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241516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2276900"/>
              <a:ext cx="10692130" cy="2843530"/>
            </a:xfrm>
            <a:custGeom>
              <a:avLst/>
              <a:gdLst/>
              <a:ahLst/>
              <a:cxnLst/>
              <a:rect l="l" t="t" r="r" b="b"/>
              <a:pathLst>
                <a:path w="10692130" h="2843530">
                  <a:moveTo>
                    <a:pt x="10692003" y="0"/>
                  </a:moveTo>
                  <a:lnTo>
                    <a:pt x="0" y="0"/>
                  </a:lnTo>
                  <a:lnTo>
                    <a:pt x="0" y="2843085"/>
                  </a:lnTo>
                  <a:lnTo>
                    <a:pt x="10692003" y="284308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0292" y="14708835"/>
              <a:ext cx="1441441" cy="1180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3352" y="3766632"/>
              <a:ext cx="4957842" cy="359063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985" y="1218344"/>
              <a:ext cx="5911123" cy="28940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3257" y="1888688"/>
              <a:ext cx="1292815" cy="80570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644" y="2940695"/>
              <a:ext cx="9342887" cy="315629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7367" y="222287"/>
              <a:ext cx="3542282" cy="118076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299372" y="683416"/>
              <a:ext cx="300990" cy="301625"/>
            </a:xfrm>
            <a:custGeom>
              <a:avLst/>
              <a:gdLst/>
              <a:ahLst/>
              <a:cxnLst/>
              <a:rect l="l" t="t" r="r" b="b"/>
              <a:pathLst>
                <a:path w="300989" h="301625">
                  <a:moveTo>
                    <a:pt x="20650" y="0"/>
                  </a:moveTo>
                  <a:lnTo>
                    <a:pt x="0" y="21120"/>
                  </a:lnTo>
                  <a:lnTo>
                    <a:pt x="129540" y="150660"/>
                  </a:lnTo>
                  <a:lnTo>
                    <a:pt x="0" y="280200"/>
                  </a:lnTo>
                  <a:lnTo>
                    <a:pt x="20650" y="301320"/>
                  </a:lnTo>
                  <a:lnTo>
                    <a:pt x="150190" y="171310"/>
                  </a:lnTo>
                  <a:lnTo>
                    <a:pt x="191960" y="171310"/>
                  </a:lnTo>
                  <a:lnTo>
                    <a:pt x="171310" y="150660"/>
                  </a:lnTo>
                  <a:lnTo>
                    <a:pt x="191885" y="130009"/>
                  </a:lnTo>
                  <a:lnTo>
                    <a:pt x="150190" y="130009"/>
                  </a:lnTo>
                  <a:lnTo>
                    <a:pt x="20650" y="0"/>
                  </a:lnTo>
                  <a:close/>
                </a:path>
                <a:path w="300989" h="301625">
                  <a:moveTo>
                    <a:pt x="191960" y="171310"/>
                  </a:moveTo>
                  <a:lnTo>
                    <a:pt x="150190" y="171310"/>
                  </a:lnTo>
                  <a:lnTo>
                    <a:pt x="280200" y="301320"/>
                  </a:lnTo>
                  <a:lnTo>
                    <a:pt x="300850" y="280200"/>
                  </a:lnTo>
                  <a:lnTo>
                    <a:pt x="191960" y="171310"/>
                  </a:lnTo>
                  <a:close/>
                </a:path>
                <a:path w="300989" h="301625">
                  <a:moveTo>
                    <a:pt x="280200" y="0"/>
                  </a:moveTo>
                  <a:lnTo>
                    <a:pt x="150190" y="130009"/>
                  </a:lnTo>
                  <a:lnTo>
                    <a:pt x="191885" y="130009"/>
                  </a:lnTo>
                  <a:lnTo>
                    <a:pt x="300850" y="20650"/>
                  </a:lnTo>
                  <a:lnTo>
                    <a:pt x="2802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4509" y="14367992"/>
              <a:ext cx="1857423" cy="42084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586928" y="429221"/>
              <a:ext cx="3420110" cy="539750"/>
            </a:xfrm>
            <a:custGeom>
              <a:avLst/>
              <a:gdLst/>
              <a:ahLst/>
              <a:cxnLst/>
              <a:rect l="l" t="t" r="r" b="b"/>
              <a:pathLst>
                <a:path w="3420110" h="539750">
                  <a:moveTo>
                    <a:pt x="541693" y="378536"/>
                  </a:moveTo>
                  <a:lnTo>
                    <a:pt x="530771" y="322376"/>
                  </a:lnTo>
                  <a:lnTo>
                    <a:pt x="506755" y="289560"/>
                  </a:lnTo>
                  <a:lnTo>
                    <a:pt x="467156" y="265303"/>
                  </a:lnTo>
                  <a:lnTo>
                    <a:pt x="411289" y="245249"/>
                  </a:lnTo>
                  <a:lnTo>
                    <a:pt x="348386" y="228396"/>
                  </a:lnTo>
                  <a:lnTo>
                    <a:pt x="287680" y="213766"/>
                  </a:lnTo>
                  <a:lnTo>
                    <a:pt x="238366" y="200380"/>
                  </a:lnTo>
                  <a:lnTo>
                    <a:pt x="209689" y="187236"/>
                  </a:lnTo>
                  <a:lnTo>
                    <a:pt x="205320" y="182778"/>
                  </a:lnTo>
                  <a:lnTo>
                    <a:pt x="200952" y="173888"/>
                  </a:lnTo>
                  <a:lnTo>
                    <a:pt x="200952" y="164985"/>
                  </a:lnTo>
                  <a:lnTo>
                    <a:pt x="204978" y="149352"/>
                  </a:lnTo>
                  <a:lnTo>
                    <a:pt x="216789" y="136626"/>
                  </a:lnTo>
                  <a:lnTo>
                    <a:pt x="235966" y="128079"/>
                  </a:lnTo>
                  <a:lnTo>
                    <a:pt x="262115" y="124942"/>
                  </a:lnTo>
                  <a:lnTo>
                    <a:pt x="280200" y="125780"/>
                  </a:lnTo>
                  <a:lnTo>
                    <a:pt x="318909" y="138303"/>
                  </a:lnTo>
                  <a:lnTo>
                    <a:pt x="339166" y="173329"/>
                  </a:lnTo>
                  <a:lnTo>
                    <a:pt x="340741" y="191681"/>
                  </a:lnTo>
                  <a:lnTo>
                    <a:pt x="528599" y="191681"/>
                  </a:lnTo>
                  <a:lnTo>
                    <a:pt x="523278" y="152488"/>
                  </a:lnTo>
                  <a:lnTo>
                    <a:pt x="487553" y="91059"/>
                  </a:lnTo>
                  <a:lnTo>
                    <a:pt x="454266" y="69138"/>
                  </a:lnTo>
                  <a:lnTo>
                    <a:pt x="408736" y="53289"/>
                  </a:lnTo>
                  <a:lnTo>
                    <a:pt x="349542" y="43675"/>
                  </a:lnTo>
                  <a:lnTo>
                    <a:pt x="275209" y="40424"/>
                  </a:lnTo>
                  <a:lnTo>
                    <a:pt x="212140" y="42545"/>
                  </a:lnTo>
                  <a:lnTo>
                    <a:pt x="157327" y="48971"/>
                  </a:lnTo>
                  <a:lnTo>
                    <a:pt x="110807" y="59893"/>
                  </a:lnTo>
                  <a:lnTo>
                    <a:pt x="72618" y="75463"/>
                  </a:lnTo>
                  <a:lnTo>
                    <a:pt x="21501" y="121132"/>
                  </a:lnTo>
                  <a:lnTo>
                    <a:pt x="4368" y="187236"/>
                  </a:lnTo>
                  <a:lnTo>
                    <a:pt x="6070" y="207886"/>
                  </a:lnTo>
                  <a:lnTo>
                    <a:pt x="20955" y="249186"/>
                  </a:lnTo>
                  <a:lnTo>
                    <a:pt x="69519" y="288417"/>
                  </a:lnTo>
                  <a:lnTo>
                    <a:pt x="116865" y="306400"/>
                  </a:lnTo>
                  <a:lnTo>
                    <a:pt x="171005" y="321957"/>
                  </a:lnTo>
                  <a:lnTo>
                    <a:pt x="225996" y="335813"/>
                  </a:lnTo>
                  <a:lnTo>
                    <a:pt x="275856" y="348653"/>
                  </a:lnTo>
                  <a:lnTo>
                    <a:pt x="314642" y="361188"/>
                  </a:lnTo>
                  <a:lnTo>
                    <a:pt x="336384" y="374103"/>
                  </a:lnTo>
                  <a:lnTo>
                    <a:pt x="340741" y="378536"/>
                  </a:lnTo>
                  <a:lnTo>
                    <a:pt x="345122" y="387426"/>
                  </a:lnTo>
                  <a:lnTo>
                    <a:pt x="345122" y="396341"/>
                  </a:lnTo>
                  <a:lnTo>
                    <a:pt x="337680" y="418312"/>
                  </a:lnTo>
                  <a:lnTo>
                    <a:pt x="318363" y="431939"/>
                  </a:lnTo>
                  <a:lnTo>
                    <a:pt x="291668" y="438886"/>
                  </a:lnTo>
                  <a:lnTo>
                    <a:pt x="262115" y="440829"/>
                  </a:lnTo>
                  <a:lnTo>
                    <a:pt x="246545" y="439928"/>
                  </a:lnTo>
                  <a:lnTo>
                    <a:pt x="209689" y="423037"/>
                  </a:lnTo>
                  <a:lnTo>
                    <a:pt x="193103" y="383628"/>
                  </a:lnTo>
                  <a:lnTo>
                    <a:pt x="192214" y="365201"/>
                  </a:lnTo>
                  <a:lnTo>
                    <a:pt x="0" y="365201"/>
                  </a:lnTo>
                  <a:lnTo>
                    <a:pt x="7708" y="427774"/>
                  </a:lnTo>
                  <a:lnTo>
                    <a:pt x="38773" y="478650"/>
                  </a:lnTo>
                  <a:lnTo>
                    <a:pt x="114871" y="512851"/>
                  </a:lnTo>
                  <a:lnTo>
                    <a:pt x="176606" y="522135"/>
                  </a:lnTo>
                  <a:lnTo>
                    <a:pt x="257733" y="525360"/>
                  </a:lnTo>
                  <a:lnTo>
                    <a:pt x="328891" y="522706"/>
                  </a:lnTo>
                  <a:lnTo>
                    <a:pt x="388721" y="514934"/>
                  </a:lnTo>
                  <a:lnTo>
                    <a:pt x="437807" y="502373"/>
                  </a:lnTo>
                  <a:lnTo>
                    <a:pt x="476707" y="485330"/>
                  </a:lnTo>
                  <a:lnTo>
                    <a:pt x="526199" y="439026"/>
                  </a:lnTo>
                  <a:lnTo>
                    <a:pt x="537908" y="410400"/>
                  </a:lnTo>
                  <a:lnTo>
                    <a:pt x="541693" y="378536"/>
                  </a:lnTo>
                  <a:close/>
                </a:path>
                <a:path w="3420110" h="539750">
                  <a:moveTo>
                    <a:pt x="1055700" y="129400"/>
                  </a:moveTo>
                  <a:lnTo>
                    <a:pt x="898436" y="129400"/>
                  </a:lnTo>
                  <a:lnTo>
                    <a:pt x="898436" y="271640"/>
                  </a:lnTo>
                  <a:lnTo>
                    <a:pt x="741159" y="271640"/>
                  </a:lnTo>
                  <a:lnTo>
                    <a:pt x="741159" y="129400"/>
                  </a:lnTo>
                  <a:lnTo>
                    <a:pt x="583895" y="129400"/>
                  </a:lnTo>
                  <a:lnTo>
                    <a:pt x="583895" y="271640"/>
                  </a:lnTo>
                  <a:lnTo>
                    <a:pt x="583895" y="365620"/>
                  </a:lnTo>
                  <a:lnTo>
                    <a:pt x="583895" y="516750"/>
                  </a:lnTo>
                  <a:lnTo>
                    <a:pt x="741159" y="516750"/>
                  </a:lnTo>
                  <a:lnTo>
                    <a:pt x="741159" y="365620"/>
                  </a:lnTo>
                  <a:lnTo>
                    <a:pt x="898436" y="365620"/>
                  </a:lnTo>
                  <a:lnTo>
                    <a:pt x="898436" y="516750"/>
                  </a:lnTo>
                  <a:lnTo>
                    <a:pt x="1055700" y="516750"/>
                  </a:lnTo>
                  <a:lnTo>
                    <a:pt x="1055700" y="365620"/>
                  </a:lnTo>
                  <a:lnTo>
                    <a:pt x="1055700" y="271640"/>
                  </a:lnTo>
                  <a:lnTo>
                    <a:pt x="1055700" y="129400"/>
                  </a:lnTo>
                  <a:close/>
                </a:path>
                <a:path w="3420110" h="539750">
                  <a:moveTo>
                    <a:pt x="1256436" y="129387"/>
                  </a:moveTo>
                  <a:lnTo>
                    <a:pt x="1099159" y="129387"/>
                  </a:lnTo>
                  <a:lnTo>
                    <a:pt x="1099159" y="516458"/>
                  </a:lnTo>
                  <a:lnTo>
                    <a:pt x="1256436" y="516458"/>
                  </a:lnTo>
                  <a:lnTo>
                    <a:pt x="1256436" y="129387"/>
                  </a:lnTo>
                  <a:close/>
                </a:path>
                <a:path w="3420110" h="539750">
                  <a:moveTo>
                    <a:pt x="1780514" y="325158"/>
                  </a:moveTo>
                  <a:lnTo>
                    <a:pt x="1777301" y="284289"/>
                  </a:lnTo>
                  <a:lnTo>
                    <a:pt x="1753273" y="218376"/>
                  </a:lnTo>
                  <a:lnTo>
                    <a:pt x="1700403" y="164706"/>
                  </a:lnTo>
                  <a:lnTo>
                    <a:pt x="1661642" y="146697"/>
                  </a:lnTo>
                  <a:lnTo>
                    <a:pt x="1615757" y="135953"/>
                  </a:lnTo>
                  <a:lnTo>
                    <a:pt x="1614500" y="135839"/>
                  </a:lnTo>
                  <a:lnTo>
                    <a:pt x="1614500" y="320713"/>
                  </a:lnTo>
                  <a:lnTo>
                    <a:pt x="1606588" y="369303"/>
                  </a:lnTo>
                  <a:lnTo>
                    <a:pt x="1583918" y="402463"/>
                  </a:lnTo>
                  <a:lnTo>
                    <a:pt x="1548155" y="421436"/>
                  </a:lnTo>
                  <a:lnTo>
                    <a:pt x="1500911" y="427482"/>
                  </a:lnTo>
                  <a:lnTo>
                    <a:pt x="1457236" y="427482"/>
                  </a:lnTo>
                  <a:lnTo>
                    <a:pt x="1457236" y="218376"/>
                  </a:lnTo>
                  <a:lnTo>
                    <a:pt x="1500911" y="218376"/>
                  </a:lnTo>
                  <a:lnTo>
                    <a:pt x="1548155" y="224358"/>
                  </a:lnTo>
                  <a:lnTo>
                    <a:pt x="1583918" y="242849"/>
                  </a:lnTo>
                  <a:lnTo>
                    <a:pt x="1606588" y="274688"/>
                  </a:lnTo>
                  <a:lnTo>
                    <a:pt x="1614500" y="320713"/>
                  </a:lnTo>
                  <a:lnTo>
                    <a:pt x="1614500" y="135839"/>
                  </a:lnTo>
                  <a:lnTo>
                    <a:pt x="1562315" y="130746"/>
                  </a:lnTo>
                  <a:lnTo>
                    <a:pt x="1500911" y="129387"/>
                  </a:lnTo>
                  <a:lnTo>
                    <a:pt x="1299959" y="129387"/>
                  </a:lnTo>
                  <a:lnTo>
                    <a:pt x="1299959" y="516458"/>
                  </a:lnTo>
                  <a:lnTo>
                    <a:pt x="1527124" y="516458"/>
                  </a:lnTo>
                  <a:lnTo>
                    <a:pt x="1602143" y="513130"/>
                  </a:lnTo>
                  <a:lnTo>
                    <a:pt x="1655457" y="503123"/>
                  </a:lnTo>
                  <a:lnTo>
                    <a:pt x="1694840" y="486448"/>
                  </a:lnTo>
                  <a:lnTo>
                    <a:pt x="1728089" y="463092"/>
                  </a:lnTo>
                  <a:lnTo>
                    <a:pt x="1756511" y="427482"/>
                  </a:lnTo>
                  <a:lnTo>
                    <a:pt x="1767408" y="405803"/>
                  </a:lnTo>
                  <a:lnTo>
                    <a:pt x="1777238" y="367360"/>
                  </a:lnTo>
                  <a:lnTo>
                    <a:pt x="1780514" y="325158"/>
                  </a:lnTo>
                  <a:close/>
                </a:path>
                <a:path w="3420110" h="539750">
                  <a:moveTo>
                    <a:pt x="2887586" y="516458"/>
                  </a:moveTo>
                  <a:lnTo>
                    <a:pt x="2682265" y="276225"/>
                  </a:lnTo>
                  <a:lnTo>
                    <a:pt x="2878861" y="53759"/>
                  </a:lnTo>
                  <a:lnTo>
                    <a:pt x="2647327" y="53759"/>
                  </a:lnTo>
                  <a:lnTo>
                    <a:pt x="2542463" y="196138"/>
                  </a:lnTo>
                  <a:lnTo>
                    <a:pt x="2437625" y="53759"/>
                  </a:lnTo>
                  <a:lnTo>
                    <a:pt x="2192985" y="53759"/>
                  </a:lnTo>
                  <a:lnTo>
                    <a:pt x="2389568" y="276225"/>
                  </a:lnTo>
                  <a:lnTo>
                    <a:pt x="2280374" y="405244"/>
                  </a:lnTo>
                  <a:lnTo>
                    <a:pt x="2144941" y="129387"/>
                  </a:lnTo>
                  <a:lnTo>
                    <a:pt x="1948395" y="129387"/>
                  </a:lnTo>
                  <a:lnTo>
                    <a:pt x="1756168" y="516458"/>
                  </a:lnTo>
                  <a:lnTo>
                    <a:pt x="1913432" y="516458"/>
                  </a:lnTo>
                  <a:lnTo>
                    <a:pt x="2040128" y="231724"/>
                  </a:lnTo>
                  <a:lnTo>
                    <a:pt x="2162416" y="516458"/>
                  </a:lnTo>
                  <a:lnTo>
                    <a:pt x="2415794" y="516458"/>
                  </a:lnTo>
                  <a:lnTo>
                    <a:pt x="2529370" y="360756"/>
                  </a:lnTo>
                  <a:lnTo>
                    <a:pt x="2638577" y="516458"/>
                  </a:lnTo>
                  <a:lnTo>
                    <a:pt x="2887586" y="516458"/>
                  </a:lnTo>
                  <a:close/>
                </a:path>
                <a:path w="3420110" h="539750">
                  <a:moveTo>
                    <a:pt x="3419779" y="218770"/>
                  </a:moveTo>
                  <a:lnTo>
                    <a:pt x="3418611" y="182283"/>
                  </a:lnTo>
                  <a:lnTo>
                    <a:pt x="3418611" y="0"/>
                  </a:lnTo>
                  <a:lnTo>
                    <a:pt x="3398824" y="66167"/>
                  </a:lnTo>
                  <a:lnTo>
                    <a:pt x="3368598" y="108038"/>
                  </a:lnTo>
                  <a:lnTo>
                    <a:pt x="3334740" y="132638"/>
                  </a:lnTo>
                  <a:lnTo>
                    <a:pt x="3279584" y="157187"/>
                  </a:lnTo>
                  <a:lnTo>
                    <a:pt x="3227247" y="172110"/>
                  </a:lnTo>
                  <a:lnTo>
                    <a:pt x="3095460" y="201879"/>
                  </a:lnTo>
                  <a:lnTo>
                    <a:pt x="3049435" y="215138"/>
                  </a:lnTo>
                  <a:lnTo>
                    <a:pt x="3019552" y="230047"/>
                  </a:lnTo>
                  <a:lnTo>
                    <a:pt x="2988297" y="253123"/>
                  </a:lnTo>
                  <a:lnTo>
                    <a:pt x="2953524" y="278320"/>
                  </a:lnTo>
                  <a:lnTo>
                    <a:pt x="2936049" y="297548"/>
                  </a:lnTo>
                  <a:lnTo>
                    <a:pt x="2930537" y="320535"/>
                  </a:lnTo>
                  <a:lnTo>
                    <a:pt x="2931706" y="357035"/>
                  </a:lnTo>
                  <a:lnTo>
                    <a:pt x="2931706" y="539318"/>
                  </a:lnTo>
                  <a:lnTo>
                    <a:pt x="2951492" y="473138"/>
                  </a:lnTo>
                  <a:lnTo>
                    <a:pt x="2981718" y="431266"/>
                  </a:lnTo>
                  <a:lnTo>
                    <a:pt x="3015577" y="406666"/>
                  </a:lnTo>
                  <a:lnTo>
                    <a:pt x="3070733" y="382130"/>
                  </a:lnTo>
                  <a:lnTo>
                    <a:pt x="3123069" y="367195"/>
                  </a:lnTo>
                  <a:lnTo>
                    <a:pt x="3175190" y="355523"/>
                  </a:lnTo>
                  <a:lnTo>
                    <a:pt x="3254870" y="337426"/>
                  </a:lnTo>
                  <a:lnTo>
                    <a:pt x="3300895" y="324167"/>
                  </a:lnTo>
                  <a:lnTo>
                    <a:pt x="3330765" y="309257"/>
                  </a:lnTo>
                  <a:lnTo>
                    <a:pt x="3362020" y="286194"/>
                  </a:lnTo>
                  <a:lnTo>
                    <a:pt x="3396792" y="260985"/>
                  </a:lnTo>
                  <a:lnTo>
                    <a:pt x="3414268" y="241757"/>
                  </a:lnTo>
                  <a:lnTo>
                    <a:pt x="3419779" y="21877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7874" y="1027359"/>
              <a:ext cx="173443" cy="17593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5192" y="1026014"/>
              <a:ext cx="176123" cy="17689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46687" y="1051508"/>
              <a:ext cx="157340" cy="13415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11110" y="1030239"/>
              <a:ext cx="174980" cy="17381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0145" y="1026597"/>
              <a:ext cx="178053" cy="17593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62803" y="1033684"/>
              <a:ext cx="157530" cy="15849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9497" y="1030048"/>
              <a:ext cx="144691" cy="16864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07194" y="1051508"/>
              <a:ext cx="157340" cy="13415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9094" y="1033684"/>
              <a:ext cx="157543" cy="15849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51202" y="1037517"/>
              <a:ext cx="157340" cy="15312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31345" y="1040002"/>
              <a:ext cx="147002" cy="153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202107ゴーゴーカレー</dc:title>
  <dcterms:created xsi:type="dcterms:W3CDTF">2022-08-17T08:43:18Z</dcterms:created>
  <dcterms:modified xsi:type="dcterms:W3CDTF">2022-08-17T08:43:18Z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2022-08-17T00:00:00Z</vt:filetime>
  </property>
  <property fmtid="{D5CDD505-2E9C-101B-9397-08002B2CF9AE}" pid="5" name="Producer">
    <vt:lpwstr>Adobe PDF library 16.07</vt:lpwstr>
  </property>
</Properties>
</file>