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693400" cy="15125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/>
          <p:nvPr>
            <p:ph type="title"/>
          </p:nvPr>
        </p:nvSpPr>
        <p:spPr>
          <a:xfrm>
            <a:off x="802005" y="4688966"/>
            <a:ext cx="9089391" cy="3176398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2" name="本文レベル1…"/>
          <p:cNvSpPr txBox="1"/>
          <p:nvPr>
            <p:ph type="body" sz="quarter" idx="1"/>
          </p:nvPr>
        </p:nvSpPr>
        <p:spPr>
          <a:xfrm>
            <a:off x="1604010" y="8470392"/>
            <a:ext cx="7485381" cy="3781426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21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0" name="本文レベル1…"/>
          <p:cNvSpPr txBox="1"/>
          <p:nvPr>
            <p:ph type="body" sz="half" idx="1"/>
          </p:nvPr>
        </p:nvSpPr>
        <p:spPr>
          <a:xfrm>
            <a:off x="534669" y="3478910"/>
            <a:ext cx="4651630" cy="9982963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534669" y="605027"/>
            <a:ext cx="9624061" cy="2420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534669" y="3478910"/>
            <a:ext cx="9624061" cy="9982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9891757" y="14066901"/>
            <a:ext cx="266973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2"/>
          <p:cNvSpPr/>
          <p:nvPr/>
        </p:nvSpPr>
        <p:spPr>
          <a:xfrm>
            <a:off x="-1" y="-25"/>
            <a:ext cx="10692005" cy="15120012"/>
          </a:xfrm>
          <a:prstGeom prst="rect">
            <a:avLst/>
          </a:prstGeom>
          <a:solidFill>
            <a:srgbClr val="FFF2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72" name="object 3"/>
          <p:cNvGrpSpPr/>
          <p:nvPr/>
        </p:nvGrpSpPr>
        <p:grpSpPr>
          <a:xfrm>
            <a:off x="2187841" y="3339152"/>
            <a:ext cx="6705446" cy="5664195"/>
            <a:chOff x="0" y="0"/>
            <a:chExt cx="6705444" cy="5664194"/>
          </a:xfrm>
        </p:grpSpPr>
        <p:pic>
          <p:nvPicPr>
            <p:cNvPr id="63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1730" y="0"/>
              <a:ext cx="5676894" cy="56641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" name="object 5"/>
            <p:cNvSpPr/>
            <p:nvPr/>
          </p:nvSpPr>
          <p:spPr>
            <a:xfrm>
              <a:off x="755663" y="205208"/>
              <a:ext cx="4887672" cy="488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lnTo>
                    <a:pt x="10588" y="2"/>
                  </a:lnTo>
                  <a:lnTo>
                    <a:pt x="10377" y="8"/>
                  </a:lnTo>
                  <a:lnTo>
                    <a:pt x="10167" y="18"/>
                  </a:lnTo>
                  <a:lnTo>
                    <a:pt x="9958" y="33"/>
                  </a:lnTo>
                  <a:lnTo>
                    <a:pt x="9750" y="51"/>
                  </a:lnTo>
                  <a:lnTo>
                    <a:pt x="9543" y="73"/>
                  </a:lnTo>
                  <a:lnTo>
                    <a:pt x="9337" y="99"/>
                  </a:lnTo>
                  <a:lnTo>
                    <a:pt x="9133" y="129"/>
                  </a:lnTo>
                  <a:lnTo>
                    <a:pt x="8929" y="162"/>
                  </a:lnTo>
                  <a:lnTo>
                    <a:pt x="8727" y="200"/>
                  </a:lnTo>
                  <a:lnTo>
                    <a:pt x="8527" y="241"/>
                  </a:lnTo>
                  <a:lnTo>
                    <a:pt x="8327" y="286"/>
                  </a:lnTo>
                  <a:lnTo>
                    <a:pt x="8129" y="334"/>
                  </a:lnTo>
                  <a:lnTo>
                    <a:pt x="7933" y="386"/>
                  </a:lnTo>
                  <a:lnTo>
                    <a:pt x="7738" y="442"/>
                  </a:lnTo>
                  <a:lnTo>
                    <a:pt x="7544" y="502"/>
                  </a:lnTo>
                  <a:lnTo>
                    <a:pt x="7352" y="564"/>
                  </a:lnTo>
                  <a:lnTo>
                    <a:pt x="7162" y="631"/>
                  </a:lnTo>
                  <a:lnTo>
                    <a:pt x="6973" y="700"/>
                  </a:lnTo>
                  <a:lnTo>
                    <a:pt x="6786" y="774"/>
                  </a:lnTo>
                  <a:lnTo>
                    <a:pt x="6601" y="850"/>
                  </a:lnTo>
                  <a:lnTo>
                    <a:pt x="6417" y="930"/>
                  </a:lnTo>
                  <a:lnTo>
                    <a:pt x="6235" y="1013"/>
                  </a:lnTo>
                  <a:lnTo>
                    <a:pt x="6055" y="1099"/>
                  </a:lnTo>
                  <a:lnTo>
                    <a:pt x="5877" y="1189"/>
                  </a:lnTo>
                  <a:lnTo>
                    <a:pt x="5701" y="1282"/>
                  </a:lnTo>
                  <a:lnTo>
                    <a:pt x="5526" y="1378"/>
                  </a:lnTo>
                  <a:lnTo>
                    <a:pt x="5354" y="1477"/>
                  </a:lnTo>
                  <a:lnTo>
                    <a:pt x="5183" y="1579"/>
                  </a:lnTo>
                  <a:lnTo>
                    <a:pt x="5015" y="1684"/>
                  </a:lnTo>
                  <a:lnTo>
                    <a:pt x="4849" y="1792"/>
                  </a:lnTo>
                  <a:lnTo>
                    <a:pt x="4684" y="1903"/>
                  </a:lnTo>
                  <a:lnTo>
                    <a:pt x="4522" y="2017"/>
                  </a:lnTo>
                  <a:lnTo>
                    <a:pt x="4363" y="2134"/>
                  </a:lnTo>
                  <a:lnTo>
                    <a:pt x="4205" y="2253"/>
                  </a:lnTo>
                  <a:lnTo>
                    <a:pt x="4050" y="2376"/>
                  </a:lnTo>
                  <a:lnTo>
                    <a:pt x="3897" y="2501"/>
                  </a:lnTo>
                  <a:lnTo>
                    <a:pt x="3746" y="2629"/>
                  </a:lnTo>
                  <a:lnTo>
                    <a:pt x="3598" y="2759"/>
                  </a:lnTo>
                  <a:lnTo>
                    <a:pt x="3452" y="2893"/>
                  </a:lnTo>
                  <a:lnTo>
                    <a:pt x="3308" y="3028"/>
                  </a:lnTo>
                  <a:lnTo>
                    <a:pt x="3167" y="3167"/>
                  </a:lnTo>
                  <a:lnTo>
                    <a:pt x="3029" y="3308"/>
                  </a:lnTo>
                  <a:lnTo>
                    <a:pt x="2893" y="3451"/>
                  </a:lnTo>
                  <a:lnTo>
                    <a:pt x="2760" y="3597"/>
                  </a:lnTo>
                  <a:lnTo>
                    <a:pt x="2629" y="3745"/>
                  </a:lnTo>
                  <a:lnTo>
                    <a:pt x="2501" y="3896"/>
                  </a:lnTo>
                  <a:lnTo>
                    <a:pt x="2376" y="4049"/>
                  </a:lnTo>
                  <a:lnTo>
                    <a:pt x="2253" y="4204"/>
                  </a:lnTo>
                  <a:lnTo>
                    <a:pt x="2134" y="4362"/>
                  </a:lnTo>
                  <a:lnTo>
                    <a:pt x="2017" y="4522"/>
                  </a:lnTo>
                  <a:lnTo>
                    <a:pt x="1903" y="4684"/>
                  </a:lnTo>
                  <a:lnTo>
                    <a:pt x="1792" y="4848"/>
                  </a:lnTo>
                  <a:lnTo>
                    <a:pt x="1684" y="5014"/>
                  </a:lnTo>
                  <a:lnTo>
                    <a:pt x="1579" y="5183"/>
                  </a:lnTo>
                  <a:lnTo>
                    <a:pt x="1477" y="5353"/>
                  </a:lnTo>
                  <a:lnTo>
                    <a:pt x="1378" y="5526"/>
                  </a:lnTo>
                  <a:lnTo>
                    <a:pt x="1282" y="5700"/>
                  </a:lnTo>
                  <a:lnTo>
                    <a:pt x="1189" y="5876"/>
                  </a:lnTo>
                  <a:lnTo>
                    <a:pt x="1100" y="6055"/>
                  </a:lnTo>
                  <a:lnTo>
                    <a:pt x="1013" y="6235"/>
                  </a:lnTo>
                  <a:lnTo>
                    <a:pt x="930" y="6416"/>
                  </a:lnTo>
                  <a:lnTo>
                    <a:pt x="850" y="6600"/>
                  </a:lnTo>
                  <a:lnTo>
                    <a:pt x="774" y="6786"/>
                  </a:lnTo>
                  <a:lnTo>
                    <a:pt x="701" y="6973"/>
                  </a:lnTo>
                  <a:lnTo>
                    <a:pt x="631" y="7161"/>
                  </a:lnTo>
                  <a:lnTo>
                    <a:pt x="564" y="7352"/>
                  </a:lnTo>
                  <a:lnTo>
                    <a:pt x="502" y="7544"/>
                  </a:lnTo>
                  <a:lnTo>
                    <a:pt x="442" y="7737"/>
                  </a:lnTo>
                  <a:lnTo>
                    <a:pt x="387" y="7932"/>
                  </a:lnTo>
                  <a:lnTo>
                    <a:pt x="334" y="8129"/>
                  </a:lnTo>
                  <a:lnTo>
                    <a:pt x="286" y="8327"/>
                  </a:lnTo>
                  <a:lnTo>
                    <a:pt x="241" y="8526"/>
                  </a:lnTo>
                  <a:lnTo>
                    <a:pt x="200" y="8727"/>
                  </a:lnTo>
                  <a:lnTo>
                    <a:pt x="162" y="8929"/>
                  </a:lnTo>
                  <a:lnTo>
                    <a:pt x="129" y="9132"/>
                  </a:lnTo>
                  <a:lnTo>
                    <a:pt x="99" y="9336"/>
                  </a:lnTo>
                  <a:lnTo>
                    <a:pt x="73" y="9542"/>
                  </a:lnTo>
                  <a:lnTo>
                    <a:pt x="51" y="9749"/>
                  </a:lnTo>
                  <a:lnTo>
                    <a:pt x="33" y="9957"/>
                  </a:lnTo>
                  <a:lnTo>
                    <a:pt x="18" y="10166"/>
                  </a:lnTo>
                  <a:lnTo>
                    <a:pt x="8" y="10377"/>
                  </a:lnTo>
                  <a:lnTo>
                    <a:pt x="2" y="10588"/>
                  </a:lnTo>
                  <a:lnTo>
                    <a:pt x="0" y="10800"/>
                  </a:lnTo>
                  <a:lnTo>
                    <a:pt x="2" y="11012"/>
                  </a:lnTo>
                  <a:lnTo>
                    <a:pt x="8" y="11223"/>
                  </a:lnTo>
                  <a:lnTo>
                    <a:pt x="18" y="11434"/>
                  </a:lnTo>
                  <a:lnTo>
                    <a:pt x="33" y="11643"/>
                  </a:lnTo>
                  <a:lnTo>
                    <a:pt x="51" y="11851"/>
                  </a:lnTo>
                  <a:lnTo>
                    <a:pt x="73" y="12058"/>
                  </a:lnTo>
                  <a:lnTo>
                    <a:pt x="99" y="12263"/>
                  </a:lnTo>
                  <a:lnTo>
                    <a:pt x="129" y="12468"/>
                  </a:lnTo>
                  <a:lnTo>
                    <a:pt x="162" y="12671"/>
                  </a:lnTo>
                  <a:lnTo>
                    <a:pt x="200" y="12873"/>
                  </a:lnTo>
                  <a:lnTo>
                    <a:pt x="241" y="13074"/>
                  </a:lnTo>
                  <a:lnTo>
                    <a:pt x="286" y="13273"/>
                  </a:lnTo>
                  <a:lnTo>
                    <a:pt x="334" y="13471"/>
                  </a:lnTo>
                  <a:lnTo>
                    <a:pt x="387" y="13668"/>
                  </a:lnTo>
                  <a:lnTo>
                    <a:pt x="442" y="13863"/>
                  </a:lnTo>
                  <a:lnTo>
                    <a:pt x="502" y="14056"/>
                  </a:lnTo>
                  <a:lnTo>
                    <a:pt x="564" y="14248"/>
                  </a:lnTo>
                  <a:lnTo>
                    <a:pt x="631" y="14439"/>
                  </a:lnTo>
                  <a:lnTo>
                    <a:pt x="701" y="14627"/>
                  </a:lnTo>
                  <a:lnTo>
                    <a:pt x="774" y="14814"/>
                  </a:lnTo>
                  <a:lnTo>
                    <a:pt x="850" y="15000"/>
                  </a:lnTo>
                  <a:lnTo>
                    <a:pt x="930" y="15183"/>
                  </a:lnTo>
                  <a:lnTo>
                    <a:pt x="1013" y="15365"/>
                  </a:lnTo>
                  <a:lnTo>
                    <a:pt x="1100" y="15545"/>
                  </a:lnTo>
                  <a:lnTo>
                    <a:pt x="1189" y="15724"/>
                  </a:lnTo>
                  <a:lnTo>
                    <a:pt x="1282" y="15900"/>
                  </a:lnTo>
                  <a:lnTo>
                    <a:pt x="1378" y="16074"/>
                  </a:lnTo>
                  <a:lnTo>
                    <a:pt x="1477" y="16247"/>
                  </a:lnTo>
                  <a:lnTo>
                    <a:pt x="1579" y="16417"/>
                  </a:lnTo>
                  <a:lnTo>
                    <a:pt x="1684" y="16586"/>
                  </a:lnTo>
                  <a:lnTo>
                    <a:pt x="1792" y="16752"/>
                  </a:lnTo>
                  <a:lnTo>
                    <a:pt x="1903" y="16916"/>
                  </a:lnTo>
                  <a:lnTo>
                    <a:pt x="2017" y="17078"/>
                  </a:lnTo>
                  <a:lnTo>
                    <a:pt x="2134" y="17238"/>
                  </a:lnTo>
                  <a:lnTo>
                    <a:pt x="2253" y="17395"/>
                  </a:lnTo>
                  <a:lnTo>
                    <a:pt x="2376" y="17551"/>
                  </a:lnTo>
                  <a:lnTo>
                    <a:pt x="2501" y="17704"/>
                  </a:lnTo>
                  <a:lnTo>
                    <a:pt x="2629" y="17855"/>
                  </a:lnTo>
                  <a:lnTo>
                    <a:pt x="2760" y="18003"/>
                  </a:lnTo>
                  <a:lnTo>
                    <a:pt x="2893" y="18149"/>
                  </a:lnTo>
                  <a:lnTo>
                    <a:pt x="3029" y="18292"/>
                  </a:lnTo>
                  <a:lnTo>
                    <a:pt x="3167" y="18433"/>
                  </a:lnTo>
                  <a:lnTo>
                    <a:pt x="3308" y="18572"/>
                  </a:lnTo>
                  <a:lnTo>
                    <a:pt x="3452" y="18707"/>
                  </a:lnTo>
                  <a:lnTo>
                    <a:pt x="3598" y="18841"/>
                  </a:lnTo>
                  <a:lnTo>
                    <a:pt x="3746" y="18971"/>
                  </a:lnTo>
                  <a:lnTo>
                    <a:pt x="3897" y="19099"/>
                  </a:lnTo>
                  <a:lnTo>
                    <a:pt x="4050" y="19224"/>
                  </a:lnTo>
                  <a:lnTo>
                    <a:pt x="4205" y="19347"/>
                  </a:lnTo>
                  <a:lnTo>
                    <a:pt x="4363" y="19466"/>
                  </a:lnTo>
                  <a:lnTo>
                    <a:pt x="4522" y="19583"/>
                  </a:lnTo>
                  <a:lnTo>
                    <a:pt x="4684" y="19697"/>
                  </a:lnTo>
                  <a:lnTo>
                    <a:pt x="4849" y="19808"/>
                  </a:lnTo>
                  <a:lnTo>
                    <a:pt x="5015" y="19916"/>
                  </a:lnTo>
                  <a:lnTo>
                    <a:pt x="5183" y="20021"/>
                  </a:lnTo>
                  <a:lnTo>
                    <a:pt x="5354" y="20123"/>
                  </a:lnTo>
                  <a:lnTo>
                    <a:pt x="5526" y="20222"/>
                  </a:lnTo>
                  <a:lnTo>
                    <a:pt x="5701" y="20318"/>
                  </a:lnTo>
                  <a:lnTo>
                    <a:pt x="5877" y="20411"/>
                  </a:lnTo>
                  <a:lnTo>
                    <a:pt x="6055" y="20501"/>
                  </a:lnTo>
                  <a:lnTo>
                    <a:pt x="6235" y="20587"/>
                  </a:lnTo>
                  <a:lnTo>
                    <a:pt x="6417" y="20670"/>
                  </a:lnTo>
                  <a:lnTo>
                    <a:pt x="6601" y="20750"/>
                  </a:lnTo>
                  <a:lnTo>
                    <a:pt x="6786" y="20826"/>
                  </a:lnTo>
                  <a:lnTo>
                    <a:pt x="6973" y="20900"/>
                  </a:lnTo>
                  <a:lnTo>
                    <a:pt x="7162" y="20969"/>
                  </a:lnTo>
                  <a:lnTo>
                    <a:pt x="7352" y="21036"/>
                  </a:lnTo>
                  <a:lnTo>
                    <a:pt x="7544" y="21098"/>
                  </a:lnTo>
                  <a:lnTo>
                    <a:pt x="7738" y="21158"/>
                  </a:lnTo>
                  <a:lnTo>
                    <a:pt x="7933" y="21214"/>
                  </a:lnTo>
                  <a:lnTo>
                    <a:pt x="8129" y="21266"/>
                  </a:lnTo>
                  <a:lnTo>
                    <a:pt x="8327" y="21314"/>
                  </a:lnTo>
                  <a:lnTo>
                    <a:pt x="8527" y="21359"/>
                  </a:lnTo>
                  <a:lnTo>
                    <a:pt x="8727" y="21400"/>
                  </a:lnTo>
                  <a:lnTo>
                    <a:pt x="8929" y="21438"/>
                  </a:lnTo>
                  <a:lnTo>
                    <a:pt x="9133" y="21471"/>
                  </a:lnTo>
                  <a:lnTo>
                    <a:pt x="9337" y="21501"/>
                  </a:lnTo>
                  <a:lnTo>
                    <a:pt x="9543" y="21527"/>
                  </a:lnTo>
                  <a:lnTo>
                    <a:pt x="9750" y="21549"/>
                  </a:lnTo>
                  <a:lnTo>
                    <a:pt x="9958" y="21567"/>
                  </a:lnTo>
                  <a:lnTo>
                    <a:pt x="10167" y="21582"/>
                  </a:lnTo>
                  <a:lnTo>
                    <a:pt x="10377" y="21592"/>
                  </a:lnTo>
                  <a:lnTo>
                    <a:pt x="10588" y="21598"/>
                  </a:lnTo>
                  <a:lnTo>
                    <a:pt x="10801" y="21600"/>
                  </a:lnTo>
                  <a:lnTo>
                    <a:pt x="11013" y="21598"/>
                  </a:lnTo>
                  <a:lnTo>
                    <a:pt x="11224" y="21592"/>
                  </a:lnTo>
                  <a:lnTo>
                    <a:pt x="11434" y="21582"/>
                  </a:lnTo>
                  <a:lnTo>
                    <a:pt x="11643" y="21567"/>
                  </a:lnTo>
                  <a:lnTo>
                    <a:pt x="11851" y="21549"/>
                  </a:lnTo>
                  <a:lnTo>
                    <a:pt x="12058" y="21527"/>
                  </a:lnTo>
                  <a:lnTo>
                    <a:pt x="12264" y="21501"/>
                  </a:lnTo>
                  <a:lnTo>
                    <a:pt x="12469" y="21471"/>
                  </a:lnTo>
                  <a:lnTo>
                    <a:pt x="12672" y="21438"/>
                  </a:lnTo>
                  <a:lnTo>
                    <a:pt x="12874" y="21400"/>
                  </a:lnTo>
                  <a:lnTo>
                    <a:pt x="13075" y="21359"/>
                  </a:lnTo>
                  <a:lnTo>
                    <a:pt x="13274" y="21314"/>
                  </a:lnTo>
                  <a:lnTo>
                    <a:pt x="13472" y="21266"/>
                  </a:lnTo>
                  <a:lnTo>
                    <a:pt x="13668" y="21214"/>
                  </a:lnTo>
                  <a:lnTo>
                    <a:pt x="13863" y="21158"/>
                  </a:lnTo>
                  <a:lnTo>
                    <a:pt x="14057" y="21098"/>
                  </a:lnTo>
                  <a:lnTo>
                    <a:pt x="14249" y="21036"/>
                  </a:lnTo>
                  <a:lnTo>
                    <a:pt x="14439" y="20969"/>
                  </a:lnTo>
                  <a:lnTo>
                    <a:pt x="14628" y="20900"/>
                  </a:lnTo>
                  <a:lnTo>
                    <a:pt x="14815" y="20826"/>
                  </a:lnTo>
                  <a:lnTo>
                    <a:pt x="15000" y="20750"/>
                  </a:lnTo>
                  <a:lnTo>
                    <a:pt x="15184" y="20670"/>
                  </a:lnTo>
                  <a:lnTo>
                    <a:pt x="15366" y="20587"/>
                  </a:lnTo>
                  <a:lnTo>
                    <a:pt x="15546" y="20501"/>
                  </a:lnTo>
                  <a:lnTo>
                    <a:pt x="15724" y="20411"/>
                  </a:lnTo>
                  <a:lnTo>
                    <a:pt x="15900" y="20318"/>
                  </a:lnTo>
                  <a:lnTo>
                    <a:pt x="16075" y="20222"/>
                  </a:lnTo>
                  <a:lnTo>
                    <a:pt x="16247" y="20123"/>
                  </a:lnTo>
                  <a:lnTo>
                    <a:pt x="16418" y="20021"/>
                  </a:lnTo>
                  <a:lnTo>
                    <a:pt x="16586" y="19916"/>
                  </a:lnTo>
                  <a:lnTo>
                    <a:pt x="16752" y="19808"/>
                  </a:lnTo>
                  <a:lnTo>
                    <a:pt x="16916" y="19697"/>
                  </a:lnTo>
                  <a:lnTo>
                    <a:pt x="17078" y="19583"/>
                  </a:lnTo>
                  <a:lnTo>
                    <a:pt x="17238" y="19466"/>
                  </a:lnTo>
                  <a:lnTo>
                    <a:pt x="17396" y="19347"/>
                  </a:lnTo>
                  <a:lnTo>
                    <a:pt x="17551" y="19224"/>
                  </a:lnTo>
                  <a:lnTo>
                    <a:pt x="17704" y="19099"/>
                  </a:lnTo>
                  <a:lnTo>
                    <a:pt x="17855" y="18971"/>
                  </a:lnTo>
                  <a:lnTo>
                    <a:pt x="18003" y="18841"/>
                  </a:lnTo>
                  <a:lnTo>
                    <a:pt x="18149" y="18707"/>
                  </a:lnTo>
                  <a:lnTo>
                    <a:pt x="18292" y="18572"/>
                  </a:lnTo>
                  <a:lnTo>
                    <a:pt x="18433" y="18433"/>
                  </a:lnTo>
                  <a:lnTo>
                    <a:pt x="18572" y="18292"/>
                  </a:lnTo>
                  <a:lnTo>
                    <a:pt x="18708" y="18149"/>
                  </a:lnTo>
                  <a:lnTo>
                    <a:pt x="18841" y="18003"/>
                  </a:lnTo>
                  <a:lnTo>
                    <a:pt x="18971" y="17855"/>
                  </a:lnTo>
                  <a:lnTo>
                    <a:pt x="19099" y="17704"/>
                  </a:lnTo>
                  <a:lnTo>
                    <a:pt x="19225" y="17551"/>
                  </a:lnTo>
                  <a:lnTo>
                    <a:pt x="19347" y="17395"/>
                  </a:lnTo>
                  <a:lnTo>
                    <a:pt x="19467" y="17238"/>
                  </a:lnTo>
                  <a:lnTo>
                    <a:pt x="19583" y="17078"/>
                  </a:lnTo>
                  <a:lnTo>
                    <a:pt x="19697" y="16916"/>
                  </a:lnTo>
                  <a:lnTo>
                    <a:pt x="19808" y="16752"/>
                  </a:lnTo>
                  <a:lnTo>
                    <a:pt x="19916" y="16586"/>
                  </a:lnTo>
                  <a:lnTo>
                    <a:pt x="20021" y="16417"/>
                  </a:lnTo>
                  <a:lnTo>
                    <a:pt x="20123" y="16247"/>
                  </a:lnTo>
                  <a:lnTo>
                    <a:pt x="20222" y="16074"/>
                  </a:lnTo>
                  <a:lnTo>
                    <a:pt x="20318" y="15900"/>
                  </a:lnTo>
                  <a:lnTo>
                    <a:pt x="20411" y="15724"/>
                  </a:lnTo>
                  <a:lnTo>
                    <a:pt x="20501" y="15545"/>
                  </a:lnTo>
                  <a:lnTo>
                    <a:pt x="20587" y="15365"/>
                  </a:lnTo>
                  <a:lnTo>
                    <a:pt x="20670" y="15183"/>
                  </a:lnTo>
                  <a:lnTo>
                    <a:pt x="20750" y="15000"/>
                  </a:lnTo>
                  <a:lnTo>
                    <a:pt x="20827" y="14814"/>
                  </a:lnTo>
                  <a:lnTo>
                    <a:pt x="20900" y="14627"/>
                  </a:lnTo>
                  <a:lnTo>
                    <a:pt x="20969" y="14439"/>
                  </a:lnTo>
                  <a:lnTo>
                    <a:pt x="21036" y="14248"/>
                  </a:lnTo>
                  <a:lnTo>
                    <a:pt x="21099" y="14056"/>
                  </a:lnTo>
                  <a:lnTo>
                    <a:pt x="21158" y="13863"/>
                  </a:lnTo>
                  <a:lnTo>
                    <a:pt x="21214" y="13668"/>
                  </a:lnTo>
                  <a:lnTo>
                    <a:pt x="21266" y="13471"/>
                  </a:lnTo>
                  <a:lnTo>
                    <a:pt x="21314" y="13273"/>
                  </a:lnTo>
                  <a:lnTo>
                    <a:pt x="21359" y="13074"/>
                  </a:lnTo>
                  <a:lnTo>
                    <a:pt x="21400" y="12873"/>
                  </a:lnTo>
                  <a:lnTo>
                    <a:pt x="21438" y="12671"/>
                  </a:lnTo>
                  <a:lnTo>
                    <a:pt x="21471" y="12468"/>
                  </a:lnTo>
                  <a:lnTo>
                    <a:pt x="21501" y="12263"/>
                  </a:lnTo>
                  <a:lnTo>
                    <a:pt x="21527" y="12058"/>
                  </a:lnTo>
                  <a:lnTo>
                    <a:pt x="21549" y="11851"/>
                  </a:lnTo>
                  <a:lnTo>
                    <a:pt x="21567" y="11643"/>
                  </a:lnTo>
                  <a:lnTo>
                    <a:pt x="21582" y="11434"/>
                  </a:lnTo>
                  <a:lnTo>
                    <a:pt x="21592" y="11223"/>
                  </a:lnTo>
                  <a:lnTo>
                    <a:pt x="21598" y="11012"/>
                  </a:lnTo>
                  <a:lnTo>
                    <a:pt x="21600" y="10800"/>
                  </a:lnTo>
                  <a:lnTo>
                    <a:pt x="21598" y="10588"/>
                  </a:lnTo>
                  <a:lnTo>
                    <a:pt x="21592" y="10377"/>
                  </a:lnTo>
                  <a:lnTo>
                    <a:pt x="21582" y="10166"/>
                  </a:lnTo>
                  <a:lnTo>
                    <a:pt x="21567" y="9957"/>
                  </a:lnTo>
                  <a:lnTo>
                    <a:pt x="21549" y="9749"/>
                  </a:lnTo>
                  <a:lnTo>
                    <a:pt x="21527" y="9542"/>
                  </a:lnTo>
                  <a:lnTo>
                    <a:pt x="21501" y="9336"/>
                  </a:lnTo>
                  <a:lnTo>
                    <a:pt x="21471" y="9132"/>
                  </a:lnTo>
                  <a:lnTo>
                    <a:pt x="21438" y="8929"/>
                  </a:lnTo>
                  <a:lnTo>
                    <a:pt x="21400" y="8727"/>
                  </a:lnTo>
                  <a:lnTo>
                    <a:pt x="21359" y="8526"/>
                  </a:lnTo>
                  <a:lnTo>
                    <a:pt x="21314" y="8327"/>
                  </a:lnTo>
                  <a:lnTo>
                    <a:pt x="21266" y="8129"/>
                  </a:lnTo>
                  <a:lnTo>
                    <a:pt x="21214" y="7932"/>
                  </a:lnTo>
                  <a:lnTo>
                    <a:pt x="21158" y="7737"/>
                  </a:lnTo>
                  <a:lnTo>
                    <a:pt x="21099" y="7544"/>
                  </a:lnTo>
                  <a:lnTo>
                    <a:pt x="21036" y="7352"/>
                  </a:lnTo>
                  <a:lnTo>
                    <a:pt x="20969" y="7161"/>
                  </a:lnTo>
                  <a:lnTo>
                    <a:pt x="20900" y="6973"/>
                  </a:lnTo>
                  <a:lnTo>
                    <a:pt x="20827" y="6786"/>
                  </a:lnTo>
                  <a:lnTo>
                    <a:pt x="20750" y="6600"/>
                  </a:lnTo>
                  <a:lnTo>
                    <a:pt x="20670" y="6416"/>
                  </a:lnTo>
                  <a:lnTo>
                    <a:pt x="20587" y="6235"/>
                  </a:lnTo>
                  <a:lnTo>
                    <a:pt x="20501" y="6055"/>
                  </a:lnTo>
                  <a:lnTo>
                    <a:pt x="20411" y="5876"/>
                  </a:lnTo>
                  <a:lnTo>
                    <a:pt x="20318" y="5700"/>
                  </a:lnTo>
                  <a:lnTo>
                    <a:pt x="20222" y="5526"/>
                  </a:lnTo>
                  <a:lnTo>
                    <a:pt x="20123" y="5353"/>
                  </a:lnTo>
                  <a:lnTo>
                    <a:pt x="20021" y="5183"/>
                  </a:lnTo>
                  <a:lnTo>
                    <a:pt x="19916" y="5014"/>
                  </a:lnTo>
                  <a:lnTo>
                    <a:pt x="19808" y="4848"/>
                  </a:lnTo>
                  <a:lnTo>
                    <a:pt x="19697" y="4684"/>
                  </a:lnTo>
                  <a:lnTo>
                    <a:pt x="19583" y="4522"/>
                  </a:lnTo>
                  <a:lnTo>
                    <a:pt x="19467" y="4362"/>
                  </a:lnTo>
                  <a:lnTo>
                    <a:pt x="19347" y="4204"/>
                  </a:lnTo>
                  <a:lnTo>
                    <a:pt x="19225" y="4049"/>
                  </a:lnTo>
                  <a:lnTo>
                    <a:pt x="19099" y="3896"/>
                  </a:lnTo>
                  <a:lnTo>
                    <a:pt x="18971" y="3745"/>
                  </a:lnTo>
                  <a:lnTo>
                    <a:pt x="18841" y="3597"/>
                  </a:lnTo>
                  <a:lnTo>
                    <a:pt x="18708" y="3451"/>
                  </a:lnTo>
                  <a:lnTo>
                    <a:pt x="18572" y="3308"/>
                  </a:lnTo>
                  <a:lnTo>
                    <a:pt x="18433" y="3167"/>
                  </a:lnTo>
                  <a:lnTo>
                    <a:pt x="18292" y="3028"/>
                  </a:lnTo>
                  <a:lnTo>
                    <a:pt x="18149" y="2893"/>
                  </a:lnTo>
                  <a:lnTo>
                    <a:pt x="18003" y="2759"/>
                  </a:lnTo>
                  <a:lnTo>
                    <a:pt x="17855" y="2629"/>
                  </a:lnTo>
                  <a:lnTo>
                    <a:pt x="17704" y="2501"/>
                  </a:lnTo>
                  <a:lnTo>
                    <a:pt x="17551" y="2376"/>
                  </a:lnTo>
                  <a:lnTo>
                    <a:pt x="17396" y="2253"/>
                  </a:lnTo>
                  <a:lnTo>
                    <a:pt x="17238" y="2134"/>
                  </a:lnTo>
                  <a:lnTo>
                    <a:pt x="17078" y="2017"/>
                  </a:lnTo>
                  <a:lnTo>
                    <a:pt x="16916" y="1903"/>
                  </a:lnTo>
                  <a:lnTo>
                    <a:pt x="16752" y="1792"/>
                  </a:lnTo>
                  <a:lnTo>
                    <a:pt x="16586" y="1684"/>
                  </a:lnTo>
                  <a:lnTo>
                    <a:pt x="16418" y="1579"/>
                  </a:lnTo>
                  <a:lnTo>
                    <a:pt x="16247" y="1477"/>
                  </a:lnTo>
                  <a:lnTo>
                    <a:pt x="16075" y="1378"/>
                  </a:lnTo>
                  <a:lnTo>
                    <a:pt x="15900" y="1282"/>
                  </a:lnTo>
                  <a:lnTo>
                    <a:pt x="15724" y="1189"/>
                  </a:lnTo>
                  <a:lnTo>
                    <a:pt x="15546" y="1099"/>
                  </a:lnTo>
                  <a:lnTo>
                    <a:pt x="15366" y="1013"/>
                  </a:lnTo>
                  <a:lnTo>
                    <a:pt x="15184" y="930"/>
                  </a:lnTo>
                  <a:lnTo>
                    <a:pt x="15000" y="850"/>
                  </a:lnTo>
                  <a:lnTo>
                    <a:pt x="14815" y="774"/>
                  </a:lnTo>
                  <a:lnTo>
                    <a:pt x="14628" y="700"/>
                  </a:lnTo>
                  <a:lnTo>
                    <a:pt x="14439" y="631"/>
                  </a:lnTo>
                  <a:lnTo>
                    <a:pt x="14249" y="564"/>
                  </a:lnTo>
                  <a:lnTo>
                    <a:pt x="14057" y="502"/>
                  </a:lnTo>
                  <a:lnTo>
                    <a:pt x="13863" y="442"/>
                  </a:lnTo>
                  <a:lnTo>
                    <a:pt x="13668" y="386"/>
                  </a:lnTo>
                  <a:lnTo>
                    <a:pt x="13472" y="334"/>
                  </a:lnTo>
                  <a:lnTo>
                    <a:pt x="13274" y="286"/>
                  </a:lnTo>
                  <a:lnTo>
                    <a:pt x="13075" y="241"/>
                  </a:lnTo>
                  <a:lnTo>
                    <a:pt x="12874" y="200"/>
                  </a:lnTo>
                  <a:lnTo>
                    <a:pt x="12672" y="162"/>
                  </a:lnTo>
                  <a:lnTo>
                    <a:pt x="12469" y="129"/>
                  </a:lnTo>
                  <a:lnTo>
                    <a:pt x="12264" y="99"/>
                  </a:lnTo>
                  <a:lnTo>
                    <a:pt x="12058" y="73"/>
                  </a:lnTo>
                  <a:lnTo>
                    <a:pt x="11851" y="51"/>
                  </a:lnTo>
                  <a:lnTo>
                    <a:pt x="11643" y="33"/>
                  </a:lnTo>
                  <a:lnTo>
                    <a:pt x="11434" y="18"/>
                  </a:lnTo>
                  <a:lnTo>
                    <a:pt x="11224" y="8"/>
                  </a:lnTo>
                  <a:lnTo>
                    <a:pt x="11013" y="2"/>
                  </a:lnTo>
                  <a:lnTo>
                    <a:pt x="10801" y="0"/>
                  </a:lnTo>
                  <a:close/>
                </a:path>
              </a:pathLst>
            </a:custGeom>
            <a:solidFill>
              <a:srgbClr val="29B7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65" name="object 6" descr="object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9132" y="407643"/>
              <a:ext cx="4501135" cy="4485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0" name="object 7"/>
            <p:cNvGrpSpPr/>
            <p:nvPr/>
          </p:nvGrpSpPr>
          <p:grpSpPr>
            <a:xfrm>
              <a:off x="2145766" y="3787871"/>
              <a:ext cx="2088808" cy="95632"/>
              <a:chOff x="0" y="0"/>
              <a:chExt cx="2088807" cy="95631"/>
            </a:xfrm>
          </p:grpSpPr>
          <p:sp>
            <p:nvSpPr>
              <p:cNvPr id="66" name="図形"/>
              <p:cNvSpPr/>
              <p:nvPr/>
            </p:nvSpPr>
            <p:spPr>
              <a:xfrm>
                <a:off x="0" y="75247"/>
                <a:ext cx="24131" cy="20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8144" y="17252"/>
                    </a:lnTo>
                    <a:lnTo>
                      <a:pt x="15563" y="13188"/>
                    </a:lnTo>
                    <a:lnTo>
                      <a:pt x="11072" y="10537"/>
                    </a:lnTo>
                    <a:lnTo>
                      <a:pt x="0" y="0"/>
                    </a:lnTo>
                    <a:lnTo>
                      <a:pt x="5457" y="5895"/>
                    </a:lnTo>
                    <a:lnTo>
                      <a:pt x="10152" y="10740"/>
                    </a:lnTo>
                    <a:lnTo>
                      <a:pt x="16211" y="17468"/>
                    </a:lnTo>
                    <a:lnTo>
                      <a:pt x="17121" y="1771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DC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7" name="図形"/>
              <p:cNvSpPr/>
              <p:nvPr/>
            </p:nvSpPr>
            <p:spPr>
              <a:xfrm>
                <a:off x="1997087" y="0"/>
                <a:ext cx="21236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40"/>
                    </a:moveTo>
                    <a:lnTo>
                      <a:pt x="21380" y="624"/>
                    </a:lnTo>
                    <a:lnTo>
                      <a:pt x="21122" y="47"/>
                    </a:lnTo>
                    <a:lnTo>
                      <a:pt x="19817" y="0"/>
                    </a:lnTo>
                    <a:lnTo>
                      <a:pt x="18047" y="334"/>
                    </a:lnTo>
                    <a:lnTo>
                      <a:pt x="3682" y="14999"/>
                    </a:lnTo>
                    <a:lnTo>
                      <a:pt x="2261" y="16560"/>
                    </a:lnTo>
                    <a:lnTo>
                      <a:pt x="194" y="19895"/>
                    </a:lnTo>
                    <a:lnTo>
                      <a:pt x="0" y="21239"/>
                    </a:lnTo>
                    <a:lnTo>
                      <a:pt x="1577" y="21600"/>
                    </a:lnTo>
                    <a:lnTo>
                      <a:pt x="11445" y="14591"/>
                    </a:lnTo>
                    <a:lnTo>
                      <a:pt x="13926" y="12983"/>
                    </a:lnTo>
                    <a:lnTo>
                      <a:pt x="15347" y="14831"/>
                    </a:lnTo>
                    <a:lnTo>
                      <a:pt x="17621" y="17015"/>
                    </a:lnTo>
                    <a:lnTo>
                      <a:pt x="18706" y="12983"/>
                    </a:lnTo>
                    <a:lnTo>
                      <a:pt x="21238" y="3623"/>
                    </a:lnTo>
                    <a:lnTo>
                      <a:pt x="21561" y="2254"/>
                    </a:lnTo>
                    <a:lnTo>
                      <a:pt x="21600" y="1440"/>
                    </a:lnTo>
                    <a:close/>
                  </a:path>
                </a:pathLst>
              </a:custGeom>
              <a:solidFill>
                <a:srgbClr val="8DC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" name="図形"/>
              <p:cNvSpPr/>
              <p:nvPr/>
            </p:nvSpPr>
            <p:spPr>
              <a:xfrm>
                <a:off x="2064842" y="25387"/>
                <a:ext cx="22518" cy="19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22"/>
                    </a:moveTo>
                    <a:lnTo>
                      <a:pt x="21575" y="56"/>
                    </a:lnTo>
                    <a:lnTo>
                      <a:pt x="21258" y="0"/>
                    </a:lnTo>
                    <a:lnTo>
                      <a:pt x="18505" y="1735"/>
                    </a:lnTo>
                    <a:lnTo>
                      <a:pt x="17725" y="2277"/>
                    </a:lnTo>
                    <a:lnTo>
                      <a:pt x="15643" y="4318"/>
                    </a:lnTo>
                    <a:lnTo>
                      <a:pt x="8284" y="12813"/>
                    </a:lnTo>
                    <a:lnTo>
                      <a:pt x="4057" y="17102"/>
                    </a:lnTo>
                    <a:lnTo>
                      <a:pt x="0" y="21600"/>
                    </a:lnTo>
                    <a:lnTo>
                      <a:pt x="2485" y="20726"/>
                    </a:lnTo>
                    <a:lnTo>
                      <a:pt x="12694" y="9440"/>
                    </a:lnTo>
                    <a:lnTo>
                      <a:pt x="17214" y="5136"/>
                    </a:lnTo>
                    <a:lnTo>
                      <a:pt x="21331" y="1111"/>
                    </a:lnTo>
                    <a:lnTo>
                      <a:pt x="21600" y="222"/>
                    </a:lnTo>
                    <a:close/>
                  </a:path>
                </a:pathLst>
              </a:custGeom>
              <a:solidFill>
                <a:srgbClr val="8DC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" name="図形"/>
              <p:cNvSpPr/>
              <p:nvPr/>
            </p:nvSpPr>
            <p:spPr>
              <a:xfrm>
                <a:off x="2069846" y="26517"/>
                <a:ext cx="18962" cy="18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6"/>
                    </a:moveTo>
                    <a:lnTo>
                      <a:pt x="21065" y="0"/>
                    </a:lnTo>
                    <a:lnTo>
                      <a:pt x="18634" y="2104"/>
                    </a:lnTo>
                    <a:lnTo>
                      <a:pt x="13339" y="6811"/>
                    </a:lnTo>
                    <a:lnTo>
                      <a:pt x="8521" y="12079"/>
                    </a:lnTo>
                    <a:lnTo>
                      <a:pt x="1605" y="18921"/>
                    </a:lnTo>
                    <a:lnTo>
                      <a:pt x="534" y="20177"/>
                    </a:lnTo>
                    <a:lnTo>
                      <a:pt x="188" y="20904"/>
                    </a:lnTo>
                    <a:lnTo>
                      <a:pt x="0" y="21570"/>
                    </a:lnTo>
                    <a:lnTo>
                      <a:pt x="636" y="21600"/>
                    </a:lnTo>
                    <a:lnTo>
                      <a:pt x="9823" y="13094"/>
                    </a:lnTo>
                    <a:lnTo>
                      <a:pt x="13021" y="10989"/>
                    </a:lnTo>
                    <a:lnTo>
                      <a:pt x="18258" y="6086"/>
                    </a:lnTo>
                    <a:lnTo>
                      <a:pt x="18575" y="5253"/>
                    </a:lnTo>
                    <a:lnTo>
                      <a:pt x="18402" y="4965"/>
                    </a:lnTo>
                    <a:lnTo>
                      <a:pt x="18156" y="4980"/>
                    </a:lnTo>
                    <a:lnTo>
                      <a:pt x="17940" y="4390"/>
                    </a:lnTo>
                    <a:lnTo>
                      <a:pt x="21136" y="893"/>
                    </a:lnTo>
                    <a:lnTo>
                      <a:pt x="21455" y="454"/>
                    </a:lnTo>
                    <a:lnTo>
                      <a:pt x="21600" y="106"/>
                    </a:lnTo>
                    <a:close/>
                  </a:path>
                </a:pathLst>
              </a:custGeom>
              <a:solidFill>
                <a:srgbClr val="8DC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71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82837"/>
              <a:ext cx="6705445" cy="42783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6" name="object 9"/>
          <p:cNvGrpSpPr/>
          <p:nvPr/>
        </p:nvGrpSpPr>
        <p:grpSpPr>
          <a:xfrm>
            <a:off x="8978824" y="4312296"/>
            <a:ext cx="607110" cy="360694"/>
            <a:chOff x="0" y="0"/>
            <a:chExt cx="607109" cy="360693"/>
          </a:xfrm>
        </p:grpSpPr>
        <p:sp>
          <p:nvSpPr>
            <p:cNvPr id="73" name="図形"/>
            <p:cNvSpPr/>
            <p:nvPr/>
          </p:nvSpPr>
          <p:spPr>
            <a:xfrm>
              <a:off x="0" y="26060"/>
              <a:ext cx="108331" cy="10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046"/>
                  </a:moveTo>
                  <a:lnTo>
                    <a:pt x="17703" y="13568"/>
                  </a:lnTo>
                  <a:lnTo>
                    <a:pt x="13398" y="8952"/>
                  </a:lnTo>
                  <a:lnTo>
                    <a:pt x="8886" y="4372"/>
                  </a:lnTo>
                  <a:lnTo>
                    <a:pt x="4376" y="0"/>
                  </a:lnTo>
                  <a:lnTo>
                    <a:pt x="0" y="4769"/>
                  </a:lnTo>
                  <a:lnTo>
                    <a:pt x="4781" y="8765"/>
                  </a:lnTo>
                  <a:lnTo>
                    <a:pt x="9547" y="12973"/>
                  </a:lnTo>
                  <a:lnTo>
                    <a:pt x="14071" y="17285"/>
                  </a:lnTo>
                  <a:lnTo>
                    <a:pt x="18138" y="21600"/>
                  </a:lnTo>
                  <a:lnTo>
                    <a:pt x="21600" y="18046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" name="図形"/>
            <p:cNvSpPr/>
            <p:nvPr/>
          </p:nvSpPr>
          <p:spPr>
            <a:xfrm>
              <a:off x="6400" y="38404"/>
              <a:ext cx="272453" cy="30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75"/>
                  </a:moveTo>
                  <a:lnTo>
                    <a:pt x="20259" y="0"/>
                  </a:lnTo>
                  <a:lnTo>
                    <a:pt x="18835" y="3250"/>
                  </a:lnTo>
                  <a:lnTo>
                    <a:pt x="17092" y="6363"/>
                  </a:lnTo>
                  <a:lnTo>
                    <a:pt x="15033" y="9302"/>
                  </a:lnTo>
                  <a:lnTo>
                    <a:pt x="12656" y="12026"/>
                  </a:lnTo>
                  <a:lnTo>
                    <a:pt x="9964" y="14493"/>
                  </a:lnTo>
                  <a:lnTo>
                    <a:pt x="6956" y="16663"/>
                  </a:lnTo>
                  <a:lnTo>
                    <a:pt x="3635" y="18494"/>
                  </a:lnTo>
                  <a:lnTo>
                    <a:pt x="0" y="19948"/>
                  </a:lnTo>
                  <a:lnTo>
                    <a:pt x="1376" y="21600"/>
                  </a:lnTo>
                  <a:lnTo>
                    <a:pt x="5125" y="20083"/>
                  </a:lnTo>
                  <a:lnTo>
                    <a:pt x="8517" y="18184"/>
                  </a:lnTo>
                  <a:lnTo>
                    <a:pt x="11557" y="15938"/>
                  </a:lnTo>
                  <a:lnTo>
                    <a:pt x="14247" y="13386"/>
                  </a:lnTo>
                  <a:lnTo>
                    <a:pt x="16593" y="10566"/>
                  </a:lnTo>
                  <a:lnTo>
                    <a:pt x="18598" y="7515"/>
                  </a:lnTo>
                  <a:lnTo>
                    <a:pt x="20265" y="4272"/>
                  </a:lnTo>
                  <a:lnTo>
                    <a:pt x="21600" y="875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" name="図形"/>
            <p:cNvSpPr/>
            <p:nvPr/>
          </p:nvSpPr>
          <p:spPr>
            <a:xfrm>
              <a:off x="317740" y="0"/>
              <a:ext cx="289370" cy="36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765"/>
                  </a:moveTo>
                  <a:lnTo>
                    <a:pt x="18973" y="1561"/>
                  </a:lnTo>
                  <a:lnTo>
                    <a:pt x="17779" y="2519"/>
                  </a:lnTo>
                  <a:lnTo>
                    <a:pt x="12523" y="2519"/>
                  </a:lnTo>
                  <a:lnTo>
                    <a:pt x="13065" y="1896"/>
                  </a:lnTo>
                  <a:lnTo>
                    <a:pt x="13581" y="1233"/>
                  </a:lnTo>
                  <a:lnTo>
                    <a:pt x="11397" y="0"/>
                  </a:lnTo>
                  <a:lnTo>
                    <a:pt x="9956" y="2177"/>
                  </a:lnTo>
                  <a:lnTo>
                    <a:pt x="8053" y="4250"/>
                  </a:lnTo>
                  <a:lnTo>
                    <a:pt x="5716" y="6191"/>
                  </a:lnTo>
                  <a:lnTo>
                    <a:pt x="2969" y="7967"/>
                  </a:lnTo>
                  <a:lnTo>
                    <a:pt x="3821" y="8843"/>
                  </a:lnTo>
                  <a:lnTo>
                    <a:pt x="5994" y="7672"/>
                  </a:lnTo>
                  <a:lnTo>
                    <a:pt x="7973" y="6465"/>
                  </a:lnTo>
                  <a:lnTo>
                    <a:pt x="9778" y="5159"/>
                  </a:lnTo>
                  <a:lnTo>
                    <a:pt x="11432" y="3696"/>
                  </a:lnTo>
                  <a:lnTo>
                    <a:pt x="18222" y="3696"/>
                  </a:lnTo>
                  <a:lnTo>
                    <a:pt x="16909" y="6290"/>
                  </a:lnTo>
                  <a:lnTo>
                    <a:pt x="15322" y="8755"/>
                  </a:lnTo>
                  <a:lnTo>
                    <a:pt x="13462" y="11088"/>
                  </a:lnTo>
                  <a:lnTo>
                    <a:pt x="11325" y="13288"/>
                  </a:lnTo>
                  <a:lnTo>
                    <a:pt x="8912" y="15353"/>
                  </a:lnTo>
                  <a:lnTo>
                    <a:pt x="6221" y="17282"/>
                  </a:lnTo>
                  <a:lnTo>
                    <a:pt x="3251" y="19073"/>
                  </a:lnTo>
                  <a:lnTo>
                    <a:pt x="0" y="20724"/>
                  </a:lnTo>
                  <a:lnTo>
                    <a:pt x="785" y="21600"/>
                  </a:lnTo>
                  <a:lnTo>
                    <a:pt x="4138" y="20118"/>
                  </a:lnTo>
                  <a:lnTo>
                    <a:pt x="7163" y="18524"/>
                  </a:lnTo>
                  <a:lnTo>
                    <a:pt x="9889" y="16802"/>
                  </a:lnTo>
                  <a:lnTo>
                    <a:pt x="12347" y="14933"/>
                  </a:lnTo>
                  <a:lnTo>
                    <a:pt x="14563" y="12899"/>
                  </a:lnTo>
                  <a:lnTo>
                    <a:pt x="16567" y="10684"/>
                  </a:lnTo>
                  <a:lnTo>
                    <a:pt x="18389" y="8268"/>
                  </a:lnTo>
                  <a:lnTo>
                    <a:pt x="20057" y="5635"/>
                  </a:lnTo>
                  <a:lnTo>
                    <a:pt x="21600" y="2765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80" name="object 10"/>
          <p:cNvGrpSpPr/>
          <p:nvPr/>
        </p:nvGrpSpPr>
        <p:grpSpPr>
          <a:xfrm>
            <a:off x="9673765" y="4384519"/>
            <a:ext cx="218517" cy="288012"/>
            <a:chOff x="0" y="0"/>
            <a:chExt cx="218516" cy="288010"/>
          </a:xfrm>
        </p:grpSpPr>
        <p:sp>
          <p:nvSpPr>
            <p:cNvPr id="77" name="図形"/>
            <p:cNvSpPr/>
            <p:nvPr/>
          </p:nvSpPr>
          <p:spPr>
            <a:xfrm>
              <a:off x="16916" y="5486"/>
              <a:ext cx="201601" cy="28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7" y="0"/>
                  </a:moveTo>
                  <a:lnTo>
                    <a:pt x="17975" y="3041"/>
                  </a:lnTo>
                  <a:lnTo>
                    <a:pt x="17354" y="6536"/>
                  </a:lnTo>
                  <a:lnTo>
                    <a:pt x="15590" y="9855"/>
                  </a:lnTo>
                  <a:lnTo>
                    <a:pt x="12826" y="12958"/>
                  </a:lnTo>
                  <a:lnTo>
                    <a:pt x="9210" y="15799"/>
                  </a:lnTo>
                  <a:lnTo>
                    <a:pt x="4886" y="18333"/>
                  </a:lnTo>
                  <a:lnTo>
                    <a:pt x="0" y="20515"/>
                  </a:lnTo>
                  <a:lnTo>
                    <a:pt x="1274" y="21600"/>
                  </a:lnTo>
                  <a:lnTo>
                    <a:pt x="6101" y="19529"/>
                  </a:lnTo>
                  <a:lnTo>
                    <a:pt x="10444" y="17234"/>
                  </a:lnTo>
                  <a:lnTo>
                    <a:pt x="14208" y="14745"/>
                  </a:lnTo>
                  <a:lnTo>
                    <a:pt x="17301" y="12096"/>
                  </a:lnTo>
                  <a:lnTo>
                    <a:pt x="19626" y="9316"/>
                  </a:lnTo>
                  <a:lnTo>
                    <a:pt x="21091" y="6439"/>
                  </a:lnTo>
                  <a:lnTo>
                    <a:pt x="21600" y="3495"/>
                  </a:lnTo>
                  <a:lnTo>
                    <a:pt x="21573" y="2866"/>
                  </a:lnTo>
                  <a:lnTo>
                    <a:pt x="21496" y="2237"/>
                  </a:lnTo>
                  <a:lnTo>
                    <a:pt x="21373" y="1608"/>
                  </a:lnTo>
                  <a:lnTo>
                    <a:pt x="21208" y="979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" name="図形"/>
            <p:cNvSpPr/>
            <p:nvPr/>
          </p:nvSpPr>
          <p:spPr>
            <a:xfrm>
              <a:off x="0" y="26974"/>
              <a:ext cx="82754" cy="10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67" y="0"/>
                  </a:moveTo>
                  <a:lnTo>
                    <a:pt x="0" y="4074"/>
                  </a:lnTo>
                  <a:lnTo>
                    <a:pt x="4350" y="8105"/>
                  </a:lnTo>
                  <a:lnTo>
                    <a:pt x="8488" y="12375"/>
                  </a:lnTo>
                  <a:lnTo>
                    <a:pt x="12469" y="16876"/>
                  </a:lnTo>
                  <a:lnTo>
                    <a:pt x="16349" y="21600"/>
                  </a:lnTo>
                  <a:lnTo>
                    <a:pt x="21600" y="19042"/>
                  </a:lnTo>
                  <a:lnTo>
                    <a:pt x="17897" y="14121"/>
                  </a:lnTo>
                  <a:lnTo>
                    <a:pt x="14094" y="9308"/>
                  </a:lnTo>
                  <a:lnTo>
                    <a:pt x="10136" y="4601"/>
                  </a:lnTo>
                  <a:lnTo>
                    <a:pt x="5967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" name="図形"/>
            <p:cNvSpPr/>
            <p:nvPr/>
          </p:nvSpPr>
          <p:spPr>
            <a:xfrm>
              <a:off x="60337" y="0"/>
              <a:ext cx="73610" cy="10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42" y="0"/>
                  </a:moveTo>
                  <a:lnTo>
                    <a:pt x="0" y="4050"/>
                  </a:lnTo>
                  <a:lnTo>
                    <a:pt x="3866" y="7769"/>
                  </a:lnTo>
                  <a:lnTo>
                    <a:pt x="7882" y="12030"/>
                  </a:lnTo>
                  <a:lnTo>
                    <a:pt x="11848" y="16688"/>
                  </a:lnTo>
                  <a:lnTo>
                    <a:pt x="15563" y="21600"/>
                  </a:lnTo>
                  <a:lnTo>
                    <a:pt x="21600" y="19189"/>
                  </a:lnTo>
                  <a:lnTo>
                    <a:pt x="18087" y="14130"/>
                  </a:lnTo>
                  <a:lnTo>
                    <a:pt x="14422" y="9161"/>
                  </a:lnTo>
                  <a:lnTo>
                    <a:pt x="10658" y="4409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85" name="object 11"/>
          <p:cNvGrpSpPr/>
          <p:nvPr/>
        </p:nvGrpSpPr>
        <p:grpSpPr>
          <a:xfrm>
            <a:off x="9959975" y="4302688"/>
            <a:ext cx="341492" cy="366638"/>
            <a:chOff x="0" y="0"/>
            <a:chExt cx="341490" cy="366636"/>
          </a:xfrm>
        </p:grpSpPr>
        <p:sp>
          <p:nvSpPr>
            <p:cNvPr id="81" name="図形"/>
            <p:cNvSpPr/>
            <p:nvPr/>
          </p:nvSpPr>
          <p:spPr>
            <a:xfrm>
              <a:off x="198856" y="27431"/>
              <a:ext cx="125249" cy="33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3868"/>
                  </a:lnTo>
                  <a:lnTo>
                    <a:pt x="1270" y="7285"/>
                  </a:lnTo>
                  <a:lnTo>
                    <a:pt x="2985" y="10365"/>
                  </a:lnTo>
                  <a:lnTo>
                    <a:pt x="5530" y="13222"/>
                  </a:lnTo>
                  <a:lnTo>
                    <a:pt x="8992" y="15971"/>
                  </a:lnTo>
                  <a:lnTo>
                    <a:pt x="13454" y="18726"/>
                  </a:lnTo>
                  <a:lnTo>
                    <a:pt x="19000" y="21600"/>
                  </a:lnTo>
                  <a:lnTo>
                    <a:pt x="21600" y="20895"/>
                  </a:lnTo>
                  <a:lnTo>
                    <a:pt x="16793" y="18123"/>
                  </a:lnTo>
                  <a:lnTo>
                    <a:pt x="12917" y="15275"/>
                  </a:lnTo>
                  <a:lnTo>
                    <a:pt x="9943" y="12310"/>
                  </a:lnTo>
                  <a:lnTo>
                    <a:pt x="7843" y="9185"/>
                  </a:lnTo>
                  <a:lnTo>
                    <a:pt x="6588" y="5860"/>
                  </a:lnTo>
                  <a:lnTo>
                    <a:pt x="6157" y="2351"/>
                  </a:lnTo>
                  <a:lnTo>
                    <a:pt x="6150" y="1440"/>
                  </a:lnTo>
                  <a:lnTo>
                    <a:pt x="6229" y="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" name="図形"/>
            <p:cNvSpPr/>
            <p:nvPr/>
          </p:nvSpPr>
          <p:spPr>
            <a:xfrm>
              <a:off x="255993" y="0"/>
              <a:ext cx="78971" cy="8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0" y="0"/>
                  </a:moveTo>
                  <a:lnTo>
                    <a:pt x="7069" y="822"/>
                  </a:lnTo>
                  <a:lnTo>
                    <a:pt x="3377" y="3092"/>
                  </a:lnTo>
                  <a:lnTo>
                    <a:pt x="903" y="6516"/>
                  </a:lnTo>
                  <a:lnTo>
                    <a:pt x="0" y="10800"/>
                  </a:lnTo>
                  <a:lnTo>
                    <a:pt x="903" y="15084"/>
                  </a:lnTo>
                  <a:lnTo>
                    <a:pt x="3377" y="18508"/>
                  </a:lnTo>
                  <a:lnTo>
                    <a:pt x="7069" y="20778"/>
                  </a:lnTo>
                  <a:lnTo>
                    <a:pt x="11630" y="21600"/>
                  </a:lnTo>
                  <a:lnTo>
                    <a:pt x="16210" y="20778"/>
                  </a:lnTo>
                  <a:lnTo>
                    <a:pt x="19946" y="18508"/>
                  </a:lnTo>
                  <a:lnTo>
                    <a:pt x="21600" y="16258"/>
                  </a:lnTo>
                  <a:lnTo>
                    <a:pt x="11630" y="16258"/>
                  </a:lnTo>
                  <a:lnTo>
                    <a:pt x="9432" y="15846"/>
                  </a:lnTo>
                  <a:lnTo>
                    <a:pt x="7646" y="14705"/>
                  </a:lnTo>
                  <a:lnTo>
                    <a:pt x="6445" y="12975"/>
                  </a:lnTo>
                  <a:lnTo>
                    <a:pt x="6006" y="10800"/>
                  </a:lnTo>
                  <a:lnTo>
                    <a:pt x="6445" y="8624"/>
                  </a:lnTo>
                  <a:lnTo>
                    <a:pt x="7646" y="6895"/>
                  </a:lnTo>
                  <a:lnTo>
                    <a:pt x="9432" y="5754"/>
                  </a:lnTo>
                  <a:lnTo>
                    <a:pt x="11630" y="5342"/>
                  </a:lnTo>
                  <a:lnTo>
                    <a:pt x="21600" y="5342"/>
                  </a:lnTo>
                  <a:lnTo>
                    <a:pt x="19946" y="3092"/>
                  </a:lnTo>
                  <a:lnTo>
                    <a:pt x="16210" y="822"/>
                  </a:lnTo>
                  <a:lnTo>
                    <a:pt x="11630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" name="図形"/>
            <p:cNvSpPr/>
            <p:nvPr/>
          </p:nvSpPr>
          <p:spPr>
            <a:xfrm>
              <a:off x="298513" y="21031"/>
              <a:ext cx="42978" cy="4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20" y="0"/>
                  </a:moveTo>
                  <a:lnTo>
                    <a:pt x="0" y="0"/>
                  </a:lnTo>
                  <a:lnTo>
                    <a:pt x="4172" y="815"/>
                  </a:lnTo>
                  <a:lnTo>
                    <a:pt x="7525" y="3073"/>
                  </a:lnTo>
                  <a:lnTo>
                    <a:pt x="9759" y="6495"/>
                  </a:lnTo>
                  <a:lnTo>
                    <a:pt x="10570" y="10800"/>
                  </a:lnTo>
                  <a:lnTo>
                    <a:pt x="9759" y="15105"/>
                  </a:lnTo>
                  <a:lnTo>
                    <a:pt x="7525" y="18527"/>
                  </a:lnTo>
                  <a:lnTo>
                    <a:pt x="4172" y="20785"/>
                  </a:lnTo>
                  <a:lnTo>
                    <a:pt x="0" y="21600"/>
                  </a:lnTo>
                  <a:lnTo>
                    <a:pt x="18320" y="21600"/>
                  </a:lnTo>
                  <a:lnTo>
                    <a:pt x="19905" y="19277"/>
                  </a:lnTo>
                  <a:lnTo>
                    <a:pt x="21600" y="10800"/>
                  </a:lnTo>
                  <a:lnTo>
                    <a:pt x="19905" y="2323"/>
                  </a:lnTo>
                  <a:lnTo>
                    <a:pt x="18320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" name="図形"/>
            <p:cNvSpPr/>
            <p:nvPr/>
          </p:nvSpPr>
          <p:spPr>
            <a:xfrm>
              <a:off x="0" y="27889"/>
              <a:ext cx="124346" cy="338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08" y="0"/>
                  </a:moveTo>
                  <a:lnTo>
                    <a:pt x="15112" y="837"/>
                  </a:lnTo>
                  <a:lnTo>
                    <a:pt x="15187" y="1647"/>
                  </a:lnTo>
                  <a:lnTo>
                    <a:pt x="15231" y="2435"/>
                  </a:lnTo>
                  <a:lnTo>
                    <a:pt x="15246" y="3207"/>
                  </a:lnTo>
                  <a:lnTo>
                    <a:pt x="14900" y="6656"/>
                  </a:lnTo>
                  <a:lnTo>
                    <a:pt x="13799" y="9779"/>
                  </a:lnTo>
                  <a:lnTo>
                    <a:pt x="11851" y="12677"/>
                  </a:lnTo>
                  <a:lnTo>
                    <a:pt x="8964" y="15445"/>
                  </a:lnTo>
                  <a:lnTo>
                    <a:pt x="5044" y="18183"/>
                  </a:lnTo>
                  <a:lnTo>
                    <a:pt x="0" y="20988"/>
                  </a:lnTo>
                  <a:lnTo>
                    <a:pt x="2780" y="21600"/>
                  </a:lnTo>
                  <a:lnTo>
                    <a:pt x="8323" y="18930"/>
                  </a:lnTo>
                  <a:lnTo>
                    <a:pt x="12762" y="16306"/>
                  </a:lnTo>
                  <a:lnTo>
                    <a:pt x="16188" y="13641"/>
                  </a:lnTo>
                  <a:lnTo>
                    <a:pt x="18693" y="10845"/>
                  </a:lnTo>
                  <a:lnTo>
                    <a:pt x="20369" y="7830"/>
                  </a:lnTo>
                  <a:lnTo>
                    <a:pt x="21308" y="4507"/>
                  </a:lnTo>
                  <a:lnTo>
                    <a:pt x="21600" y="787"/>
                  </a:lnTo>
                  <a:lnTo>
                    <a:pt x="15008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6" name="object 12"/>
          <p:cNvSpPr/>
          <p:nvPr/>
        </p:nvSpPr>
        <p:spPr>
          <a:xfrm>
            <a:off x="581371" y="4103961"/>
            <a:ext cx="284354" cy="373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633" y="0"/>
                </a:moveTo>
                <a:lnTo>
                  <a:pt x="11329" y="1307"/>
                </a:lnTo>
                <a:lnTo>
                  <a:pt x="10987" y="2571"/>
                </a:lnTo>
                <a:lnTo>
                  <a:pt x="10613" y="3801"/>
                </a:lnTo>
                <a:lnTo>
                  <a:pt x="10210" y="5003"/>
                </a:lnTo>
                <a:lnTo>
                  <a:pt x="2292" y="5003"/>
                </a:lnTo>
                <a:lnTo>
                  <a:pt x="3160" y="6115"/>
                </a:lnTo>
                <a:lnTo>
                  <a:pt x="9794" y="6115"/>
                </a:lnTo>
                <a:lnTo>
                  <a:pt x="8663" y="8755"/>
                </a:lnTo>
                <a:lnTo>
                  <a:pt x="7347" y="11266"/>
                </a:lnTo>
                <a:lnTo>
                  <a:pt x="5835" y="13672"/>
                </a:lnTo>
                <a:lnTo>
                  <a:pt x="4113" y="15999"/>
                </a:lnTo>
                <a:lnTo>
                  <a:pt x="2173" y="18272"/>
                </a:lnTo>
                <a:lnTo>
                  <a:pt x="0" y="20515"/>
                </a:lnTo>
                <a:lnTo>
                  <a:pt x="1147" y="21150"/>
                </a:lnTo>
                <a:lnTo>
                  <a:pt x="3686" y="18801"/>
                </a:lnTo>
                <a:lnTo>
                  <a:pt x="5934" y="16423"/>
                </a:lnTo>
                <a:lnTo>
                  <a:pt x="7914" y="13990"/>
                </a:lnTo>
                <a:lnTo>
                  <a:pt x="9648" y="11478"/>
                </a:lnTo>
                <a:lnTo>
                  <a:pt x="11158" y="8861"/>
                </a:lnTo>
                <a:lnTo>
                  <a:pt x="12467" y="6115"/>
                </a:lnTo>
                <a:lnTo>
                  <a:pt x="18649" y="6115"/>
                </a:lnTo>
                <a:lnTo>
                  <a:pt x="18086" y="9106"/>
                </a:lnTo>
                <a:lnTo>
                  <a:pt x="17272" y="12137"/>
                </a:lnTo>
                <a:lnTo>
                  <a:pt x="16113" y="15108"/>
                </a:lnTo>
                <a:lnTo>
                  <a:pt x="14515" y="17921"/>
                </a:lnTo>
                <a:lnTo>
                  <a:pt x="13127" y="19562"/>
                </a:lnTo>
                <a:lnTo>
                  <a:pt x="8995" y="17524"/>
                </a:lnTo>
                <a:lnTo>
                  <a:pt x="8300" y="18238"/>
                </a:lnTo>
                <a:lnTo>
                  <a:pt x="13265" y="21600"/>
                </a:lnTo>
                <a:lnTo>
                  <a:pt x="14320" y="20795"/>
                </a:lnTo>
                <a:lnTo>
                  <a:pt x="15249" y="19942"/>
                </a:lnTo>
                <a:lnTo>
                  <a:pt x="18147" y="15898"/>
                </a:lnTo>
                <a:lnTo>
                  <a:pt x="19284" y="13420"/>
                </a:lnTo>
                <a:lnTo>
                  <a:pt x="20204" y="10806"/>
                </a:lnTo>
                <a:lnTo>
                  <a:pt x="20958" y="8106"/>
                </a:lnTo>
                <a:lnTo>
                  <a:pt x="21600" y="5373"/>
                </a:lnTo>
                <a:lnTo>
                  <a:pt x="18960" y="4209"/>
                </a:lnTo>
                <a:lnTo>
                  <a:pt x="17814" y="5003"/>
                </a:lnTo>
                <a:lnTo>
                  <a:pt x="12918" y="5003"/>
                </a:lnTo>
                <a:lnTo>
                  <a:pt x="13277" y="4036"/>
                </a:lnTo>
                <a:lnTo>
                  <a:pt x="13622" y="3044"/>
                </a:lnTo>
                <a:lnTo>
                  <a:pt x="14272" y="1006"/>
                </a:lnTo>
                <a:lnTo>
                  <a:pt x="11633" y="0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89" name="object 13"/>
          <p:cNvGrpSpPr/>
          <p:nvPr/>
        </p:nvGrpSpPr>
        <p:grpSpPr>
          <a:xfrm>
            <a:off x="912837" y="4102608"/>
            <a:ext cx="661074" cy="375311"/>
            <a:chOff x="0" y="0"/>
            <a:chExt cx="661073" cy="375310"/>
          </a:xfrm>
        </p:grpSpPr>
        <p:sp>
          <p:nvSpPr>
            <p:cNvPr id="87" name="図形"/>
            <p:cNvSpPr/>
            <p:nvPr/>
          </p:nvSpPr>
          <p:spPr>
            <a:xfrm>
              <a:off x="0" y="0"/>
              <a:ext cx="328232" cy="37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130"/>
                  </a:moveTo>
                  <a:lnTo>
                    <a:pt x="20066" y="3788"/>
                  </a:lnTo>
                  <a:lnTo>
                    <a:pt x="18532" y="5077"/>
                  </a:lnTo>
                  <a:lnTo>
                    <a:pt x="16427" y="5077"/>
                  </a:lnTo>
                  <a:lnTo>
                    <a:pt x="16427" y="868"/>
                  </a:lnTo>
                  <a:lnTo>
                    <a:pt x="13960" y="0"/>
                  </a:lnTo>
                  <a:lnTo>
                    <a:pt x="14079" y="5077"/>
                  </a:lnTo>
                  <a:lnTo>
                    <a:pt x="7853" y="5077"/>
                  </a:lnTo>
                  <a:lnTo>
                    <a:pt x="7882" y="1289"/>
                  </a:lnTo>
                  <a:lnTo>
                    <a:pt x="5446" y="604"/>
                  </a:lnTo>
                  <a:lnTo>
                    <a:pt x="5686" y="5077"/>
                  </a:lnTo>
                  <a:lnTo>
                    <a:pt x="0" y="5077"/>
                  </a:lnTo>
                  <a:lnTo>
                    <a:pt x="783" y="6183"/>
                  </a:lnTo>
                  <a:lnTo>
                    <a:pt x="5746" y="6183"/>
                  </a:lnTo>
                  <a:lnTo>
                    <a:pt x="6047" y="12312"/>
                  </a:lnTo>
                  <a:lnTo>
                    <a:pt x="7793" y="12312"/>
                  </a:lnTo>
                  <a:lnTo>
                    <a:pt x="7853" y="6183"/>
                  </a:lnTo>
                  <a:lnTo>
                    <a:pt x="14109" y="6183"/>
                  </a:lnTo>
                  <a:lnTo>
                    <a:pt x="13962" y="8771"/>
                  </a:lnTo>
                  <a:lnTo>
                    <a:pt x="13590" y="11049"/>
                  </a:lnTo>
                  <a:lnTo>
                    <a:pt x="12034" y="14891"/>
                  </a:lnTo>
                  <a:lnTo>
                    <a:pt x="9319" y="17972"/>
                  </a:lnTo>
                  <a:lnTo>
                    <a:pt x="5205" y="20837"/>
                  </a:lnTo>
                  <a:lnTo>
                    <a:pt x="6017" y="21600"/>
                  </a:lnTo>
                  <a:lnTo>
                    <a:pt x="8617" y="20178"/>
                  </a:lnTo>
                  <a:lnTo>
                    <a:pt x="10793" y="18690"/>
                  </a:lnTo>
                  <a:lnTo>
                    <a:pt x="12575" y="17097"/>
                  </a:lnTo>
                  <a:lnTo>
                    <a:pt x="15059" y="13434"/>
                  </a:lnTo>
                  <a:lnTo>
                    <a:pt x="15805" y="11287"/>
                  </a:lnTo>
                  <a:lnTo>
                    <a:pt x="16252" y="8883"/>
                  </a:lnTo>
                  <a:lnTo>
                    <a:pt x="16427" y="6183"/>
                  </a:lnTo>
                  <a:lnTo>
                    <a:pt x="20187" y="6183"/>
                  </a:lnTo>
                  <a:lnTo>
                    <a:pt x="20547" y="6024"/>
                  </a:lnTo>
                  <a:lnTo>
                    <a:pt x="21600" y="513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" name="図形"/>
            <p:cNvSpPr/>
            <p:nvPr/>
          </p:nvSpPr>
          <p:spPr>
            <a:xfrm>
              <a:off x="344271" y="176441"/>
              <a:ext cx="316803" cy="2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185"/>
                  </a:moveTo>
                  <a:lnTo>
                    <a:pt x="20914" y="0"/>
                  </a:lnTo>
                  <a:lnTo>
                    <a:pt x="0" y="0"/>
                  </a:lnTo>
                  <a:lnTo>
                    <a:pt x="748" y="21600"/>
                  </a:lnTo>
                  <a:lnTo>
                    <a:pt x="21600" y="21185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5" name="object 14"/>
          <p:cNvGrpSpPr/>
          <p:nvPr/>
        </p:nvGrpSpPr>
        <p:grpSpPr>
          <a:xfrm>
            <a:off x="1685052" y="4106243"/>
            <a:ext cx="200216" cy="368466"/>
            <a:chOff x="0" y="0"/>
            <a:chExt cx="200215" cy="368465"/>
          </a:xfrm>
        </p:grpSpPr>
        <p:sp>
          <p:nvSpPr>
            <p:cNvPr id="90" name="図形"/>
            <p:cNvSpPr/>
            <p:nvPr/>
          </p:nvSpPr>
          <p:spPr>
            <a:xfrm>
              <a:off x="0" y="0"/>
              <a:ext cx="94941" cy="36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352" y="21600"/>
                  </a:lnTo>
                  <a:lnTo>
                    <a:pt x="7070" y="21600"/>
                  </a:lnTo>
                  <a:lnTo>
                    <a:pt x="7902" y="8522"/>
                  </a:lnTo>
                  <a:lnTo>
                    <a:pt x="21600" y="8522"/>
                  </a:lnTo>
                  <a:lnTo>
                    <a:pt x="19306" y="8147"/>
                  </a:lnTo>
                  <a:lnTo>
                    <a:pt x="7902" y="8147"/>
                  </a:lnTo>
                  <a:lnTo>
                    <a:pt x="8425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1" name="図形"/>
            <p:cNvSpPr/>
            <p:nvPr/>
          </p:nvSpPr>
          <p:spPr>
            <a:xfrm>
              <a:off x="34733" y="145376"/>
              <a:ext cx="138965" cy="6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8" y="0"/>
                  </a:moveTo>
                  <a:lnTo>
                    <a:pt x="0" y="0"/>
                  </a:lnTo>
                  <a:lnTo>
                    <a:pt x="4737" y="4743"/>
                  </a:lnTo>
                  <a:lnTo>
                    <a:pt x="9754" y="10049"/>
                  </a:lnTo>
                  <a:lnTo>
                    <a:pt x="14850" y="15730"/>
                  </a:lnTo>
                  <a:lnTo>
                    <a:pt x="19825" y="21600"/>
                  </a:lnTo>
                  <a:lnTo>
                    <a:pt x="21600" y="16306"/>
                  </a:lnTo>
                  <a:lnTo>
                    <a:pt x="16832" y="9772"/>
                  </a:lnTo>
                  <a:lnTo>
                    <a:pt x="12017" y="3397"/>
                  </a:lnTo>
                  <a:lnTo>
                    <a:pt x="9358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" name="図形"/>
            <p:cNvSpPr/>
            <p:nvPr/>
          </p:nvSpPr>
          <p:spPr>
            <a:xfrm>
              <a:off x="98285" y="23774"/>
              <a:ext cx="63539" cy="8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7" y="0"/>
                  </a:moveTo>
                  <a:lnTo>
                    <a:pt x="0" y="2701"/>
                  </a:lnTo>
                  <a:lnTo>
                    <a:pt x="3961" y="7074"/>
                  </a:lnTo>
                  <a:lnTo>
                    <a:pt x="8023" y="11887"/>
                  </a:lnTo>
                  <a:lnTo>
                    <a:pt x="11998" y="16832"/>
                  </a:lnTo>
                  <a:lnTo>
                    <a:pt x="15694" y="21600"/>
                  </a:lnTo>
                  <a:lnTo>
                    <a:pt x="21600" y="19017"/>
                  </a:lnTo>
                  <a:lnTo>
                    <a:pt x="18659" y="14148"/>
                  </a:lnTo>
                  <a:lnTo>
                    <a:pt x="15542" y="9201"/>
                  </a:lnTo>
                  <a:lnTo>
                    <a:pt x="12423" y="4408"/>
                  </a:lnTo>
                  <a:lnTo>
                    <a:pt x="9477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" name="図形"/>
            <p:cNvSpPr/>
            <p:nvPr/>
          </p:nvSpPr>
          <p:spPr>
            <a:xfrm>
              <a:off x="138506" y="6400"/>
              <a:ext cx="61710" cy="8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2" y="0"/>
                  </a:moveTo>
                  <a:lnTo>
                    <a:pt x="0" y="2685"/>
                  </a:lnTo>
                  <a:lnTo>
                    <a:pt x="3911" y="7048"/>
                  </a:lnTo>
                  <a:lnTo>
                    <a:pt x="7882" y="11776"/>
                  </a:lnTo>
                  <a:lnTo>
                    <a:pt x="11793" y="16688"/>
                  </a:lnTo>
                  <a:lnTo>
                    <a:pt x="15523" y="21600"/>
                  </a:lnTo>
                  <a:lnTo>
                    <a:pt x="21600" y="18915"/>
                  </a:lnTo>
                  <a:lnTo>
                    <a:pt x="18647" y="13952"/>
                  </a:lnTo>
                  <a:lnTo>
                    <a:pt x="15603" y="9046"/>
                  </a:lnTo>
                  <a:lnTo>
                    <a:pt x="12557" y="4346"/>
                  </a:lnTo>
                  <a:lnTo>
                    <a:pt x="9602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" name="図形"/>
            <p:cNvSpPr/>
            <p:nvPr/>
          </p:nvSpPr>
          <p:spPr>
            <a:xfrm>
              <a:off x="34734" y="119773"/>
              <a:ext cx="50123" cy="1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7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300" y="19446"/>
                  </a:lnTo>
                  <a:lnTo>
                    <a:pt x="8078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3" name="object 15"/>
          <p:cNvGrpSpPr/>
          <p:nvPr/>
        </p:nvGrpSpPr>
        <p:grpSpPr>
          <a:xfrm>
            <a:off x="437171" y="11198149"/>
            <a:ext cx="1000317" cy="377140"/>
            <a:chOff x="0" y="0"/>
            <a:chExt cx="1000315" cy="377139"/>
          </a:xfrm>
        </p:grpSpPr>
        <p:sp>
          <p:nvSpPr>
            <p:cNvPr id="96" name="図形"/>
            <p:cNvSpPr/>
            <p:nvPr/>
          </p:nvSpPr>
          <p:spPr>
            <a:xfrm>
              <a:off x="0" y="3657"/>
              <a:ext cx="283884" cy="3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381"/>
                  </a:moveTo>
                  <a:lnTo>
                    <a:pt x="18957" y="4214"/>
                  </a:lnTo>
                  <a:lnTo>
                    <a:pt x="17808" y="5010"/>
                  </a:lnTo>
                  <a:lnTo>
                    <a:pt x="12904" y="5010"/>
                  </a:lnTo>
                  <a:lnTo>
                    <a:pt x="13271" y="4005"/>
                  </a:lnTo>
                  <a:lnTo>
                    <a:pt x="13609" y="3035"/>
                  </a:lnTo>
                  <a:lnTo>
                    <a:pt x="13941" y="2020"/>
                  </a:lnTo>
                  <a:lnTo>
                    <a:pt x="14261" y="981"/>
                  </a:lnTo>
                  <a:lnTo>
                    <a:pt x="11652" y="0"/>
                  </a:lnTo>
                  <a:lnTo>
                    <a:pt x="11328" y="1322"/>
                  </a:lnTo>
                  <a:lnTo>
                    <a:pt x="10992" y="2575"/>
                  </a:lnTo>
                  <a:lnTo>
                    <a:pt x="10626" y="3806"/>
                  </a:lnTo>
                  <a:lnTo>
                    <a:pt x="10226" y="5010"/>
                  </a:lnTo>
                  <a:lnTo>
                    <a:pt x="2260" y="5010"/>
                  </a:lnTo>
                  <a:lnTo>
                    <a:pt x="3131" y="6123"/>
                  </a:lnTo>
                  <a:lnTo>
                    <a:pt x="9809" y="6123"/>
                  </a:lnTo>
                  <a:lnTo>
                    <a:pt x="8662" y="8766"/>
                  </a:lnTo>
                  <a:lnTo>
                    <a:pt x="7335" y="11280"/>
                  </a:lnTo>
                  <a:lnTo>
                    <a:pt x="5817" y="13689"/>
                  </a:lnTo>
                  <a:lnTo>
                    <a:pt x="4096" y="16019"/>
                  </a:lnTo>
                  <a:lnTo>
                    <a:pt x="2162" y="18294"/>
                  </a:lnTo>
                  <a:lnTo>
                    <a:pt x="0" y="20540"/>
                  </a:lnTo>
                  <a:lnTo>
                    <a:pt x="1148" y="21176"/>
                  </a:lnTo>
                  <a:lnTo>
                    <a:pt x="3676" y="18826"/>
                  </a:lnTo>
                  <a:lnTo>
                    <a:pt x="5919" y="16449"/>
                  </a:lnTo>
                  <a:lnTo>
                    <a:pt x="7896" y="14017"/>
                  </a:lnTo>
                  <a:lnTo>
                    <a:pt x="9630" y="11504"/>
                  </a:lnTo>
                  <a:lnTo>
                    <a:pt x="11142" y="8882"/>
                  </a:lnTo>
                  <a:lnTo>
                    <a:pt x="12452" y="6123"/>
                  </a:lnTo>
                  <a:lnTo>
                    <a:pt x="18679" y="6123"/>
                  </a:lnTo>
                  <a:lnTo>
                    <a:pt x="18095" y="9118"/>
                  </a:lnTo>
                  <a:lnTo>
                    <a:pt x="17270" y="12152"/>
                  </a:lnTo>
                  <a:lnTo>
                    <a:pt x="16105" y="15127"/>
                  </a:lnTo>
                  <a:lnTo>
                    <a:pt x="14504" y="17942"/>
                  </a:lnTo>
                  <a:lnTo>
                    <a:pt x="13113" y="19586"/>
                  </a:lnTo>
                  <a:lnTo>
                    <a:pt x="8974" y="17545"/>
                  </a:lnTo>
                  <a:lnTo>
                    <a:pt x="8313" y="18260"/>
                  </a:lnTo>
                  <a:lnTo>
                    <a:pt x="13252" y="21600"/>
                  </a:lnTo>
                  <a:lnTo>
                    <a:pt x="14309" y="20809"/>
                  </a:lnTo>
                  <a:lnTo>
                    <a:pt x="15240" y="19964"/>
                  </a:lnTo>
                  <a:lnTo>
                    <a:pt x="15588" y="19586"/>
                  </a:lnTo>
                  <a:lnTo>
                    <a:pt x="16046" y="19089"/>
                  </a:lnTo>
                  <a:lnTo>
                    <a:pt x="18142" y="15917"/>
                  </a:lnTo>
                  <a:lnTo>
                    <a:pt x="19281" y="13437"/>
                  </a:lnTo>
                  <a:lnTo>
                    <a:pt x="20202" y="10820"/>
                  </a:lnTo>
                  <a:lnTo>
                    <a:pt x="20956" y="8117"/>
                  </a:lnTo>
                  <a:lnTo>
                    <a:pt x="21600" y="5381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7" name="図形"/>
            <p:cNvSpPr/>
            <p:nvPr/>
          </p:nvSpPr>
          <p:spPr>
            <a:xfrm>
              <a:off x="255549" y="17373"/>
              <a:ext cx="63069" cy="8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017"/>
                  </a:moveTo>
                  <a:lnTo>
                    <a:pt x="18660" y="14216"/>
                  </a:lnTo>
                  <a:lnTo>
                    <a:pt x="15559" y="9292"/>
                  </a:lnTo>
                  <a:lnTo>
                    <a:pt x="12422" y="4475"/>
                  </a:lnTo>
                  <a:lnTo>
                    <a:pt x="9391" y="0"/>
                  </a:lnTo>
                  <a:lnTo>
                    <a:pt x="0" y="2818"/>
                  </a:lnTo>
                  <a:lnTo>
                    <a:pt x="3963" y="7175"/>
                  </a:lnTo>
                  <a:lnTo>
                    <a:pt x="8003" y="11946"/>
                  </a:lnTo>
                  <a:lnTo>
                    <a:pt x="11953" y="16852"/>
                  </a:lnTo>
                  <a:lnTo>
                    <a:pt x="15654" y="21600"/>
                  </a:lnTo>
                  <a:lnTo>
                    <a:pt x="21600" y="19017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" name="図形"/>
            <p:cNvSpPr/>
            <p:nvPr/>
          </p:nvSpPr>
          <p:spPr>
            <a:xfrm>
              <a:off x="293484" y="0"/>
              <a:ext cx="61253" cy="8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915"/>
                  </a:moveTo>
                  <a:lnTo>
                    <a:pt x="18626" y="14023"/>
                  </a:lnTo>
                  <a:lnTo>
                    <a:pt x="15576" y="9140"/>
                  </a:lnTo>
                  <a:lnTo>
                    <a:pt x="12553" y="4418"/>
                  </a:lnTo>
                  <a:lnTo>
                    <a:pt x="9669" y="0"/>
                  </a:lnTo>
                  <a:lnTo>
                    <a:pt x="0" y="2685"/>
                  </a:lnTo>
                  <a:lnTo>
                    <a:pt x="3937" y="7065"/>
                  </a:lnTo>
                  <a:lnTo>
                    <a:pt x="7936" y="11826"/>
                  </a:lnTo>
                  <a:lnTo>
                    <a:pt x="11877" y="16742"/>
                  </a:lnTo>
                  <a:lnTo>
                    <a:pt x="15635" y="21600"/>
                  </a:lnTo>
                  <a:lnTo>
                    <a:pt x="21600" y="18915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" name="図形"/>
            <p:cNvSpPr/>
            <p:nvPr/>
          </p:nvSpPr>
          <p:spPr>
            <a:xfrm>
              <a:off x="335584" y="29259"/>
              <a:ext cx="124347" cy="338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6"/>
                  </a:moveTo>
                  <a:lnTo>
                    <a:pt x="15008" y="0"/>
                  </a:lnTo>
                  <a:lnTo>
                    <a:pt x="15112" y="837"/>
                  </a:lnTo>
                  <a:lnTo>
                    <a:pt x="15187" y="1647"/>
                  </a:lnTo>
                  <a:lnTo>
                    <a:pt x="15231" y="2436"/>
                  </a:lnTo>
                  <a:lnTo>
                    <a:pt x="15246" y="3207"/>
                  </a:lnTo>
                  <a:lnTo>
                    <a:pt x="14900" y="6656"/>
                  </a:lnTo>
                  <a:lnTo>
                    <a:pt x="13799" y="9780"/>
                  </a:lnTo>
                  <a:lnTo>
                    <a:pt x="11851" y="12677"/>
                  </a:lnTo>
                  <a:lnTo>
                    <a:pt x="8963" y="15445"/>
                  </a:lnTo>
                  <a:lnTo>
                    <a:pt x="5043" y="18183"/>
                  </a:lnTo>
                  <a:lnTo>
                    <a:pt x="0" y="20988"/>
                  </a:lnTo>
                  <a:lnTo>
                    <a:pt x="2780" y="21600"/>
                  </a:lnTo>
                  <a:lnTo>
                    <a:pt x="8322" y="18930"/>
                  </a:lnTo>
                  <a:lnTo>
                    <a:pt x="12760" y="16306"/>
                  </a:lnTo>
                  <a:lnTo>
                    <a:pt x="16188" y="13641"/>
                  </a:lnTo>
                  <a:lnTo>
                    <a:pt x="18692" y="10845"/>
                  </a:lnTo>
                  <a:lnTo>
                    <a:pt x="20369" y="7830"/>
                  </a:lnTo>
                  <a:lnTo>
                    <a:pt x="21307" y="4507"/>
                  </a:lnTo>
                  <a:lnTo>
                    <a:pt x="21600" y="786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" name="図形"/>
            <p:cNvSpPr/>
            <p:nvPr/>
          </p:nvSpPr>
          <p:spPr>
            <a:xfrm>
              <a:off x="534441" y="28802"/>
              <a:ext cx="125248" cy="33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94"/>
                  </a:moveTo>
                  <a:lnTo>
                    <a:pt x="16793" y="18123"/>
                  </a:lnTo>
                  <a:lnTo>
                    <a:pt x="12916" y="15275"/>
                  </a:lnTo>
                  <a:lnTo>
                    <a:pt x="9944" y="12310"/>
                  </a:lnTo>
                  <a:lnTo>
                    <a:pt x="7843" y="9186"/>
                  </a:lnTo>
                  <a:lnTo>
                    <a:pt x="6588" y="5860"/>
                  </a:lnTo>
                  <a:lnTo>
                    <a:pt x="6157" y="2350"/>
                  </a:lnTo>
                  <a:lnTo>
                    <a:pt x="6150" y="1440"/>
                  </a:lnTo>
                  <a:lnTo>
                    <a:pt x="6229" y="1028"/>
                  </a:lnTo>
                  <a:lnTo>
                    <a:pt x="0" y="0"/>
                  </a:lnTo>
                  <a:lnTo>
                    <a:pt x="302" y="3868"/>
                  </a:lnTo>
                  <a:lnTo>
                    <a:pt x="1270" y="7284"/>
                  </a:lnTo>
                  <a:lnTo>
                    <a:pt x="2983" y="10364"/>
                  </a:lnTo>
                  <a:lnTo>
                    <a:pt x="5530" y="13222"/>
                  </a:lnTo>
                  <a:lnTo>
                    <a:pt x="8991" y="15971"/>
                  </a:lnTo>
                  <a:lnTo>
                    <a:pt x="13455" y="18725"/>
                  </a:lnTo>
                  <a:lnTo>
                    <a:pt x="19000" y="21600"/>
                  </a:lnTo>
                  <a:lnTo>
                    <a:pt x="21600" y="20894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1" name="図形"/>
            <p:cNvSpPr/>
            <p:nvPr/>
          </p:nvSpPr>
          <p:spPr>
            <a:xfrm>
              <a:off x="591578" y="1370"/>
              <a:ext cx="85498" cy="8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20746" y="6516"/>
                  </a:lnTo>
                  <a:lnTo>
                    <a:pt x="19951" y="5342"/>
                  </a:lnTo>
                  <a:lnTo>
                    <a:pt x="18424" y="3093"/>
                  </a:lnTo>
                  <a:lnTo>
                    <a:pt x="16056" y="1539"/>
                  </a:lnTo>
                  <a:lnTo>
                    <a:pt x="16056" y="10800"/>
                  </a:lnTo>
                  <a:lnTo>
                    <a:pt x="15648" y="12977"/>
                  </a:lnTo>
                  <a:lnTo>
                    <a:pt x="14525" y="14703"/>
                  </a:lnTo>
                  <a:lnTo>
                    <a:pt x="12837" y="15845"/>
                  </a:lnTo>
                  <a:lnTo>
                    <a:pt x="10742" y="16255"/>
                  </a:lnTo>
                  <a:lnTo>
                    <a:pt x="8711" y="15845"/>
                  </a:lnTo>
                  <a:lnTo>
                    <a:pt x="7062" y="14703"/>
                  </a:lnTo>
                  <a:lnTo>
                    <a:pt x="5952" y="12977"/>
                  </a:lnTo>
                  <a:lnTo>
                    <a:pt x="5548" y="10800"/>
                  </a:lnTo>
                  <a:lnTo>
                    <a:pt x="5952" y="8626"/>
                  </a:lnTo>
                  <a:lnTo>
                    <a:pt x="7062" y="6897"/>
                  </a:lnTo>
                  <a:lnTo>
                    <a:pt x="8711" y="5755"/>
                  </a:lnTo>
                  <a:lnTo>
                    <a:pt x="10742" y="5342"/>
                  </a:lnTo>
                  <a:lnTo>
                    <a:pt x="12837" y="5755"/>
                  </a:lnTo>
                  <a:lnTo>
                    <a:pt x="14525" y="6897"/>
                  </a:lnTo>
                  <a:lnTo>
                    <a:pt x="15648" y="8626"/>
                  </a:lnTo>
                  <a:lnTo>
                    <a:pt x="16056" y="10800"/>
                  </a:lnTo>
                  <a:lnTo>
                    <a:pt x="16056" y="1539"/>
                  </a:lnTo>
                  <a:lnTo>
                    <a:pt x="14971" y="823"/>
                  </a:lnTo>
                  <a:lnTo>
                    <a:pt x="10742" y="0"/>
                  </a:lnTo>
                  <a:lnTo>
                    <a:pt x="6529" y="823"/>
                  </a:lnTo>
                  <a:lnTo>
                    <a:pt x="3119" y="3093"/>
                  </a:lnTo>
                  <a:lnTo>
                    <a:pt x="834" y="6516"/>
                  </a:lnTo>
                  <a:lnTo>
                    <a:pt x="0" y="10800"/>
                  </a:lnTo>
                  <a:lnTo>
                    <a:pt x="834" y="15084"/>
                  </a:lnTo>
                  <a:lnTo>
                    <a:pt x="3119" y="18510"/>
                  </a:lnTo>
                  <a:lnTo>
                    <a:pt x="6529" y="20781"/>
                  </a:lnTo>
                  <a:lnTo>
                    <a:pt x="10742" y="21600"/>
                  </a:lnTo>
                  <a:lnTo>
                    <a:pt x="14971" y="20781"/>
                  </a:lnTo>
                  <a:lnTo>
                    <a:pt x="18424" y="18510"/>
                  </a:lnTo>
                  <a:lnTo>
                    <a:pt x="19951" y="16255"/>
                  </a:lnTo>
                  <a:lnTo>
                    <a:pt x="20746" y="15084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" name="図形"/>
            <p:cNvSpPr/>
            <p:nvPr/>
          </p:nvSpPr>
          <p:spPr>
            <a:xfrm>
              <a:off x="676198" y="3200"/>
              <a:ext cx="324118" cy="37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150"/>
                  </a:moveTo>
                  <a:lnTo>
                    <a:pt x="20046" y="3829"/>
                  </a:lnTo>
                  <a:lnTo>
                    <a:pt x="18523" y="5123"/>
                  </a:lnTo>
                  <a:lnTo>
                    <a:pt x="16481" y="5123"/>
                  </a:lnTo>
                  <a:lnTo>
                    <a:pt x="16543" y="555"/>
                  </a:lnTo>
                  <a:lnTo>
                    <a:pt x="14136" y="0"/>
                  </a:lnTo>
                  <a:lnTo>
                    <a:pt x="14197" y="5123"/>
                  </a:lnTo>
                  <a:lnTo>
                    <a:pt x="2041" y="5123"/>
                  </a:lnTo>
                  <a:lnTo>
                    <a:pt x="2802" y="6258"/>
                  </a:lnTo>
                  <a:lnTo>
                    <a:pt x="14197" y="6258"/>
                  </a:lnTo>
                  <a:lnTo>
                    <a:pt x="14197" y="7737"/>
                  </a:lnTo>
                  <a:lnTo>
                    <a:pt x="12704" y="7051"/>
                  </a:lnTo>
                  <a:lnTo>
                    <a:pt x="10822" y="9387"/>
                  </a:lnTo>
                  <a:lnTo>
                    <a:pt x="8566" y="11632"/>
                  </a:lnTo>
                  <a:lnTo>
                    <a:pt x="5981" y="13770"/>
                  </a:lnTo>
                  <a:lnTo>
                    <a:pt x="3112" y="15786"/>
                  </a:lnTo>
                  <a:lnTo>
                    <a:pt x="0" y="17666"/>
                  </a:lnTo>
                  <a:lnTo>
                    <a:pt x="731" y="18405"/>
                  </a:lnTo>
                  <a:lnTo>
                    <a:pt x="3831" y="16802"/>
                  </a:lnTo>
                  <a:lnTo>
                    <a:pt x="6754" y="15017"/>
                  </a:lnTo>
                  <a:lnTo>
                    <a:pt x="9477" y="13069"/>
                  </a:lnTo>
                  <a:lnTo>
                    <a:pt x="11976" y="10979"/>
                  </a:lnTo>
                  <a:lnTo>
                    <a:pt x="14227" y="8767"/>
                  </a:lnTo>
                  <a:lnTo>
                    <a:pt x="14288" y="16953"/>
                  </a:lnTo>
                  <a:lnTo>
                    <a:pt x="14276" y="17647"/>
                  </a:lnTo>
                  <a:lnTo>
                    <a:pt x="14227" y="18310"/>
                  </a:lnTo>
                  <a:lnTo>
                    <a:pt x="14134" y="18947"/>
                  </a:lnTo>
                  <a:lnTo>
                    <a:pt x="13984" y="19567"/>
                  </a:lnTo>
                  <a:lnTo>
                    <a:pt x="9231" y="18035"/>
                  </a:lnTo>
                  <a:lnTo>
                    <a:pt x="8805" y="18801"/>
                  </a:lnTo>
                  <a:lnTo>
                    <a:pt x="14989" y="21600"/>
                  </a:lnTo>
                  <a:lnTo>
                    <a:pt x="15648" y="20425"/>
                  </a:lnTo>
                  <a:lnTo>
                    <a:pt x="16033" y="19230"/>
                  </a:lnTo>
                  <a:lnTo>
                    <a:pt x="16222" y="17768"/>
                  </a:lnTo>
                  <a:lnTo>
                    <a:pt x="16298" y="15791"/>
                  </a:lnTo>
                  <a:lnTo>
                    <a:pt x="16451" y="6258"/>
                  </a:lnTo>
                  <a:lnTo>
                    <a:pt x="20229" y="6258"/>
                  </a:lnTo>
                  <a:lnTo>
                    <a:pt x="20655" y="6047"/>
                  </a:lnTo>
                  <a:lnTo>
                    <a:pt x="21600" y="515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6" name="object 16"/>
          <p:cNvGrpSpPr/>
          <p:nvPr/>
        </p:nvGrpSpPr>
        <p:grpSpPr>
          <a:xfrm>
            <a:off x="1493306" y="11204546"/>
            <a:ext cx="246407" cy="368924"/>
            <a:chOff x="0" y="0"/>
            <a:chExt cx="246406" cy="368923"/>
          </a:xfrm>
        </p:grpSpPr>
        <p:sp>
          <p:nvSpPr>
            <p:cNvPr id="104" name="図形"/>
            <p:cNvSpPr/>
            <p:nvPr/>
          </p:nvSpPr>
          <p:spPr>
            <a:xfrm>
              <a:off x="32461" y="0"/>
              <a:ext cx="176454" cy="4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46" y="0"/>
                  </a:moveTo>
                  <a:lnTo>
                    <a:pt x="15947" y="11739"/>
                  </a:lnTo>
                  <a:lnTo>
                    <a:pt x="0" y="11739"/>
                  </a:lnTo>
                  <a:lnTo>
                    <a:pt x="1398" y="21600"/>
                  </a:lnTo>
                  <a:lnTo>
                    <a:pt x="19081" y="21600"/>
                  </a:lnTo>
                  <a:lnTo>
                    <a:pt x="19865" y="19487"/>
                  </a:lnTo>
                  <a:lnTo>
                    <a:pt x="20257" y="17850"/>
                  </a:lnTo>
                  <a:lnTo>
                    <a:pt x="21600" y="11974"/>
                  </a:lnTo>
                  <a:lnTo>
                    <a:pt x="18746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5" name="図形"/>
            <p:cNvSpPr/>
            <p:nvPr/>
          </p:nvSpPr>
          <p:spPr>
            <a:xfrm>
              <a:off x="0" y="90068"/>
              <a:ext cx="246407" cy="278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14" y="0"/>
                  </a:moveTo>
                  <a:lnTo>
                    <a:pt x="17191" y="1204"/>
                  </a:lnTo>
                  <a:lnTo>
                    <a:pt x="0" y="1204"/>
                  </a:lnTo>
                  <a:lnTo>
                    <a:pt x="962" y="2726"/>
                  </a:lnTo>
                  <a:lnTo>
                    <a:pt x="17913" y="2726"/>
                  </a:lnTo>
                  <a:lnTo>
                    <a:pt x="16628" y="6460"/>
                  </a:lnTo>
                  <a:lnTo>
                    <a:pt x="14898" y="9782"/>
                  </a:lnTo>
                  <a:lnTo>
                    <a:pt x="12668" y="12769"/>
                  </a:lnTo>
                  <a:lnTo>
                    <a:pt x="9880" y="15500"/>
                  </a:lnTo>
                  <a:lnTo>
                    <a:pt x="6478" y="18052"/>
                  </a:lnTo>
                  <a:lnTo>
                    <a:pt x="2405" y="20502"/>
                  </a:lnTo>
                  <a:lnTo>
                    <a:pt x="3486" y="21600"/>
                  </a:lnTo>
                  <a:lnTo>
                    <a:pt x="7440" y="19505"/>
                  </a:lnTo>
                  <a:lnTo>
                    <a:pt x="10852" y="17272"/>
                  </a:lnTo>
                  <a:lnTo>
                    <a:pt x="13774" y="14832"/>
                  </a:lnTo>
                  <a:lnTo>
                    <a:pt x="16258" y="12117"/>
                  </a:lnTo>
                  <a:lnTo>
                    <a:pt x="18356" y="9056"/>
                  </a:lnTo>
                  <a:lnTo>
                    <a:pt x="20119" y="5583"/>
                  </a:lnTo>
                  <a:lnTo>
                    <a:pt x="21600" y="1628"/>
                  </a:lnTo>
                  <a:lnTo>
                    <a:pt x="18714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7" name="object 17"/>
          <p:cNvSpPr/>
          <p:nvPr/>
        </p:nvSpPr>
        <p:spPr>
          <a:xfrm>
            <a:off x="1810137" y="11199979"/>
            <a:ext cx="277039" cy="36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97" y="0"/>
                </a:moveTo>
                <a:lnTo>
                  <a:pt x="17273" y="2105"/>
                </a:lnTo>
                <a:lnTo>
                  <a:pt x="14466" y="4244"/>
                </a:lnTo>
                <a:lnTo>
                  <a:pt x="11205" y="6364"/>
                </a:lnTo>
                <a:lnTo>
                  <a:pt x="7621" y="8411"/>
                </a:lnTo>
                <a:lnTo>
                  <a:pt x="3843" y="10330"/>
                </a:lnTo>
                <a:lnTo>
                  <a:pt x="0" y="12068"/>
                </a:lnTo>
                <a:lnTo>
                  <a:pt x="927" y="12922"/>
                </a:lnTo>
                <a:lnTo>
                  <a:pt x="3534" y="11909"/>
                </a:lnTo>
                <a:lnTo>
                  <a:pt x="6144" y="10800"/>
                </a:lnTo>
                <a:lnTo>
                  <a:pt x="8721" y="9611"/>
                </a:lnTo>
                <a:lnTo>
                  <a:pt x="11228" y="8357"/>
                </a:lnTo>
                <a:lnTo>
                  <a:pt x="11583" y="21600"/>
                </a:lnTo>
                <a:lnTo>
                  <a:pt x="13651" y="21600"/>
                </a:lnTo>
                <a:lnTo>
                  <a:pt x="14008" y="8117"/>
                </a:lnTo>
                <a:lnTo>
                  <a:pt x="12475" y="7690"/>
                </a:lnTo>
                <a:lnTo>
                  <a:pt x="15054" y="6215"/>
                </a:lnTo>
                <a:lnTo>
                  <a:pt x="17465" y="4689"/>
                </a:lnTo>
                <a:lnTo>
                  <a:pt x="19663" y="3127"/>
                </a:lnTo>
                <a:lnTo>
                  <a:pt x="21600" y="1549"/>
                </a:lnTo>
                <a:lnTo>
                  <a:pt x="19497" y="0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object 18"/>
          <p:cNvSpPr/>
          <p:nvPr/>
        </p:nvSpPr>
        <p:spPr>
          <a:xfrm>
            <a:off x="2140253" y="11225585"/>
            <a:ext cx="291200" cy="338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42" y="0"/>
                </a:moveTo>
                <a:lnTo>
                  <a:pt x="14988" y="990"/>
                </a:lnTo>
                <a:lnTo>
                  <a:pt x="2645" y="990"/>
                </a:lnTo>
                <a:lnTo>
                  <a:pt x="3492" y="2244"/>
                </a:lnTo>
                <a:lnTo>
                  <a:pt x="15733" y="2244"/>
                </a:lnTo>
                <a:lnTo>
                  <a:pt x="14417" y="4862"/>
                </a:lnTo>
                <a:lnTo>
                  <a:pt x="12792" y="7511"/>
                </a:lnTo>
                <a:lnTo>
                  <a:pt x="10857" y="10180"/>
                </a:lnTo>
                <a:lnTo>
                  <a:pt x="8612" y="12856"/>
                </a:lnTo>
                <a:lnTo>
                  <a:pt x="6055" y="15528"/>
                </a:lnTo>
                <a:lnTo>
                  <a:pt x="3185" y="18184"/>
                </a:lnTo>
                <a:lnTo>
                  <a:pt x="0" y="20812"/>
                </a:lnTo>
                <a:lnTo>
                  <a:pt x="950" y="21600"/>
                </a:lnTo>
                <a:lnTo>
                  <a:pt x="4076" y="19325"/>
                </a:lnTo>
                <a:lnTo>
                  <a:pt x="6989" y="16954"/>
                </a:lnTo>
                <a:lnTo>
                  <a:pt x="9680" y="14479"/>
                </a:lnTo>
                <a:lnTo>
                  <a:pt x="12139" y="11892"/>
                </a:lnTo>
                <a:lnTo>
                  <a:pt x="14381" y="14164"/>
                </a:lnTo>
                <a:lnTo>
                  <a:pt x="16445" y="16426"/>
                </a:lnTo>
                <a:lnTo>
                  <a:pt x="18433" y="18796"/>
                </a:lnTo>
                <a:lnTo>
                  <a:pt x="20447" y="21396"/>
                </a:lnTo>
                <a:lnTo>
                  <a:pt x="21600" y="20580"/>
                </a:lnTo>
                <a:lnTo>
                  <a:pt x="19707" y="17899"/>
                </a:lnTo>
                <a:lnTo>
                  <a:pt x="17899" y="15467"/>
                </a:lnTo>
                <a:lnTo>
                  <a:pt x="16035" y="13172"/>
                </a:lnTo>
                <a:lnTo>
                  <a:pt x="13970" y="10902"/>
                </a:lnTo>
                <a:lnTo>
                  <a:pt x="12750" y="11193"/>
                </a:lnTo>
                <a:lnTo>
                  <a:pt x="14592" y="8875"/>
                </a:lnTo>
                <a:lnTo>
                  <a:pt x="16251" y="6467"/>
                </a:lnTo>
                <a:lnTo>
                  <a:pt x="17718" y="3966"/>
                </a:lnTo>
                <a:lnTo>
                  <a:pt x="18989" y="1369"/>
                </a:lnTo>
                <a:lnTo>
                  <a:pt x="16242" y="0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16" name="object 19"/>
          <p:cNvGrpSpPr/>
          <p:nvPr/>
        </p:nvGrpSpPr>
        <p:grpSpPr>
          <a:xfrm>
            <a:off x="7622526" y="13515962"/>
            <a:ext cx="1021347" cy="406858"/>
            <a:chOff x="0" y="0"/>
            <a:chExt cx="1021345" cy="406857"/>
          </a:xfrm>
        </p:grpSpPr>
        <p:sp>
          <p:nvSpPr>
            <p:cNvPr id="109" name="図形"/>
            <p:cNvSpPr/>
            <p:nvPr/>
          </p:nvSpPr>
          <p:spPr>
            <a:xfrm>
              <a:off x="0" y="2755"/>
              <a:ext cx="177368" cy="4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163"/>
                  </a:moveTo>
                  <a:lnTo>
                    <a:pt x="17704" y="2964"/>
                  </a:lnTo>
                  <a:lnTo>
                    <a:pt x="15310" y="3845"/>
                  </a:lnTo>
                  <a:lnTo>
                    <a:pt x="14640" y="3845"/>
                  </a:lnTo>
                  <a:lnTo>
                    <a:pt x="15087" y="294"/>
                  </a:lnTo>
                  <a:lnTo>
                    <a:pt x="10132" y="0"/>
                  </a:lnTo>
                  <a:lnTo>
                    <a:pt x="10577" y="3845"/>
                  </a:lnTo>
                  <a:lnTo>
                    <a:pt x="3675" y="3845"/>
                  </a:lnTo>
                  <a:lnTo>
                    <a:pt x="4900" y="4751"/>
                  </a:lnTo>
                  <a:lnTo>
                    <a:pt x="16145" y="4751"/>
                  </a:lnTo>
                  <a:lnTo>
                    <a:pt x="13734" y="6633"/>
                  </a:lnTo>
                  <a:lnTo>
                    <a:pt x="10710" y="8662"/>
                  </a:lnTo>
                  <a:lnTo>
                    <a:pt x="7278" y="10741"/>
                  </a:lnTo>
                  <a:lnTo>
                    <a:pt x="3641" y="12775"/>
                  </a:lnTo>
                  <a:lnTo>
                    <a:pt x="0" y="14669"/>
                  </a:lnTo>
                  <a:lnTo>
                    <a:pt x="1670" y="15404"/>
                  </a:lnTo>
                  <a:lnTo>
                    <a:pt x="4044" y="14324"/>
                  </a:lnTo>
                  <a:lnTo>
                    <a:pt x="6250" y="13283"/>
                  </a:lnTo>
                  <a:lnTo>
                    <a:pt x="8310" y="12274"/>
                  </a:lnTo>
                  <a:lnTo>
                    <a:pt x="10245" y="11290"/>
                  </a:lnTo>
                  <a:lnTo>
                    <a:pt x="10689" y="21600"/>
                  </a:lnTo>
                  <a:lnTo>
                    <a:pt x="13974" y="21600"/>
                  </a:lnTo>
                  <a:lnTo>
                    <a:pt x="14467" y="11290"/>
                  </a:lnTo>
                  <a:lnTo>
                    <a:pt x="14475" y="11118"/>
                  </a:lnTo>
                  <a:lnTo>
                    <a:pt x="16626" y="12097"/>
                  </a:lnTo>
                  <a:lnTo>
                    <a:pt x="17788" y="12619"/>
                  </a:lnTo>
                  <a:lnTo>
                    <a:pt x="18985" y="13151"/>
                  </a:lnTo>
                  <a:lnTo>
                    <a:pt x="20765" y="12514"/>
                  </a:lnTo>
                  <a:lnTo>
                    <a:pt x="17919" y="10785"/>
                  </a:lnTo>
                  <a:lnTo>
                    <a:pt x="14530" y="8890"/>
                  </a:lnTo>
                  <a:lnTo>
                    <a:pt x="16340" y="7776"/>
                  </a:lnTo>
                  <a:lnTo>
                    <a:pt x="18108" y="6627"/>
                  </a:lnTo>
                  <a:lnTo>
                    <a:pt x="19854" y="5429"/>
                  </a:lnTo>
                  <a:lnTo>
                    <a:pt x="21600" y="4163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" name="図形"/>
            <p:cNvSpPr/>
            <p:nvPr/>
          </p:nvSpPr>
          <p:spPr>
            <a:xfrm>
              <a:off x="183768" y="65835"/>
              <a:ext cx="153607" cy="10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976"/>
                  </a:moveTo>
                  <a:lnTo>
                    <a:pt x="20511" y="2400"/>
                  </a:lnTo>
                  <a:lnTo>
                    <a:pt x="17485" y="803"/>
                  </a:lnTo>
                  <a:lnTo>
                    <a:pt x="17485" y="15549"/>
                  </a:lnTo>
                  <a:lnTo>
                    <a:pt x="4307" y="15549"/>
                  </a:lnTo>
                  <a:lnTo>
                    <a:pt x="4565" y="6048"/>
                  </a:lnTo>
                  <a:lnTo>
                    <a:pt x="17228" y="6048"/>
                  </a:lnTo>
                  <a:lnTo>
                    <a:pt x="17485" y="15549"/>
                  </a:lnTo>
                  <a:lnTo>
                    <a:pt x="17485" y="803"/>
                  </a:lnTo>
                  <a:lnTo>
                    <a:pt x="17421" y="768"/>
                  </a:lnTo>
                  <a:lnTo>
                    <a:pt x="16328" y="2400"/>
                  </a:lnTo>
                  <a:lnTo>
                    <a:pt x="4115" y="2400"/>
                  </a:lnTo>
                  <a:lnTo>
                    <a:pt x="0" y="0"/>
                  </a:lnTo>
                  <a:lnTo>
                    <a:pt x="580" y="21600"/>
                  </a:lnTo>
                  <a:lnTo>
                    <a:pt x="4115" y="21600"/>
                  </a:lnTo>
                  <a:lnTo>
                    <a:pt x="4179" y="19197"/>
                  </a:lnTo>
                  <a:lnTo>
                    <a:pt x="17614" y="19197"/>
                  </a:lnTo>
                  <a:lnTo>
                    <a:pt x="17678" y="21600"/>
                  </a:lnTo>
                  <a:lnTo>
                    <a:pt x="21214" y="21600"/>
                  </a:lnTo>
                  <a:lnTo>
                    <a:pt x="21264" y="19197"/>
                  </a:lnTo>
                  <a:lnTo>
                    <a:pt x="21339" y="15549"/>
                  </a:lnTo>
                  <a:lnTo>
                    <a:pt x="21536" y="6048"/>
                  </a:lnTo>
                  <a:lnTo>
                    <a:pt x="21600" y="2976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" name="図形"/>
            <p:cNvSpPr/>
            <p:nvPr/>
          </p:nvSpPr>
          <p:spPr>
            <a:xfrm>
              <a:off x="175093" y="182409"/>
              <a:ext cx="168683" cy="222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41"/>
                  </a:moveTo>
                  <a:lnTo>
                    <a:pt x="21084" y="1109"/>
                  </a:lnTo>
                  <a:lnTo>
                    <a:pt x="17736" y="253"/>
                  </a:lnTo>
                  <a:lnTo>
                    <a:pt x="17736" y="18362"/>
                  </a:lnTo>
                  <a:lnTo>
                    <a:pt x="12233" y="18362"/>
                  </a:lnTo>
                  <a:lnTo>
                    <a:pt x="12527" y="10068"/>
                  </a:lnTo>
                  <a:lnTo>
                    <a:pt x="17502" y="10068"/>
                  </a:lnTo>
                  <a:lnTo>
                    <a:pt x="17736" y="18362"/>
                  </a:lnTo>
                  <a:lnTo>
                    <a:pt x="17736" y="253"/>
                  </a:lnTo>
                  <a:lnTo>
                    <a:pt x="17619" y="222"/>
                  </a:lnTo>
                  <a:lnTo>
                    <a:pt x="17443" y="349"/>
                  </a:lnTo>
                  <a:lnTo>
                    <a:pt x="17443" y="8427"/>
                  </a:lnTo>
                  <a:lnTo>
                    <a:pt x="12584" y="8427"/>
                  </a:lnTo>
                  <a:lnTo>
                    <a:pt x="12760" y="3726"/>
                  </a:lnTo>
                  <a:lnTo>
                    <a:pt x="9424" y="2795"/>
                  </a:lnTo>
                  <a:lnTo>
                    <a:pt x="17326" y="2795"/>
                  </a:lnTo>
                  <a:lnTo>
                    <a:pt x="17443" y="8427"/>
                  </a:lnTo>
                  <a:lnTo>
                    <a:pt x="17443" y="349"/>
                  </a:lnTo>
                  <a:lnTo>
                    <a:pt x="16389" y="1109"/>
                  </a:lnTo>
                  <a:lnTo>
                    <a:pt x="9190" y="1109"/>
                  </a:lnTo>
                  <a:lnTo>
                    <a:pt x="9190" y="18362"/>
                  </a:lnTo>
                  <a:lnTo>
                    <a:pt x="3921" y="18362"/>
                  </a:lnTo>
                  <a:lnTo>
                    <a:pt x="4155" y="10068"/>
                  </a:lnTo>
                  <a:lnTo>
                    <a:pt x="8896" y="10068"/>
                  </a:lnTo>
                  <a:lnTo>
                    <a:pt x="9190" y="18362"/>
                  </a:lnTo>
                  <a:lnTo>
                    <a:pt x="9190" y="1109"/>
                  </a:lnTo>
                  <a:lnTo>
                    <a:pt x="8837" y="1109"/>
                  </a:lnTo>
                  <a:lnTo>
                    <a:pt x="8837" y="8427"/>
                  </a:lnTo>
                  <a:lnTo>
                    <a:pt x="4214" y="8427"/>
                  </a:lnTo>
                  <a:lnTo>
                    <a:pt x="4331" y="2795"/>
                  </a:lnTo>
                  <a:lnTo>
                    <a:pt x="8663" y="2795"/>
                  </a:lnTo>
                  <a:lnTo>
                    <a:pt x="8837" y="8427"/>
                  </a:lnTo>
                  <a:lnTo>
                    <a:pt x="8837" y="1109"/>
                  </a:lnTo>
                  <a:lnTo>
                    <a:pt x="3804" y="1109"/>
                  </a:lnTo>
                  <a:lnTo>
                    <a:pt x="0" y="0"/>
                  </a:lnTo>
                  <a:lnTo>
                    <a:pt x="525" y="21600"/>
                  </a:lnTo>
                  <a:lnTo>
                    <a:pt x="3862" y="21600"/>
                  </a:lnTo>
                  <a:lnTo>
                    <a:pt x="3921" y="20047"/>
                  </a:lnTo>
                  <a:lnTo>
                    <a:pt x="17736" y="20047"/>
                  </a:lnTo>
                  <a:lnTo>
                    <a:pt x="17795" y="21467"/>
                  </a:lnTo>
                  <a:lnTo>
                    <a:pt x="21132" y="21467"/>
                  </a:lnTo>
                  <a:lnTo>
                    <a:pt x="21164" y="20047"/>
                  </a:lnTo>
                  <a:lnTo>
                    <a:pt x="21203" y="18362"/>
                  </a:lnTo>
                  <a:lnTo>
                    <a:pt x="21395" y="10068"/>
                  </a:lnTo>
                  <a:lnTo>
                    <a:pt x="21434" y="8427"/>
                  </a:lnTo>
                  <a:lnTo>
                    <a:pt x="21564" y="2795"/>
                  </a:lnTo>
                  <a:lnTo>
                    <a:pt x="21600" y="1241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2" name="図形"/>
            <p:cNvSpPr/>
            <p:nvPr/>
          </p:nvSpPr>
          <p:spPr>
            <a:xfrm>
              <a:off x="160450" y="5040"/>
              <a:ext cx="196585" cy="3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049"/>
                  </a:moveTo>
                  <a:lnTo>
                    <a:pt x="19138" y="0"/>
                  </a:lnTo>
                  <a:lnTo>
                    <a:pt x="16878" y="11798"/>
                  </a:lnTo>
                  <a:lnTo>
                    <a:pt x="0" y="11798"/>
                  </a:lnTo>
                  <a:lnTo>
                    <a:pt x="1207" y="21600"/>
                  </a:lnTo>
                  <a:lnTo>
                    <a:pt x="18134" y="21600"/>
                  </a:lnTo>
                  <a:lnTo>
                    <a:pt x="19021" y="21272"/>
                  </a:lnTo>
                  <a:lnTo>
                    <a:pt x="19773" y="19932"/>
                  </a:lnTo>
                  <a:lnTo>
                    <a:pt x="20572" y="17044"/>
                  </a:lnTo>
                  <a:lnTo>
                    <a:pt x="21600" y="12049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3" name="図形"/>
            <p:cNvSpPr/>
            <p:nvPr/>
          </p:nvSpPr>
          <p:spPr>
            <a:xfrm>
              <a:off x="363015" y="21030"/>
              <a:ext cx="334634" cy="38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602"/>
                  </a:moveTo>
                  <a:lnTo>
                    <a:pt x="18108" y="20130"/>
                  </a:lnTo>
                  <a:lnTo>
                    <a:pt x="14757" y="19448"/>
                  </a:lnTo>
                  <a:lnTo>
                    <a:pt x="11545" y="18454"/>
                  </a:lnTo>
                  <a:lnTo>
                    <a:pt x="8469" y="17045"/>
                  </a:lnTo>
                  <a:lnTo>
                    <a:pt x="7251" y="16328"/>
                  </a:lnTo>
                  <a:lnTo>
                    <a:pt x="6790" y="16037"/>
                  </a:lnTo>
                  <a:lnTo>
                    <a:pt x="6033" y="15494"/>
                  </a:lnTo>
                  <a:lnTo>
                    <a:pt x="5312" y="14895"/>
                  </a:lnTo>
                  <a:lnTo>
                    <a:pt x="5884" y="13539"/>
                  </a:lnTo>
                  <a:lnTo>
                    <a:pt x="6056" y="13131"/>
                  </a:lnTo>
                  <a:lnTo>
                    <a:pt x="6691" y="11207"/>
                  </a:lnTo>
                  <a:lnTo>
                    <a:pt x="7203" y="9104"/>
                  </a:lnTo>
                  <a:lnTo>
                    <a:pt x="7477" y="7448"/>
                  </a:lnTo>
                  <a:lnTo>
                    <a:pt x="7584" y="6808"/>
                  </a:lnTo>
                  <a:lnTo>
                    <a:pt x="6846" y="6474"/>
                  </a:lnTo>
                  <a:lnTo>
                    <a:pt x="5488" y="5861"/>
                  </a:lnTo>
                  <a:lnTo>
                    <a:pt x="4663" y="6474"/>
                  </a:lnTo>
                  <a:lnTo>
                    <a:pt x="3304" y="6474"/>
                  </a:lnTo>
                  <a:lnTo>
                    <a:pt x="4774" y="5261"/>
                  </a:lnTo>
                  <a:lnTo>
                    <a:pt x="6148" y="3983"/>
                  </a:lnTo>
                  <a:lnTo>
                    <a:pt x="7450" y="2614"/>
                  </a:lnTo>
                  <a:lnTo>
                    <a:pt x="8704" y="1126"/>
                  </a:lnTo>
                  <a:lnTo>
                    <a:pt x="6375" y="0"/>
                  </a:lnTo>
                  <a:lnTo>
                    <a:pt x="5193" y="665"/>
                  </a:lnTo>
                  <a:lnTo>
                    <a:pt x="266" y="665"/>
                  </a:lnTo>
                  <a:lnTo>
                    <a:pt x="944" y="1638"/>
                  </a:lnTo>
                  <a:lnTo>
                    <a:pt x="5665" y="1638"/>
                  </a:lnTo>
                  <a:lnTo>
                    <a:pt x="4410" y="3294"/>
                  </a:lnTo>
                  <a:lnTo>
                    <a:pt x="3105" y="4747"/>
                  </a:lnTo>
                  <a:lnTo>
                    <a:pt x="1723" y="6086"/>
                  </a:lnTo>
                  <a:lnTo>
                    <a:pt x="236" y="7396"/>
                  </a:lnTo>
                  <a:lnTo>
                    <a:pt x="1003" y="8112"/>
                  </a:lnTo>
                  <a:lnTo>
                    <a:pt x="1976" y="7448"/>
                  </a:lnTo>
                  <a:lnTo>
                    <a:pt x="5164" y="7448"/>
                  </a:lnTo>
                  <a:lnTo>
                    <a:pt x="5016" y="9079"/>
                  </a:lnTo>
                  <a:lnTo>
                    <a:pt x="4758" y="10637"/>
                  </a:lnTo>
                  <a:lnTo>
                    <a:pt x="4400" y="12123"/>
                  </a:lnTo>
                  <a:lnTo>
                    <a:pt x="3954" y="13539"/>
                  </a:lnTo>
                  <a:lnTo>
                    <a:pt x="3356" y="12789"/>
                  </a:lnTo>
                  <a:lnTo>
                    <a:pt x="2759" y="11949"/>
                  </a:lnTo>
                  <a:lnTo>
                    <a:pt x="2161" y="11009"/>
                  </a:lnTo>
                  <a:lnTo>
                    <a:pt x="1563" y="9955"/>
                  </a:lnTo>
                  <a:lnTo>
                    <a:pt x="0" y="11158"/>
                  </a:lnTo>
                  <a:lnTo>
                    <a:pt x="765" y="12317"/>
                  </a:lnTo>
                  <a:lnTo>
                    <a:pt x="1560" y="13379"/>
                  </a:lnTo>
                  <a:lnTo>
                    <a:pt x="2394" y="14355"/>
                  </a:lnTo>
                  <a:lnTo>
                    <a:pt x="3275" y="15253"/>
                  </a:lnTo>
                  <a:lnTo>
                    <a:pt x="2618" y="16583"/>
                  </a:lnTo>
                  <a:lnTo>
                    <a:pt x="1895" y="17844"/>
                  </a:lnTo>
                  <a:lnTo>
                    <a:pt x="1117" y="19040"/>
                  </a:lnTo>
                  <a:lnTo>
                    <a:pt x="295" y="20167"/>
                  </a:lnTo>
                  <a:lnTo>
                    <a:pt x="1357" y="20833"/>
                  </a:lnTo>
                  <a:lnTo>
                    <a:pt x="2236" y="19766"/>
                  </a:lnTo>
                  <a:lnTo>
                    <a:pt x="3061" y="18667"/>
                  </a:lnTo>
                  <a:lnTo>
                    <a:pt x="3830" y="17525"/>
                  </a:lnTo>
                  <a:lnTo>
                    <a:pt x="4544" y="16328"/>
                  </a:lnTo>
                  <a:lnTo>
                    <a:pt x="5153" y="16775"/>
                  </a:lnTo>
                  <a:lnTo>
                    <a:pt x="9677" y="19106"/>
                  </a:lnTo>
                  <a:lnTo>
                    <a:pt x="12371" y="20001"/>
                  </a:lnTo>
                  <a:lnTo>
                    <a:pt x="15231" y="20690"/>
                  </a:lnTo>
                  <a:lnTo>
                    <a:pt x="18265" y="21210"/>
                  </a:lnTo>
                  <a:lnTo>
                    <a:pt x="21482" y="21600"/>
                  </a:lnTo>
                  <a:lnTo>
                    <a:pt x="21600" y="20602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4" name="図形"/>
            <p:cNvSpPr/>
            <p:nvPr/>
          </p:nvSpPr>
          <p:spPr>
            <a:xfrm>
              <a:off x="482332" y="0"/>
              <a:ext cx="226734" cy="35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616"/>
                  </a:moveTo>
                  <a:lnTo>
                    <a:pt x="21295" y="5421"/>
                  </a:lnTo>
                  <a:lnTo>
                    <a:pt x="19598" y="4332"/>
                  </a:lnTo>
                  <a:lnTo>
                    <a:pt x="17899" y="5421"/>
                  </a:lnTo>
                  <a:lnTo>
                    <a:pt x="18465" y="2934"/>
                  </a:lnTo>
                  <a:lnTo>
                    <a:pt x="15155" y="1928"/>
                  </a:lnTo>
                  <a:lnTo>
                    <a:pt x="15025" y="1991"/>
                  </a:lnTo>
                  <a:lnTo>
                    <a:pt x="15025" y="3773"/>
                  </a:lnTo>
                  <a:lnTo>
                    <a:pt x="14806" y="5588"/>
                  </a:lnTo>
                  <a:lnTo>
                    <a:pt x="14677" y="5588"/>
                  </a:lnTo>
                  <a:lnTo>
                    <a:pt x="14677" y="6650"/>
                  </a:lnTo>
                  <a:lnTo>
                    <a:pt x="14372" y="8969"/>
                  </a:lnTo>
                  <a:lnTo>
                    <a:pt x="10975" y="8969"/>
                  </a:lnTo>
                  <a:lnTo>
                    <a:pt x="11018" y="6650"/>
                  </a:lnTo>
                  <a:lnTo>
                    <a:pt x="14677" y="6650"/>
                  </a:lnTo>
                  <a:lnTo>
                    <a:pt x="14677" y="5588"/>
                  </a:lnTo>
                  <a:lnTo>
                    <a:pt x="11061" y="5588"/>
                  </a:lnTo>
                  <a:lnTo>
                    <a:pt x="11104" y="3773"/>
                  </a:lnTo>
                  <a:lnTo>
                    <a:pt x="15025" y="3773"/>
                  </a:lnTo>
                  <a:lnTo>
                    <a:pt x="15025" y="1991"/>
                  </a:lnTo>
                  <a:lnTo>
                    <a:pt x="13543" y="2711"/>
                  </a:lnTo>
                  <a:lnTo>
                    <a:pt x="11149" y="2711"/>
                  </a:lnTo>
                  <a:lnTo>
                    <a:pt x="11193" y="838"/>
                  </a:lnTo>
                  <a:lnTo>
                    <a:pt x="7622" y="0"/>
                  </a:lnTo>
                  <a:lnTo>
                    <a:pt x="7708" y="2711"/>
                  </a:lnTo>
                  <a:lnTo>
                    <a:pt x="2221" y="2711"/>
                  </a:lnTo>
                  <a:lnTo>
                    <a:pt x="3180" y="3773"/>
                  </a:lnTo>
                  <a:lnTo>
                    <a:pt x="7708" y="3773"/>
                  </a:lnTo>
                  <a:lnTo>
                    <a:pt x="7752" y="5588"/>
                  </a:lnTo>
                  <a:lnTo>
                    <a:pt x="0" y="5588"/>
                  </a:lnTo>
                  <a:lnTo>
                    <a:pt x="958" y="6650"/>
                  </a:lnTo>
                  <a:lnTo>
                    <a:pt x="7795" y="6650"/>
                  </a:lnTo>
                  <a:lnTo>
                    <a:pt x="7839" y="8969"/>
                  </a:lnTo>
                  <a:lnTo>
                    <a:pt x="2089" y="8969"/>
                  </a:lnTo>
                  <a:lnTo>
                    <a:pt x="3004" y="10032"/>
                  </a:lnTo>
                  <a:lnTo>
                    <a:pt x="7882" y="10032"/>
                  </a:lnTo>
                  <a:lnTo>
                    <a:pt x="7926" y="12127"/>
                  </a:lnTo>
                  <a:lnTo>
                    <a:pt x="3267" y="12127"/>
                  </a:lnTo>
                  <a:lnTo>
                    <a:pt x="4225" y="13189"/>
                  </a:lnTo>
                  <a:lnTo>
                    <a:pt x="7926" y="13189"/>
                  </a:lnTo>
                  <a:lnTo>
                    <a:pt x="7969" y="15145"/>
                  </a:lnTo>
                  <a:lnTo>
                    <a:pt x="217" y="15145"/>
                  </a:lnTo>
                  <a:lnTo>
                    <a:pt x="1220" y="16207"/>
                  </a:lnTo>
                  <a:lnTo>
                    <a:pt x="8013" y="16207"/>
                  </a:lnTo>
                  <a:lnTo>
                    <a:pt x="8144" y="21600"/>
                  </a:lnTo>
                  <a:lnTo>
                    <a:pt x="10626" y="21572"/>
                  </a:lnTo>
                  <a:lnTo>
                    <a:pt x="10756" y="16207"/>
                  </a:lnTo>
                  <a:lnTo>
                    <a:pt x="16505" y="16207"/>
                  </a:lnTo>
                  <a:lnTo>
                    <a:pt x="17260" y="16176"/>
                  </a:lnTo>
                  <a:lnTo>
                    <a:pt x="17877" y="16040"/>
                  </a:lnTo>
                  <a:lnTo>
                    <a:pt x="18526" y="15736"/>
                  </a:lnTo>
                  <a:lnTo>
                    <a:pt x="19380" y="15201"/>
                  </a:lnTo>
                  <a:lnTo>
                    <a:pt x="17376" y="13916"/>
                  </a:lnTo>
                  <a:lnTo>
                    <a:pt x="15416" y="15145"/>
                  </a:lnTo>
                  <a:lnTo>
                    <a:pt x="10799" y="15145"/>
                  </a:lnTo>
                  <a:lnTo>
                    <a:pt x="10844" y="13189"/>
                  </a:lnTo>
                  <a:lnTo>
                    <a:pt x="14502" y="13189"/>
                  </a:lnTo>
                  <a:lnTo>
                    <a:pt x="14806" y="13077"/>
                  </a:lnTo>
                  <a:lnTo>
                    <a:pt x="15503" y="12687"/>
                  </a:lnTo>
                  <a:lnTo>
                    <a:pt x="15765" y="12546"/>
                  </a:lnTo>
                  <a:lnTo>
                    <a:pt x="15940" y="12434"/>
                  </a:lnTo>
                  <a:lnTo>
                    <a:pt x="16200" y="12239"/>
                  </a:lnTo>
                  <a:lnTo>
                    <a:pt x="14197" y="10953"/>
                  </a:lnTo>
                  <a:lnTo>
                    <a:pt x="12412" y="12127"/>
                  </a:lnTo>
                  <a:lnTo>
                    <a:pt x="10888" y="12127"/>
                  </a:lnTo>
                  <a:lnTo>
                    <a:pt x="10931" y="10032"/>
                  </a:lnTo>
                  <a:lnTo>
                    <a:pt x="14240" y="10032"/>
                  </a:lnTo>
                  <a:lnTo>
                    <a:pt x="14197" y="10534"/>
                  </a:lnTo>
                  <a:lnTo>
                    <a:pt x="16723" y="10758"/>
                  </a:lnTo>
                  <a:lnTo>
                    <a:pt x="17638" y="6650"/>
                  </a:lnTo>
                  <a:lnTo>
                    <a:pt x="19727" y="6650"/>
                  </a:lnTo>
                  <a:lnTo>
                    <a:pt x="20164" y="6511"/>
                  </a:lnTo>
                  <a:lnTo>
                    <a:pt x="20774" y="6148"/>
                  </a:lnTo>
                  <a:lnTo>
                    <a:pt x="20990" y="6008"/>
                  </a:lnTo>
                  <a:lnTo>
                    <a:pt x="21600" y="5616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5" name="図形"/>
            <p:cNvSpPr/>
            <p:nvPr/>
          </p:nvSpPr>
          <p:spPr>
            <a:xfrm>
              <a:off x="712773" y="25614"/>
              <a:ext cx="308573" cy="362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062"/>
                  </a:moveTo>
                  <a:lnTo>
                    <a:pt x="19969" y="6673"/>
                  </a:lnTo>
                  <a:lnTo>
                    <a:pt x="18369" y="8035"/>
                  </a:lnTo>
                  <a:lnTo>
                    <a:pt x="12897" y="8035"/>
                  </a:lnTo>
                  <a:lnTo>
                    <a:pt x="12820" y="6152"/>
                  </a:lnTo>
                  <a:lnTo>
                    <a:pt x="12673" y="4167"/>
                  </a:lnTo>
                  <a:lnTo>
                    <a:pt x="11073" y="3540"/>
                  </a:lnTo>
                  <a:lnTo>
                    <a:pt x="12768" y="3187"/>
                  </a:lnTo>
                  <a:lnTo>
                    <a:pt x="14436" y="2771"/>
                  </a:lnTo>
                  <a:lnTo>
                    <a:pt x="16062" y="2285"/>
                  </a:lnTo>
                  <a:lnTo>
                    <a:pt x="17632" y="1716"/>
                  </a:lnTo>
                  <a:lnTo>
                    <a:pt x="16383" y="0"/>
                  </a:lnTo>
                  <a:lnTo>
                    <a:pt x="13395" y="1312"/>
                  </a:lnTo>
                  <a:lnTo>
                    <a:pt x="10064" y="2298"/>
                  </a:lnTo>
                  <a:lnTo>
                    <a:pt x="6565" y="3014"/>
                  </a:lnTo>
                  <a:lnTo>
                    <a:pt x="3072" y="3513"/>
                  </a:lnTo>
                  <a:lnTo>
                    <a:pt x="3488" y="4494"/>
                  </a:lnTo>
                  <a:lnTo>
                    <a:pt x="5123" y="4355"/>
                  </a:lnTo>
                  <a:lnTo>
                    <a:pt x="6800" y="4181"/>
                  </a:lnTo>
                  <a:lnTo>
                    <a:pt x="8501" y="3965"/>
                  </a:lnTo>
                  <a:lnTo>
                    <a:pt x="10208" y="3704"/>
                  </a:lnTo>
                  <a:lnTo>
                    <a:pt x="10382" y="4867"/>
                  </a:lnTo>
                  <a:lnTo>
                    <a:pt x="10520" y="5982"/>
                  </a:lnTo>
                  <a:lnTo>
                    <a:pt x="10622" y="7041"/>
                  </a:lnTo>
                  <a:lnTo>
                    <a:pt x="10688" y="8035"/>
                  </a:lnTo>
                  <a:lnTo>
                    <a:pt x="0" y="8035"/>
                  </a:lnTo>
                  <a:lnTo>
                    <a:pt x="800" y="9207"/>
                  </a:lnTo>
                  <a:lnTo>
                    <a:pt x="10688" y="9207"/>
                  </a:lnTo>
                  <a:lnTo>
                    <a:pt x="10305" y="12489"/>
                  </a:lnTo>
                  <a:lnTo>
                    <a:pt x="9254" y="15159"/>
                  </a:lnTo>
                  <a:lnTo>
                    <a:pt x="7451" y="17338"/>
                  </a:lnTo>
                  <a:lnTo>
                    <a:pt x="4810" y="19146"/>
                  </a:lnTo>
                  <a:lnTo>
                    <a:pt x="1248" y="20702"/>
                  </a:lnTo>
                  <a:lnTo>
                    <a:pt x="1920" y="21600"/>
                  </a:lnTo>
                  <a:lnTo>
                    <a:pt x="5502" y="20268"/>
                  </a:lnTo>
                  <a:lnTo>
                    <a:pt x="8293" y="18733"/>
                  </a:lnTo>
                  <a:lnTo>
                    <a:pt x="10360" y="16926"/>
                  </a:lnTo>
                  <a:lnTo>
                    <a:pt x="11771" y="14781"/>
                  </a:lnTo>
                  <a:lnTo>
                    <a:pt x="12594" y="12230"/>
                  </a:lnTo>
                  <a:lnTo>
                    <a:pt x="12897" y="9207"/>
                  </a:lnTo>
                  <a:lnTo>
                    <a:pt x="20193" y="9207"/>
                  </a:lnTo>
                  <a:lnTo>
                    <a:pt x="20576" y="8933"/>
                  </a:lnTo>
                  <a:lnTo>
                    <a:pt x="21600" y="8062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7" name="object 20"/>
          <p:cNvSpPr/>
          <p:nvPr/>
        </p:nvSpPr>
        <p:spPr>
          <a:xfrm>
            <a:off x="8704257" y="13593683"/>
            <a:ext cx="244120" cy="307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75" y="0"/>
                </a:moveTo>
                <a:lnTo>
                  <a:pt x="3843" y="835"/>
                </a:lnTo>
                <a:lnTo>
                  <a:pt x="5379" y="4750"/>
                </a:lnTo>
                <a:lnTo>
                  <a:pt x="0" y="5040"/>
                </a:lnTo>
                <a:lnTo>
                  <a:pt x="1011" y="6323"/>
                </a:lnTo>
                <a:lnTo>
                  <a:pt x="5866" y="6066"/>
                </a:lnTo>
                <a:lnTo>
                  <a:pt x="11932" y="21600"/>
                </a:lnTo>
                <a:lnTo>
                  <a:pt x="13753" y="20894"/>
                </a:lnTo>
                <a:lnTo>
                  <a:pt x="8698" y="5937"/>
                </a:lnTo>
                <a:lnTo>
                  <a:pt x="16867" y="5520"/>
                </a:lnTo>
                <a:lnTo>
                  <a:pt x="15620" y="7008"/>
                </a:lnTo>
                <a:lnTo>
                  <a:pt x="14289" y="8517"/>
                </a:lnTo>
                <a:lnTo>
                  <a:pt x="12942" y="9948"/>
                </a:lnTo>
                <a:lnTo>
                  <a:pt x="11648" y="11202"/>
                </a:lnTo>
                <a:lnTo>
                  <a:pt x="12782" y="12035"/>
                </a:lnTo>
                <a:lnTo>
                  <a:pt x="14791" y="10479"/>
                </a:lnTo>
                <a:lnTo>
                  <a:pt x="16903" y="8730"/>
                </a:lnTo>
                <a:lnTo>
                  <a:pt x="19159" y="6764"/>
                </a:lnTo>
                <a:lnTo>
                  <a:pt x="21600" y="4558"/>
                </a:lnTo>
                <a:lnTo>
                  <a:pt x="18203" y="3146"/>
                </a:lnTo>
                <a:lnTo>
                  <a:pt x="17271" y="4140"/>
                </a:lnTo>
                <a:lnTo>
                  <a:pt x="8251" y="4621"/>
                </a:lnTo>
                <a:lnTo>
                  <a:pt x="6675" y="0"/>
                </a:lnTo>
                <a:close/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23" name="object 21"/>
          <p:cNvGrpSpPr/>
          <p:nvPr/>
        </p:nvGrpSpPr>
        <p:grpSpPr>
          <a:xfrm>
            <a:off x="9008288" y="13556194"/>
            <a:ext cx="981127" cy="339205"/>
            <a:chOff x="0" y="0"/>
            <a:chExt cx="981126" cy="339204"/>
          </a:xfrm>
        </p:grpSpPr>
        <p:sp>
          <p:nvSpPr>
            <p:cNvPr id="118" name="図形"/>
            <p:cNvSpPr/>
            <p:nvPr/>
          </p:nvSpPr>
          <p:spPr>
            <a:xfrm>
              <a:off x="0" y="150406"/>
              <a:ext cx="316802" cy="2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185"/>
                  </a:moveTo>
                  <a:lnTo>
                    <a:pt x="20914" y="0"/>
                  </a:lnTo>
                  <a:lnTo>
                    <a:pt x="0" y="0"/>
                  </a:lnTo>
                  <a:lnTo>
                    <a:pt x="748" y="21600"/>
                  </a:lnTo>
                  <a:lnTo>
                    <a:pt x="21600" y="21185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" name="図形"/>
            <p:cNvSpPr/>
            <p:nvPr/>
          </p:nvSpPr>
          <p:spPr>
            <a:xfrm>
              <a:off x="334695" y="457"/>
              <a:ext cx="124334" cy="33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7"/>
                  </a:moveTo>
                  <a:lnTo>
                    <a:pt x="15010" y="0"/>
                  </a:lnTo>
                  <a:lnTo>
                    <a:pt x="15113" y="837"/>
                  </a:lnTo>
                  <a:lnTo>
                    <a:pt x="15188" y="1647"/>
                  </a:lnTo>
                  <a:lnTo>
                    <a:pt x="15233" y="2435"/>
                  </a:lnTo>
                  <a:lnTo>
                    <a:pt x="15248" y="3207"/>
                  </a:lnTo>
                  <a:lnTo>
                    <a:pt x="14902" y="6625"/>
                  </a:lnTo>
                  <a:lnTo>
                    <a:pt x="13801" y="9740"/>
                  </a:lnTo>
                  <a:lnTo>
                    <a:pt x="11853" y="12644"/>
                  </a:lnTo>
                  <a:lnTo>
                    <a:pt x="8964" y="15426"/>
                  </a:lnTo>
                  <a:lnTo>
                    <a:pt x="5044" y="18177"/>
                  </a:lnTo>
                  <a:lnTo>
                    <a:pt x="0" y="20988"/>
                  </a:lnTo>
                  <a:lnTo>
                    <a:pt x="2780" y="21600"/>
                  </a:lnTo>
                  <a:lnTo>
                    <a:pt x="8322" y="18929"/>
                  </a:lnTo>
                  <a:lnTo>
                    <a:pt x="12761" y="16306"/>
                  </a:lnTo>
                  <a:lnTo>
                    <a:pt x="16188" y="13641"/>
                  </a:lnTo>
                  <a:lnTo>
                    <a:pt x="18692" y="10845"/>
                  </a:lnTo>
                  <a:lnTo>
                    <a:pt x="20369" y="7830"/>
                  </a:lnTo>
                  <a:lnTo>
                    <a:pt x="21307" y="4507"/>
                  </a:lnTo>
                  <a:lnTo>
                    <a:pt x="21600" y="787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" name="図形"/>
            <p:cNvSpPr/>
            <p:nvPr/>
          </p:nvSpPr>
          <p:spPr>
            <a:xfrm>
              <a:off x="533539" y="0"/>
              <a:ext cx="125261" cy="33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95"/>
                  </a:moveTo>
                  <a:lnTo>
                    <a:pt x="16819" y="18135"/>
                  </a:lnTo>
                  <a:lnTo>
                    <a:pt x="12952" y="15297"/>
                  </a:lnTo>
                  <a:lnTo>
                    <a:pt x="9973" y="12339"/>
                  </a:lnTo>
                  <a:lnTo>
                    <a:pt x="7860" y="9222"/>
                  </a:lnTo>
                  <a:lnTo>
                    <a:pt x="6592" y="5907"/>
                  </a:lnTo>
                  <a:lnTo>
                    <a:pt x="6150" y="2351"/>
                  </a:lnTo>
                  <a:lnTo>
                    <a:pt x="6150" y="1470"/>
                  </a:lnTo>
                  <a:lnTo>
                    <a:pt x="6228" y="1029"/>
                  </a:lnTo>
                  <a:lnTo>
                    <a:pt x="0" y="0"/>
                  </a:lnTo>
                  <a:lnTo>
                    <a:pt x="302" y="3868"/>
                  </a:lnTo>
                  <a:lnTo>
                    <a:pt x="1270" y="7285"/>
                  </a:lnTo>
                  <a:lnTo>
                    <a:pt x="2985" y="10364"/>
                  </a:lnTo>
                  <a:lnTo>
                    <a:pt x="5530" y="13222"/>
                  </a:lnTo>
                  <a:lnTo>
                    <a:pt x="8992" y="15972"/>
                  </a:lnTo>
                  <a:lnTo>
                    <a:pt x="13453" y="18726"/>
                  </a:lnTo>
                  <a:lnTo>
                    <a:pt x="19000" y="21600"/>
                  </a:lnTo>
                  <a:lnTo>
                    <a:pt x="21600" y="20895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" name="図形"/>
            <p:cNvSpPr/>
            <p:nvPr/>
          </p:nvSpPr>
          <p:spPr>
            <a:xfrm>
              <a:off x="702271" y="10515"/>
              <a:ext cx="108332" cy="10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049"/>
                  </a:moveTo>
                  <a:lnTo>
                    <a:pt x="17703" y="13570"/>
                  </a:lnTo>
                  <a:lnTo>
                    <a:pt x="13398" y="8954"/>
                  </a:lnTo>
                  <a:lnTo>
                    <a:pt x="8886" y="4372"/>
                  </a:lnTo>
                  <a:lnTo>
                    <a:pt x="4376" y="0"/>
                  </a:lnTo>
                  <a:lnTo>
                    <a:pt x="0" y="4769"/>
                  </a:lnTo>
                  <a:lnTo>
                    <a:pt x="4781" y="8767"/>
                  </a:lnTo>
                  <a:lnTo>
                    <a:pt x="9547" y="12976"/>
                  </a:lnTo>
                  <a:lnTo>
                    <a:pt x="14072" y="17288"/>
                  </a:lnTo>
                  <a:lnTo>
                    <a:pt x="18139" y="21600"/>
                  </a:lnTo>
                  <a:lnTo>
                    <a:pt x="21600" y="18049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" name="図形"/>
            <p:cNvSpPr/>
            <p:nvPr/>
          </p:nvSpPr>
          <p:spPr>
            <a:xfrm>
              <a:off x="708672" y="22860"/>
              <a:ext cx="272455" cy="30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74"/>
                  </a:moveTo>
                  <a:lnTo>
                    <a:pt x="20259" y="0"/>
                  </a:lnTo>
                  <a:lnTo>
                    <a:pt x="18835" y="3250"/>
                  </a:lnTo>
                  <a:lnTo>
                    <a:pt x="17093" y="6364"/>
                  </a:lnTo>
                  <a:lnTo>
                    <a:pt x="15033" y="9303"/>
                  </a:lnTo>
                  <a:lnTo>
                    <a:pt x="12656" y="12027"/>
                  </a:lnTo>
                  <a:lnTo>
                    <a:pt x="9964" y="14494"/>
                  </a:lnTo>
                  <a:lnTo>
                    <a:pt x="6956" y="16663"/>
                  </a:lnTo>
                  <a:lnTo>
                    <a:pt x="3635" y="18494"/>
                  </a:lnTo>
                  <a:lnTo>
                    <a:pt x="0" y="19948"/>
                  </a:lnTo>
                  <a:lnTo>
                    <a:pt x="1376" y="21600"/>
                  </a:lnTo>
                  <a:lnTo>
                    <a:pt x="5125" y="20084"/>
                  </a:lnTo>
                  <a:lnTo>
                    <a:pt x="8517" y="18184"/>
                  </a:lnTo>
                  <a:lnTo>
                    <a:pt x="11557" y="15938"/>
                  </a:lnTo>
                  <a:lnTo>
                    <a:pt x="14247" y="13387"/>
                  </a:lnTo>
                  <a:lnTo>
                    <a:pt x="16593" y="10566"/>
                  </a:lnTo>
                  <a:lnTo>
                    <a:pt x="18598" y="7515"/>
                  </a:lnTo>
                  <a:lnTo>
                    <a:pt x="20265" y="4272"/>
                  </a:lnTo>
                  <a:lnTo>
                    <a:pt x="21600" y="874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124" name="object 22" descr="object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83715" y="11463163"/>
            <a:ext cx="2375556" cy="4237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2" name="object 23"/>
          <p:cNvGrpSpPr/>
          <p:nvPr/>
        </p:nvGrpSpPr>
        <p:grpSpPr>
          <a:xfrm>
            <a:off x="7992027" y="11949708"/>
            <a:ext cx="1022712" cy="686487"/>
            <a:chOff x="0" y="0"/>
            <a:chExt cx="1022711" cy="686485"/>
          </a:xfrm>
        </p:grpSpPr>
        <p:grpSp>
          <p:nvGrpSpPr>
            <p:cNvPr id="129" name="object 24"/>
            <p:cNvGrpSpPr/>
            <p:nvPr/>
          </p:nvGrpSpPr>
          <p:grpSpPr>
            <a:xfrm>
              <a:off x="0" y="-1"/>
              <a:ext cx="1022712" cy="686487"/>
              <a:chOff x="0" y="0"/>
              <a:chExt cx="1022711" cy="686485"/>
            </a:xfrm>
          </p:grpSpPr>
          <p:sp>
            <p:nvSpPr>
              <p:cNvPr id="125" name="四角形"/>
              <p:cNvSpPr/>
              <p:nvPr/>
            </p:nvSpPr>
            <p:spPr>
              <a:xfrm>
                <a:off x="0" y="9143"/>
                <a:ext cx="12700" cy="668022"/>
              </a:xfrm>
              <a:prstGeom prst="rect">
                <a:avLst/>
              </a:pr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6" name="図形"/>
              <p:cNvSpPr/>
              <p:nvPr/>
            </p:nvSpPr>
            <p:spPr>
              <a:xfrm>
                <a:off x="5327" y="673785"/>
                <a:ext cx="101207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242"/>
                    </a:moveTo>
                    <a:lnTo>
                      <a:pt x="21555" y="5242"/>
                    </a:lnTo>
                    <a:lnTo>
                      <a:pt x="2155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5242"/>
                    </a:lnTo>
                    <a:close/>
                  </a:path>
                </a:pathLst>
              </a:cu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" name="四角形"/>
              <p:cNvSpPr/>
              <p:nvPr/>
            </p:nvSpPr>
            <p:spPr>
              <a:xfrm>
                <a:off x="1010011" y="9143"/>
                <a:ext cx="12701" cy="670168"/>
              </a:xfrm>
              <a:prstGeom prst="rect">
                <a:avLst/>
              </a:pr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" name="四角形"/>
              <p:cNvSpPr/>
              <p:nvPr/>
            </p:nvSpPr>
            <p:spPr>
              <a:xfrm>
                <a:off x="5315" y="0"/>
                <a:ext cx="1012088" cy="12700"/>
              </a:xfrm>
              <a:prstGeom prst="rect">
                <a:avLst/>
              </a:pr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0" name="object 25"/>
            <p:cNvSpPr/>
            <p:nvPr/>
          </p:nvSpPr>
          <p:spPr>
            <a:xfrm>
              <a:off x="7385" y="7353"/>
              <a:ext cx="1007936" cy="6719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1" name="object 26"/>
            <p:cNvSpPr/>
            <p:nvPr/>
          </p:nvSpPr>
          <p:spPr>
            <a:xfrm>
              <a:off x="309748" y="141726"/>
              <a:ext cx="403200" cy="40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323" y="285"/>
                  </a:lnTo>
                  <a:lnTo>
                    <a:pt x="6050" y="1098"/>
                  </a:lnTo>
                  <a:lnTo>
                    <a:pt x="4045" y="2373"/>
                  </a:lnTo>
                  <a:lnTo>
                    <a:pt x="2372" y="4045"/>
                  </a:lnTo>
                  <a:lnTo>
                    <a:pt x="1098" y="6050"/>
                  </a:lnTo>
                  <a:lnTo>
                    <a:pt x="285" y="8324"/>
                  </a:lnTo>
                  <a:lnTo>
                    <a:pt x="0" y="10800"/>
                  </a:lnTo>
                  <a:lnTo>
                    <a:pt x="285" y="13276"/>
                  </a:lnTo>
                  <a:lnTo>
                    <a:pt x="1098" y="15549"/>
                  </a:lnTo>
                  <a:lnTo>
                    <a:pt x="2372" y="17555"/>
                  </a:lnTo>
                  <a:lnTo>
                    <a:pt x="4045" y="19227"/>
                  </a:lnTo>
                  <a:lnTo>
                    <a:pt x="6050" y="20502"/>
                  </a:lnTo>
                  <a:lnTo>
                    <a:pt x="8323" y="21315"/>
                  </a:lnTo>
                  <a:lnTo>
                    <a:pt x="10800" y="21600"/>
                  </a:lnTo>
                  <a:lnTo>
                    <a:pt x="13276" y="21315"/>
                  </a:lnTo>
                  <a:lnTo>
                    <a:pt x="15549" y="20502"/>
                  </a:lnTo>
                  <a:lnTo>
                    <a:pt x="17555" y="19227"/>
                  </a:lnTo>
                  <a:lnTo>
                    <a:pt x="19227" y="17555"/>
                  </a:lnTo>
                  <a:lnTo>
                    <a:pt x="20502" y="15549"/>
                  </a:lnTo>
                  <a:lnTo>
                    <a:pt x="21315" y="13276"/>
                  </a:lnTo>
                  <a:lnTo>
                    <a:pt x="21600" y="10800"/>
                  </a:lnTo>
                  <a:lnTo>
                    <a:pt x="21315" y="8324"/>
                  </a:lnTo>
                  <a:lnTo>
                    <a:pt x="20502" y="6050"/>
                  </a:lnTo>
                  <a:lnTo>
                    <a:pt x="19227" y="4045"/>
                  </a:lnTo>
                  <a:lnTo>
                    <a:pt x="17555" y="2373"/>
                  </a:lnTo>
                  <a:lnTo>
                    <a:pt x="15549" y="1098"/>
                  </a:lnTo>
                  <a:lnTo>
                    <a:pt x="13276" y="28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A36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1" name="object 27"/>
          <p:cNvGrpSpPr/>
          <p:nvPr/>
        </p:nvGrpSpPr>
        <p:grpSpPr>
          <a:xfrm>
            <a:off x="7765307" y="14032103"/>
            <a:ext cx="1017404" cy="680975"/>
            <a:chOff x="0" y="0"/>
            <a:chExt cx="1017402" cy="680973"/>
          </a:xfrm>
        </p:grpSpPr>
        <p:grpSp>
          <p:nvGrpSpPr>
            <p:cNvPr id="136" name="object 28"/>
            <p:cNvGrpSpPr/>
            <p:nvPr/>
          </p:nvGrpSpPr>
          <p:grpSpPr>
            <a:xfrm>
              <a:off x="0" y="0"/>
              <a:ext cx="1017403" cy="680974"/>
              <a:chOff x="0" y="0"/>
              <a:chExt cx="1017402" cy="680974"/>
            </a:xfrm>
          </p:grpSpPr>
          <p:sp>
            <p:nvSpPr>
              <p:cNvPr id="133" name="図形"/>
              <p:cNvSpPr/>
              <p:nvPr/>
            </p:nvSpPr>
            <p:spPr>
              <a:xfrm>
                <a:off x="5315" y="9143"/>
                <a:ext cx="1012088" cy="671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56" y="0"/>
                    </a:lnTo>
                    <a:lnTo>
                      <a:pt x="21556" y="21478"/>
                    </a:lnTo>
                    <a:lnTo>
                      <a:pt x="21555" y="21547"/>
                    </a:lnTo>
                    <a:lnTo>
                      <a:pt x="0" y="2154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4" name="四角形"/>
              <p:cNvSpPr/>
              <p:nvPr/>
            </p:nvSpPr>
            <p:spPr>
              <a:xfrm>
                <a:off x="5315" y="0"/>
                <a:ext cx="1012088" cy="12700"/>
              </a:xfrm>
              <a:prstGeom prst="rect">
                <a:avLst/>
              </a:pr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5" name="四角形"/>
              <p:cNvSpPr/>
              <p:nvPr/>
            </p:nvSpPr>
            <p:spPr>
              <a:xfrm>
                <a:off x="0" y="9143"/>
                <a:ext cx="12700" cy="6680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7" name="object 29"/>
            <p:cNvSpPr/>
            <p:nvPr/>
          </p:nvSpPr>
          <p:spPr>
            <a:xfrm>
              <a:off x="7385" y="7365"/>
              <a:ext cx="1007936" cy="671946"/>
            </a:xfrm>
            <a:prstGeom prst="rect">
              <a:avLst/>
            </a:prstGeom>
            <a:solidFill>
              <a:srgbClr val="B7483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38" name="object 30" descr="object 3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6040" y="83228"/>
              <a:ext cx="180315" cy="171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object 31" descr="object 3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7722" y="49019"/>
              <a:ext cx="120868" cy="1261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object 32" descr="object 3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7551" y="214236"/>
              <a:ext cx="121826" cy="1283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4" name="object 33"/>
          <p:cNvGrpSpPr/>
          <p:nvPr/>
        </p:nvGrpSpPr>
        <p:grpSpPr>
          <a:xfrm>
            <a:off x="9227279" y="4764563"/>
            <a:ext cx="1022693" cy="686481"/>
            <a:chOff x="0" y="0"/>
            <a:chExt cx="1022692" cy="686480"/>
          </a:xfrm>
        </p:grpSpPr>
        <p:grpSp>
          <p:nvGrpSpPr>
            <p:cNvPr id="146" name="object 34"/>
            <p:cNvGrpSpPr/>
            <p:nvPr/>
          </p:nvGrpSpPr>
          <p:grpSpPr>
            <a:xfrm>
              <a:off x="0" y="0"/>
              <a:ext cx="1022693" cy="686481"/>
              <a:chOff x="0" y="0"/>
              <a:chExt cx="1022692" cy="686480"/>
            </a:xfrm>
          </p:grpSpPr>
          <p:sp>
            <p:nvSpPr>
              <p:cNvPr id="142" name="四角形"/>
              <p:cNvSpPr/>
              <p:nvPr/>
            </p:nvSpPr>
            <p:spPr>
              <a:xfrm>
                <a:off x="0" y="9150"/>
                <a:ext cx="12700" cy="668022"/>
              </a:xfrm>
              <a:prstGeom prst="rect">
                <a:avLst/>
              </a:pr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" name="四角形"/>
              <p:cNvSpPr/>
              <p:nvPr/>
            </p:nvSpPr>
            <p:spPr>
              <a:xfrm>
                <a:off x="5302" y="0"/>
                <a:ext cx="1012076" cy="12700"/>
              </a:xfrm>
              <a:prstGeom prst="rect">
                <a:avLst/>
              </a:pr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" name="図形"/>
              <p:cNvSpPr/>
              <p:nvPr/>
            </p:nvSpPr>
            <p:spPr>
              <a:xfrm>
                <a:off x="5302" y="673780"/>
                <a:ext cx="101208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482"/>
                    </a:moveTo>
                    <a:lnTo>
                      <a:pt x="21555" y="5482"/>
                    </a:lnTo>
                    <a:lnTo>
                      <a:pt x="2155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5482"/>
                    </a:lnTo>
                    <a:close/>
                  </a:path>
                </a:pathLst>
              </a:cu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" name="図形"/>
              <p:cNvSpPr/>
              <p:nvPr/>
            </p:nvSpPr>
            <p:spPr>
              <a:xfrm>
                <a:off x="1009992" y="9150"/>
                <a:ext cx="12701" cy="67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531"/>
                    </a:moveTo>
                    <a:lnTo>
                      <a:pt x="2146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531"/>
                    </a:lnTo>
                    <a:close/>
                  </a:path>
                </a:pathLst>
              </a:cu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7" name="object 35"/>
            <p:cNvSpPr/>
            <p:nvPr/>
          </p:nvSpPr>
          <p:spPr>
            <a:xfrm>
              <a:off x="7397" y="7360"/>
              <a:ext cx="1007899" cy="6719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" name="object 36"/>
            <p:cNvSpPr/>
            <p:nvPr/>
          </p:nvSpPr>
          <p:spPr>
            <a:xfrm>
              <a:off x="346287" y="178238"/>
              <a:ext cx="330137" cy="33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14" y="0"/>
                  </a:moveTo>
                  <a:lnTo>
                    <a:pt x="6979" y="646"/>
                  </a:lnTo>
                  <a:lnTo>
                    <a:pt x="4499" y="1970"/>
                  </a:lnTo>
                  <a:lnTo>
                    <a:pt x="2468" y="3858"/>
                  </a:lnTo>
                  <a:lnTo>
                    <a:pt x="979" y="6199"/>
                  </a:lnTo>
                  <a:lnTo>
                    <a:pt x="125" y="8879"/>
                  </a:lnTo>
                  <a:lnTo>
                    <a:pt x="0" y="11786"/>
                  </a:lnTo>
                  <a:lnTo>
                    <a:pt x="647" y="14621"/>
                  </a:lnTo>
                  <a:lnTo>
                    <a:pt x="1971" y="17100"/>
                  </a:lnTo>
                  <a:lnTo>
                    <a:pt x="3859" y="19132"/>
                  </a:lnTo>
                  <a:lnTo>
                    <a:pt x="6199" y="20621"/>
                  </a:lnTo>
                  <a:lnTo>
                    <a:pt x="8878" y="21475"/>
                  </a:lnTo>
                  <a:lnTo>
                    <a:pt x="11784" y="21600"/>
                  </a:lnTo>
                  <a:lnTo>
                    <a:pt x="14619" y="20952"/>
                  </a:lnTo>
                  <a:lnTo>
                    <a:pt x="17100" y="19629"/>
                  </a:lnTo>
                  <a:lnTo>
                    <a:pt x="19132" y="17741"/>
                  </a:lnTo>
                  <a:lnTo>
                    <a:pt x="20622" y="15401"/>
                  </a:lnTo>
                  <a:lnTo>
                    <a:pt x="21476" y="12722"/>
                  </a:lnTo>
                  <a:lnTo>
                    <a:pt x="21600" y="9814"/>
                  </a:lnTo>
                  <a:lnTo>
                    <a:pt x="20952" y="6979"/>
                  </a:lnTo>
                  <a:lnTo>
                    <a:pt x="19628" y="4499"/>
                  </a:lnTo>
                  <a:lnTo>
                    <a:pt x="17739" y="2468"/>
                  </a:lnTo>
                  <a:lnTo>
                    <a:pt x="15399" y="979"/>
                  </a:lnTo>
                  <a:lnTo>
                    <a:pt x="12720" y="125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rgbClr val="A73E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9" name="object 37"/>
            <p:cNvSpPr/>
            <p:nvPr/>
          </p:nvSpPr>
          <p:spPr>
            <a:xfrm>
              <a:off x="345603" y="257663"/>
              <a:ext cx="318247" cy="25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8" y="0"/>
                  </a:moveTo>
                  <a:lnTo>
                    <a:pt x="423" y="3499"/>
                  </a:lnTo>
                  <a:lnTo>
                    <a:pt x="0" y="7150"/>
                  </a:lnTo>
                  <a:lnTo>
                    <a:pt x="323" y="10765"/>
                  </a:lnTo>
                  <a:lnTo>
                    <a:pt x="1357" y="14159"/>
                  </a:lnTo>
                  <a:lnTo>
                    <a:pt x="3064" y="17145"/>
                  </a:lnTo>
                  <a:lnTo>
                    <a:pt x="5411" y="19539"/>
                  </a:lnTo>
                  <a:lnTo>
                    <a:pt x="8175" y="21065"/>
                  </a:lnTo>
                  <a:lnTo>
                    <a:pt x="11058" y="21600"/>
                  </a:lnTo>
                  <a:lnTo>
                    <a:pt x="13913" y="21190"/>
                  </a:lnTo>
                  <a:lnTo>
                    <a:pt x="16594" y="19881"/>
                  </a:lnTo>
                  <a:lnTo>
                    <a:pt x="18952" y="17718"/>
                  </a:lnTo>
                  <a:lnTo>
                    <a:pt x="20843" y="14746"/>
                  </a:lnTo>
                  <a:lnTo>
                    <a:pt x="21600" y="12091"/>
                  </a:lnTo>
                  <a:lnTo>
                    <a:pt x="21496" y="9368"/>
                  </a:lnTo>
                  <a:lnTo>
                    <a:pt x="18952" y="4982"/>
                  </a:lnTo>
                  <a:lnTo>
                    <a:pt x="14701" y="4154"/>
                  </a:lnTo>
                  <a:lnTo>
                    <a:pt x="9725" y="9455"/>
                  </a:lnTo>
                  <a:lnTo>
                    <a:pt x="7771" y="10598"/>
                  </a:lnTo>
                  <a:lnTo>
                    <a:pt x="3518" y="9774"/>
                  </a:lnTo>
                  <a:lnTo>
                    <a:pt x="974" y="5386"/>
                  </a:lnTo>
                  <a:lnTo>
                    <a:pt x="871" y="2661"/>
                  </a:lnTo>
                  <a:lnTo>
                    <a:pt x="1628" y="0"/>
                  </a:lnTo>
                  <a:close/>
                </a:path>
              </a:pathLst>
            </a:custGeom>
            <a:solidFill>
              <a:srgbClr val="254B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50" name="object 38" descr="object 3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9043" y="71932"/>
              <a:ext cx="180795" cy="1970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object 39" descr="object 3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82838" y="417606"/>
              <a:ext cx="180776" cy="197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object 40" descr="object 4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82877" y="71932"/>
              <a:ext cx="180741" cy="197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object 41" descr="object 4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9072" y="417606"/>
              <a:ext cx="180766" cy="197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5" name="object 42"/>
          <p:cNvGrpSpPr/>
          <p:nvPr/>
        </p:nvGrpSpPr>
        <p:grpSpPr>
          <a:xfrm>
            <a:off x="590638" y="4592561"/>
            <a:ext cx="1016368" cy="680989"/>
            <a:chOff x="0" y="0"/>
            <a:chExt cx="1016367" cy="680988"/>
          </a:xfrm>
        </p:grpSpPr>
        <p:grpSp>
          <p:nvGrpSpPr>
            <p:cNvPr id="158" name="object 43"/>
            <p:cNvGrpSpPr/>
            <p:nvPr/>
          </p:nvGrpSpPr>
          <p:grpSpPr>
            <a:xfrm>
              <a:off x="0" y="-1"/>
              <a:ext cx="1016368" cy="680990"/>
              <a:chOff x="0" y="0"/>
              <a:chExt cx="1016367" cy="680988"/>
            </a:xfrm>
          </p:grpSpPr>
          <p:sp>
            <p:nvSpPr>
              <p:cNvPr id="155" name="図形"/>
              <p:cNvSpPr/>
              <p:nvPr/>
            </p:nvSpPr>
            <p:spPr>
              <a:xfrm>
                <a:off x="4254" y="9156"/>
                <a:ext cx="1012114" cy="671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10" y="0"/>
                    </a:lnTo>
                    <a:lnTo>
                      <a:pt x="21510" y="21478"/>
                    </a:lnTo>
                    <a:lnTo>
                      <a:pt x="21555" y="21478"/>
                    </a:lnTo>
                    <a:lnTo>
                      <a:pt x="21555" y="21544"/>
                    </a:lnTo>
                    <a:lnTo>
                      <a:pt x="0" y="2154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6" name="四角形"/>
              <p:cNvSpPr/>
              <p:nvPr/>
            </p:nvSpPr>
            <p:spPr>
              <a:xfrm>
                <a:off x="4254" y="0"/>
                <a:ext cx="1012114" cy="12700"/>
              </a:xfrm>
              <a:prstGeom prst="rect">
                <a:avLst/>
              </a:pr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7" name="四角形"/>
              <p:cNvSpPr/>
              <p:nvPr/>
            </p:nvSpPr>
            <p:spPr>
              <a:xfrm>
                <a:off x="0" y="9156"/>
                <a:ext cx="12700" cy="668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9" name="object 44"/>
            <p:cNvSpPr/>
            <p:nvPr/>
          </p:nvSpPr>
          <p:spPr>
            <a:xfrm>
              <a:off x="6375" y="455308"/>
              <a:ext cx="1007898" cy="1119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162" name="object 45"/>
            <p:cNvGrpSpPr/>
            <p:nvPr/>
          </p:nvGrpSpPr>
          <p:grpSpPr>
            <a:xfrm>
              <a:off x="6375" y="7352"/>
              <a:ext cx="1007898" cy="671909"/>
              <a:chOff x="0" y="0"/>
              <a:chExt cx="1007896" cy="671907"/>
            </a:xfrm>
          </p:grpSpPr>
          <p:sp>
            <p:nvSpPr>
              <p:cNvPr id="160" name="四角形"/>
              <p:cNvSpPr/>
              <p:nvPr/>
            </p:nvSpPr>
            <p:spPr>
              <a:xfrm>
                <a:off x="0" y="559904"/>
                <a:ext cx="1007897" cy="112004"/>
              </a:xfrm>
              <a:prstGeom prst="rect">
                <a:avLst/>
              </a:prstGeom>
              <a:solidFill>
                <a:srgbClr val="283F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1" name="四角形"/>
              <p:cNvSpPr/>
              <p:nvPr/>
            </p:nvSpPr>
            <p:spPr>
              <a:xfrm>
                <a:off x="0" y="0"/>
                <a:ext cx="1007897" cy="111964"/>
              </a:xfrm>
              <a:prstGeom prst="rect">
                <a:avLst/>
              </a:prstGeom>
              <a:solidFill>
                <a:srgbClr val="283F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3" name="object 46"/>
            <p:cNvSpPr/>
            <p:nvPr/>
          </p:nvSpPr>
          <p:spPr>
            <a:xfrm>
              <a:off x="6375" y="119317"/>
              <a:ext cx="1007898" cy="1120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4" name="object 47"/>
            <p:cNvSpPr/>
            <p:nvPr/>
          </p:nvSpPr>
          <p:spPr>
            <a:xfrm>
              <a:off x="6375" y="231318"/>
              <a:ext cx="1007898" cy="223990"/>
            </a:xfrm>
            <a:prstGeom prst="rect">
              <a:avLst/>
            </a:prstGeom>
            <a:solidFill>
              <a:srgbClr val="A73E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7" name="object 48"/>
          <p:cNvGrpSpPr/>
          <p:nvPr/>
        </p:nvGrpSpPr>
        <p:grpSpPr>
          <a:xfrm>
            <a:off x="420426" y="11746344"/>
            <a:ext cx="1020599" cy="686500"/>
            <a:chOff x="0" y="0"/>
            <a:chExt cx="1020597" cy="686498"/>
          </a:xfrm>
        </p:grpSpPr>
        <p:grpSp>
          <p:nvGrpSpPr>
            <p:cNvPr id="170" name="object 49"/>
            <p:cNvGrpSpPr/>
            <p:nvPr/>
          </p:nvGrpSpPr>
          <p:grpSpPr>
            <a:xfrm>
              <a:off x="-1" y="0"/>
              <a:ext cx="1020599" cy="686499"/>
              <a:chOff x="0" y="0"/>
              <a:chExt cx="1020597" cy="686498"/>
            </a:xfrm>
          </p:grpSpPr>
          <p:sp>
            <p:nvSpPr>
              <p:cNvPr id="166" name="四角形"/>
              <p:cNvSpPr/>
              <p:nvPr/>
            </p:nvSpPr>
            <p:spPr>
              <a:xfrm>
                <a:off x="0" y="9169"/>
                <a:ext cx="12700" cy="668021"/>
              </a:xfrm>
              <a:prstGeom prst="rect">
                <a:avLst/>
              </a:pr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7" name="四角形"/>
              <p:cNvSpPr/>
              <p:nvPr/>
            </p:nvSpPr>
            <p:spPr>
              <a:xfrm>
                <a:off x="4261" y="0"/>
                <a:ext cx="1012088" cy="12700"/>
              </a:xfrm>
              <a:prstGeom prst="rect">
                <a:avLst/>
              </a:pr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8" name="図形"/>
              <p:cNvSpPr/>
              <p:nvPr/>
            </p:nvSpPr>
            <p:spPr>
              <a:xfrm>
                <a:off x="4272" y="673798"/>
                <a:ext cx="10120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482"/>
                    </a:moveTo>
                    <a:lnTo>
                      <a:pt x="21555" y="5482"/>
                    </a:lnTo>
                    <a:lnTo>
                      <a:pt x="2155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5482"/>
                    </a:lnTo>
                    <a:close/>
                  </a:path>
                </a:pathLst>
              </a:cu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9" name="図形"/>
              <p:cNvSpPr/>
              <p:nvPr/>
            </p:nvSpPr>
            <p:spPr>
              <a:xfrm>
                <a:off x="1007897" y="9169"/>
                <a:ext cx="12701" cy="670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531"/>
                    </a:moveTo>
                    <a:lnTo>
                      <a:pt x="21534" y="0"/>
                    </a:lnTo>
                    <a:lnTo>
                      <a:pt x="0" y="0"/>
                    </a:lnTo>
                    <a:lnTo>
                      <a:pt x="0" y="21531"/>
                    </a:lnTo>
                    <a:lnTo>
                      <a:pt x="11027" y="21531"/>
                    </a:lnTo>
                    <a:lnTo>
                      <a:pt x="11027" y="21600"/>
                    </a:lnTo>
                    <a:lnTo>
                      <a:pt x="21600" y="21600"/>
                    </a:lnTo>
                    <a:lnTo>
                      <a:pt x="21600" y="21531"/>
                    </a:lnTo>
                    <a:close/>
                  </a:path>
                </a:pathLst>
              </a:custGeom>
              <a:solidFill>
                <a:srgbClr val="2221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1" name="object 50"/>
            <p:cNvSpPr/>
            <p:nvPr/>
          </p:nvSpPr>
          <p:spPr>
            <a:xfrm>
              <a:off x="6381" y="455295"/>
              <a:ext cx="1007910" cy="1120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174" name="object 51"/>
            <p:cNvGrpSpPr/>
            <p:nvPr/>
          </p:nvGrpSpPr>
          <p:grpSpPr>
            <a:xfrm>
              <a:off x="6381" y="7340"/>
              <a:ext cx="1007910" cy="671958"/>
              <a:chOff x="0" y="0"/>
              <a:chExt cx="1007909" cy="671957"/>
            </a:xfrm>
          </p:grpSpPr>
          <p:sp>
            <p:nvSpPr>
              <p:cNvPr id="172" name="四角形"/>
              <p:cNvSpPr/>
              <p:nvPr/>
            </p:nvSpPr>
            <p:spPr>
              <a:xfrm>
                <a:off x="0" y="559968"/>
                <a:ext cx="1007910" cy="111990"/>
              </a:xfrm>
              <a:prstGeom prst="rect">
                <a:avLst/>
              </a:prstGeom>
              <a:solidFill>
                <a:srgbClr val="B54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" name="四角形"/>
              <p:cNvSpPr/>
              <p:nvPr/>
            </p:nvSpPr>
            <p:spPr>
              <a:xfrm>
                <a:off x="0" y="0"/>
                <a:ext cx="1007910" cy="112014"/>
              </a:xfrm>
              <a:prstGeom prst="rect">
                <a:avLst/>
              </a:prstGeom>
              <a:solidFill>
                <a:srgbClr val="B54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75" name="object 52"/>
            <p:cNvSpPr/>
            <p:nvPr/>
          </p:nvSpPr>
          <p:spPr>
            <a:xfrm>
              <a:off x="6381" y="119354"/>
              <a:ext cx="1007910" cy="1120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6" name="object 53"/>
            <p:cNvSpPr/>
            <p:nvPr/>
          </p:nvSpPr>
          <p:spPr>
            <a:xfrm>
              <a:off x="6381" y="231368"/>
              <a:ext cx="1007910" cy="223927"/>
            </a:xfrm>
            <a:prstGeom prst="rect">
              <a:avLst/>
            </a:prstGeom>
            <a:solidFill>
              <a:srgbClr val="2A3B6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0" name="object 54"/>
          <p:cNvGrpSpPr/>
          <p:nvPr/>
        </p:nvGrpSpPr>
        <p:grpSpPr>
          <a:xfrm>
            <a:off x="5302948" y="-1"/>
            <a:ext cx="5389055" cy="4809731"/>
            <a:chOff x="0" y="0"/>
            <a:chExt cx="5389054" cy="4809729"/>
          </a:xfrm>
        </p:grpSpPr>
        <p:pic>
          <p:nvPicPr>
            <p:cNvPr id="178" name="object 55" descr="object 5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21067" y="2157984"/>
              <a:ext cx="3617975" cy="26517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object 56" descr="object 5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5389055" cy="4505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3" name="object 57"/>
          <p:cNvGrpSpPr/>
          <p:nvPr/>
        </p:nvGrpSpPr>
        <p:grpSpPr>
          <a:xfrm>
            <a:off x="5881053" y="7532864"/>
            <a:ext cx="4714316" cy="4503673"/>
            <a:chOff x="0" y="0"/>
            <a:chExt cx="4714314" cy="4503671"/>
          </a:xfrm>
        </p:grpSpPr>
        <p:pic>
          <p:nvPicPr>
            <p:cNvPr id="181" name="object 58" descr="object 58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79410" y="2123185"/>
              <a:ext cx="3200400" cy="2380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object 59" descr="object 59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0" y="0"/>
              <a:ext cx="4714315" cy="39096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object 60" descr="object 60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0" y="271273"/>
            <a:ext cx="5681472" cy="4431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object 61"/>
          <p:cNvGrpSpPr/>
          <p:nvPr/>
        </p:nvGrpSpPr>
        <p:grpSpPr>
          <a:xfrm>
            <a:off x="-1" y="7431010"/>
            <a:ext cx="8393990" cy="7501126"/>
            <a:chOff x="0" y="0"/>
            <a:chExt cx="8393988" cy="7501125"/>
          </a:xfrm>
        </p:grpSpPr>
        <p:pic>
          <p:nvPicPr>
            <p:cNvPr id="185" name="object 62" descr="object 6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0" y="0"/>
              <a:ext cx="5547360" cy="44317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object 63" descr="object 63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170175" y="3066287"/>
              <a:ext cx="6028945" cy="4434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object 64" descr="object 64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074633" y="2895856"/>
              <a:ext cx="6319356" cy="4201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9" name="object 65" descr="object 65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53812" y="91351"/>
            <a:ext cx="5135800" cy="3908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object 66" descr="object 66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0" y="7461098"/>
            <a:ext cx="5420551" cy="3700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object 67" descr="object 67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4419832" y="14479229"/>
            <a:ext cx="1857424" cy="420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