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10693400" cy="15125700"/>
  <p:notesSz cx="10693400" cy="151257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8967"/>
            <a:ext cx="9089390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70392"/>
            <a:ext cx="748538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2003" cy="1511998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202412ハンバーグツインソース 食・抗・たんぱく</dc:title>
  <dcterms:created xsi:type="dcterms:W3CDTF">2024-11-18T06:01:50Z</dcterms:created>
  <dcterms:modified xsi:type="dcterms:W3CDTF">2024-11-18T06:01:50Z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2024-11-18T00:00:00Z</vt:filetime>
  </property>
  <property fmtid="{D5CDD505-2E9C-101B-9397-08002B2CF9AE}" pid="3" name="Creator">
    <vt:lpwstr>Adobe Illustrator 29.0 (Macintosh)</vt:lpwstr>
  </property>
  <property fmtid="{D5CDD505-2E9C-101B-9397-08002B2CF9AE}" pid="4" name="LastSaved">
    <vt:filetime>2024-11-18T00:00:00Z</vt:filetime>
  </property>
  <property fmtid="{D5CDD505-2E9C-101B-9397-08002B2CF9AE}" pid="5" name="Producer">
    <vt:lpwstr>Adobe PDF library 17.00</vt:lpwstr>
  </property>
</Properties>
</file>