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70" r:id="rId2"/>
  </p:sldIdLst>
  <p:sldSz cx="6858000" cy="9906000" type="A4"/>
  <p:notesSz cx="6735763" cy="9866313"/>
  <p:defaultTextStyle>
    <a:defPPr>
      <a:defRPr lang="ja-JP"/>
    </a:defPPr>
    <a:lvl1pPr algn="l" defTabSz="913502" rtl="0" fontAlgn="base">
      <a:spcBef>
        <a:spcPct val="0"/>
      </a:spcBef>
      <a:spcAft>
        <a:spcPct val="0"/>
      </a:spcAft>
      <a:defRPr kumimoji="1" sz="1802" kern="1200">
        <a:solidFill>
          <a:schemeClr val="tx1"/>
        </a:solidFill>
        <a:latin typeface="Arial" charset="0"/>
        <a:ea typeface="ＭＳ Ｐゴシック" charset="-128"/>
        <a:cs typeface="+mn-cs"/>
      </a:defRPr>
    </a:lvl1pPr>
    <a:lvl2pPr marL="456496" indent="-309436" algn="l" defTabSz="913502" rtl="0" fontAlgn="base">
      <a:spcBef>
        <a:spcPct val="0"/>
      </a:spcBef>
      <a:spcAft>
        <a:spcPct val="0"/>
      </a:spcAft>
      <a:defRPr kumimoji="1" sz="1802" kern="1200">
        <a:solidFill>
          <a:schemeClr val="tx1"/>
        </a:solidFill>
        <a:latin typeface="Arial" charset="0"/>
        <a:ea typeface="ＭＳ Ｐゴシック" charset="-128"/>
        <a:cs typeface="+mn-cs"/>
      </a:defRPr>
    </a:lvl2pPr>
    <a:lvl3pPr marL="913502" indent="-619384" algn="l" defTabSz="913502" rtl="0" fontAlgn="base">
      <a:spcBef>
        <a:spcPct val="0"/>
      </a:spcBef>
      <a:spcAft>
        <a:spcPct val="0"/>
      </a:spcAft>
      <a:defRPr kumimoji="1" sz="1802" kern="1200">
        <a:solidFill>
          <a:schemeClr val="tx1"/>
        </a:solidFill>
        <a:latin typeface="Arial" charset="0"/>
        <a:ea typeface="ＭＳ Ｐゴシック" charset="-128"/>
        <a:cs typeface="+mn-cs"/>
      </a:defRPr>
    </a:lvl3pPr>
    <a:lvl4pPr marL="1370507" indent="-929331" algn="l" defTabSz="913502" rtl="0" fontAlgn="base">
      <a:spcBef>
        <a:spcPct val="0"/>
      </a:spcBef>
      <a:spcAft>
        <a:spcPct val="0"/>
      </a:spcAft>
      <a:defRPr kumimoji="1" sz="1802" kern="1200">
        <a:solidFill>
          <a:schemeClr val="tx1"/>
        </a:solidFill>
        <a:latin typeface="Arial" charset="0"/>
        <a:ea typeface="ＭＳ Ｐゴシック" charset="-128"/>
        <a:cs typeface="+mn-cs"/>
      </a:defRPr>
    </a:lvl4pPr>
    <a:lvl5pPr marL="1827514" indent="-1239278" algn="l" defTabSz="913502" rtl="0" fontAlgn="base">
      <a:spcBef>
        <a:spcPct val="0"/>
      </a:spcBef>
      <a:spcAft>
        <a:spcPct val="0"/>
      </a:spcAft>
      <a:defRPr kumimoji="1" sz="1802" kern="1200">
        <a:solidFill>
          <a:schemeClr val="tx1"/>
        </a:solidFill>
        <a:latin typeface="Arial" charset="0"/>
        <a:ea typeface="ＭＳ Ｐゴシック" charset="-128"/>
        <a:cs typeface="+mn-cs"/>
      </a:defRPr>
    </a:lvl5pPr>
    <a:lvl6pPr marL="735295" algn="l" defTabSz="294117" rtl="0" eaLnBrk="1" latinLnBrk="0" hangingPunct="1">
      <a:defRPr kumimoji="1" sz="1802" kern="1200">
        <a:solidFill>
          <a:schemeClr val="tx1"/>
        </a:solidFill>
        <a:latin typeface="Arial" charset="0"/>
        <a:ea typeface="ＭＳ Ｐゴシック" charset="-128"/>
        <a:cs typeface="+mn-cs"/>
      </a:defRPr>
    </a:lvl6pPr>
    <a:lvl7pPr marL="882353" algn="l" defTabSz="294117" rtl="0" eaLnBrk="1" latinLnBrk="0" hangingPunct="1">
      <a:defRPr kumimoji="1" sz="1802" kern="1200">
        <a:solidFill>
          <a:schemeClr val="tx1"/>
        </a:solidFill>
        <a:latin typeface="Arial" charset="0"/>
        <a:ea typeface="ＭＳ Ｐゴシック" charset="-128"/>
        <a:cs typeface="+mn-cs"/>
      </a:defRPr>
    </a:lvl7pPr>
    <a:lvl8pPr marL="1029412" algn="l" defTabSz="294117" rtl="0" eaLnBrk="1" latinLnBrk="0" hangingPunct="1">
      <a:defRPr kumimoji="1" sz="1802" kern="1200">
        <a:solidFill>
          <a:schemeClr val="tx1"/>
        </a:solidFill>
        <a:latin typeface="Arial" charset="0"/>
        <a:ea typeface="ＭＳ Ｐゴシック" charset="-128"/>
        <a:cs typeface="+mn-cs"/>
      </a:defRPr>
    </a:lvl8pPr>
    <a:lvl9pPr marL="1176471" algn="l" defTabSz="294117" rtl="0" eaLnBrk="1" latinLnBrk="0" hangingPunct="1">
      <a:defRPr kumimoji="1" sz="1802"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F07"/>
    <a:srgbClr val="4E2812"/>
    <a:srgbClr val="908978"/>
    <a:srgbClr val="C3A541"/>
    <a:srgbClr val="ECB900"/>
    <a:srgbClr val="603813"/>
    <a:srgbClr val="E2E1DE"/>
    <a:srgbClr val="928D84"/>
    <a:srgbClr val="D4145A"/>
    <a:srgbClr val="D4B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2809" autoAdjust="0"/>
  </p:normalViewPr>
  <p:slideViewPr>
    <p:cSldViewPr snapToGrid="0">
      <p:cViewPr>
        <p:scale>
          <a:sx n="66" d="100"/>
          <a:sy n="66" d="100"/>
        </p:scale>
        <p:origin x="3312" y="684"/>
      </p:cViewPr>
      <p:guideLst>
        <p:guide orient="horz" pos="3120"/>
        <p:guide pos="2160"/>
      </p:guideLst>
    </p:cSldViewPr>
  </p:slid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65" d="100"/>
          <a:sy n="65" d="100"/>
        </p:scale>
        <p:origin x="2870"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19356" cy="495525"/>
          </a:xfrm>
          <a:prstGeom prst="rect">
            <a:avLst/>
          </a:prstGeom>
        </p:spPr>
        <p:txBody>
          <a:bodyPr vert="horz" lIns="90683" tIns="45341" rIns="90683" bIns="45341" rtlCol="0"/>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idx="1"/>
          </p:nvPr>
        </p:nvSpPr>
        <p:spPr>
          <a:xfrm>
            <a:off x="3814836" y="5"/>
            <a:ext cx="2919356" cy="495525"/>
          </a:xfrm>
          <a:prstGeom prst="rect">
            <a:avLst/>
          </a:prstGeom>
        </p:spPr>
        <p:txBody>
          <a:bodyPr vert="horz" lIns="90683" tIns="45341" rIns="90683" bIns="45341" rtlCol="0"/>
          <a:lstStyle>
            <a:lvl1pPr algn="r" defTabSz="2817936" fontAlgn="auto">
              <a:spcBef>
                <a:spcPts val="0"/>
              </a:spcBef>
              <a:spcAft>
                <a:spcPts val="0"/>
              </a:spcAft>
              <a:defRPr sz="1200" smtClean="0">
                <a:latin typeface="+mn-lt"/>
                <a:ea typeface="+mn-ea"/>
              </a:defRPr>
            </a:lvl1pPr>
          </a:lstStyle>
          <a:p>
            <a:pPr>
              <a:defRPr/>
            </a:pPr>
            <a:fld id="{F3CA139E-2583-4B26-A050-17747ADD8A08}" type="datetimeFigureOut">
              <a:rPr lang="ja-JP" altLang="en-US"/>
              <a:pPr>
                <a:defRPr/>
              </a:pPr>
              <a:t>2024/5/31</a:t>
            </a:fld>
            <a:endParaRPr lang="ja-JP" altLang="en-US" dirty="0"/>
          </a:p>
        </p:txBody>
      </p:sp>
      <p:sp>
        <p:nvSpPr>
          <p:cNvPr id="4" name="スライド イメージ プレースホルダー 3"/>
          <p:cNvSpPr>
            <a:spLocks noGrp="1" noRot="1" noChangeAspect="1"/>
          </p:cNvSpPr>
          <p:nvPr>
            <p:ph type="sldImg" idx="2"/>
          </p:nvPr>
        </p:nvSpPr>
        <p:spPr>
          <a:xfrm>
            <a:off x="2214563" y="1231900"/>
            <a:ext cx="2306637" cy="3332163"/>
          </a:xfrm>
          <a:prstGeom prst="rect">
            <a:avLst/>
          </a:prstGeom>
          <a:noFill/>
          <a:ln w="12700">
            <a:solidFill>
              <a:prstClr val="black"/>
            </a:solidFill>
          </a:ln>
        </p:spPr>
        <p:txBody>
          <a:bodyPr vert="horz" lIns="90683" tIns="45341" rIns="90683" bIns="45341" rtlCol="0" anchor="ctr"/>
          <a:lstStyle/>
          <a:p>
            <a:pPr lvl="0"/>
            <a:endParaRPr lang="ja-JP" altLang="en-US" noProof="0" dirty="0"/>
          </a:p>
        </p:txBody>
      </p:sp>
      <p:sp>
        <p:nvSpPr>
          <p:cNvPr id="5" name="ノート プレースホルダー 4"/>
          <p:cNvSpPr>
            <a:spLocks noGrp="1"/>
          </p:cNvSpPr>
          <p:nvPr>
            <p:ph type="body" sz="quarter" idx="3"/>
          </p:nvPr>
        </p:nvSpPr>
        <p:spPr>
          <a:xfrm>
            <a:off x="673579" y="4748521"/>
            <a:ext cx="5388609" cy="3885294"/>
          </a:xfrm>
          <a:prstGeom prst="rect">
            <a:avLst/>
          </a:prstGeom>
        </p:spPr>
        <p:txBody>
          <a:bodyPr vert="horz" lIns="90683" tIns="45341" rIns="90683" bIns="4534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2" y="9370793"/>
            <a:ext cx="2919356" cy="495525"/>
          </a:xfrm>
          <a:prstGeom prst="rect">
            <a:avLst/>
          </a:prstGeom>
        </p:spPr>
        <p:txBody>
          <a:bodyPr vert="horz" lIns="90683" tIns="45341" rIns="90683" bIns="45341" rtlCol="0" anchor="b"/>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14836" y="9370793"/>
            <a:ext cx="2919356" cy="495525"/>
          </a:xfrm>
          <a:prstGeom prst="rect">
            <a:avLst/>
          </a:prstGeom>
        </p:spPr>
        <p:txBody>
          <a:bodyPr vert="horz" lIns="90683" tIns="45341" rIns="90683" bIns="45341" rtlCol="0" anchor="b"/>
          <a:lstStyle>
            <a:lvl1pPr algn="r" defTabSz="2817936" fontAlgn="auto">
              <a:spcBef>
                <a:spcPts val="0"/>
              </a:spcBef>
              <a:spcAft>
                <a:spcPts val="0"/>
              </a:spcAft>
              <a:defRPr sz="1200" smtClean="0">
                <a:latin typeface="+mn-lt"/>
                <a:ea typeface="+mn-ea"/>
              </a:defRPr>
            </a:lvl1pPr>
          </a:lstStyle>
          <a:p>
            <a:pPr>
              <a:defRPr/>
            </a:pPr>
            <a:fld id="{F6DF0DD7-F0C1-4171-8C83-683C50B84A60}" type="slidenum">
              <a:rPr lang="ja-JP" altLang="en-US"/>
              <a:pPr>
                <a:defRPr/>
              </a:pPr>
              <a:t>‹#›</a:t>
            </a:fld>
            <a:endParaRPr lang="ja-JP" altLang="en-US" dirty="0"/>
          </a:p>
        </p:txBody>
      </p:sp>
    </p:spTree>
    <p:extLst>
      <p:ext uri="{BB962C8B-B14F-4D97-AF65-F5344CB8AC3E}">
        <p14:creationId xmlns:p14="http://schemas.microsoft.com/office/powerpoint/2010/main" val="3362357426"/>
      </p:ext>
    </p:extLst>
  </p:cSld>
  <p:clrMap bg1="lt1" tx1="dk1" bg2="lt2" tx2="dk2" accent1="accent1" accent2="accent2" accent3="accent3" accent4="accent4" accent5="accent5" accent6="accent6" hlink="hlink" folHlink="folHlink"/>
  <p:notesStyle>
    <a:lvl1pPr algn="l" defTabSz="913502" rtl="0" fontAlgn="base">
      <a:spcBef>
        <a:spcPct val="30000"/>
      </a:spcBef>
      <a:spcAft>
        <a:spcPct val="0"/>
      </a:spcAft>
      <a:defRPr kumimoji="1" sz="1190" kern="1200">
        <a:solidFill>
          <a:schemeClr val="tx1"/>
        </a:solidFill>
        <a:latin typeface="+mn-lt"/>
        <a:ea typeface="+mn-ea"/>
        <a:cs typeface="+mn-cs"/>
      </a:defRPr>
    </a:lvl1pPr>
    <a:lvl2pPr marL="456496" algn="l" defTabSz="913502" rtl="0" fontAlgn="base">
      <a:spcBef>
        <a:spcPct val="30000"/>
      </a:spcBef>
      <a:spcAft>
        <a:spcPct val="0"/>
      </a:spcAft>
      <a:defRPr kumimoji="1" sz="1190" kern="1200">
        <a:solidFill>
          <a:schemeClr val="tx1"/>
        </a:solidFill>
        <a:latin typeface="+mn-lt"/>
        <a:ea typeface="+mn-ea"/>
        <a:cs typeface="+mn-cs"/>
      </a:defRPr>
    </a:lvl2pPr>
    <a:lvl3pPr marL="913502" algn="l" defTabSz="913502" rtl="0" fontAlgn="base">
      <a:spcBef>
        <a:spcPct val="30000"/>
      </a:spcBef>
      <a:spcAft>
        <a:spcPct val="0"/>
      </a:spcAft>
      <a:defRPr kumimoji="1" sz="1190" kern="1200">
        <a:solidFill>
          <a:schemeClr val="tx1"/>
        </a:solidFill>
        <a:latin typeface="+mn-lt"/>
        <a:ea typeface="+mn-ea"/>
        <a:cs typeface="+mn-cs"/>
      </a:defRPr>
    </a:lvl3pPr>
    <a:lvl4pPr marL="1370507" algn="l" defTabSz="913502" rtl="0" fontAlgn="base">
      <a:spcBef>
        <a:spcPct val="30000"/>
      </a:spcBef>
      <a:spcAft>
        <a:spcPct val="0"/>
      </a:spcAft>
      <a:defRPr kumimoji="1" sz="1190" kern="1200">
        <a:solidFill>
          <a:schemeClr val="tx1"/>
        </a:solidFill>
        <a:latin typeface="+mn-lt"/>
        <a:ea typeface="+mn-ea"/>
        <a:cs typeface="+mn-cs"/>
      </a:defRPr>
    </a:lvl4pPr>
    <a:lvl5pPr marL="1827514" algn="l" defTabSz="913502" rtl="0" fontAlgn="base">
      <a:spcBef>
        <a:spcPct val="30000"/>
      </a:spcBef>
      <a:spcAft>
        <a:spcPct val="0"/>
      </a:spcAft>
      <a:defRPr kumimoji="1" sz="1190" kern="1200">
        <a:solidFill>
          <a:schemeClr val="tx1"/>
        </a:solidFill>
        <a:latin typeface="+mn-lt"/>
        <a:ea typeface="+mn-ea"/>
        <a:cs typeface="+mn-cs"/>
      </a:defRPr>
    </a:lvl5pPr>
    <a:lvl6pPr marL="2284931" algn="l" defTabSz="913972" rtl="0" eaLnBrk="1" latinLnBrk="0" hangingPunct="1">
      <a:defRPr kumimoji="1" sz="1190" kern="1200">
        <a:solidFill>
          <a:schemeClr val="tx1"/>
        </a:solidFill>
        <a:latin typeface="+mn-lt"/>
        <a:ea typeface="+mn-ea"/>
        <a:cs typeface="+mn-cs"/>
      </a:defRPr>
    </a:lvl6pPr>
    <a:lvl7pPr marL="2741918" algn="l" defTabSz="913972" rtl="0" eaLnBrk="1" latinLnBrk="0" hangingPunct="1">
      <a:defRPr kumimoji="1" sz="1190" kern="1200">
        <a:solidFill>
          <a:schemeClr val="tx1"/>
        </a:solidFill>
        <a:latin typeface="+mn-lt"/>
        <a:ea typeface="+mn-ea"/>
        <a:cs typeface="+mn-cs"/>
      </a:defRPr>
    </a:lvl7pPr>
    <a:lvl8pPr marL="3198903" algn="l" defTabSz="913972" rtl="0" eaLnBrk="1" latinLnBrk="0" hangingPunct="1">
      <a:defRPr kumimoji="1" sz="1190" kern="1200">
        <a:solidFill>
          <a:schemeClr val="tx1"/>
        </a:solidFill>
        <a:latin typeface="+mn-lt"/>
        <a:ea typeface="+mn-ea"/>
        <a:cs typeface="+mn-cs"/>
      </a:defRPr>
    </a:lvl8pPr>
    <a:lvl9pPr marL="3655889" algn="l" defTabSz="913972" rtl="0" eaLnBrk="1" latinLnBrk="0" hangingPunct="1">
      <a:defRPr kumimoji="1"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4563" y="1231900"/>
            <a:ext cx="2306637" cy="3332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6DF0DD7-F0C1-4171-8C83-683C50B84A60}" type="slidenum">
              <a:rPr lang="ja-JP" altLang="en-US" smtClean="0"/>
              <a:pPr>
                <a:defRPr/>
              </a:pPr>
              <a:t>1</a:t>
            </a:fld>
            <a:endParaRPr lang="ja-JP" altLang="en-US"/>
          </a:p>
        </p:txBody>
      </p:sp>
    </p:spTree>
    <p:extLst>
      <p:ext uri="{BB962C8B-B14F-4D97-AF65-F5344CB8AC3E}">
        <p14:creationId xmlns:p14="http://schemas.microsoft.com/office/powerpoint/2010/main" val="347753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正方形/長方形 2"/>
          <p:cNvSpPr/>
          <p:nvPr userDrawn="1"/>
        </p:nvSpPr>
        <p:spPr>
          <a:xfrm>
            <a:off x="0" y="0"/>
            <a:ext cx="6858000" cy="9906000"/>
          </a:xfrm>
          <a:prstGeom prst="rect">
            <a:avLst/>
          </a:prstGeom>
          <a:solidFill>
            <a:srgbClr val="E2E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0" y="-1797"/>
            <a:ext cx="6858000" cy="4398538"/>
          </a:xfrm>
          <a:prstGeom prst="rect">
            <a:avLst/>
          </a:prstGeom>
          <a:solidFill>
            <a:srgbClr val="EC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userDrawn="1"/>
        </p:nvCxnSpPr>
        <p:spPr>
          <a:xfrm>
            <a:off x="30480" y="140013"/>
            <a:ext cx="6830636" cy="0"/>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userDrawn="1"/>
        </p:nvCxnSpPr>
        <p:spPr>
          <a:xfrm>
            <a:off x="236220" y="376233"/>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userDrawn="1"/>
        </p:nvCxnSpPr>
        <p:spPr>
          <a:xfrm>
            <a:off x="152400" y="376233"/>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a:off x="30480" y="624839"/>
            <a:ext cx="6830636" cy="0"/>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152400" y="861059"/>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30480" y="1086304"/>
            <a:ext cx="6830636" cy="0"/>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152400" y="1322524"/>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a:off x="30480" y="1571130"/>
            <a:ext cx="6830636" cy="0"/>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52400" y="1807350"/>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userDrawn="1"/>
        </p:nvCxnSpPr>
        <p:spPr>
          <a:xfrm>
            <a:off x="30480" y="2045483"/>
            <a:ext cx="6830636" cy="0"/>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userDrawn="1"/>
        </p:nvCxnSpPr>
        <p:spPr>
          <a:xfrm>
            <a:off x="236220" y="2281703"/>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userDrawn="1"/>
        </p:nvCxnSpPr>
        <p:spPr>
          <a:xfrm>
            <a:off x="152400" y="2281703"/>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userDrawn="1"/>
        </p:nvCxnSpPr>
        <p:spPr>
          <a:xfrm>
            <a:off x="30480" y="2530309"/>
            <a:ext cx="6830636" cy="0"/>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userDrawn="1"/>
        </p:nvCxnSpPr>
        <p:spPr>
          <a:xfrm>
            <a:off x="152400" y="2766529"/>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userDrawn="1"/>
        </p:nvCxnSpPr>
        <p:spPr>
          <a:xfrm>
            <a:off x="30480" y="2991774"/>
            <a:ext cx="6830636" cy="0"/>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a:off x="152400" y="3227994"/>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a:off x="30480" y="3476600"/>
            <a:ext cx="6830636" cy="0"/>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1"/>
        </p:nvCxnSpPr>
        <p:spPr>
          <a:xfrm>
            <a:off x="152400" y="3712820"/>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a:off x="30480" y="3997629"/>
            <a:ext cx="6830636" cy="0"/>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1"/>
        </p:nvCxnSpPr>
        <p:spPr>
          <a:xfrm>
            <a:off x="236220" y="4233849"/>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a:off x="152400" y="4233849"/>
            <a:ext cx="6362700" cy="42867"/>
          </a:xfrm>
          <a:prstGeom prst="line">
            <a:avLst/>
          </a:prstGeom>
          <a:ln w="254000">
            <a:solidFill>
              <a:srgbClr val="F7AF07"/>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l" defTabSz="2166938" rtl="0" fontAlgn="base">
        <a:lnSpc>
          <a:spcPct val="90000"/>
        </a:lnSpc>
        <a:spcBef>
          <a:spcPct val="0"/>
        </a:spcBef>
        <a:spcAft>
          <a:spcPct val="0"/>
        </a:spcAft>
        <a:defRPr kumimoji="1" sz="10400" kern="1200">
          <a:solidFill>
            <a:schemeClr val="tx1"/>
          </a:solidFill>
          <a:latin typeface="+mj-lt"/>
          <a:ea typeface="+mj-ea"/>
          <a:cs typeface="+mj-cs"/>
        </a:defRPr>
      </a:lvl1pPr>
      <a:lvl2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2pPr>
      <a:lvl3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3pPr>
      <a:lvl4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4pPr>
      <a:lvl5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5pPr>
      <a:lvl6pPr marL="4572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6pPr>
      <a:lvl7pPr marL="9144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7pPr>
      <a:lvl8pPr marL="13716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8pPr>
      <a:lvl9pPr marL="18288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9pPr>
    </p:titleStyle>
    <p:bodyStyle>
      <a:lvl1pPr marL="541338" indent="-541338" algn="l" defTabSz="2166938" rtl="0" fontAlgn="base">
        <a:lnSpc>
          <a:spcPct val="90000"/>
        </a:lnSpc>
        <a:spcBef>
          <a:spcPts val="2375"/>
        </a:spcBef>
        <a:spcAft>
          <a:spcPct val="0"/>
        </a:spcAft>
        <a:buFont typeface="Arial" charset="0"/>
        <a:buChar char="•"/>
        <a:defRPr kumimoji="1" sz="6600" kern="1200">
          <a:solidFill>
            <a:schemeClr val="tx1"/>
          </a:solidFill>
          <a:latin typeface="+mn-lt"/>
          <a:ea typeface="+mn-ea"/>
          <a:cs typeface="+mn-cs"/>
        </a:defRPr>
      </a:lvl1pPr>
      <a:lvl2pPr marL="1625600" indent="-541338" algn="l" defTabSz="2166938" rtl="0" fontAlgn="base">
        <a:lnSpc>
          <a:spcPct val="90000"/>
        </a:lnSpc>
        <a:spcBef>
          <a:spcPts val="1188"/>
        </a:spcBef>
        <a:spcAft>
          <a:spcPct val="0"/>
        </a:spcAft>
        <a:buFont typeface="Arial" charset="0"/>
        <a:buChar char="•"/>
        <a:defRPr kumimoji="1" sz="5700" kern="1200">
          <a:solidFill>
            <a:schemeClr val="tx1"/>
          </a:solidFill>
          <a:latin typeface="+mn-lt"/>
          <a:ea typeface="+mn-ea"/>
          <a:cs typeface="+mn-cs"/>
        </a:defRPr>
      </a:lvl2pPr>
      <a:lvl3pPr marL="2709863" indent="-541338" algn="l" defTabSz="2166938" rtl="0" fontAlgn="base">
        <a:lnSpc>
          <a:spcPct val="90000"/>
        </a:lnSpc>
        <a:spcBef>
          <a:spcPts val="1188"/>
        </a:spcBef>
        <a:spcAft>
          <a:spcPct val="0"/>
        </a:spcAft>
        <a:buFont typeface="Arial" charset="0"/>
        <a:buChar char="•"/>
        <a:defRPr kumimoji="1" sz="4700" kern="1200">
          <a:solidFill>
            <a:schemeClr val="tx1"/>
          </a:solidFill>
          <a:latin typeface="+mn-lt"/>
          <a:ea typeface="+mn-ea"/>
          <a:cs typeface="+mn-cs"/>
        </a:defRPr>
      </a:lvl3pPr>
      <a:lvl4pPr marL="3794125"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4pPr>
      <a:lvl5pPr marL="4876800"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5pPr>
      <a:lvl6pPr marL="596227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6pPr>
      <a:lvl7pPr marL="7046322"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7pPr>
      <a:lvl8pPr marL="8130371"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8pPr>
      <a:lvl9pPr marL="921442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9pPr>
    </p:bodyStyle>
    <p:otherStyle>
      <a:defPPr>
        <a:defRPr lang="en-US"/>
      </a:defPPr>
      <a:lvl1pPr marL="0" algn="l" defTabSz="2168098" rtl="0" eaLnBrk="1" latinLnBrk="0" hangingPunct="1">
        <a:defRPr kumimoji="1" sz="4300" kern="1200">
          <a:solidFill>
            <a:schemeClr val="tx1"/>
          </a:solidFill>
          <a:latin typeface="+mn-lt"/>
          <a:ea typeface="+mn-ea"/>
          <a:cs typeface="+mn-cs"/>
        </a:defRPr>
      </a:lvl1pPr>
      <a:lvl2pPr marL="1084049" algn="l" defTabSz="2168098" rtl="0" eaLnBrk="1" latinLnBrk="0" hangingPunct="1">
        <a:defRPr kumimoji="1" sz="4300" kern="1200">
          <a:solidFill>
            <a:schemeClr val="tx1"/>
          </a:solidFill>
          <a:latin typeface="+mn-lt"/>
          <a:ea typeface="+mn-ea"/>
          <a:cs typeface="+mn-cs"/>
        </a:defRPr>
      </a:lvl2pPr>
      <a:lvl3pPr marL="2168098" algn="l" defTabSz="2168098" rtl="0" eaLnBrk="1" latinLnBrk="0" hangingPunct="1">
        <a:defRPr kumimoji="1" sz="4300" kern="1200">
          <a:solidFill>
            <a:schemeClr val="tx1"/>
          </a:solidFill>
          <a:latin typeface="+mn-lt"/>
          <a:ea typeface="+mn-ea"/>
          <a:cs typeface="+mn-cs"/>
        </a:defRPr>
      </a:lvl3pPr>
      <a:lvl4pPr marL="3252147" algn="l" defTabSz="2168098" rtl="0" eaLnBrk="1" latinLnBrk="0" hangingPunct="1">
        <a:defRPr kumimoji="1" sz="4300" kern="1200">
          <a:solidFill>
            <a:schemeClr val="tx1"/>
          </a:solidFill>
          <a:latin typeface="+mn-lt"/>
          <a:ea typeface="+mn-ea"/>
          <a:cs typeface="+mn-cs"/>
        </a:defRPr>
      </a:lvl4pPr>
      <a:lvl5pPr marL="4336198" algn="l" defTabSz="2168098" rtl="0" eaLnBrk="1" latinLnBrk="0" hangingPunct="1">
        <a:defRPr kumimoji="1" sz="4300" kern="1200">
          <a:solidFill>
            <a:schemeClr val="tx1"/>
          </a:solidFill>
          <a:latin typeface="+mn-lt"/>
          <a:ea typeface="+mn-ea"/>
          <a:cs typeface="+mn-cs"/>
        </a:defRPr>
      </a:lvl5pPr>
      <a:lvl6pPr marL="5420247" algn="l" defTabSz="2168098" rtl="0" eaLnBrk="1" latinLnBrk="0" hangingPunct="1">
        <a:defRPr kumimoji="1" sz="4300" kern="1200">
          <a:solidFill>
            <a:schemeClr val="tx1"/>
          </a:solidFill>
          <a:latin typeface="+mn-lt"/>
          <a:ea typeface="+mn-ea"/>
          <a:cs typeface="+mn-cs"/>
        </a:defRPr>
      </a:lvl6pPr>
      <a:lvl7pPr marL="6504296" algn="l" defTabSz="2168098" rtl="0" eaLnBrk="1" latinLnBrk="0" hangingPunct="1">
        <a:defRPr kumimoji="1" sz="4300" kern="1200">
          <a:solidFill>
            <a:schemeClr val="tx1"/>
          </a:solidFill>
          <a:latin typeface="+mn-lt"/>
          <a:ea typeface="+mn-ea"/>
          <a:cs typeface="+mn-cs"/>
        </a:defRPr>
      </a:lvl7pPr>
      <a:lvl8pPr marL="7588345" algn="l" defTabSz="2168098" rtl="0" eaLnBrk="1" latinLnBrk="0" hangingPunct="1">
        <a:defRPr kumimoji="1" sz="4300" kern="1200">
          <a:solidFill>
            <a:schemeClr val="tx1"/>
          </a:solidFill>
          <a:latin typeface="+mn-lt"/>
          <a:ea typeface="+mn-ea"/>
          <a:cs typeface="+mn-cs"/>
        </a:defRPr>
      </a:lvl8pPr>
      <a:lvl9pPr marL="8672394" algn="l" defTabSz="2168098" rtl="0" eaLnBrk="1" latinLnBrk="0" hangingPunct="1">
        <a:defRPr kumimoji="1"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正方形/長方形 373"/>
          <p:cNvSpPr/>
          <p:nvPr/>
        </p:nvSpPr>
        <p:spPr>
          <a:xfrm>
            <a:off x="6577829" y="0"/>
            <a:ext cx="281300" cy="4432591"/>
          </a:xfrm>
          <a:prstGeom prst="rect">
            <a:avLst/>
          </a:prstGeom>
          <a:solidFill>
            <a:srgbClr val="4E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正方形/長方形 298"/>
          <p:cNvSpPr/>
          <p:nvPr/>
        </p:nvSpPr>
        <p:spPr>
          <a:xfrm>
            <a:off x="3749" y="0"/>
            <a:ext cx="281300" cy="4432591"/>
          </a:xfrm>
          <a:prstGeom prst="rect">
            <a:avLst/>
          </a:prstGeom>
          <a:solidFill>
            <a:srgbClr val="4E28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3449959" y="5963382"/>
            <a:ext cx="3323539" cy="1535651"/>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271" name="正方形/長方形 270"/>
          <p:cNvSpPr/>
          <p:nvPr/>
        </p:nvSpPr>
        <p:spPr>
          <a:xfrm>
            <a:off x="3447162" y="7558038"/>
            <a:ext cx="3323539" cy="1626943"/>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61" name="正方形/長方形 60"/>
          <p:cNvSpPr/>
          <p:nvPr/>
        </p:nvSpPr>
        <p:spPr>
          <a:xfrm>
            <a:off x="76872" y="5963382"/>
            <a:ext cx="3323539" cy="1535651"/>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94" name="正方形/長方形 93"/>
          <p:cNvSpPr/>
          <p:nvPr/>
        </p:nvSpPr>
        <p:spPr>
          <a:xfrm>
            <a:off x="83556" y="4350665"/>
            <a:ext cx="3323539" cy="1579371"/>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28" name="正方形/長方形 127"/>
          <p:cNvSpPr/>
          <p:nvPr/>
        </p:nvSpPr>
        <p:spPr>
          <a:xfrm>
            <a:off x="3440748" y="4344726"/>
            <a:ext cx="3323539" cy="1579371"/>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267" name="正方形/長方形 266"/>
          <p:cNvSpPr/>
          <p:nvPr/>
        </p:nvSpPr>
        <p:spPr>
          <a:xfrm>
            <a:off x="96121" y="7535680"/>
            <a:ext cx="3323539" cy="2248515"/>
          </a:xfrm>
          <a:prstGeom prst="rect">
            <a:avLst/>
          </a:prstGeom>
          <a:solidFill>
            <a:schemeClr val="bg1"/>
          </a:solidFill>
          <a:ln w="28575">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b="7118"/>
          <a:stretch/>
        </p:blipFill>
        <p:spPr>
          <a:xfrm>
            <a:off x="4215935" y="713293"/>
            <a:ext cx="2252600" cy="1461316"/>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92" y="6318185"/>
            <a:ext cx="1689904" cy="1188213"/>
          </a:xfrm>
          <a:prstGeom prst="rect">
            <a:avLst/>
          </a:prstGeom>
        </p:spPr>
      </p:pic>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l="13989"/>
          <a:stretch/>
        </p:blipFill>
        <p:spPr>
          <a:xfrm>
            <a:off x="3449429" y="7900185"/>
            <a:ext cx="1491888" cy="1281914"/>
          </a:xfrm>
          <a:prstGeom prst="rect">
            <a:avLst/>
          </a:prstGeom>
        </p:spPr>
      </p:pic>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2172" y="4687980"/>
            <a:ext cx="1515990" cy="1241217"/>
          </a:xfrm>
          <a:prstGeom prst="rect">
            <a:avLst/>
          </a:prstGeom>
        </p:spPr>
      </p:pic>
      <p:pic>
        <p:nvPicPr>
          <p:cNvPr id="17" name="図 16"/>
          <p:cNvPicPr>
            <a:picLocks noChangeAspect="1"/>
          </p:cNvPicPr>
          <p:nvPr/>
        </p:nvPicPr>
        <p:blipFill rotWithShape="1">
          <a:blip r:embed="rId7" cstate="print">
            <a:extLst>
              <a:ext uri="{28A0092B-C50C-407E-A947-70E740481C1C}">
                <a14:useLocalDpi xmlns:a14="http://schemas.microsoft.com/office/drawing/2010/main" val="0"/>
              </a:ext>
            </a:extLst>
          </a:blip>
          <a:srcRect l="5256" r="-5256" b="6135"/>
          <a:stretch/>
        </p:blipFill>
        <p:spPr>
          <a:xfrm>
            <a:off x="78855" y="4566376"/>
            <a:ext cx="1739700" cy="1362510"/>
          </a:xfrm>
          <a:prstGeom prst="rect">
            <a:avLst/>
          </a:prstGeom>
        </p:spPr>
      </p:pic>
      <p:pic>
        <p:nvPicPr>
          <p:cNvPr id="18" name="図 17"/>
          <p:cNvPicPr>
            <a:picLocks noChangeAspect="1"/>
          </p:cNvPicPr>
          <p:nvPr/>
        </p:nvPicPr>
        <p:blipFill rotWithShape="1">
          <a:blip r:embed="rId8" cstate="print">
            <a:extLst>
              <a:ext uri="{28A0092B-C50C-407E-A947-70E740481C1C}">
                <a14:useLocalDpi xmlns:a14="http://schemas.microsoft.com/office/drawing/2010/main" val="0"/>
              </a:ext>
            </a:extLst>
          </a:blip>
          <a:srcRect l="19055" t="1" r="5462" b="22195"/>
          <a:stretch/>
        </p:blipFill>
        <p:spPr>
          <a:xfrm>
            <a:off x="3449019" y="6383040"/>
            <a:ext cx="1494838" cy="1109872"/>
          </a:xfrm>
          <a:prstGeom prst="rect">
            <a:avLst/>
          </a:prstGeom>
        </p:spPr>
      </p:pic>
      <p:pic>
        <p:nvPicPr>
          <p:cNvPr id="20" name="図 19"/>
          <p:cNvPicPr>
            <a:picLocks noChangeAspect="1"/>
          </p:cNvPicPr>
          <p:nvPr/>
        </p:nvPicPr>
        <p:blipFill rotWithShape="1">
          <a:blip r:embed="rId9" cstate="print">
            <a:extLst>
              <a:ext uri="{28A0092B-C50C-407E-A947-70E740481C1C}">
                <a14:useLocalDpi xmlns:a14="http://schemas.microsoft.com/office/drawing/2010/main" val="0"/>
              </a:ext>
            </a:extLst>
          </a:blip>
          <a:srcRect l="7931" t="2551" r="6715" b="-1"/>
          <a:stretch/>
        </p:blipFill>
        <p:spPr>
          <a:xfrm>
            <a:off x="95856" y="7908060"/>
            <a:ext cx="1829474" cy="1419708"/>
          </a:xfrm>
          <a:prstGeom prst="rect">
            <a:avLst/>
          </a:prstGeom>
        </p:spPr>
      </p:pic>
      <p:pic>
        <p:nvPicPr>
          <p:cNvPr id="139" name="図 138"/>
          <p:cNvPicPr>
            <a:picLocks noChangeAspect="1"/>
          </p:cNvPicPr>
          <p:nvPr/>
        </p:nvPicPr>
        <p:blipFill rotWithShape="1">
          <a:blip r:embed="rId10" cstate="print">
            <a:extLst>
              <a:ext uri="{28A0092B-C50C-407E-A947-70E740481C1C}">
                <a14:useLocalDpi xmlns:a14="http://schemas.microsoft.com/office/drawing/2010/main" val="0"/>
              </a:ext>
            </a:extLst>
          </a:blip>
          <a:srcRect l="43353" t="27206" r="37088" b="49625"/>
          <a:stretch/>
        </p:blipFill>
        <p:spPr>
          <a:xfrm>
            <a:off x="891214" y="-96986"/>
            <a:ext cx="2255520" cy="2137434"/>
          </a:xfrm>
          <a:prstGeom prst="rect">
            <a:avLst/>
          </a:prstGeom>
        </p:spPr>
      </p:pic>
      <p:pic>
        <p:nvPicPr>
          <p:cNvPr id="122" name="図 1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56816" y="9201228"/>
            <a:ext cx="713885" cy="200260"/>
          </a:xfrm>
          <a:prstGeom prst="rect">
            <a:avLst/>
          </a:prstGeom>
        </p:spPr>
      </p:pic>
      <p:sp>
        <p:nvSpPr>
          <p:cNvPr id="117" name="角丸四角形 116"/>
          <p:cNvSpPr/>
          <p:nvPr/>
        </p:nvSpPr>
        <p:spPr>
          <a:xfrm>
            <a:off x="3501347" y="9559177"/>
            <a:ext cx="1223054" cy="225019"/>
          </a:xfrm>
          <a:prstGeom prst="roundRect">
            <a:avLst/>
          </a:prstGeom>
          <a:solidFill>
            <a:srgbClr val="C07136"/>
          </a:solidFill>
          <a:ln w="38100">
            <a:solidFill>
              <a:srgbClr val="C07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3" name="テキスト ボックス 122"/>
          <p:cNvSpPr txBox="1"/>
          <p:nvPr/>
        </p:nvSpPr>
        <p:spPr>
          <a:xfrm>
            <a:off x="3429375" y="9537842"/>
            <a:ext cx="1130499" cy="261610"/>
          </a:xfrm>
          <a:prstGeom prst="rect">
            <a:avLst/>
          </a:prstGeom>
          <a:noFill/>
        </p:spPr>
        <p:txBody>
          <a:bodyPr wrap="square" rtlCol="0">
            <a:spAutoFit/>
          </a:bodyPr>
          <a:lstStyle/>
          <a:p>
            <a:r>
              <a:rPr lang="ja-JP" altLang="en-US" sz="1100" b="1" dirty="0">
                <a:solidFill>
                  <a:schemeClr val="bg1"/>
                </a:solidFill>
                <a:latin typeface="Meiryo UI" panose="020B0604030504040204" pitchFamily="50" charset="-128"/>
                <a:ea typeface="Meiryo UI" panose="020B0604030504040204" pitchFamily="50" charset="-128"/>
              </a:rPr>
              <a:t>今月のコロッケ</a:t>
            </a:r>
          </a:p>
        </p:txBody>
      </p:sp>
      <p:sp>
        <p:nvSpPr>
          <p:cNvPr id="125" name="正方形/長方形 46"/>
          <p:cNvSpPr>
            <a:spLocks noChangeArrowheads="1"/>
          </p:cNvSpPr>
          <p:nvPr/>
        </p:nvSpPr>
        <p:spPr bwMode="auto">
          <a:xfrm>
            <a:off x="4703469" y="9503206"/>
            <a:ext cx="2138274" cy="351958"/>
          </a:xfrm>
          <a:prstGeom prst="rect">
            <a:avLst/>
          </a:prstGeom>
          <a:noFill/>
          <a:ln w="9525">
            <a:noFill/>
            <a:miter lim="800000"/>
            <a:headEnd/>
            <a:tailEnd/>
          </a:ln>
        </p:spPr>
        <p:txBody>
          <a:bodyPr/>
          <a:lstStyle/>
          <a:p>
            <a:pPr>
              <a:lnSpc>
                <a:spcPct val="90000"/>
              </a:lnSpc>
            </a:pPr>
            <a:r>
              <a:rPr lang="ja-JP" altLang="en-US" sz="1000" b="1" dirty="0">
                <a:latin typeface="Meiryo UI" panose="020B0604030504040204" pitchFamily="50" charset="-128"/>
                <a:ea typeface="Meiryo UI" panose="020B0604030504040204" pitchFamily="50" charset="-128"/>
              </a:rPr>
              <a:t>シルキーデリクリームコーンコロッケ（コーン）</a:t>
            </a:r>
          </a:p>
        </p:txBody>
      </p:sp>
      <p:pic>
        <p:nvPicPr>
          <p:cNvPr id="127" name="図 1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954635">
            <a:off x="4389654" y="9478236"/>
            <a:ext cx="393849" cy="393849"/>
          </a:xfrm>
          <a:prstGeom prst="rect">
            <a:avLst/>
          </a:prstGeom>
          <a:effectLst>
            <a:outerShdw blurRad="50800" dist="38100" dir="8100000" algn="tr" rotWithShape="0">
              <a:prstClr val="black">
                <a:alpha val="40000"/>
              </a:prstClr>
            </a:outerShdw>
          </a:effectLst>
        </p:spPr>
      </p:pic>
      <p:sp>
        <p:nvSpPr>
          <p:cNvPr id="76" name="角丸四角形 75"/>
          <p:cNvSpPr/>
          <p:nvPr/>
        </p:nvSpPr>
        <p:spPr>
          <a:xfrm>
            <a:off x="3501347" y="9258782"/>
            <a:ext cx="1223054" cy="225019"/>
          </a:xfrm>
          <a:prstGeom prst="roundRect">
            <a:avLst/>
          </a:prstGeom>
          <a:solidFill>
            <a:srgbClr val="C07136"/>
          </a:solidFill>
          <a:ln w="38100">
            <a:solidFill>
              <a:srgbClr val="C07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テキスト ボックス 77"/>
          <p:cNvSpPr txBox="1"/>
          <p:nvPr/>
        </p:nvSpPr>
        <p:spPr>
          <a:xfrm>
            <a:off x="3429375" y="9237447"/>
            <a:ext cx="1130499" cy="261610"/>
          </a:xfrm>
          <a:prstGeom prst="rect">
            <a:avLst/>
          </a:prstGeom>
          <a:noFill/>
        </p:spPr>
        <p:txBody>
          <a:bodyPr wrap="square" rtlCol="0">
            <a:spAutoFit/>
          </a:bodyPr>
          <a:lstStyle/>
          <a:p>
            <a:r>
              <a:rPr lang="ja-JP" altLang="en-US" sz="1100" b="1" dirty="0" smtClean="0">
                <a:solidFill>
                  <a:schemeClr val="bg1"/>
                </a:solidFill>
                <a:latin typeface="Meiryo UI" panose="020B0604030504040204" pitchFamily="50" charset="-128"/>
                <a:ea typeface="Meiryo UI" panose="020B0604030504040204" pitchFamily="50" charset="-128"/>
              </a:rPr>
              <a:t>おすすめごはん</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79" name="正方形/長方形 46"/>
          <p:cNvSpPr>
            <a:spLocks noChangeArrowheads="1"/>
          </p:cNvSpPr>
          <p:nvPr/>
        </p:nvSpPr>
        <p:spPr bwMode="auto">
          <a:xfrm>
            <a:off x="4703470" y="9253648"/>
            <a:ext cx="1625758" cy="241308"/>
          </a:xfrm>
          <a:prstGeom prst="rect">
            <a:avLst/>
          </a:prstGeom>
          <a:noFill/>
          <a:ln w="9525">
            <a:noFill/>
            <a:miter lim="800000"/>
            <a:headEnd/>
            <a:tailEnd/>
          </a:ln>
        </p:spPr>
        <p:txBody>
          <a:bodyPr/>
          <a:lstStyle/>
          <a:p>
            <a:r>
              <a:rPr lang="ja-JP" altLang="en-US" sz="1000" b="1" dirty="0">
                <a:latin typeface="Meiryo UI" panose="020B0604030504040204" pitchFamily="50" charset="-128"/>
                <a:ea typeface="Meiryo UI" panose="020B0604030504040204" pitchFamily="50" charset="-128"/>
              </a:rPr>
              <a:t>青菜とたくあんのごはん</a:t>
            </a:r>
          </a:p>
        </p:txBody>
      </p:sp>
      <p:pic>
        <p:nvPicPr>
          <p:cNvPr id="1026" name="Picture 2" descr="炊き込みご飯のイラスト | かわいいフリー素材集 いらすとや"/>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86612" y="9183053"/>
            <a:ext cx="389355" cy="352762"/>
          </a:xfrm>
          <a:prstGeom prst="rect">
            <a:avLst/>
          </a:prstGeom>
          <a:noFill/>
          <a:extLst>
            <a:ext uri="{909E8E84-426E-40DD-AFC4-6F175D3DCCD1}">
              <a14:hiddenFill xmlns:a14="http://schemas.microsoft.com/office/drawing/2010/main">
                <a:solidFill>
                  <a:srgbClr val="FFFFFF"/>
                </a:solidFill>
              </a14:hiddenFill>
            </a:ext>
          </a:extLst>
        </p:spPr>
      </p:pic>
      <p:sp>
        <p:nvSpPr>
          <p:cNvPr id="99" name="正方形/長方形 46"/>
          <p:cNvSpPr>
            <a:spLocks noChangeArrowheads="1"/>
          </p:cNvSpPr>
          <p:nvPr/>
        </p:nvSpPr>
        <p:spPr bwMode="auto">
          <a:xfrm>
            <a:off x="4885096" y="6761072"/>
            <a:ext cx="1891383" cy="683774"/>
          </a:xfrm>
          <a:prstGeom prst="rect">
            <a:avLst/>
          </a:prstGeom>
          <a:noFill/>
          <a:ln w="9525">
            <a:noFill/>
            <a:miter lim="800000"/>
            <a:headEnd/>
            <a:tailEnd/>
          </a:ln>
        </p:spPr>
        <p:txBody>
          <a:bodyPr/>
          <a:lstStyle/>
          <a:p>
            <a:pPr eaLnBrk="1" hangingPunct="1"/>
            <a:r>
              <a:rPr lang="ja-JP" altLang="en-US" sz="1000" dirty="0" smtClean="0">
                <a:latin typeface="Meiryo UI" panose="020B0604030504040204" pitchFamily="50" charset="-128"/>
                <a:ea typeface="Meiryo UI" panose="020B0604030504040204" pitchFamily="50" charset="-128"/>
              </a:rPr>
              <a:t>タンドリーチキンに、ザクザクスパイスをかけました。ローストガーリックやディル</a:t>
            </a:r>
            <a:r>
              <a:rPr lang="ja-JP" altLang="en-US" sz="1000" dirty="0">
                <a:latin typeface="Meiryo UI" panose="020B0604030504040204" pitchFamily="50" charset="-128"/>
                <a:ea typeface="Meiryo UI" panose="020B0604030504040204" pitchFamily="50" charset="-128"/>
              </a:rPr>
              <a:t>の</a:t>
            </a:r>
            <a:r>
              <a:rPr lang="ja-JP" altLang="en-US" sz="1000" dirty="0" smtClean="0">
                <a:latin typeface="Meiryo UI" panose="020B0604030504040204" pitchFamily="50" charset="-128"/>
                <a:ea typeface="Meiryo UI" panose="020B0604030504040204" pitchFamily="50" charset="-128"/>
              </a:rPr>
              <a:t>華やか</a:t>
            </a:r>
            <a:r>
              <a:rPr lang="ja-JP" altLang="en-US" sz="1000" dirty="0">
                <a:latin typeface="Meiryo UI" panose="020B0604030504040204" pitchFamily="50" charset="-128"/>
                <a:ea typeface="Meiryo UI" panose="020B0604030504040204" pitchFamily="50" charset="-128"/>
              </a:rPr>
              <a:t>な</a:t>
            </a:r>
            <a:r>
              <a:rPr lang="ja-JP" altLang="en-US" sz="1000" dirty="0" smtClean="0">
                <a:latin typeface="Meiryo UI" panose="020B0604030504040204" pitchFamily="50" charset="-128"/>
                <a:ea typeface="Meiryo UI" panose="020B0604030504040204" pitchFamily="50" charset="-128"/>
              </a:rPr>
              <a:t>香りと複雑</a:t>
            </a:r>
            <a:r>
              <a:rPr lang="ja-JP" altLang="en-US" sz="1000" dirty="0">
                <a:latin typeface="Meiryo UI" panose="020B0604030504040204" pitchFamily="50" charset="-128"/>
                <a:ea typeface="Meiryo UI" panose="020B0604030504040204" pitchFamily="50" charset="-128"/>
              </a:rPr>
              <a:t>な</a:t>
            </a:r>
            <a:r>
              <a:rPr lang="ja-JP" altLang="en-US" sz="1000" dirty="0" smtClean="0">
                <a:latin typeface="Meiryo UI" panose="020B0604030504040204" pitchFamily="50" charset="-128"/>
                <a:ea typeface="Meiryo UI" panose="020B0604030504040204" pitchFamily="50" charset="-128"/>
              </a:rPr>
              <a:t>味わいをお楽しみください。</a:t>
            </a:r>
            <a:endParaRPr lang="ja-JP" altLang="en-US" sz="1000" dirty="0">
              <a:latin typeface="Meiryo UI" panose="020B0604030504040204" pitchFamily="50" charset="-128"/>
              <a:ea typeface="Meiryo UI" panose="020B0604030504040204" pitchFamily="50" charset="-128"/>
            </a:endParaRPr>
          </a:p>
        </p:txBody>
      </p:sp>
      <p:sp>
        <p:nvSpPr>
          <p:cNvPr id="100" name="正方形/長方形 46"/>
          <p:cNvSpPr>
            <a:spLocks noChangeArrowheads="1"/>
          </p:cNvSpPr>
          <p:nvPr/>
        </p:nvSpPr>
        <p:spPr bwMode="auto">
          <a:xfrm>
            <a:off x="1735279" y="5239939"/>
            <a:ext cx="1873227" cy="743449"/>
          </a:xfrm>
          <a:prstGeom prst="rect">
            <a:avLst/>
          </a:prstGeom>
          <a:noFill/>
          <a:ln w="9525">
            <a:noFill/>
            <a:miter lim="800000"/>
            <a:headEnd/>
            <a:tailEnd/>
          </a:ln>
        </p:spPr>
        <p:txBody>
          <a:bodyPr/>
          <a:lstStyle/>
          <a:p>
            <a:pPr eaLnBrk="1" hangingPunct="1">
              <a:lnSpc>
                <a:spcPct val="90000"/>
              </a:lnSpc>
            </a:pPr>
            <a:r>
              <a:rPr lang="ja-JP" altLang="en-US" sz="1000" dirty="0" smtClean="0">
                <a:latin typeface="Meiryo UI" panose="020B0604030504040204" pitchFamily="50" charset="-128"/>
                <a:ea typeface="Meiryo UI" panose="020B0604030504040204" pitchFamily="50" charset="-128"/>
              </a:rPr>
              <a:t>タルタルソースにラー油やわさび、</a:t>
            </a:r>
            <a:endParaRPr lang="en-US" altLang="ja-JP" sz="1000" dirty="0" smtClean="0">
              <a:latin typeface="Meiryo UI" panose="020B0604030504040204" pitchFamily="50" charset="-128"/>
              <a:ea typeface="Meiryo UI" panose="020B0604030504040204" pitchFamily="50" charset="-128"/>
            </a:endParaRPr>
          </a:p>
          <a:p>
            <a:pPr eaLnBrk="1" hangingPunct="1">
              <a:lnSpc>
                <a:spcPct val="90000"/>
              </a:lnSpc>
            </a:pPr>
            <a:r>
              <a:rPr lang="ja-JP" altLang="en-US" sz="1000" dirty="0" smtClean="0">
                <a:latin typeface="Meiryo UI" panose="020B0604030504040204" pitchFamily="50" charset="-128"/>
                <a:ea typeface="Meiryo UI" panose="020B0604030504040204" pitchFamily="50" charset="-128"/>
              </a:rPr>
              <a:t>みょうがの風味を加え適塩化し</a:t>
            </a:r>
            <a:endParaRPr lang="en-US" altLang="ja-JP" sz="1000" dirty="0" smtClean="0">
              <a:latin typeface="Meiryo UI" panose="020B0604030504040204" pitchFamily="50" charset="-128"/>
              <a:ea typeface="Meiryo UI" panose="020B0604030504040204" pitchFamily="50" charset="-128"/>
            </a:endParaRPr>
          </a:p>
          <a:p>
            <a:pPr eaLnBrk="1" hangingPunct="1">
              <a:lnSpc>
                <a:spcPct val="90000"/>
              </a:lnSpc>
            </a:pPr>
            <a:r>
              <a:rPr lang="ja-JP" altLang="en-US" sz="1000" dirty="0" smtClean="0">
                <a:latin typeface="Meiryo UI" panose="020B0604030504040204" pitchFamily="50" charset="-128"/>
                <a:ea typeface="Meiryo UI" panose="020B0604030504040204" pitchFamily="50" charset="-128"/>
              </a:rPr>
              <a:t>ました。タルタルソースで味のバリ</a:t>
            </a:r>
            <a:endParaRPr lang="en-US" altLang="ja-JP" sz="1000" dirty="0" smtClean="0">
              <a:latin typeface="Meiryo UI" panose="020B0604030504040204" pitchFamily="50" charset="-128"/>
              <a:ea typeface="Meiryo UI" panose="020B0604030504040204" pitchFamily="50" charset="-128"/>
            </a:endParaRPr>
          </a:p>
          <a:p>
            <a:pPr eaLnBrk="1" hangingPunct="1">
              <a:lnSpc>
                <a:spcPct val="90000"/>
              </a:lnSpc>
            </a:pPr>
            <a:r>
              <a:rPr lang="ja-JP" altLang="en-US" sz="1000" dirty="0" smtClean="0">
                <a:latin typeface="Meiryo UI" panose="020B0604030504040204" pitchFamily="50" charset="-128"/>
                <a:ea typeface="Meiryo UI" panose="020B0604030504040204" pitchFamily="50" charset="-128"/>
              </a:rPr>
              <a:t>エーションを楽しめる逸品です。</a:t>
            </a:r>
            <a:endParaRPr lang="en-US" altLang="ja-JP" sz="1000" dirty="0" smtClean="0">
              <a:latin typeface="Meiryo UI" panose="020B0604030504040204" pitchFamily="50" charset="-128"/>
              <a:ea typeface="Meiryo UI" panose="020B0604030504040204" pitchFamily="50" charset="-128"/>
            </a:endParaRPr>
          </a:p>
        </p:txBody>
      </p:sp>
      <p:sp>
        <p:nvSpPr>
          <p:cNvPr id="102" name="テキスト ボックス 101"/>
          <p:cNvSpPr txBox="1"/>
          <p:nvPr/>
        </p:nvSpPr>
        <p:spPr>
          <a:xfrm>
            <a:off x="4899364" y="6395826"/>
            <a:ext cx="1837513" cy="214246"/>
          </a:xfrm>
          <a:prstGeom prst="rect">
            <a:avLst/>
          </a:prstGeom>
          <a:noFill/>
        </p:spPr>
        <p:txBody>
          <a:bodyPr wrap="square" rtlCol="0">
            <a:spAutoFit/>
          </a:bodyPr>
          <a:lstStyle/>
          <a:p>
            <a:r>
              <a:rPr lang="ja-JP" altLang="en-US" sz="800" b="1" dirty="0" smtClean="0">
                <a:latin typeface="Meiryo UI" panose="020B0604030504040204" pitchFamily="50" charset="-128"/>
                <a:ea typeface="Meiryo UI" panose="020B0604030504040204" pitchFamily="50" charset="-128"/>
              </a:rPr>
              <a:t>カッチャルバッチャル　田村シェフ監修</a:t>
            </a:r>
            <a:endParaRPr lang="ja-JP" altLang="en-US" sz="800" b="1" dirty="0">
              <a:latin typeface="Meiryo UI" panose="020B0604030504040204" pitchFamily="50" charset="-128"/>
              <a:ea typeface="Meiryo UI" panose="020B0604030504040204" pitchFamily="50" charset="-128"/>
            </a:endParaRPr>
          </a:p>
        </p:txBody>
      </p:sp>
      <p:sp>
        <p:nvSpPr>
          <p:cNvPr id="103" name="テキスト ボックス 102"/>
          <p:cNvSpPr txBox="1"/>
          <p:nvPr/>
        </p:nvSpPr>
        <p:spPr>
          <a:xfrm>
            <a:off x="4899364" y="6525645"/>
            <a:ext cx="1955409"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ざくざくタンドリーチキン</a:t>
            </a:r>
            <a:endParaRPr lang="ja-JP" altLang="en-US" sz="1400" b="1" dirty="0">
              <a:latin typeface="Meiryo UI" panose="020B0604030504040204" pitchFamily="50" charset="-128"/>
              <a:ea typeface="Meiryo UI" panose="020B0604030504040204" pitchFamily="50" charset="-128"/>
            </a:endParaRPr>
          </a:p>
        </p:txBody>
      </p:sp>
      <p:sp>
        <p:nvSpPr>
          <p:cNvPr id="104" name="テキスト ボックス 103"/>
          <p:cNvSpPr txBox="1"/>
          <p:nvPr/>
        </p:nvSpPr>
        <p:spPr>
          <a:xfrm>
            <a:off x="4928974" y="4733757"/>
            <a:ext cx="2226041" cy="523220"/>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真鯛とハリハリ野菜の</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かき揚げ丼</a:t>
            </a:r>
            <a:endParaRPr lang="ja-JP" altLang="en-US" sz="1400" b="1" dirty="0">
              <a:latin typeface="Meiryo UI" panose="020B0604030504040204" pitchFamily="50" charset="-128"/>
              <a:ea typeface="Meiryo UI" panose="020B0604030504040204" pitchFamily="50" charset="-128"/>
            </a:endParaRPr>
          </a:p>
        </p:txBody>
      </p:sp>
      <p:sp>
        <p:nvSpPr>
          <p:cNvPr id="108" name="正方形/長方形 46"/>
          <p:cNvSpPr>
            <a:spLocks noChangeArrowheads="1"/>
          </p:cNvSpPr>
          <p:nvPr/>
        </p:nvSpPr>
        <p:spPr bwMode="auto">
          <a:xfrm>
            <a:off x="4943070" y="5195743"/>
            <a:ext cx="1929649" cy="811174"/>
          </a:xfrm>
          <a:prstGeom prst="rect">
            <a:avLst/>
          </a:prstGeom>
          <a:noFill/>
          <a:ln w="9525">
            <a:noFill/>
            <a:miter lim="800000"/>
            <a:headEnd/>
            <a:tailEnd/>
          </a:ln>
        </p:spPr>
        <p:txBody>
          <a:bodyPr/>
          <a:lstStyle/>
          <a:p>
            <a:pPr eaLnBrk="1" hangingPunct="1"/>
            <a:r>
              <a:rPr lang="ja-JP" altLang="en-US" sz="1100" dirty="0" smtClean="0">
                <a:latin typeface="Meiryo UI" panose="020B0604030504040204" pitchFamily="50" charset="-128"/>
                <a:ea typeface="Meiryo UI" panose="020B0604030504040204" pitchFamily="50" charset="-128"/>
              </a:rPr>
              <a:t>水菜と玉ねぎの甘さが、真鯛の美味しさを引き出すかき揚げ丼です。大根おろしの入ったタレでご飯</a:t>
            </a:r>
            <a:endParaRPr lang="en-US" altLang="ja-JP" sz="1100" dirty="0" smtClean="0">
              <a:latin typeface="Meiryo UI" panose="020B0604030504040204" pitchFamily="50" charset="-128"/>
              <a:ea typeface="Meiryo UI" panose="020B0604030504040204" pitchFamily="50" charset="-128"/>
            </a:endParaRPr>
          </a:p>
          <a:p>
            <a:pPr eaLnBrk="1" hangingPunct="1"/>
            <a:r>
              <a:rPr lang="ja-JP" altLang="en-US" sz="1100" dirty="0" smtClean="0">
                <a:latin typeface="Meiryo UI" panose="020B0604030504040204" pitchFamily="50" charset="-128"/>
                <a:ea typeface="Meiryo UI" panose="020B0604030504040204" pitchFamily="50" charset="-128"/>
              </a:rPr>
              <a:t>も進みます。</a:t>
            </a:r>
            <a:endParaRPr lang="en-US" altLang="ja-JP" sz="1100" dirty="0" smtClean="0">
              <a:latin typeface="Meiryo UI" panose="020B0604030504040204" pitchFamily="50" charset="-128"/>
              <a:ea typeface="Meiryo UI" panose="020B0604030504040204" pitchFamily="50" charset="-128"/>
            </a:endParaRPr>
          </a:p>
        </p:txBody>
      </p:sp>
      <p:sp>
        <p:nvSpPr>
          <p:cNvPr id="110" name="正方形/長方形 46"/>
          <p:cNvSpPr>
            <a:spLocks noChangeArrowheads="1"/>
          </p:cNvSpPr>
          <p:nvPr/>
        </p:nvSpPr>
        <p:spPr bwMode="auto">
          <a:xfrm>
            <a:off x="1733381" y="6794425"/>
            <a:ext cx="1734887" cy="789733"/>
          </a:xfrm>
          <a:prstGeom prst="rect">
            <a:avLst/>
          </a:prstGeom>
          <a:noFill/>
          <a:ln w="9525">
            <a:noFill/>
            <a:miter lim="800000"/>
            <a:headEnd/>
            <a:tailEnd/>
          </a:ln>
        </p:spPr>
        <p:txBody>
          <a:bodyPr/>
          <a:lstStyle/>
          <a:p>
            <a:pPr>
              <a:lnSpc>
                <a:spcPct val="90000"/>
              </a:lnSpc>
            </a:pPr>
            <a:r>
              <a:rPr lang="ja-JP" altLang="en-US" sz="1100" dirty="0" smtClean="0">
                <a:latin typeface="Meiryo UI" panose="020B0604030504040204" pitchFamily="50" charset="-128"/>
                <a:ea typeface="Meiryo UI" panose="020B0604030504040204" pitchFamily="50" charset="-128"/>
              </a:rPr>
              <a:t>カリカリの豚肉がトッピングされたキャベツたっぷりのとん平焼き。ソースの香りが食欲をそそります。</a:t>
            </a:r>
            <a:endParaRPr lang="en-US" altLang="ja-JP" sz="1100" dirty="0">
              <a:latin typeface="Meiryo UI" panose="020B0604030504040204" pitchFamily="50" charset="-128"/>
              <a:ea typeface="Meiryo UI" panose="020B0604030504040204" pitchFamily="50" charset="-128"/>
            </a:endParaRPr>
          </a:p>
        </p:txBody>
      </p:sp>
      <p:grpSp>
        <p:nvGrpSpPr>
          <p:cNvPr id="115" name="グループ化 114"/>
          <p:cNvGrpSpPr/>
          <p:nvPr/>
        </p:nvGrpSpPr>
        <p:grpSpPr>
          <a:xfrm>
            <a:off x="2631466" y="7314293"/>
            <a:ext cx="727481" cy="211406"/>
            <a:chOff x="7850589" y="6255117"/>
            <a:chExt cx="1769935" cy="468391"/>
          </a:xfrm>
        </p:grpSpPr>
        <p:pic>
          <p:nvPicPr>
            <p:cNvPr id="116" name="図 1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50589" y="6255117"/>
              <a:ext cx="1769935" cy="431753"/>
            </a:xfrm>
            <a:prstGeom prst="rect">
              <a:avLst/>
            </a:prstGeom>
          </p:spPr>
        </p:pic>
        <p:pic>
          <p:nvPicPr>
            <p:cNvPr id="118" name="図 117"/>
            <p:cNvPicPr>
              <a:picLocks noChangeAspect="1"/>
            </p:cNvPicPr>
            <p:nvPr/>
          </p:nvPicPr>
          <p:blipFill>
            <a:blip r:embed="rId15"/>
            <a:stretch>
              <a:fillRect/>
            </a:stretch>
          </p:blipFill>
          <p:spPr>
            <a:xfrm>
              <a:off x="8473297" y="6558167"/>
              <a:ext cx="554498" cy="165341"/>
            </a:xfrm>
            <a:prstGeom prst="rect">
              <a:avLst/>
            </a:prstGeom>
          </p:spPr>
        </p:pic>
      </p:grpSp>
      <p:sp>
        <p:nvSpPr>
          <p:cNvPr id="120" name="正方形/長方形 119"/>
          <p:cNvSpPr/>
          <p:nvPr/>
        </p:nvSpPr>
        <p:spPr>
          <a:xfrm>
            <a:off x="3442287" y="4345838"/>
            <a:ext cx="3323539" cy="420652"/>
          </a:xfrm>
          <a:prstGeom prst="rect">
            <a:avLst/>
          </a:prstGeom>
          <a:solidFill>
            <a:srgbClr val="908978"/>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グレードアップ</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3449959" y="5968621"/>
            <a:ext cx="3323539" cy="420652"/>
          </a:xfrm>
          <a:prstGeom prst="rect">
            <a:avLst/>
          </a:prstGeom>
          <a:solidFill>
            <a:srgbClr val="908978"/>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監修</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26" name="正方形/長方形 125"/>
          <p:cNvSpPr/>
          <p:nvPr/>
        </p:nvSpPr>
        <p:spPr>
          <a:xfrm>
            <a:off x="81745" y="4350692"/>
            <a:ext cx="3325350" cy="420652"/>
          </a:xfrm>
          <a:prstGeom prst="rect">
            <a:avLst/>
          </a:prstGeom>
          <a:solidFill>
            <a:srgbClr val="908978"/>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適塩</a:t>
            </a:r>
            <a:endParaRPr lang="en-US" altLang="ja-JP" sz="1600" b="1" dirty="0" smtClean="0">
              <a:solidFill>
                <a:schemeClr val="bg1"/>
              </a:solidFill>
              <a:latin typeface="Meiryo UI" panose="020B0604030504040204" pitchFamily="50" charset="-128"/>
              <a:ea typeface="Meiryo UI" panose="020B0604030504040204" pitchFamily="50" charset="-128"/>
            </a:endParaRPr>
          </a:p>
          <a:p>
            <a:pPr algn="ctr"/>
            <a:endParaRPr lang="en-US" altLang="ja-JP" sz="700" b="1" dirty="0">
              <a:solidFill>
                <a:schemeClr val="bg1"/>
              </a:solidFill>
              <a:latin typeface="Meiryo UI" panose="020B0604030504040204" pitchFamily="50" charset="-128"/>
              <a:ea typeface="Meiryo UI" panose="020B0604030504040204" pitchFamily="50" charset="-128"/>
            </a:endParaRPr>
          </a:p>
        </p:txBody>
      </p:sp>
      <p:sp>
        <p:nvSpPr>
          <p:cNvPr id="129" name="正方形/長方形 46"/>
          <p:cNvSpPr>
            <a:spLocks noChangeArrowheads="1"/>
          </p:cNvSpPr>
          <p:nvPr/>
        </p:nvSpPr>
        <p:spPr bwMode="auto">
          <a:xfrm>
            <a:off x="961108" y="4572795"/>
            <a:ext cx="1667525" cy="162667"/>
          </a:xfrm>
          <a:prstGeom prst="rect">
            <a:avLst/>
          </a:prstGeom>
          <a:noFill/>
          <a:ln w="9525">
            <a:noFill/>
            <a:miter lim="800000"/>
            <a:headEnd/>
            <a:tailEnd/>
          </a:ln>
        </p:spPr>
        <p:txBody>
          <a:bodyPr/>
          <a:lstStyle/>
          <a:p>
            <a:pPr algn="r" eaLnBrk="1" hangingPunct="1">
              <a:lnSpc>
                <a:spcPct val="90000"/>
              </a:lnSpc>
            </a:pPr>
            <a:r>
              <a:rPr lang="ja-JP" altLang="en-US" sz="800" b="1" u="sng" dirty="0" smtClean="0">
                <a:solidFill>
                  <a:schemeClr val="bg1"/>
                </a:solidFill>
                <a:latin typeface="Meiryo UI" panose="020B0604030504040204" pitchFamily="50" charset="-128"/>
                <a:ea typeface="Meiryo UI" panose="020B0604030504040204" pitchFamily="50" charset="-128"/>
              </a:rPr>
              <a:t>食塩相当量が一皿で</a:t>
            </a:r>
            <a:r>
              <a:rPr lang="en-US" altLang="ja-JP" sz="1000" b="1" u="sng" dirty="0" smtClean="0">
                <a:solidFill>
                  <a:schemeClr val="bg1"/>
                </a:solidFill>
                <a:latin typeface="Meiryo UI" panose="020B0604030504040204" pitchFamily="50" charset="-128"/>
                <a:ea typeface="Meiryo UI" panose="020B0604030504040204" pitchFamily="50" charset="-128"/>
              </a:rPr>
              <a:t>1.8</a:t>
            </a:r>
            <a:r>
              <a:rPr lang="en-US" altLang="ja-JP" sz="800" b="1" u="sng" dirty="0" smtClean="0">
                <a:solidFill>
                  <a:schemeClr val="bg1"/>
                </a:solidFill>
                <a:latin typeface="Meiryo UI" panose="020B0604030504040204" pitchFamily="50" charset="-128"/>
                <a:ea typeface="Meiryo UI" panose="020B0604030504040204" pitchFamily="50" charset="-128"/>
              </a:rPr>
              <a:t>g</a:t>
            </a:r>
            <a:r>
              <a:rPr lang="ja-JP" altLang="en-US" sz="800" b="1" u="sng" dirty="0" smtClean="0">
                <a:solidFill>
                  <a:schemeClr val="bg1"/>
                </a:solidFill>
                <a:latin typeface="Meiryo UI" panose="020B0604030504040204" pitchFamily="50" charset="-128"/>
                <a:ea typeface="Meiryo UI" panose="020B0604030504040204" pitchFamily="50" charset="-128"/>
              </a:rPr>
              <a:t>以下</a:t>
            </a:r>
            <a:endParaRPr lang="ja-JP" altLang="en-US" sz="800" b="1" u="sng" dirty="0">
              <a:solidFill>
                <a:schemeClr val="bg1"/>
              </a:solidFill>
              <a:latin typeface="Meiryo UI" panose="020B0604030504040204" pitchFamily="50" charset="-128"/>
              <a:ea typeface="Meiryo UI" panose="020B0604030504040204" pitchFamily="50" charset="-128"/>
            </a:endParaRPr>
          </a:p>
        </p:txBody>
      </p:sp>
      <p:grpSp>
        <p:nvGrpSpPr>
          <p:cNvPr id="131" name="グループ化 130"/>
          <p:cNvGrpSpPr/>
          <p:nvPr/>
        </p:nvGrpSpPr>
        <p:grpSpPr>
          <a:xfrm>
            <a:off x="1008805" y="5558925"/>
            <a:ext cx="991639" cy="403078"/>
            <a:chOff x="6493198" y="5836747"/>
            <a:chExt cx="991639" cy="403078"/>
          </a:xfrm>
        </p:grpSpPr>
        <p:sp>
          <p:nvSpPr>
            <p:cNvPr id="132" name="正方形/長方形 5"/>
            <p:cNvSpPr/>
            <p:nvPr/>
          </p:nvSpPr>
          <p:spPr>
            <a:xfrm flipH="1">
              <a:off x="6493198" y="5868466"/>
              <a:ext cx="798052" cy="340097"/>
            </a:xfrm>
            <a:custGeom>
              <a:avLst/>
              <a:gdLst>
                <a:gd name="connsiteX0" fmla="*/ 0 w 654379"/>
                <a:gd name="connsiteY0" fmla="*/ 0 h 261720"/>
                <a:gd name="connsiteX1" fmla="*/ 654379 w 654379"/>
                <a:gd name="connsiteY1" fmla="*/ 0 h 261720"/>
                <a:gd name="connsiteX2" fmla="*/ 654379 w 654379"/>
                <a:gd name="connsiteY2" fmla="*/ 261720 h 261720"/>
                <a:gd name="connsiteX3" fmla="*/ 0 w 654379"/>
                <a:gd name="connsiteY3" fmla="*/ 261720 h 261720"/>
                <a:gd name="connsiteX4" fmla="*/ 0 w 654379"/>
                <a:gd name="connsiteY4" fmla="*/ 0 h 261720"/>
                <a:gd name="connsiteX0" fmla="*/ 0 w 654379"/>
                <a:gd name="connsiteY0" fmla="*/ 0 h 261720"/>
                <a:gd name="connsiteX1" fmla="*/ 442924 w 654379"/>
                <a:gd name="connsiteY1" fmla="*/ 1905 h 261720"/>
                <a:gd name="connsiteX2" fmla="*/ 654379 w 654379"/>
                <a:gd name="connsiteY2" fmla="*/ 261720 h 261720"/>
                <a:gd name="connsiteX3" fmla="*/ 0 w 654379"/>
                <a:gd name="connsiteY3" fmla="*/ 261720 h 261720"/>
                <a:gd name="connsiteX4" fmla="*/ 0 w 654379"/>
                <a:gd name="connsiteY4" fmla="*/ 0 h 261720"/>
                <a:gd name="connsiteX0" fmla="*/ 0 w 735659"/>
                <a:gd name="connsiteY0" fmla="*/ 0 h 261720"/>
                <a:gd name="connsiteX1" fmla="*/ 442924 w 735659"/>
                <a:gd name="connsiteY1" fmla="*/ 1905 h 261720"/>
                <a:gd name="connsiteX2" fmla="*/ 735659 w 735659"/>
                <a:gd name="connsiteY2" fmla="*/ 259765 h 261720"/>
                <a:gd name="connsiteX3" fmla="*/ 0 w 735659"/>
                <a:gd name="connsiteY3" fmla="*/ 261720 h 261720"/>
                <a:gd name="connsiteX4" fmla="*/ 0 w 735659"/>
                <a:gd name="connsiteY4" fmla="*/ 0 h 26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659" h="261720">
                  <a:moveTo>
                    <a:pt x="0" y="0"/>
                  </a:moveTo>
                  <a:lnTo>
                    <a:pt x="442924" y="1905"/>
                  </a:lnTo>
                  <a:lnTo>
                    <a:pt x="735659" y="259765"/>
                  </a:lnTo>
                  <a:lnTo>
                    <a:pt x="0" y="261720"/>
                  </a:lnTo>
                  <a:lnTo>
                    <a:pt x="0" y="0"/>
                  </a:lnTo>
                  <a:close/>
                </a:path>
              </a:pathLst>
            </a:custGeom>
            <a:solidFill>
              <a:srgbClr val="C3A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テキスト ボックス 132"/>
            <p:cNvSpPr txBox="1"/>
            <p:nvPr/>
          </p:nvSpPr>
          <p:spPr>
            <a:xfrm>
              <a:off x="6670936" y="5901271"/>
              <a:ext cx="754703" cy="338554"/>
            </a:xfrm>
            <a:prstGeom prst="rect">
              <a:avLst/>
            </a:prstGeom>
            <a:noFill/>
          </p:spPr>
          <p:txBody>
            <a:bodyPr wrap="square" rtlCol="0">
              <a:spAutoFit/>
            </a:bodyPr>
            <a:lstStyle/>
            <a:p>
              <a:r>
                <a:rPr lang="en-US" altLang="ja-JP" sz="1600" b="1" u="sng" dirty="0" smtClean="0">
                  <a:solidFill>
                    <a:schemeClr val="bg1"/>
                  </a:solidFill>
                  <a:latin typeface="Meiryo UI" panose="020B0604030504040204" pitchFamily="50" charset="-128"/>
                  <a:ea typeface="Meiryo UI" panose="020B0604030504040204" pitchFamily="50" charset="-128"/>
                </a:rPr>
                <a:t>1.0g</a:t>
              </a:r>
              <a:endParaRPr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134" name="テキスト ボックス 133"/>
            <p:cNvSpPr txBox="1"/>
            <p:nvPr/>
          </p:nvSpPr>
          <p:spPr>
            <a:xfrm>
              <a:off x="6730134" y="5836747"/>
              <a:ext cx="754703" cy="184666"/>
            </a:xfrm>
            <a:prstGeom prst="rect">
              <a:avLst/>
            </a:prstGeom>
            <a:noFill/>
          </p:spPr>
          <p:txBody>
            <a:bodyPr wrap="square" rtlCol="0">
              <a:spAutoFit/>
            </a:bodyPr>
            <a:lstStyle/>
            <a:p>
              <a:r>
                <a:rPr lang="ja-JP" altLang="en-US" sz="600" b="1" dirty="0" smtClean="0">
                  <a:solidFill>
                    <a:schemeClr val="bg1"/>
                  </a:solidFill>
                  <a:latin typeface="Meiryo UI" panose="020B0604030504040204" pitchFamily="50" charset="-128"/>
                  <a:ea typeface="Meiryo UI" panose="020B0604030504040204" pitchFamily="50" charset="-128"/>
                </a:rPr>
                <a:t>食塩</a:t>
              </a:r>
              <a:r>
                <a:rPr lang="ja-JP" altLang="en-US" sz="600" b="1" dirty="0">
                  <a:solidFill>
                    <a:schemeClr val="bg1"/>
                  </a:solidFill>
                  <a:latin typeface="Meiryo UI" panose="020B0604030504040204" pitchFamily="50" charset="-128"/>
                  <a:ea typeface="Meiryo UI" panose="020B0604030504040204" pitchFamily="50" charset="-128"/>
                </a:rPr>
                <a:t>相当量</a:t>
              </a:r>
              <a:endParaRPr lang="ja-JP" altLang="en-US" sz="400" dirty="0">
                <a:solidFill>
                  <a:schemeClr val="bg1"/>
                </a:solidFill>
                <a:latin typeface="Meiryo UI" panose="020B0604030504040204" pitchFamily="50" charset="-128"/>
                <a:ea typeface="Meiryo UI" panose="020B0604030504040204" pitchFamily="50" charset="-128"/>
              </a:endParaRPr>
            </a:p>
          </p:txBody>
        </p:sp>
      </p:grpSp>
      <p:sp>
        <p:nvSpPr>
          <p:cNvPr id="135" name="テキスト ボックス 134"/>
          <p:cNvSpPr txBox="1"/>
          <p:nvPr/>
        </p:nvSpPr>
        <p:spPr>
          <a:xfrm>
            <a:off x="1732301" y="4766580"/>
            <a:ext cx="1876206" cy="535531"/>
          </a:xfrm>
          <a:prstGeom prst="rect">
            <a:avLst/>
          </a:prstGeom>
          <a:noFill/>
        </p:spPr>
        <p:txBody>
          <a:bodyPr wrap="square" rtlCol="0">
            <a:spAutoFit/>
          </a:bodyPr>
          <a:lstStyle/>
          <a:p>
            <a:pPr>
              <a:lnSpc>
                <a:spcPct val="90000"/>
              </a:lnSpc>
            </a:pPr>
            <a:r>
              <a:rPr lang="ja-JP" altLang="en-US" sz="1600" b="1" dirty="0">
                <a:latin typeface="Meiryo UI" panose="020B0604030504040204" pitchFamily="50" charset="-128"/>
                <a:ea typeface="Meiryo UI" panose="020B0604030504040204" pitchFamily="50" charset="-128"/>
              </a:rPr>
              <a:t>３種タルタル</a:t>
            </a:r>
            <a:r>
              <a:rPr lang="ja-JP" altLang="en-US" sz="1600" b="1" dirty="0" smtClean="0">
                <a:latin typeface="Meiryo UI" panose="020B0604030504040204" pitchFamily="50" charset="-128"/>
                <a:ea typeface="Meiryo UI" panose="020B0604030504040204" pitchFamily="50" charset="-128"/>
              </a:rPr>
              <a:t>の</a:t>
            </a:r>
            <a:endParaRPr lang="en-US" altLang="ja-JP" sz="1600" b="1" dirty="0" smtClean="0">
              <a:latin typeface="Meiryo UI" panose="020B0604030504040204" pitchFamily="50" charset="-128"/>
              <a:ea typeface="Meiryo UI" panose="020B0604030504040204" pitchFamily="50" charset="-128"/>
            </a:endParaRPr>
          </a:p>
          <a:p>
            <a:pPr>
              <a:lnSpc>
                <a:spcPct val="90000"/>
              </a:lnSpc>
            </a:pPr>
            <a:r>
              <a:rPr lang="ja-JP" altLang="en-US" sz="1600" b="1" dirty="0" smtClean="0">
                <a:latin typeface="Meiryo UI" panose="020B0604030504040204" pitchFamily="50" charset="-128"/>
                <a:ea typeface="Meiryo UI" panose="020B0604030504040204" pitchFamily="50" charset="-128"/>
              </a:rPr>
              <a:t>         チキン</a:t>
            </a:r>
            <a:r>
              <a:rPr lang="ja-JP" altLang="en-US" sz="1600" b="1" dirty="0">
                <a:latin typeface="Meiryo UI" panose="020B0604030504040204" pitchFamily="50" charset="-128"/>
                <a:ea typeface="Meiryo UI" panose="020B0604030504040204" pitchFamily="50" charset="-128"/>
              </a:rPr>
              <a:t>南蛮</a:t>
            </a:r>
          </a:p>
        </p:txBody>
      </p:sp>
      <p:sp>
        <p:nvSpPr>
          <p:cNvPr id="136" name="正方形/長方形 135"/>
          <p:cNvSpPr/>
          <p:nvPr/>
        </p:nvSpPr>
        <p:spPr>
          <a:xfrm>
            <a:off x="70856" y="5965368"/>
            <a:ext cx="3336239" cy="420652"/>
          </a:xfrm>
          <a:prstGeom prst="rect">
            <a:avLst/>
          </a:prstGeom>
          <a:solidFill>
            <a:srgbClr val="908978"/>
          </a:solidFill>
          <a:ln>
            <a:noFill/>
          </a:ln>
        </p:spPr>
        <p:txBody>
          <a:bodyPr wrap="square" lIns="0" tIns="0" rIns="0" bIns="0" anchor="t" anchorCtr="0">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ベジめし</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37" name="Rectangle 39"/>
          <p:cNvSpPr>
            <a:spLocks noChangeArrowheads="1"/>
          </p:cNvSpPr>
          <p:nvPr/>
        </p:nvSpPr>
        <p:spPr bwMode="auto">
          <a:xfrm>
            <a:off x="581381" y="6146095"/>
            <a:ext cx="2635399" cy="294373"/>
          </a:xfrm>
          <a:prstGeom prst="rect">
            <a:avLst/>
          </a:prstGeom>
          <a:noFill/>
          <a:ln w="9525">
            <a:noFill/>
            <a:miter lim="800000"/>
            <a:headEnd/>
            <a:tailEnd/>
          </a:ln>
        </p:spPr>
        <p:txBody>
          <a:bodyPr anchor="ctr"/>
          <a:lstStyle/>
          <a:p>
            <a:pPr defTabSz="1845708"/>
            <a:r>
              <a:rPr kumimoji="0" lang="ja-JP" altLang="en-US" sz="700" b="1" u="sng" dirty="0">
                <a:solidFill>
                  <a:schemeClr val="bg1"/>
                </a:solidFill>
                <a:latin typeface="游ゴシック Medium" panose="020B0500000000000000" pitchFamily="50" charset="-128"/>
                <a:ea typeface="游ゴシック Medium" panose="020B0500000000000000" pitchFamily="50" charset="-128"/>
              </a:rPr>
              <a:t>一皿で野菜1７５ｇ以上摂取</a:t>
            </a:r>
            <a:r>
              <a:rPr kumimoji="0" lang="ja-JP" altLang="en-US" sz="700" b="1" u="sng" dirty="0" smtClean="0">
                <a:solidFill>
                  <a:schemeClr val="bg1"/>
                </a:solidFill>
                <a:latin typeface="游ゴシック Medium" panose="020B0500000000000000" pitchFamily="50" charset="-128"/>
                <a:ea typeface="游ゴシック Medium" panose="020B0500000000000000" pitchFamily="50" charset="-128"/>
              </a:rPr>
              <a:t>！野菜</a:t>
            </a:r>
            <a:r>
              <a:rPr kumimoji="0" lang="ja-JP" altLang="en-US" sz="700" b="1" u="sng" dirty="0">
                <a:solidFill>
                  <a:schemeClr val="bg1"/>
                </a:solidFill>
                <a:latin typeface="游ゴシック Medium" panose="020B0500000000000000" pitchFamily="50" charset="-128"/>
                <a:ea typeface="游ゴシック Medium" panose="020B0500000000000000" pitchFamily="50" charset="-128"/>
              </a:rPr>
              <a:t>不足の方におすすめです。</a:t>
            </a:r>
          </a:p>
        </p:txBody>
      </p:sp>
      <p:pic>
        <p:nvPicPr>
          <p:cNvPr id="141" name="図 1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84873">
            <a:off x="59583" y="5931116"/>
            <a:ext cx="626086" cy="587148"/>
          </a:xfrm>
          <a:prstGeom prst="rect">
            <a:avLst/>
          </a:prstGeom>
        </p:spPr>
      </p:pic>
      <p:pic>
        <p:nvPicPr>
          <p:cNvPr id="144" name="図 1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11242" y="4772389"/>
            <a:ext cx="871326" cy="127981"/>
          </a:xfrm>
          <a:prstGeom prst="rect">
            <a:avLst/>
          </a:prstGeom>
        </p:spPr>
      </p:pic>
      <p:pic>
        <p:nvPicPr>
          <p:cNvPr id="146" name="図 14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24026" y="5995368"/>
            <a:ext cx="713979" cy="713979"/>
          </a:xfrm>
          <a:prstGeom prst="rect">
            <a:avLst/>
          </a:prstGeom>
        </p:spPr>
      </p:pic>
      <p:pic>
        <p:nvPicPr>
          <p:cNvPr id="149" name="図 14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7873" y="4345620"/>
            <a:ext cx="475716" cy="475716"/>
          </a:xfrm>
          <a:prstGeom prst="rect">
            <a:avLst/>
          </a:prstGeom>
        </p:spPr>
      </p:pic>
      <p:sp>
        <p:nvSpPr>
          <p:cNvPr id="198" name="正方形/長方形 197"/>
          <p:cNvSpPr/>
          <p:nvPr/>
        </p:nvSpPr>
        <p:spPr>
          <a:xfrm>
            <a:off x="1118818" y="1566"/>
            <a:ext cx="4659908" cy="492443"/>
          </a:xfrm>
          <a:prstGeom prst="rect">
            <a:avLst/>
          </a:prstGeom>
          <a:noFill/>
        </p:spPr>
        <p:txBody>
          <a:bodyPr wrap="square" lIns="0" tIns="0" rIns="0" bIns="0">
            <a:spAutoFit/>
          </a:bodyPr>
          <a:lstStyle/>
          <a:p>
            <a:pPr algn="ctr"/>
            <a:r>
              <a:rPr lang="en-US" altLang="ja-JP" sz="3200" b="1" dirty="0">
                <a:latin typeface="Meiryo UI" panose="020B0604030504040204" pitchFamily="50" charset="-128"/>
                <a:ea typeface="Meiryo UI" panose="020B0604030504040204" pitchFamily="50" charset="-128"/>
              </a:rPr>
              <a:t>Fair Menu</a:t>
            </a:r>
            <a:r>
              <a:rPr lang="ja-JP" altLang="en-US" sz="3200" b="1" dirty="0">
                <a:latin typeface="Meiryo UI" panose="020B0604030504040204" pitchFamily="50" charset="-128"/>
                <a:ea typeface="Meiryo UI" panose="020B0604030504040204" pitchFamily="50" charset="-128"/>
              </a:rPr>
              <a:t> </a:t>
            </a:r>
            <a:r>
              <a:rPr lang="en-US" altLang="ja-JP" sz="3200" b="1" dirty="0" smtClean="0">
                <a:latin typeface="Meiryo UI" panose="020B0604030504040204" pitchFamily="50" charset="-128"/>
                <a:ea typeface="Meiryo UI" panose="020B0604030504040204" pitchFamily="50" charset="-128"/>
              </a:rPr>
              <a:t>2024.08</a:t>
            </a:r>
            <a:endParaRPr lang="en-US" altLang="ja-JP" sz="3200" b="1" dirty="0">
              <a:latin typeface="Meiryo UI" panose="020B0604030504040204" pitchFamily="50" charset="-128"/>
              <a:ea typeface="Meiryo UI" panose="020B0604030504040204" pitchFamily="50" charset="-128"/>
            </a:endParaRPr>
          </a:p>
        </p:txBody>
      </p:sp>
      <p:sp>
        <p:nvSpPr>
          <p:cNvPr id="205" name="正方形/長方形 204"/>
          <p:cNvSpPr/>
          <p:nvPr/>
        </p:nvSpPr>
        <p:spPr>
          <a:xfrm>
            <a:off x="2760270" y="453007"/>
            <a:ext cx="1354438" cy="162276"/>
          </a:xfrm>
          <a:prstGeom prst="rect">
            <a:avLst/>
          </a:prstGeom>
          <a:solidFill>
            <a:srgbClr val="91663F"/>
          </a:solidFill>
        </p:spPr>
        <p:txBody>
          <a:bodyPr wrap="square" lIns="0" tIns="0" rIns="0" bIns="0" anchor="ctr">
            <a:noAutofit/>
          </a:bodyPr>
          <a:lstStyle/>
          <a:p>
            <a:pPr algn="ctr"/>
            <a:r>
              <a:rPr lang="ja-JP" altLang="en-US" sz="1050" b="1" dirty="0">
                <a:solidFill>
                  <a:schemeClr val="bg1"/>
                </a:solidFill>
                <a:latin typeface="Meiryo UI" panose="020B0604030504040204" pitchFamily="50" charset="-128"/>
                <a:ea typeface="Meiryo UI" panose="020B0604030504040204" pitchFamily="50" charset="-128"/>
              </a:rPr>
              <a:t>マンスリーフェア</a:t>
            </a:r>
          </a:p>
        </p:txBody>
      </p:sp>
      <p:pic>
        <p:nvPicPr>
          <p:cNvPr id="9" name="図 8"/>
          <p:cNvPicPr>
            <a:picLocks noChangeAspect="1"/>
          </p:cNvPicPr>
          <p:nvPr/>
        </p:nvPicPr>
        <p:blipFill rotWithShape="1">
          <a:blip r:embed="rId20" cstate="print">
            <a:extLst>
              <a:ext uri="{28A0092B-C50C-407E-A947-70E740481C1C}">
                <a14:useLocalDpi xmlns:a14="http://schemas.microsoft.com/office/drawing/2010/main" val="0"/>
              </a:ext>
            </a:extLst>
          </a:blip>
          <a:srcRect b="18868"/>
          <a:stretch/>
        </p:blipFill>
        <p:spPr>
          <a:xfrm>
            <a:off x="4541663" y="7009267"/>
            <a:ext cx="399352" cy="483698"/>
          </a:xfrm>
          <a:prstGeom prst="rect">
            <a:avLst/>
          </a:prstGeom>
        </p:spPr>
      </p:pic>
      <p:sp>
        <p:nvSpPr>
          <p:cNvPr id="101" name="テキスト ボックス 100"/>
          <p:cNvSpPr txBox="1"/>
          <p:nvPr/>
        </p:nvSpPr>
        <p:spPr>
          <a:xfrm>
            <a:off x="4487313" y="6892714"/>
            <a:ext cx="534996" cy="169277"/>
          </a:xfrm>
          <a:prstGeom prst="rect">
            <a:avLst/>
          </a:prstGeom>
          <a:noFill/>
        </p:spPr>
        <p:txBody>
          <a:bodyPr wrap="square" rtlCol="0">
            <a:spAutoFit/>
          </a:bodyPr>
          <a:lstStyle/>
          <a:p>
            <a:r>
              <a:rPr lang="ja-JP" altLang="en-US" sz="500" b="1" dirty="0" smtClean="0">
                <a:latin typeface="Meiryo UI" panose="020B0604030504040204" pitchFamily="50" charset="-128"/>
                <a:ea typeface="Meiryo UI" panose="020B0604030504040204" pitchFamily="50" charset="-128"/>
              </a:rPr>
              <a:t>　田村シェフ</a:t>
            </a:r>
            <a:endParaRPr lang="ja-JP" altLang="en-US" sz="500" b="1" dirty="0">
              <a:latin typeface="Meiryo UI" panose="020B0604030504040204" pitchFamily="50" charset="-128"/>
              <a:ea typeface="Meiryo UI" panose="020B0604030504040204" pitchFamily="50" charset="-128"/>
            </a:endParaRPr>
          </a:p>
        </p:txBody>
      </p:sp>
      <p:sp>
        <p:nvSpPr>
          <p:cNvPr id="112" name="テキスト ボックス 111"/>
          <p:cNvSpPr txBox="1"/>
          <p:nvPr/>
        </p:nvSpPr>
        <p:spPr>
          <a:xfrm>
            <a:off x="1726998" y="6344170"/>
            <a:ext cx="1754164" cy="535531"/>
          </a:xfrm>
          <a:prstGeom prst="rect">
            <a:avLst/>
          </a:prstGeom>
          <a:noFill/>
        </p:spPr>
        <p:txBody>
          <a:bodyPr wrap="square" rtlCol="0">
            <a:spAutoFit/>
          </a:bodyPr>
          <a:lstStyle/>
          <a:p>
            <a:pPr>
              <a:lnSpc>
                <a:spcPct val="90000"/>
              </a:lnSpc>
            </a:pPr>
            <a:r>
              <a:rPr lang="ja-JP" altLang="en-US" sz="1600" b="1" dirty="0" smtClean="0">
                <a:latin typeface="Meiryo UI" panose="020B0604030504040204" pitchFamily="50" charset="-128"/>
                <a:ea typeface="Meiryo UI" panose="020B0604030504040204" pitchFamily="50" charset="-128"/>
              </a:rPr>
              <a:t>カリカリ豚の</a:t>
            </a:r>
            <a:endParaRPr lang="en-US" altLang="ja-JP" sz="1600" b="1" dirty="0" smtClean="0">
              <a:latin typeface="Meiryo UI" panose="020B0604030504040204" pitchFamily="50" charset="-128"/>
              <a:ea typeface="Meiryo UI" panose="020B0604030504040204" pitchFamily="50" charset="-128"/>
            </a:endParaRPr>
          </a:p>
          <a:p>
            <a:pPr>
              <a:lnSpc>
                <a:spcPct val="90000"/>
              </a:lnSpc>
            </a:pPr>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とん平焼き</a:t>
            </a:r>
            <a:endParaRPr lang="ja-JP" altLang="en-US" sz="1600" b="1" dirty="0">
              <a:latin typeface="Meiryo UI" panose="020B0604030504040204" pitchFamily="50" charset="-128"/>
              <a:ea typeface="Meiryo UI" panose="020B0604030504040204" pitchFamily="50" charset="-128"/>
            </a:endParaRPr>
          </a:p>
        </p:txBody>
      </p:sp>
      <p:pic>
        <p:nvPicPr>
          <p:cNvPr id="162" name="図 161"/>
          <p:cNvPicPr>
            <a:picLocks noChangeAspect="1"/>
          </p:cNvPicPr>
          <p:nvPr/>
        </p:nvPicPr>
        <p:blipFill rotWithShape="1">
          <a:blip r:embed="rId21" cstate="print">
            <a:extLst>
              <a:ext uri="{28A0092B-C50C-407E-A947-70E740481C1C}">
                <a14:useLocalDpi xmlns:a14="http://schemas.microsoft.com/office/drawing/2010/main" val="0"/>
              </a:ext>
            </a:extLst>
          </a:blip>
          <a:srcRect l="56007" t="51344" r="23909" b="26469"/>
          <a:stretch/>
        </p:blipFill>
        <p:spPr>
          <a:xfrm>
            <a:off x="5932813" y="2923371"/>
            <a:ext cx="848716" cy="749996"/>
          </a:xfrm>
          <a:custGeom>
            <a:avLst/>
            <a:gdLst>
              <a:gd name="connsiteX0" fmla="*/ 1014692 w 1014692"/>
              <a:gd name="connsiteY0" fmla="*/ 0 h 896666"/>
              <a:gd name="connsiteX1" fmla="*/ 1014692 w 1014692"/>
              <a:gd name="connsiteY1" fmla="*/ 896666 h 896666"/>
              <a:gd name="connsiteX2" fmla="*/ 0 w 1014692"/>
              <a:gd name="connsiteY2" fmla="*/ 896666 h 896666"/>
              <a:gd name="connsiteX3" fmla="*/ 341376 w 1014692"/>
              <a:gd name="connsiteY3" fmla="*/ 365760 h 896666"/>
              <a:gd name="connsiteX4" fmla="*/ 1014692 w 1014692"/>
              <a:gd name="connsiteY4" fmla="*/ 0 h 896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4692" h="896666">
                <a:moveTo>
                  <a:pt x="1014692" y="0"/>
                </a:moveTo>
                <a:lnTo>
                  <a:pt x="1014692" y="896666"/>
                </a:lnTo>
                <a:lnTo>
                  <a:pt x="0" y="896666"/>
                </a:lnTo>
                <a:cubicBezTo>
                  <a:pt x="105664" y="695313"/>
                  <a:pt x="52832" y="567113"/>
                  <a:pt x="341376" y="365760"/>
                </a:cubicBezTo>
                <a:cubicBezTo>
                  <a:pt x="500791" y="0"/>
                  <a:pt x="782125" y="97536"/>
                  <a:pt x="1014692" y="0"/>
                </a:cubicBezTo>
                <a:close/>
              </a:path>
            </a:pathLst>
          </a:custGeom>
        </p:spPr>
      </p:pic>
      <p:pic>
        <p:nvPicPr>
          <p:cNvPr id="145" name="図 144"/>
          <p:cNvPicPr>
            <a:picLocks noChangeAspect="1"/>
          </p:cNvPicPr>
          <p:nvPr/>
        </p:nvPicPr>
        <p:blipFill rotWithShape="1">
          <a:blip r:embed="rId10" cstate="print">
            <a:extLst>
              <a:ext uri="{28A0092B-C50C-407E-A947-70E740481C1C}">
                <a14:useLocalDpi xmlns:a14="http://schemas.microsoft.com/office/drawing/2010/main" val="0"/>
              </a:ext>
            </a:extLst>
          </a:blip>
          <a:srcRect l="78441" t="29798" r="6259" b="55537"/>
          <a:stretch/>
        </p:blipFill>
        <p:spPr>
          <a:xfrm>
            <a:off x="30480" y="3284220"/>
            <a:ext cx="1392210" cy="1067543"/>
          </a:xfrm>
          <a:prstGeom prst="rect">
            <a:avLst/>
          </a:prstGeom>
        </p:spPr>
      </p:pic>
      <p:sp>
        <p:nvSpPr>
          <p:cNvPr id="158" name="テキスト ボックス 157"/>
          <p:cNvSpPr txBox="1"/>
          <p:nvPr/>
        </p:nvSpPr>
        <p:spPr>
          <a:xfrm>
            <a:off x="3812996" y="3478146"/>
            <a:ext cx="2119817" cy="369332"/>
          </a:xfrm>
          <a:prstGeom prst="rect">
            <a:avLst/>
          </a:prstGeom>
          <a:noFill/>
        </p:spPr>
        <p:txBody>
          <a:bodyPr wrap="square" rtlCol="0">
            <a:spAutoFit/>
          </a:bodyPr>
          <a:lstStyle/>
          <a:p>
            <a:pPr algn="ctr"/>
            <a:r>
              <a:rPr lang="ja-JP" altLang="en-US" sz="1800" b="1" dirty="0" smtClean="0">
                <a:latin typeface="Meiryo UI" panose="020B0604030504040204" pitchFamily="50" charset="-128"/>
                <a:ea typeface="Meiryo UI" panose="020B0604030504040204" pitchFamily="50" charset="-128"/>
              </a:rPr>
              <a:t>タイグリーンカレー</a:t>
            </a:r>
            <a:endParaRPr lang="ja-JP" altLang="en-US" sz="1800" b="1" dirty="0">
              <a:latin typeface="Meiryo UI" panose="020B0604030504040204" pitchFamily="50" charset="-128"/>
              <a:ea typeface="Meiryo UI" panose="020B0604030504040204" pitchFamily="50" charset="-128"/>
            </a:endParaRPr>
          </a:p>
        </p:txBody>
      </p:sp>
      <p:grpSp>
        <p:nvGrpSpPr>
          <p:cNvPr id="148" name="Group 67"/>
          <p:cNvGrpSpPr>
            <a:grpSpLocks/>
          </p:cNvGrpSpPr>
          <p:nvPr/>
        </p:nvGrpSpPr>
        <p:grpSpPr bwMode="auto">
          <a:xfrm>
            <a:off x="4036627" y="3156036"/>
            <a:ext cx="512381" cy="341929"/>
            <a:chOff x="353" y="2341"/>
            <a:chExt cx="998" cy="666"/>
          </a:xfrm>
        </p:grpSpPr>
        <p:sp>
          <p:nvSpPr>
            <p:cNvPr id="152" name="Rectangle 13"/>
            <p:cNvSpPr>
              <a:spLocks noChangeArrowheads="1"/>
            </p:cNvSpPr>
            <p:nvPr/>
          </p:nvSpPr>
          <p:spPr bwMode="auto">
            <a:xfrm>
              <a:off x="353" y="2342"/>
              <a:ext cx="998" cy="6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9" name="Rectangle 63"/>
            <p:cNvSpPr>
              <a:spLocks noChangeArrowheads="1"/>
            </p:cNvSpPr>
            <p:nvPr/>
          </p:nvSpPr>
          <p:spPr bwMode="auto">
            <a:xfrm>
              <a:off x="353" y="2341"/>
              <a:ext cx="998" cy="91"/>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0" name="Rectangle 64"/>
            <p:cNvSpPr>
              <a:spLocks noChangeArrowheads="1"/>
            </p:cNvSpPr>
            <p:nvPr/>
          </p:nvSpPr>
          <p:spPr bwMode="auto">
            <a:xfrm>
              <a:off x="353" y="2913"/>
              <a:ext cx="998" cy="91"/>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1" name="Rectangle 65"/>
            <p:cNvSpPr>
              <a:spLocks noChangeArrowheads="1"/>
            </p:cNvSpPr>
            <p:nvPr/>
          </p:nvSpPr>
          <p:spPr bwMode="auto">
            <a:xfrm>
              <a:off x="353" y="2564"/>
              <a:ext cx="998" cy="222"/>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0" name="Rectangle 66"/>
            <p:cNvSpPr>
              <a:spLocks noChangeArrowheads="1"/>
            </p:cNvSpPr>
            <p:nvPr/>
          </p:nvSpPr>
          <p:spPr bwMode="auto">
            <a:xfrm>
              <a:off x="353" y="2341"/>
              <a:ext cx="998" cy="66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48" name="テキスト ボックス 247"/>
          <p:cNvSpPr txBox="1"/>
          <p:nvPr/>
        </p:nvSpPr>
        <p:spPr>
          <a:xfrm>
            <a:off x="1499805" y="4747853"/>
            <a:ext cx="391439" cy="189283"/>
          </a:xfrm>
          <a:prstGeom prst="rect">
            <a:avLst/>
          </a:prstGeom>
          <a:noFill/>
        </p:spPr>
        <p:txBody>
          <a:bodyPr wrap="square" rtlCol="0">
            <a:spAutoFit/>
          </a:bodyPr>
          <a:lstStyle/>
          <a:p>
            <a:pPr>
              <a:lnSpc>
                <a:spcPct val="90000"/>
              </a:lnSpc>
            </a:pPr>
            <a:r>
              <a:rPr lang="ja-JP" altLang="en-US" sz="700" dirty="0" smtClean="0">
                <a:latin typeface="Meiryo UI" panose="020B0604030504040204" pitchFamily="50" charset="-128"/>
                <a:ea typeface="Meiryo UI" panose="020B0604030504040204" pitchFamily="50" charset="-128"/>
              </a:rPr>
              <a:t>監修</a:t>
            </a:r>
            <a:endParaRPr lang="ja-JP" altLang="en-US" sz="700" dirty="0">
              <a:latin typeface="Meiryo UI" panose="020B0604030504040204" pitchFamily="50" charset="-128"/>
              <a:ea typeface="Meiryo UI" panose="020B0604030504040204" pitchFamily="50" charset="-128"/>
            </a:endParaRPr>
          </a:p>
        </p:txBody>
      </p:sp>
      <p:sp>
        <p:nvSpPr>
          <p:cNvPr id="268" name="Rectangle 64"/>
          <p:cNvSpPr>
            <a:spLocks noChangeArrowheads="1"/>
          </p:cNvSpPr>
          <p:nvPr/>
        </p:nvSpPr>
        <p:spPr bwMode="auto">
          <a:xfrm>
            <a:off x="27868" y="9426160"/>
            <a:ext cx="3412880" cy="451529"/>
          </a:xfrm>
          <a:prstGeom prst="rect">
            <a:avLst/>
          </a:prstGeom>
          <a:noFill/>
          <a:ln w="9525">
            <a:noFill/>
            <a:miter lim="800000"/>
            <a:headEnd/>
            <a:tailEnd/>
          </a:ln>
        </p:spPr>
        <p:txBody>
          <a:bodyPr/>
          <a:lstStyle/>
          <a:p>
            <a:pPr>
              <a:lnSpc>
                <a:spcPct val="80000"/>
              </a:lnSpc>
            </a:pPr>
            <a:r>
              <a:rPr lang="ja-JP" altLang="en-US" sz="550" dirty="0">
                <a:latin typeface="游明朝" panose="02020400000000000000" pitchFamily="18" charset="-128"/>
                <a:ea typeface="游明朝" panose="02020400000000000000" pitchFamily="18" charset="-128"/>
              </a:rPr>
              <a:t>今月</a:t>
            </a:r>
            <a:r>
              <a:rPr lang="ja-JP" altLang="en-US" sz="550" dirty="0" smtClean="0">
                <a:latin typeface="游明朝" panose="02020400000000000000" pitchFamily="18" charset="-128"/>
                <a:ea typeface="游明朝" panose="02020400000000000000" pitchFamily="18" charset="-128"/>
              </a:rPr>
              <a:t>ご提供</a:t>
            </a:r>
            <a:r>
              <a:rPr lang="ja-JP" altLang="en-US" sz="550" dirty="0">
                <a:latin typeface="游明朝" panose="02020400000000000000" pitchFamily="18" charset="-128"/>
                <a:ea typeface="游明朝" panose="02020400000000000000" pitchFamily="18" charset="-128"/>
              </a:rPr>
              <a:t>の致しますお肉は代替肉の大豆ミートを使用しております。 大豆は、寒冷地から熱帯まで広い地域で栽培でき、わずかな肥料で多くの量を収穫することができます。 また、資源の利用効率が高く、同じたんぱく源である牛肉などと比べ、同量の水やエネルギーではるかに多くの収穫が得られます。 大豆は、サステナブルな食の未来を守るエコな食物です。</a:t>
            </a:r>
          </a:p>
        </p:txBody>
      </p:sp>
      <p:sp>
        <p:nvSpPr>
          <p:cNvPr id="270" name="テキスト ボックス 269"/>
          <p:cNvSpPr txBox="1"/>
          <p:nvPr/>
        </p:nvSpPr>
        <p:spPr>
          <a:xfrm>
            <a:off x="7817" y="9317994"/>
            <a:ext cx="2842540" cy="200055"/>
          </a:xfrm>
          <a:prstGeom prst="rect">
            <a:avLst/>
          </a:prstGeom>
          <a:noFill/>
        </p:spPr>
        <p:txBody>
          <a:bodyPr wrap="square" rtlCol="0">
            <a:spAutoFit/>
          </a:bodyPr>
          <a:lstStyle/>
          <a:p>
            <a:r>
              <a:rPr lang="ja-JP" altLang="en-US" sz="700" b="1" dirty="0">
                <a:solidFill>
                  <a:srgbClr val="C00000"/>
                </a:solidFill>
                <a:latin typeface="メイリオ" pitchFamily="50" charset="-128"/>
                <a:ea typeface="メイリオ" pitchFamily="50" charset="-128"/>
                <a:cs typeface="メイリオ" pitchFamily="50" charset="-128"/>
              </a:rPr>
              <a:t>サステナブルフード</a:t>
            </a:r>
            <a:r>
              <a:rPr lang="ja-JP" altLang="en-US" sz="700" b="1" dirty="0" smtClean="0">
                <a:solidFill>
                  <a:srgbClr val="C00000"/>
                </a:solidFill>
                <a:latin typeface="メイリオ" pitchFamily="50" charset="-128"/>
                <a:ea typeface="メイリオ" pitchFamily="50" charset="-128"/>
                <a:cs typeface="メイリオ" pitchFamily="50" charset="-128"/>
              </a:rPr>
              <a:t>（大豆ミート）を使用</a:t>
            </a:r>
            <a:endParaRPr lang="ja-JP" altLang="en-US" sz="700" b="1" dirty="0">
              <a:solidFill>
                <a:srgbClr val="C00000"/>
              </a:solidFill>
              <a:latin typeface="メイリオ" pitchFamily="50" charset="-128"/>
              <a:ea typeface="メイリオ" pitchFamily="50" charset="-128"/>
              <a:cs typeface="メイリオ" pitchFamily="50" charset="-128"/>
            </a:endParaRPr>
          </a:p>
        </p:txBody>
      </p:sp>
      <p:sp>
        <p:nvSpPr>
          <p:cNvPr id="275" name="テキスト ボックス 274"/>
          <p:cNvSpPr txBox="1"/>
          <p:nvPr/>
        </p:nvSpPr>
        <p:spPr>
          <a:xfrm>
            <a:off x="1913479" y="8117872"/>
            <a:ext cx="175416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ベジ</a:t>
            </a:r>
            <a:r>
              <a:rPr lang="ja-JP" altLang="en-US" sz="1600" b="1" dirty="0" smtClean="0">
                <a:latin typeface="Meiryo UI" panose="020B0604030504040204" pitchFamily="50" charset="-128"/>
                <a:ea typeface="Meiryo UI" panose="020B0604030504040204" pitchFamily="50" charset="-128"/>
              </a:rPr>
              <a:t>担々麺</a:t>
            </a:r>
            <a:endParaRPr lang="ja-JP" altLang="en-US" sz="1600" b="1" dirty="0">
              <a:latin typeface="Meiryo UI" panose="020B0604030504040204" pitchFamily="50" charset="-128"/>
              <a:ea typeface="Meiryo UI" panose="020B0604030504040204" pitchFamily="50" charset="-128"/>
            </a:endParaRPr>
          </a:p>
        </p:txBody>
      </p:sp>
      <p:sp>
        <p:nvSpPr>
          <p:cNvPr id="276" name="正方形/長方形 46"/>
          <p:cNvSpPr>
            <a:spLocks noChangeArrowheads="1"/>
          </p:cNvSpPr>
          <p:nvPr/>
        </p:nvSpPr>
        <p:spPr bwMode="auto">
          <a:xfrm>
            <a:off x="1885048" y="8428113"/>
            <a:ext cx="1566113" cy="694266"/>
          </a:xfrm>
          <a:prstGeom prst="rect">
            <a:avLst/>
          </a:prstGeom>
          <a:noFill/>
          <a:ln w="9525">
            <a:noFill/>
            <a:miter lim="800000"/>
            <a:headEnd/>
            <a:tailEnd/>
          </a:ln>
        </p:spPr>
        <p:txBody>
          <a:bodyPr/>
          <a:lstStyle/>
          <a:p>
            <a:pPr>
              <a:lnSpc>
                <a:spcPts val="1320"/>
              </a:lnSpc>
            </a:pPr>
            <a:r>
              <a:rPr lang="ja-JP" altLang="en-US" sz="1100" dirty="0" smtClean="0">
                <a:latin typeface="Meiryo UI" panose="020B0604030504040204" pitchFamily="50" charset="-128"/>
                <a:ea typeface="Meiryo UI" panose="020B0604030504040204" pitchFamily="50" charset="-128"/>
              </a:rPr>
              <a:t>大豆ミートの肉味噌と動物性原料を使っていないスープでありながら、濃厚</a:t>
            </a:r>
            <a:r>
              <a:rPr lang="ja-JP" altLang="en-US" sz="1100" dirty="0">
                <a:latin typeface="Meiryo UI" panose="020B0604030504040204" pitchFamily="50" charset="-128"/>
                <a:ea typeface="Meiryo UI" panose="020B0604030504040204" pitchFamily="50" charset="-128"/>
              </a:rPr>
              <a:t>で深い</a:t>
            </a:r>
            <a:r>
              <a:rPr lang="ja-JP" altLang="en-US" sz="1100" dirty="0" smtClean="0">
                <a:latin typeface="Meiryo UI" panose="020B0604030504040204" pitchFamily="50" charset="-128"/>
                <a:ea typeface="Meiryo UI" panose="020B0604030504040204" pitchFamily="50" charset="-128"/>
              </a:rPr>
              <a:t>味わいを実現しました。</a:t>
            </a:r>
            <a:endParaRPr lang="en-US" altLang="ja-JP" sz="1100" dirty="0" smtClean="0">
              <a:latin typeface="Meiryo UI" panose="020B0604030504040204" pitchFamily="50" charset="-128"/>
              <a:ea typeface="Meiryo UI" panose="020B0604030504040204" pitchFamily="50" charset="-128"/>
            </a:endParaRPr>
          </a:p>
        </p:txBody>
      </p:sp>
      <p:sp>
        <p:nvSpPr>
          <p:cNvPr id="277" name="正方形/長方形 46"/>
          <p:cNvSpPr>
            <a:spLocks noChangeArrowheads="1"/>
          </p:cNvSpPr>
          <p:nvPr/>
        </p:nvSpPr>
        <p:spPr bwMode="auto">
          <a:xfrm>
            <a:off x="4924316" y="8417124"/>
            <a:ext cx="1835781" cy="683774"/>
          </a:xfrm>
          <a:prstGeom prst="rect">
            <a:avLst/>
          </a:prstGeom>
          <a:noFill/>
          <a:ln w="9525">
            <a:noFill/>
            <a:miter lim="800000"/>
            <a:headEnd/>
            <a:tailEnd/>
          </a:ln>
        </p:spPr>
        <p:txBody>
          <a:bodyPr/>
          <a:lstStyle/>
          <a:p>
            <a:pPr eaLnBrk="1" hangingPunct="1"/>
            <a:r>
              <a:rPr lang="ja-JP" altLang="en-US" sz="1100" dirty="0" smtClean="0">
                <a:latin typeface="Meiryo UI" panose="020B0604030504040204" pitchFamily="50" charset="-128"/>
                <a:ea typeface="Meiryo UI" panose="020B0604030504040204" pitchFamily="50" charset="-128"/>
              </a:rPr>
              <a:t>２種類の花椒油の香りと痺れがたまらない、とろろ</a:t>
            </a:r>
            <a:r>
              <a:rPr lang="ja-JP" altLang="en-US" sz="1100" dirty="0">
                <a:latin typeface="Meiryo UI" panose="020B0604030504040204" pitchFamily="50" charset="-128"/>
                <a:ea typeface="Meiryo UI" panose="020B0604030504040204" pitchFamily="50" charset="-128"/>
              </a:rPr>
              <a:t>と竹輪天の冷やし</a:t>
            </a:r>
            <a:r>
              <a:rPr lang="ja-JP" altLang="en-US" sz="1100" dirty="0" smtClean="0">
                <a:latin typeface="Meiryo UI" panose="020B0604030504040204" pitchFamily="50" charset="-128"/>
                <a:ea typeface="Meiryo UI" panose="020B0604030504040204" pitchFamily="50" charset="-128"/>
              </a:rPr>
              <a:t>そばです。</a:t>
            </a:r>
            <a:endParaRPr lang="en-US" altLang="ja-JP" sz="1100" dirty="0" smtClean="0">
              <a:latin typeface="Meiryo UI" panose="020B0604030504040204" pitchFamily="50" charset="-128"/>
              <a:ea typeface="Meiryo UI" panose="020B0604030504040204" pitchFamily="50" charset="-128"/>
            </a:endParaRPr>
          </a:p>
          <a:p>
            <a:pPr eaLnBrk="1" hangingPunct="1"/>
            <a:r>
              <a:rPr lang="ja-JP" altLang="en-US" sz="1100" dirty="0">
                <a:latin typeface="Meiryo UI" panose="020B0604030504040204" pitchFamily="50" charset="-128"/>
                <a:ea typeface="Meiryo UI" panose="020B0604030504040204" pitchFamily="50" charset="-128"/>
              </a:rPr>
              <a:t>よく</a:t>
            </a:r>
            <a:r>
              <a:rPr lang="ja-JP" altLang="en-US" sz="1100" dirty="0" smtClean="0">
                <a:latin typeface="Meiryo UI" panose="020B0604030504040204" pitchFamily="50" charset="-128"/>
                <a:ea typeface="Meiryo UI" panose="020B0604030504040204" pitchFamily="50" charset="-128"/>
              </a:rPr>
              <a:t>混ぜてお召し上がりください。</a:t>
            </a:r>
            <a:endParaRPr lang="ja-JP" altLang="en-US" sz="1100" dirty="0">
              <a:latin typeface="Meiryo UI" panose="020B0604030504040204" pitchFamily="50" charset="-128"/>
              <a:ea typeface="Meiryo UI" panose="020B0604030504040204" pitchFamily="50" charset="-128"/>
            </a:endParaRPr>
          </a:p>
        </p:txBody>
      </p:sp>
      <p:sp>
        <p:nvSpPr>
          <p:cNvPr id="278" name="テキスト ボックス 277"/>
          <p:cNvSpPr txBox="1"/>
          <p:nvPr/>
        </p:nvSpPr>
        <p:spPr>
          <a:xfrm>
            <a:off x="5007688" y="7935438"/>
            <a:ext cx="1876206"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香り山椒の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冷やし</a:t>
            </a:r>
            <a:r>
              <a:rPr lang="ja-JP" altLang="en-US" sz="1600" b="1" dirty="0">
                <a:latin typeface="Meiryo UI" panose="020B0604030504040204" pitchFamily="50" charset="-128"/>
                <a:ea typeface="Meiryo UI" panose="020B0604030504040204" pitchFamily="50" charset="-128"/>
              </a:rPr>
              <a:t>と</a:t>
            </a:r>
            <a:r>
              <a:rPr lang="ja-JP" altLang="en-US" sz="1600" b="1" dirty="0" err="1">
                <a:latin typeface="Meiryo UI" panose="020B0604030504040204" pitchFamily="50" charset="-128"/>
                <a:ea typeface="Meiryo UI" panose="020B0604030504040204" pitchFamily="50" charset="-128"/>
              </a:rPr>
              <a:t>ろろ</a:t>
            </a:r>
            <a:r>
              <a:rPr lang="ja-JP" altLang="en-US" sz="1600" b="1" dirty="0">
                <a:latin typeface="Meiryo UI" panose="020B0604030504040204" pitchFamily="50" charset="-128"/>
                <a:ea typeface="Meiryo UI" panose="020B0604030504040204" pitchFamily="50" charset="-128"/>
              </a:rPr>
              <a:t>そば</a:t>
            </a:r>
          </a:p>
        </p:txBody>
      </p:sp>
      <p:sp>
        <p:nvSpPr>
          <p:cNvPr id="280" name="正方形/長方形 279"/>
          <p:cNvSpPr/>
          <p:nvPr/>
        </p:nvSpPr>
        <p:spPr>
          <a:xfrm>
            <a:off x="3447162" y="7552244"/>
            <a:ext cx="3323539" cy="420652"/>
          </a:xfrm>
          <a:prstGeom prst="rect">
            <a:avLst/>
          </a:prstGeom>
          <a:solidFill>
            <a:srgbClr val="908978"/>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特選麺</a:t>
            </a:r>
            <a:endParaRPr lang="en-US" altLang="ja-JP" sz="1600" b="1" dirty="0" smtClean="0">
              <a:solidFill>
                <a:schemeClr val="bg1"/>
              </a:solidFill>
              <a:latin typeface="Meiryo UI" panose="020B0604030504040204" pitchFamily="50" charset="-128"/>
              <a:ea typeface="Meiryo UI" panose="020B0604030504040204" pitchFamily="50" charset="-128"/>
            </a:endParaRPr>
          </a:p>
        </p:txBody>
      </p:sp>
      <p:sp>
        <p:nvSpPr>
          <p:cNvPr id="285" name="正方形/長方形 284"/>
          <p:cNvSpPr/>
          <p:nvPr/>
        </p:nvSpPr>
        <p:spPr>
          <a:xfrm>
            <a:off x="86096" y="7546822"/>
            <a:ext cx="3333564" cy="420652"/>
          </a:xfrm>
          <a:prstGeom prst="rect">
            <a:avLst/>
          </a:prstGeom>
          <a:solidFill>
            <a:srgbClr val="908978"/>
          </a:solid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サステナブル</a:t>
            </a:r>
            <a:endParaRPr lang="en-US" altLang="ja-JP" sz="1600" b="1" dirty="0" smtClean="0">
              <a:solidFill>
                <a:schemeClr val="bg1"/>
              </a:solidFill>
              <a:latin typeface="Meiryo UI" panose="020B0604030504040204" pitchFamily="50" charset="-128"/>
              <a:ea typeface="Meiryo UI" panose="020B0604030504040204" pitchFamily="50" charset="-128"/>
            </a:endParaRPr>
          </a:p>
        </p:txBody>
      </p:sp>
      <p:grpSp>
        <p:nvGrpSpPr>
          <p:cNvPr id="292" name="グループ化 291"/>
          <p:cNvGrpSpPr/>
          <p:nvPr/>
        </p:nvGrpSpPr>
        <p:grpSpPr>
          <a:xfrm>
            <a:off x="1131603" y="8039815"/>
            <a:ext cx="886590" cy="525830"/>
            <a:chOff x="2857305" y="6424906"/>
            <a:chExt cx="586847" cy="348056"/>
          </a:xfrm>
        </p:grpSpPr>
        <p:grpSp>
          <p:nvGrpSpPr>
            <p:cNvPr id="293" name="グループ化 292"/>
            <p:cNvGrpSpPr/>
            <p:nvPr/>
          </p:nvGrpSpPr>
          <p:grpSpPr>
            <a:xfrm>
              <a:off x="3049980" y="6424906"/>
              <a:ext cx="201496" cy="201496"/>
              <a:chOff x="8001393" y="2145284"/>
              <a:chExt cx="375425" cy="375425"/>
            </a:xfrm>
          </p:grpSpPr>
          <p:sp>
            <p:nvSpPr>
              <p:cNvPr id="295" name="楕円 294"/>
              <p:cNvSpPr/>
              <p:nvPr/>
            </p:nvSpPr>
            <p:spPr>
              <a:xfrm>
                <a:off x="8001393" y="2145284"/>
                <a:ext cx="375425" cy="3754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6" name="図 295"/>
              <p:cNvPicPr>
                <a:picLocks noChangeAspect="1"/>
              </p:cNvPicPr>
              <p:nvPr/>
            </p:nvPicPr>
            <p:blipFill>
              <a:blip r:embed="rId22" cstate="print">
                <a:biLevel thresh="25000"/>
                <a:extLst>
                  <a:ext uri="{28A0092B-C50C-407E-A947-70E740481C1C}">
                    <a14:useLocalDpi xmlns:a14="http://schemas.microsoft.com/office/drawing/2010/main" val="0"/>
                  </a:ext>
                </a:extLst>
              </a:blip>
              <a:stretch>
                <a:fillRect/>
              </a:stretch>
            </p:blipFill>
            <p:spPr>
              <a:xfrm>
                <a:off x="8048328" y="2166437"/>
                <a:ext cx="300603" cy="327941"/>
              </a:xfrm>
              <a:prstGeom prst="rect">
                <a:avLst/>
              </a:prstGeom>
            </p:spPr>
          </p:pic>
        </p:grpSp>
        <p:sp>
          <p:nvSpPr>
            <p:cNvPr id="294" name="テキスト ボックス 293"/>
            <p:cNvSpPr txBox="1"/>
            <p:nvPr/>
          </p:nvSpPr>
          <p:spPr>
            <a:xfrm>
              <a:off x="2857305" y="6588296"/>
              <a:ext cx="586847" cy="184666"/>
            </a:xfrm>
            <a:prstGeom prst="rect">
              <a:avLst/>
            </a:prstGeom>
            <a:noFill/>
          </p:spPr>
          <p:txBody>
            <a:bodyPr wrap="square" rtlCol="0">
              <a:spAutoFit/>
            </a:bodyPr>
            <a:lstStyle/>
            <a:p>
              <a:pPr algn="ctr"/>
              <a:r>
                <a:rPr lang="en-US" altLang="ja-JP" sz="600" b="1" dirty="0" smtClean="0">
                  <a:solidFill>
                    <a:srgbClr val="FF0000"/>
                  </a:solidFill>
                  <a:latin typeface="Meiryo UI" panose="020B0604030504040204" pitchFamily="50" charset="-128"/>
                  <a:ea typeface="Meiryo UI" panose="020B0604030504040204" pitchFamily="50" charset="-128"/>
                </a:rPr>
                <a:t>-HOT-</a:t>
              </a:r>
              <a:endParaRPr lang="ja-JP" altLang="en-US" sz="600" b="1" dirty="0">
                <a:solidFill>
                  <a:srgbClr val="FF0000"/>
                </a:solidFill>
                <a:latin typeface="Meiryo UI" panose="020B0604030504040204" pitchFamily="50" charset="-128"/>
                <a:ea typeface="Meiryo UI" panose="020B0604030504040204" pitchFamily="50" charset="-128"/>
              </a:endParaRPr>
            </a:p>
          </p:txBody>
        </p:sp>
      </p:grpSp>
      <p:pic>
        <p:nvPicPr>
          <p:cNvPr id="297" name="図 29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472140" y="7478080"/>
            <a:ext cx="892215" cy="764580"/>
          </a:xfrm>
          <a:prstGeom prst="rect">
            <a:avLst/>
          </a:prstGeom>
        </p:spPr>
      </p:pic>
      <p:pic>
        <p:nvPicPr>
          <p:cNvPr id="298" name="図 29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0602" y="7569343"/>
            <a:ext cx="629311" cy="621054"/>
          </a:xfrm>
          <a:prstGeom prst="rect">
            <a:avLst/>
          </a:prstGeom>
        </p:spPr>
      </p:pic>
      <p:sp>
        <p:nvSpPr>
          <p:cNvPr id="272" name="正方形/長方形 46"/>
          <p:cNvSpPr>
            <a:spLocks noChangeArrowheads="1"/>
          </p:cNvSpPr>
          <p:nvPr/>
        </p:nvSpPr>
        <p:spPr bwMode="auto">
          <a:xfrm>
            <a:off x="4270803" y="2405104"/>
            <a:ext cx="2184624" cy="740873"/>
          </a:xfrm>
          <a:prstGeom prst="rect">
            <a:avLst/>
          </a:prstGeom>
          <a:noFill/>
          <a:ln w="9525">
            <a:noFill/>
            <a:miter lim="800000"/>
            <a:headEnd/>
            <a:tailEnd/>
          </a:ln>
        </p:spPr>
        <p:txBody>
          <a:bodyPr/>
          <a:lstStyle/>
          <a:p>
            <a:r>
              <a:rPr lang="ja-JP" altLang="en-US" sz="1050" b="1" dirty="0"/>
              <a:t>バターと生クリームをリッチに使い、クリーミーでコク深い美味しさに仕上げました。５種の焙煎スパイスが香る本格的な味をお楽しみください。</a:t>
            </a:r>
            <a:endParaRPr lang="en-US" altLang="ja-JP" sz="1050" b="1" dirty="0"/>
          </a:p>
        </p:txBody>
      </p:sp>
      <p:sp>
        <p:nvSpPr>
          <p:cNvPr id="273" name="正方形/長方形 46"/>
          <p:cNvSpPr>
            <a:spLocks noChangeArrowheads="1"/>
          </p:cNvSpPr>
          <p:nvPr/>
        </p:nvSpPr>
        <p:spPr bwMode="auto">
          <a:xfrm>
            <a:off x="3974240" y="3758786"/>
            <a:ext cx="3444303" cy="470719"/>
          </a:xfrm>
          <a:prstGeom prst="rect">
            <a:avLst/>
          </a:prstGeom>
          <a:noFill/>
          <a:ln w="9525">
            <a:noFill/>
            <a:miter lim="800000"/>
            <a:headEnd/>
            <a:tailEnd/>
          </a:ln>
        </p:spPr>
        <p:txBody>
          <a:bodyPr/>
          <a:lstStyle/>
          <a:p>
            <a:r>
              <a:rPr lang="ja-JP" altLang="en-US" sz="1100" b="1" dirty="0"/>
              <a:t>美味しさのベースは新鮮なハーブです</a:t>
            </a:r>
            <a:r>
              <a:rPr lang="ja-JP" altLang="en-US" sz="1100" b="1" dirty="0" smtClean="0"/>
              <a:t>。</a:t>
            </a:r>
            <a:endParaRPr lang="en-US" altLang="ja-JP" sz="1100" b="1" dirty="0" smtClean="0"/>
          </a:p>
          <a:p>
            <a:r>
              <a:rPr lang="ja-JP" altLang="en-US" sz="1100" b="1" dirty="0" smtClean="0"/>
              <a:t>ココナッツミルク</a:t>
            </a:r>
            <a:r>
              <a:rPr lang="ja-JP" altLang="en-US" sz="1100" b="1" dirty="0"/>
              <a:t>たっぷりの</a:t>
            </a:r>
            <a:r>
              <a:rPr lang="ja-JP" altLang="en-US" sz="1100" b="1" dirty="0" smtClean="0"/>
              <a:t>グリーンカレー</a:t>
            </a:r>
            <a:endParaRPr lang="en-US" altLang="ja-JP" sz="1100" b="1" dirty="0" smtClean="0"/>
          </a:p>
          <a:p>
            <a:r>
              <a:rPr lang="ja-JP" altLang="en-US" sz="1100" b="1" dirty="0" smtClean="0"/>
              <a:t>をお召し上がりください。</a:t>
            </a:r>
            <a:endParaRPr lang="en-US" altLang="ja-JP" sz="1100" b="1" dirty="0"/>
          </a:p>
        </p:txBody>
      </p:sp>
      <p:sp>
        <p:nvSpPr>
          <p:cNvPr id="274" name="正方形/長方形 46"/>
          <p:cNvSpPr>
            <a:spLocks noChangeArrowheads="1"/>
          </p:cNvSpPr>
          <p:nvPr/>
        </p:nvSpPr>
        <p:spPr bwMode="auto">
          <a:xfrm>
            <a:off x="288076" y="2409839"/>
            <a:ext cx="2331020" cy="811174"/>
          </a:xfrm>
          <a:prstGeom prst="rect">
            <a:avLst/>
          </a:prstGeom>
          <a:noFill/>
          <a:ln w="9525">
            <a:noFill/>
            <a:miter lim="800000"/>
            <a:headEnd/>
            <a:tailEnd/>
          </a:ln>
        </p:spPr>
        <p:txBody>
          <a:bodyPr/>
          <a:lstStyle/>
          <a:p>
            <a:pPr>
              <a:lnSpc>
                <a:spcPct val="90000"/>
              </a:lnSpc>
            </a:pPr>
            <a:r>
              <a:rPr lang="ja-JP" altLang="en-US" sz="1050" b="1" dirty="0"/>
              <a:t>ブイヨンにフルーツチャツネを加え</a:t>
            </a:r>
            <a:r>
              <a:rPr lang="ja-JP" altLang="en-US" sz="1050" b="1" dirty="0" smtClean="0"/>
              <a:t>、</a:t>
            </a:r>
            <a:endParaRPr lang="en-US" altLang="ja-JP" sz="1050" b="1" dirty="0" smtClean="0"/>
          </a:p>
          <a:p>
            <a:pPr>
              <a:lnSpc>
                <a:spcPct val="90000"/>
              </a:lnSpc>
            </a:pPr>
            <a:r>
              <a:rPr lang="ja-JP" altLang="en-US" sz="1050" b="1" dirty="0" smtClean="0"/>
              <a:t>隠し味</a:t>
            </a:r>
            <a:r>
              <a:rPr lang="ja-JP" altLang="en-US" sz="1050" b="1" dirty="0"/>
              <a:t>に白ワインビネガーを</a:t>
            </a:r>
            <a:r>
              <a:rPr lang="ja-JP" altLang="en-US" sz="1050" b="1" dirty="0" smtClean="0"/>
              <a:t>効かせた</a:t>
            </a:r>
            <a:endParaRPr lang="en-US" altLang="ja-JP" sz="1050" b="1" dirty="0" smtClean="0"/>
          </a:p>
          <a:p>
            <a:pPr>
              <a:lnSpc>
                <a:spcPct val="90000"/>
              </a:lnSpc>
            </a:pPr>
            <a:r>
              <a:rPr lang="ja-JP" altLang="en-US" sz="1050" b="1" dirty="0" smtClean="0"/>
              <a:t>コク</a:t>
            </a:r>
            <a:r>
              <a:rPr lang="ja-JP" altLang="en-US" sz="1050" b="1" dirty="0"/>
              <a:t>の</a:t>
            </a:r>
            <a:r>
              <a:rPr lang="ja-JP" altLang="en-US" sz="1050" b="1" dirty="0" smtClean="0"/>
              <a:t>あるおいしさ</a:t>
            </a:r>
            <a:r>
              <a:rPr lang="ja-JP" altLang="en-US" sz="1050" b="1" dirty="0"/>
              <a:t>。</a:t>
            </a:r>
            <a:endParaRPr lang="en-US" altLang="ja-JP" sz="1050" b="1" dirty="0" smtClean="0"/>
          </a:p>
          <a:p>
            <a:pPr>
              <a:lnSpc>
                <a:spcPct val="90000"/>
              </a:lnSpc>
            </a:pPr>
            <a:r>
              <a:rPr lang="ja-JP" altLang="en-US" sz="1050" b="1" dirty="0" smtClean="0"/>
              <a:t>フルーティですっきりとした</a:t>
            </a:r>
            <a:endParaRPr lang="en-US" altLang="ja-JP" sz="1050" b="1" dirty="0" smtClean="0"/>
          </a:p>
          <a:p>
            <a:pPr>
              <a:lnSpc>
                <a:spcPct val="90000"/>
              </a:lnSpc>
            </a:pPr>
            <a:r>
              <a:rPr lang="ja-JP" altLang="en-US" sz="1050" b="1" dirty="0" smtClean="0"/>
              <a:t>味わい</a:t>
            </a:r>
            <a:r>
              <a:rPr lang="ja-JP" altLang="en-US" sz="1050" b="1" dirty="0"/>
              <a:t>が</a:t>
            </a:r>
            <a:r>
              <a:rPr lang="ja-JP" altLang="en-US" sz="1050" b="1" dirty="0" smtClean="0"/>
              <a:t>楽しめる</a:t>
            </a:r>
            <a:endParaRPr lang="en-US" altLang="ja-JP" sz="1050" b="1" dirty="0" smtClean="0"/>
          </a:p>
          <a:p>
            <a:pPr>
              <a:lnSpc>
                <a:spcPct val="90000"/>
              </a:lnSpc>
            </a:pPr>
            <a:r>
              <a:rPr lang="ja-JP" altLang="en-US" sz="1050" b="1" dirty="0" smtClean="0"/>
              <a:t>欧風</a:t>
            </a:r>
            <a:r>
              <a:rPr lang="ja-JP" altLang="en-US" sz="1050" b="1" dirty="0"/>
              <a:t>カレーです。</a:t>
            </a:r>
            <a:endParaRPr lang="en-US" altLang="ja-JP" sz="1050" b="1" dirty="0"/>
          </a:p>
        </p:txBody>
      </p:sp>
      <p:pic>
        <p:nvPicPr>
          <p:cNvPr id="21" name="図 20"/>
          <p:cNvPicPr>
            <a:picLocks noChangeAspect="1"/>
          </p:cNvPicPr>
          <p:nvPr/>
        </p:nvPicPr>
        <p:blipFill rotWithShape="1">
          <a:blip r:embed="rId25" cstate="print">
            <a:extLst>
              <a:ext uri="{28A0092B-C50C-407E-A947-70E740481C1C}">
                <a14:useLocalDpi xmlns:a14="http://schemas.microsoft.com/office/drawing/2010/main" val="0"/>
              </a:ext>
            </a:extLst>
          </a:blip>
          <a:srcRect l="3146" t="5870" r="3435"/>
          <a:stretch/>
        </p:blipFill>
        <p:spPr>
          <a:xfrm>
            <a:off x="373669" y="771261"/>
            <a:ext cx="2194931" cy="1437590"/>
          </a:xfrm>
          <a:prstGeom prst="rect">
            <a:avLst/>
          </a:prstGeom>
        </p:spPr>
      </p:pic>
      <p:sp>
        <p:nvSpPr>
          <p:cNvPr id="286" name="テキスト ボックス 285"/>
          <p:cNvSpPr txBox="1"/>
          <p:nvPr/>
        </p:nvSpPr>
        <p:spPr>
          <a:xfrm>
            <a:off x="4263006" y="2116945"/>
            <a:ext cx="2324492" cy="369332"/>
          </a:xfrm>
          <a:prstGeom prst="rect">
            <a:avLst/>
          </a:prstGeom>
          <a:noFill/>
        </p:spPr>
        <p:txBody>
          <a:bodyPr wrap="square" rtlCol="0">
            <a:spAutoFit/>
          </a:bodyPr>
          <a:lstStyle/>
          <a:p>
            <a:r>
              <a:rPr lang="ja-JP" altLang="en-US" sz="1800" b="1" dirty="0" smtClean="0">
                <a:latin typeface="Meiryo UI" panose="020B0604030504040204" pitchFamily="50" charset="-128"/>
                <a:ea typeface="Meiryo UI" panose="020B0604030504040204" pitchFamily="50" charset="-128"/>
              </a:rPr>
              <a:t>インドバターマサラ</a:t>
            </a:r>
            <a:endParaRPr lang="ja-JP" altLang="en-US" sz="1800" b="1" dirty="0">
              <a:latin typeface="Meiryo UI" panose="020B0604030504040204" pitchFamily="50" charset="-128"/>
              <a:ea typeface="Meiryo UI" panose="020B0604030504040204" pitchFamily="50" charset="-128"/>
            </a:endParaRPr>
          </a:p>
        </p:txBody>
      </p:sp>
      <p:sp>
        <p:nvSpPr>
          <p:cNvPr id="300" name="テキスト ボックス 299"/>
          <p:cNvSpPr txBox="1"/>
          <p:nvPr/>
        </p:nvSpPr>
        <p:spPr>
          <a:xfrm>
            <a:off x="850178" y="2135766"/>
            <a:ext cx="1787252" cy="369332"/>
          </a:xfrm>
          <a:prstGeom prst="rect">
            <a:avLst/>
          </a:prstGeom>
          <a:noFill/>
        </p:spPr>
        <p:txBody>
          <a:bodyPr wrap="square" rtlCol="0">
            <a:spAutoFit/>
          </a:bodyPr>
          <a:lstStyle/>
          <a:p>
            <a:r>
              <a:rPr lang="ja-JP" altLang="en-US" sz="1800" b="1" dirty="0" smtClean="0">
                <a:latin typeface="Meiryo UI" panose="020B0604030504040204" pitchFamily="50" charset="-128"/>
                <a:ea typeface="Meiryo UI" panose="020B0604030504040204" pitchFamily="50" charset="-128"/>
              </a:rPr>
              <a:t>欧風カレー</a:t>
            </a:r>
            <a:endParaRPr lang="ja-JP" altLang="en-US" sz="1800" b="1" dirty="0">
              <a:latin typeface="Meiryo UI" panose="020B0604030504040204" pitchFamily="50" charset="-128"/>
              <a:ea typeface="Meiryo UI" panose="020B0604030504040204" pitchFamily="50" charset="-128"/>
            </a:endParaRPr>
          </a:p>
        </p:txBody>
      </p:sp>
      <p:grpSp>
        <p:nvGrpSpPr>
          <p:cNvPr id="301" name="グループ化 300"/>
          <p:cNvGrpSpPr/>
          <p:nvPr/>
        </p:nvGrpSpPr>
        <p:grpSpPr>
          <a:xfrm>
            <a:off x="378619" y="2081318"/>
            <a:ext cx="512379" cy="340510"/>
            <a:chOff x="3057426" y="2232480"/>
            <a:chExt cx="4310046" cy="2864306"/>
          </a:xfrm>
        </p:grpSpPr>
        <p:sp>
          <p:nvSpPr>
            <p:cNvPr id="302" name="Rectangle 3"/>
            <p:cNvSpPr>
              <a:spLocks noChangeArrowheads="1"/>
            </p:cNvSpPr>
            <p:nvPr/>
          </p:nvSpPr>
          <p:spPr bwMode="auto">
            <a:xfrm>
              <a:off x="3068857" y="2232480"/>
              <a:ext cx="4298615" cy="2864306"/>
            </a:xfrm>
            <a:prstGeom prst="rect">
              <a:avLst/>
            </a:prstGeom>
            <a:solidFill>
              <a:srgbClr val="003E93"/>
            </a:solidFill>
            <a:ln w="12700">
              <a:noFill/>
              <a:miter lim="800000"/>
              <a:headEnd/>
              <a:tailEnd/>
            </a:ln>
            <a:effectLst/>
          </p:spPr>
          <p:txBody>
            <a:bodyPr wrap="none" anchor="ctr"/>
            <a:lstStyle/>
            <a:p>
              <a:endParaRPr lang="ja-JP" altLang="en-US"/>
            </a:p>
          </p:txBody>
        </p:sp>
        <p:sp>
          <p:nvSpPr>
            <p:cNvPr id="303" name="星 5 302"/>
            <p:cNvSpPr/>
            <p:nvPr/>
          </p:nvSpPr>
          <p:spPr>
            <a:xfrm>
              <a:off x="5058143" y="2523544"/>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星 5 303"/>
            <p:cNvSpPr/>
            <p:nvPr/>
          </p:nvSpPr>
          <p:spPr>
            <a:xfrm>
              <a:off x="5058143" y="4501078"/>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星 5 304"/>
            <p:cNvSpPr/>
            <p:nvPr/>
          </p:nvSpPr>
          <p:spPr>
            <a:xfrm>
              <a:off x="4078973" y="3522149"/>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星 5 305"/>
            <p:cNvSpPr/>
            <p:nvPr/>
          </p:nvSpPr>
          <p:spPr>
            <a:xfrm>
              <a:off x="6044933" y="3522149"/>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星 5 306"/>
            <p:cNvSpPr/>
            <p:nvPr/>
          </p:nvSpPr>
          <p:spPr>
            <a:xfrm>
              <a:off x="4216133" y="3025894"/>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星 5 307"/>
            <p:cNvSpPr/>
            <p:nvPr/>
          </p:nvSpPr>
          <p:spPr>
            <a:xfrm>
              <a:off x="5907773" y="3025894"/>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星 5 308"/>
            <p:cNvSpPr/>
            <p:nvPr/>
          </p:nvSpPr>
          <p:spPr>
            <a:xfrm>
              <a:off x="4216133" y="4018404"/>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星 5 309"/>
            <p:cNvSpPr/>
            <p:nvPr/>
          </p:nvSpPr>
          <p:spPr>
            <a:xfrm>
              <a:off x="5907773" y="4018404"/>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星 5 310"/>
            <p:cNvSpPr/>
            <p:nvPr/>
          </p:nvSpPr>
          <p:spPr>
            <a:xfrm>
              <a:off x="4566653" y="2678914"/>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星 5 311"/>
            <p:cNvSpPr/>
            <p:nvPr/>
          </p:nvSpPr>
          <p:spPr>
            <a:xfrm>
              <a:off x="5557253" y="2678914"/>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星 5 312"/>
            <p:cNvSpPr/>
            <p:nvPr/>
          </p:nvSpPr>
          <p:spPr>
            <a:xfrm>
              <a:off x="4566653" y="4377644"/>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星 5 313"/>
            <p:cNvSpPr/>
            <p:nvPr/>
          </p:nvSpPr>
          <p:spPr>
            <a:xfrm>
              <a:off x="5557253" y="4377644"/>
              <a:ext cx="284968" cy="284968"/>
            </a:xfrm>
            <a:prstGeom prst="star5">
              <a:avLst>
                <a:gd name="adj" fmla="val 17889"/>
                <a:gd name="hf" fmla="val 105146"/>
                <a:gd name="vf" fmla="val 110557"/>
              </a:avLst>
            </a:prstGeom>
            <a:solidFill>
              <a:srgbClr val="F7D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Rectangle 3"/>
            <p:cNvSpPr>
              <a:spLocks noChangeArrowheads="1"/>
            </p:cNvSpPr>
            <p:nvPr/>
          </p:nvSpPr>
          <p:spPr bwMode="auto">
            <a:xfrm>
              <a:off x="3057426" y="2232480"/>
              <a:ext cx="4298615" cy="2864306"/>
            </a:xfrm>
            <a:prstGeom prst="rect">
              <a:avLst/>
            </a:prstGeom>
            <a:noFill/>
            <a:ln w="12700">
              <a:solidFill>
                <a:schemeClr val="tx1"/>
              </a:solidFill>
              <a:miter lim="800000"/>
              <a:headEnd/>
              <a:tailEnd/>
            </a:ln>
            <a:effectLst/>
          </p:spPr>
          <p:txBody>
            <a:bodyPr wrap="none" anchor="ctr"/>
            <a:lstStyle/>
            <a:p>
              <a:endParaRPr lang="ja-JP" altLang="en-US"/>
            </a:p>
          </p:txBody>
        </p:sp>
      </p:grpSp>
      <p:grpSp>
        <p:nvGrpSpPr>
          <p:cNvPr id="320" name="Group 134"/>
          <p:cNvGrpSpPr>
            <a:grpSpLocks/>
          </p:cNvGrpSpPr>
          <p:nvPr/>
        </p:nvGrpSpPr>
        <p:grpSpPr bwMode="auto">
          <a:xfrm>
            <a:off x="4321403" y="1780381"/>
            <a:ext cx="512381" cy="341417"/>
            <a:chOff x="3755" y="1434"/>
            <a:chExt cx="998" cy="665"/>
          </a:xfrm>
        </p:grpSpPr>
        <p:sp>
          <p:nvSpPr>
            <p:cNvPr id="321" name="Rectangle 11"/>
            <p:cNvSpPr>
              <a:spLocks noChangeArrowheads="1"/>
            </p:cNvSpPr>
            <p:nvPr/>
          </p:nvSpPr>
          <p:spPr bwMode="auto">
            <a:xfrm>
              <a:off x="3755" y="1434"/>
              <a:ext cx="998" cy="665"/>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22" name="Group 86"/>
            <p:cNvGrpSpPr>
              <a:grpSpLocks/>
            </p:cNvGrpSpPr>
            <p:nvPr/>
          </p:nvGrpSpPr>
          <p:grpSpPr bwMode="auto">
            <a:xfrm>
              <a:off x="4167" y="1668"/>
              <a:ext cx="176" cy="176"/>
              <a:chOff x="2080" y="1195"/>
              <a:chExt cx="842" cy="842"/>
            </a:xfrm>
          </p:grpSpPr>
          <p:sp>
            <p:nvSpPr>
              <p:cNvPr id="326" name="AutoShape 87"/>
              <p:cNvSpPr>
                <a:spLocks noChangeArrowheads="1"/>
              </p:cNvSpPr>
              <p:nvPr/>
            </p:nvSpPr>
            <p:spPr bwMode="auto">
              <a:xfrm>
                <a:off x="2080" y="1195"/>
                <a:ext cx="842" cy="842"/>
              </a:xfrm>
              <a:custGeom>
                <a:avLst/>
                <a:gdLst>
                  <a:gd name="G0" fmla="+- 1026 0 0"/>
                  <a:gd name="G1" fmla="+- 21600 0 1026"/>
                  <a:gd name="G2" fmla="+- 21600 0 102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26" y="10800"/>
                    </a:moveTo>
                    <a:cubicBezTo>
                      <a:pt x="1026" y="16198"/>
                      <a:pt x="5402" y="20574"/>
                      <a:pt x="10800" y="20574"/>
                    </a:cubicBezTo>
                    <a:cubicBezTo>
                      <a:pt x="16198" y="20574"/>
                      <a:pt x="20574" y="16198"/>
                      <a:pt x="20574" y="10800"/>
                    </a:cubicBezTo>
                    <a:cubicBezTo>
                      <a:pt x="20574" y="5402"/>
                      <a:pt x="16198" y="1026"/>
                      <a:pt x="10800" y="1026"/>
                    </a:cubicBezTo>
                    <a:cubicBezTo>
                      <a:pt x="5402" y="1026"/>
                      <a:pt x="1026" y="5402"/>
                      <a:pt x="1026" y="10800"/>
                    </a:cubicBez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7" name="Oval 88"/>
              <p:cNvSpPr>
                <a:spLocks noChangeArrowheads="1"/>
              </p:cNvSpPr>
              <p:nvPr/>
            </p:nvSpPr>
            <p:spPr bwMode="auto">
              <a:xfrm>
                <a:off x="2424" y="1540"/>
                <a:ext cx="153" cy="153"/>
              </a:xfrm>
              <a:prstGeom prst="ellipse">
                <a:avLst/>
              </a:pr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328" name="Group 89"/>
              <p:cNvGrpSpPr>
                <a:grpSpLocks/>
              </p:cNvGrpSpPr>
              <p:nvPr/>
            </p:nvGrpSpPr>
            <p:grpSpPr bwMode="auto">
              <a:xfrm>
                <a:off x="2137" y="1253"/>
                <a:ext cx="727" cy="727"/>
                <a:chOff x="2131" y="1266"/>
                <a:chExt cx="727" cy="727"/>
              </a:xfrm>
            </p:grpSpPr>
            <p:grpSp>
              <p:nvGrpSpPr>
                <p:cNvPr id="364" name="Group 90"/>
                <p:cNvGrpSpPr>
                  <a:grpSpLocks/>
                </p:cNvGrpSpPr>
                <p:nvPr/>
              </p:nvGrpSpPr>
              <p:grpSpPr bwMode="auto">
                <a:xfrm>
                  <a:off x="2484" y="1266"/>
                  <a:ext cx="21" cy="727"/>
                  <a:chOff x="2486" y="1266"/>
                  <a:chExt cx="21" cy="727"/>
                </a:xfrm>
              </p:grpSpPr>
              <p:sp>
                <p:nvSpPr>
                  <p:cNvPr id="368" name="Freeform 91"/>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9" name="Freeform 92"/>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65" name="Group 93"/>
                <p:cNvGrpSpPr>
                  <a:grpSpLocks/>
                </p:cNvGrpSpPr>
                <p:nvPr/>
              </p:nvGrpSpPr>
              <p:grpSpPr bwMode="auto">
                <a:xfrm rot="5400000">
                  <a:off x="2484" y="1266"/>
                  <a:ext cx="21" cy="727"/>
                  <a:chOff x="2486" y="1266"/>
                  <a:chExt cx="21" cy="727"/>
                </a:xfrm>
              </p:grpSpPr>
              <p:sp>
                <p:nvSpPr>
                  <p:cNvPr id="366" name="Freeform 94"/>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7" name="Freeform 95"/>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329" name="Group 96"/>
              <p:cNvGrpSpPr>
                <a:grpSpLocks/>
              </p:cNvGrpSpPr>
              <p:nvPr/>
            </p:nvGrpSpPr>
            <p:grpSpPr bwMode="auto">
              <a:xfrm rot="924751">
                <a:off x="2138" y="1253"/>
                <a:ext cx="727" cy="727"/>
                <a:chOff x="2131" y="1266"/>
                <a:chExt cx="727" cy="727"/>
              </a:xfrm>
            </p:grpSpPr>
            <p:grpSp>
              <p:nvGrpSpPr>
                <p:cNvPr id="358" name="Group 97"/>
                <p:cNvGrpSpPr>
                  <a:grpSpLocks/>
                </p:cNvGrpSpPr>
                <p:nvPr/>
              </p:nvGrpSpPr>
              <p:grpSpPr bwMode="auto">
                <a:xfrm>
                  <a:off x="2484" y="1266"/>
                  <a:ext cx="21" cy="727"/>
                  <a:chOff x="2486" y="1266"/>
                  <a:chExt cx="21" cy="727"/>
                </a:xfrm>
              </p:grpSpPr>
              <p:sp>
                <p:nvSpPr>
                  <p:cNvPr id="362" name="Freeform 98"/>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3" name="Freeform 99"/>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59" name="Group 100"/>
                <p:cNvGrpSpPr>
                  <a:grpSpLocks/>
                </p:cNvGrpSpPr>
                <p:nvPr/>
              </p:nvGrpSpPr>
              <p:grpSpPr bwMode="auto">
                <a:xfrm rot="5400000">
                  <a:off x="2484" y="1266"/>
                  <a:ext cx="21" cy="727"/>
                  <a:chOff x="2486" y="1266"/>
                  <a:chExt cx="21" cy="727"/>
                </a:xfrm>
              </p:grpSpPr>
              <p:sp>
                <p:nvSpPr>
                  <p:cNvPr id="360" name="Freeform 101"/>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1" name="Freeform 102"/>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330" name="Group 103"/>
              <p:cNvGrpSpPr>
                <a:grpSpLocks/>
              </p:cNvGrpSpPr>
              <p:nvPr/>
            </p:nvGrpSpPr>
            <p:grpSpPr bwMode="auto">
              <a:xfrm rot="1879266">
                <a:off x="2138" y="1253"/>
                <a:ext cx="727" cy="727"/>
                <a:chOff x="2131" y="1266"/>
                <a:chExt cx="727" cy="727"/>
              </a:xfrm>
            </p:grpSpPr>
            <p:grpSp>
              <p:nvGrpSpPr>
                <p:cNvPr id="352" name="Group 104"/>
                <p:cNvGrpSpPr>
                  <a:grpSpLocks/>
                </p:cNvGrpSpPr>
                <p:nvPr/>
              </p:nvGrpSpPr>
              <p:grpSpPr bwMode="auto">
                <a:xfrm>
                  <a:off x="2484" y="1266"/>
                  <a:ext cx="21" cy="727"/>
                  <a:chOff x="2486" y="1266"/>
                  <a:chExt cx="21" cy="727"/>
                </a:xfrm>
              </p:grpSpPr>
              <p:sp>
                <p:nvSpPr>
                  <p:cNvPr id="356" name="Freeform 105"/>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7" name="Freeform 106"/>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53" name="Group 107"/>
                <p:cNvGrpSpPr>
                  <a:grpSpLocks/>
                </p:cNvGrpSpPr>
                <p:nvPr/>
              </p:nvGrpSpPr>
              <p:grpSpPr bwMode="auto">
                <a:xfrm rot="5400000">
                  <a:off x="2484" y="1266"/>
                  <a:ext cx="21" cy="727"/>
                  <a:chOff x="2486" y="1266"/>
                  <a:chExt cx="21" cy="727"/>
                </a:xfrm>
              </p:grpSpPr>
              <p:sp>
                <p:nvSpPr>
                  <p:cNvPr id="354" name="Freeform 108"/>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5" name="Freeform 109"/>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331" name="Group 110"/>
              <p:cNvGrpSpPr>
                <a:grpSpLocks/>
              </p:cNvGrpSpPr>
              <p:nvPr/>
            </p:nvGrpSpPr>
            <p:grpSpPr bwMode="auto">
              <a:xfrm rot="2794921">
                <a:off x="2138" y="1253"/>
                <a:ext cx="727" cy="727"/>
                <a:chOff x="2131" y="1266"/>
                <a:chExt cx="727" cy="727"/>
              </a:xfrm>
            </p:grpSpPr>
            <p:grpSp>
              <p:nvGrpSpPr>
                <p:cNvPr id="346" name="Group 111"/>
                <p:cNvGrpSpPr>
                  <a:grpSpLocks/>
                </p:cNvGrpSpPr>
                <p:nvPr/>
              </p:nvGrpSpPr>
              <p:grpSpPr bwMode="auto">
                <a:xfrm>
                  <a:off x="2484" y="1266"/>
                  <a:ext cx="21" cy="727"/>
                  <a:chOff x="2486" y="1266"/>
                  <a:chExt cx="21" cy="727"/>
                </a:xfrm>
              </p:grpSpPr>
              <p:sp>
                <p:nvSpPr>
                  <p:cNvPr id="350" name="Freeform 112"/>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51" name="Freeform 113"/>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47" name="Group 114"/>
                <p:cNvGrpSpPr>
                  <a:grpSpLocks/>
                </p:cNvGrpSpPr>
                <p:nvPr/>
              </p:nvGrpSpPr>
              <p:grpSpPr bwMode="auto">
                <a:xfrm rot="5400000">
                  <a:off x="2484" y="1266"/>
                  <a:ext cx="21" cy="727"/>
                  <a:chOff x="2486" y="1266"/>
                  <a:chExt cx="21" cy="727"/>
                </a:xfrm>
              </p:grpSpPr>
              <p:sp>
                <p:nvSpPr>
                  <p:cNvPr id="348" name="Freeform 115"/>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9" name="Freeform 116"/>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332" name="Group 117"/>
              <p:cNvGrpSpPr>
                <a:grpSpLocks/>
              </p:cNvGrpSpPr>
              <p:nvPr/>
            </p:nvGrpSpPr>
            <p:grpSpPr bwMode="auto">
              <a:xfrm rot="3796339">
                <a:off x="2138" y="1253"/>
                <a:ext cx="727" cy="727"/>
                <a:chOff x="2131" y="1266"/>
                <a:chExt cx="727" cy="727"/>
              </a:xfrm>
            </p:grpSpPr>
            <p:grpSp>
              <p:nvGrpSpPr>
                <p:cNvPr id="340" name="Group 118"/>
                <p:cNvGrpSpPr>
                  <a:grpSpLocks/>
                </p:cNvGrpSpPr>
                <p:nvPr/>
              </p:nvGrpSpPr>
              <p:grpSpPr bwMode="auto">
                <a:xfrm>
                  <a:off x="2484" y="1266"/>
                  <a:ext cx="21" cy="727"/>
                  <a:chOff x="2486" y="1266"/>
                  <a:chExt cx="21" cy="727"/>
                </a:xfrm>
              </p:grpSpPr>
              <p:sp>
                <p:nvSpPr>
                  <p:cNvPr id="344" name="Freeform 119"/>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5" name="Freeform 120"/>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41" name="Group 121"/>
                <p:cNvGrpSpPr>
                  <a:grpSpLocks/>
                </p:cNvGrpSpPr>
                <p:nvPr/>
              </p:nvGrpSpPr>
              <p:grpSpPr bwMode="auto">
                <a:xfrm rot="5400000">
                  <a:off x="2484" y="1266"/>
                  <a:ext cx="21" cy="727"/>
                  <a:chOff x="2486" y="1266"/>
                  <a:chExt cx="21" cy="727"/>
                </a:xfrm>
              </p:grpSpPr>
              <p:sp>
                <p:nvSpPr>
                  <p:cNvPr id="342" name="Freeform 122"/>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3" name="Freeform 123"/>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nvGrpSpPr>
              <p:cNvPr id="333" name="Group 124"/>
              <p:cNvGrpSpPr>
                <a:grpSpLocks/>
              </p:cNvGrpSpPr>
              <p:nvPr/>
            </p:nvGrpSpPr>
            <p:grpSpPr bwMode="auto">
              <a:xfrm rot="4716960">
                <a:off x="2138" y="1253"/>
                <a:ext cx="727" cy="727"/>
                <a:chOff x="2131" y="1266"/>
                <a:chExt cx="727" cy="727"/>
              </a:xfrm>
            </p:grpSpPr>
            <p:grpSp>
              <p:nvGrpSpPr>
                <p:cNvPr id="334" name="Group 125"/>
                <p:cNvGrpSpPr>
                  <a:grpSpLocks/>
                </p:cNvGrpSpPr>
                <p:nvPr/>
              </p:nvGrpSpPr>
              <p:grpSpPr bwMode="auto">
                <a:xfrm>
                  <a:off x="2484" y="1266"/>
                  <a:ext cx="21" cy="727"/>
                  <a:chOff x="2486" y="1266"/>
                  <a:chExt cx="21" cy="727"/>
                </a:xfrm>
              </p:grpSpPr>
              <p:sp>
                <p:nvSpPr>
                  <p:cNvPr id="338" name="Freeform 126"/>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9" name="Freeform 127"/>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35" name="Group 128"/>
                <p:cNvGrpSpPr>
                  <a:grpSpLocks/>
                </p:cNvGrpSpPr>
                <p:nvPr/>
              </p:nvGrpSpPr>
              <p:grpSpPr bwMode="auto">
                <a:xfrm rot="5400000">
                  <a:off x="2484" y="1266"/>
                  <a:ext cx="21" cy="727"/>
                  <a:chOff x="2486" y="1266"/>
                  <a:chExt cx="21" cy="727"/>
                </a:xfrm>
              </p:grpSpPr>
              <p:sp>
                <p:nvSpPr>
                  <p:cNvPr id="336" name="Freeform 129"/>
                  <p:cNvSpPr>
                    <a:spLocks/>
                  </p:cNvSpPr>
                  <p:nvPr/>
                </p:nvSpPr>
                <p:spPr bwMode="auto">
                  <a:xfrm>
                    <a:off x="2486" y="1266"/>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7" name="Freeform 130"/>
                  <p:cNvSpPr>
                    <a:spLocks/>
                  </p:cNvSpPr>
                  <p:nvPr/>
                </p:nvSpPr>
                <p:spPr bwMode="auto">
                  <a:xfrm flipV="1">
                    <a:off x="2488" y="1695"/>
                    <a:ext cx="19" cy="298"/>
                  </a:xfrm>
                  <a:custGeom>
                    <a:avLst/>
                    <a:gdLst>
                      <a:gd name="T0" fmla="*/ 45 w 91"/>
                      <a:gd name="T1" fmla="*/ 680 h 680"/>
                      <a:gd name="T2" fmla="*/ 0 w 91"/>
                      <a:gd name="T3" fmla="*/ 499 h 680"/>
                      <a:gd name="T4" fmla="*/ 45 w 91"/>
                      <a:gd name="T5" fmla="*/ 0 h 680"/>
                      <a:gd name="T6" fmla="*/ 91 w 91"/>
                      <a:gd name="T7" fmla="*/ 499 h 680"/>
                      <a:gd name="T8" fmla="*/ 45 w 91"/>
                      <a:gd name="T9" fmla="*/ 680 h 680"/>
                    </a:gdLst>
                    <a:ahLst/>
                    <a:cxnLst>
                      <a:cxn ang="0">
                        <a:pos x="T0" y="T1"/>
                      </a:cxn>
                      <a:cxn ang="0">
                        <a:pos x="T2" y="T3"/>
                      </a:cxn>
                      <a:cxn ang="0">
                        <a:pos x="T4" y="T5"/>
                      </a:cxn>
                      <a:cxn ang="0">
                        <a:pos x="T6" y="T7"/>
                      </a:cxn>
                      <a:cxn ang="0">
                        <a:pos x="T8" y="T9"/>
                      </a:cxn>
                    </a:cxnLst>
                    <a:rect l="0" t="0" r="r" b="b"/>
                    <a:pathLst>
                      <a:path w="91" h="680">
                        <a:moveTo>
                          <a:pt x="45" y="680"/>
                        </a:moveTo>
                        <a:lnTo>
                          <a:pt x="0" y="499"/>
                        </a:lnTo>
                        <a:lnTo>
                          <a:pt x="45" y="0"/>
                        </a:lnTo>
                        <a:lnTo>
                          <a:pt x="91" y="499"/>
                        </a:lnTo>
                        <a:lnTo>
                          <a:pt x="45" y="680"/>
                        </a:lnTo>
                        <a:close/>
                      </a:path>
                    </a:pathLst>
                  </a:custGeom>
                  <a:solidFill>
                    <a:srgbClr val="000080"/>
                  </a:solidFill>
                  <a:ln w="317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grpSp>
        <p:sp>
          <p:nvSpPr>
            <p:cNvPr id="323" name="Rectangle 131"/>
            <p:cNvSpPr>
              <a:spLocks noChangeArrowheads="1"/>
            </p:cNvSpPr>
            <p:nvPr/>
          </p:nvSpPr>
          <p:spPr bwMode="auto">
            <a:xfrm>
              <a:off x="3755" y="1434"/>
              <a:ext cx="998" cy="2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4" name="Rectangle 132"/>
            <p:cNvSpPr>
              <a:spLocks noChangeArrowheads="1"/>
            </p:cNvSpPr>
            <p:nvPr/>
          </p:nvSpPr>
          <p:spPr bwMode="auto">
            <a:xfrm>
              <a:off x="3755" y="1888"/>
              <a:ext cx="998" cy="21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25" name="Rectangle 133"/>
            <p:cNvSpPr>
              <a:spLocks noChangeArrowheads="1"/>
            </p:cNvSpPr>
            <p:nvPr/>
          </p:nvSpPr>
          <p:spPr bwMode="auto">
            <a:xfrm>
              <a:off x="3755" y="1434"/>
              <a:ext cx="998" cy="66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pic>
        <p:nvPicPr>
          <p:cNvPr id="375" name="図 374"/>
          <p:cNvPicPr>
            <a:picLocks noChangeAspect="1"/>
          </p:cNvPicPr>
          <p:nvPr/>
        </p:nvPicPr>
        <p:blipFill rotWithShape="1">
          <a:blip r:embed="rId26" cstate="print">
            <a:extLst>
              <a:ext uri="{28A0092B-C50C-407E-A947-70E740481C1C}">
                <a14:useLocalDpi xmlns:a14="http://schemas.microsoft.com/office/drawing/2010/main" val="0"/>
              </a:ext>
            </a:extLst>
          </a:blip>
          <a:srcRect l="74008" t="74609" r="455" b="1316"/>
          <a:stretch/>
        </p:blipFill>
        <p:spPr>
          <a:xfrm>
            <a:off x="4284795" y="468958"/>
            <a:ext cx="753714" cy="568404"/>
          </a:xfrm>
          <a:custGeom>
            <a:avLst/>
            <a:gdLst>
              <a:gd name="connsiteX0" fmla="*/ 165795 w 1290251"/>
              <a:gd name="connsiteY0" fmla="*/ 0 h 1440336"/>
              <a:gd name="connsiteX1" fmla="*/ 1290251 w 1290251"/>
              <a:gd name="connsiteY1" fmla="*/ 0 h 1440336"/>
              <a:gd name="connsiteX2" fmla="*/ 1290251 w 1290251"/>
              <a:gd name="connsiteY2" fmla="*/ 1440336 h 1440336"/>
              <a:gd name="connsiteX3" fmla="*/ 0 w 1290251"/>
              <a:gd name="connsiteY3" fmla="*/ 1440336 h 1440336"/>
              <a:gd name="connsiteX4" fmla="*/ 0 w 1290251"/>
              <a:gd name="connsiteY4" fmla="*/ 1094381 h 1440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251" h="1440336">
                <a:moveTo>
                  <a:pt x="165795" y="0"/>
                </a:moveTo>
                <a:lnTo>
                  <a:pt x="1290251" y="0"/>
                </a:lnTo>
                <a:lnTo>
                  <a:pt x="1290251" y="1440336"/>
                </a:lnTo>
                <a:lnTo>
                  <a:pt x="0" y="1440336"/>
                </a:lnTo>
                <a:lnTo>
                  <a:pt x="0" y="1094381"/>
                </a:lnTo>
                <a:close/>
              </a:path>
            </a:pathLst>
          </a:custGeom>
        </p:spPr>
      </p:pic>
      <p:pic>
        <p:nvPicPr>
          <p:cNvPr id="25" name="図 24"/>
          <p:cNvPicPr>
            <a:picLocks noChangeAspect="1"/>
          </p:cNvPicPr>
          <p:nvPr/>
        </p:nvPicPr>
        <p:blipFill rotWithShape="1">
          <a:blip r:embed="rId27"/>
          <a:srcRect l="27446" t="1" r="26046" b="24994"/>
          <a:stretch/>
        </p:blipFill>
        <p:spPr>
          <a:xfrm>
            <a:off x="6112916" y="2177282"/>
            <a:ext cx="285227" cy="274575"/>
          </a:xfrm>
          <a:prstGeom prst="rect">
            <a:avLst/>
          </a:prstGeom>
        </p:spPr>
      </p:pic>
      <p:pic>
        <p:nvPicPr>
          <p:cNvPr id="376" name="図 375"/>
          <p:cNvPicPr>
            <a:picLocks noChangeAspect="1"/>
          </p:cNvPicPr>
          <p:nvPr/>
        </p:nvPicPr>
        <p:blipFill rotWithShape="1">
          <a:blip r:embed="rId27"/>
          <a:srcRect l="27446" t="1" r="26046" b="24994"/>
          <a:stretch/>
        </p:blipFill>
        <p:spPr>
          <a:xfrm>
            <a:off x="4573261" y="3277854"/>
            <a:ext cx="285227" cy="274575"/>
          </a:xfrm>
          <a:prstGeom prst="rect">
            <a:avLst/>
          </a:prstGeom>
        </p:spPr>
      </p:pic>
      <p:pic>
        <p:nvPicPr>
          <p:cNvPr id="377" name="図 376"/>
          <p:cNvPicPr>
            <a:picLocks noChangeAspect="1"/>
          </p:cNvPicPr>
          <p:nvPr/>
        </p:nvPicPr>
        <p:blipFill rotWithShape="1">
          <a:blip r:embed="rId27"/>
          <a:srcRect l="27446" t="1" r="26046" b="24994"/>
          <a:stretch/>
        </p:blipFill>
        <p:spPr>
          <a:xfrm>
            <a:off x="4872904" y="3277854"/>
            <a:ext cx="285227" cy="274575"/>
          </a:xfrm>
          <a:prstGeom prst="rect">
            <a:avLst/>
          </a:prstGeom>
        </p:spPr>
      </p:pic>
      <p:pic>
        <p:nvPicPr>
          <p:cNvPr id="378" name="図 377"/>
          <p:cNvPicPr>
            <a:picLocks noChangeAspect="1"/>
          </p:cNvPicPr>
          <p:nvPr/>
        </p:nvPicPr>
        <p:blipFill rotWithShape="1">
          <a:blip r:embed="rId27"/>
          <a:srcRect l="27446" t="1" r="26046" b="24994"/>
          <a:stretch/>
        </p:blipFill>
        <p:spPr>
          <a:xfrm>
            <a:off x="5167167" y="3277854"/>
            <a:ext cx="285227" cy="274575"/>
          </a:xfrm>
          <a:prstGeom prst="rect">
            <a:avLst/>
          </a:prstGeom>
        </p:spPr>
      </p:pic>
      <p:grpSp>
        <p:nvGrpSpPr>
          <p:cNvPr id="385" name="グループ化 384"/>
          <p:cNvGrpSpPr/>
          <p:nvPr/>
        </p:nvGrpSpPr>
        <p:grpSpPr>
          <a:xfrm>
            <a:off x="2642696" y="709752"/>
            <a:ext cx="1596710" cy="2087686"/>
            <a:chOff x="-2305406" y="2737930"/>
            <a:chExt cx="1596710" cy="2317702"/>
          </a:xfrm>
        </p:grpSpPr>
        <p:sp>
          <p:nvSpPr>
            <p:cNvPr id="386" name="正方形/長方形 385"/>
            <p:cNvSpPr/>
            <p:nvPr/>
          </p:nvSpPr>
          <p:spPr>
            <a:xfrm>
              <a:off x="-2305406" y="2737930"/>
              <a:ext cx="1596710" cy="2317702"/>
            </a:xfrm>
            <a:prstGeom prst="rect">
              <a:avLst/>
            </a:prstGeom>
            <a:solidFill>
              <a:srgbClr val="4E2812"/>
            </a:solidFill>
            <a:ln w="28575">
              <a:solidFill>
                <a:srgbClr val="F7A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正方形/長方形 386"/>
            <p:cNvSpPr/>
            <p:nvPr/>
          </p:nvSpPr>
          <p:spPr>
            <a:xfrm>
              <a:off x="-2196112" y="2881693"/>
              <a:ext cx="1378122" cy="2030177"/>
            </a:xfrm>
            <a:prstGeom prst="rect">
              <a:avLst/>
            </a:prstGeom>
            <a:solidFill>
              <a:srgbClr val="4E2812"/>
            </a:solidFill>
            <a:ln w="28575">
              <a:solidFill>
                <a:srgbClr val="F7A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8" name="テキスト ボックス 387"/>
          <p:cNvSpPr txBox="1"/>
          <p:nvPr/>
        </p:nvSpPr>
        <p:spPr>
          <a:xfrm>
            <a:off x="2690939" y="880716"/>
            <a:ext cx="1464291" cy="1865126"/>
          </a:xfrm>
          <a:prstGeom prst="rect">
            <a:avLst/>
          </a:prstGeom>
          <a:noFill/>
        </p:spPr>
        <p:txBody>
          <a:bodyPr wrap="square" rtlCol="0">
            <a:spAutoFit/>
          </a:bodyPr>
          <a:lstStyle/>
          <a:p>
            <a:pPr algn="ctr">
              <a:lnSpc>
                <a:spcPct val="80000"/>
              </a:lnSpc>
            </a:pPr>
            <a:r>
              <a:rPr lang="ja-JP" altLang="en-US" sz="3600" b="1" dirty="0" smtClean="0">
                <a:solidFill>
                  <a:schemeClr val="bg1"/>
                </a:solidFill>
                <a:latin typeface="HGP行書体" panose="03000600000000000000" pitchFamily="66" charset="-128"/>
                <a:ea typeface="HGP行書体" panose="03000600000000000000" pitchFamily="66" charset="-128"/>
              </a:rPr>
              <a:t>世界の</a:t>
            </a:r>
            <a:endParaRPr lang="en-US" altLang="ja-JP" sz="3600" b="1" dirty="0" smtClean="0">
              <a:solidFill>
                <a:schemeClr val="bg1"/>
              </a:solidFill>
              <a:latin typeface="HGP行書体" panose="03000600000000000000" pitchFamily="66" charset="-128"/>
              <a:ea typeface="HGP行書体" panose="03000600000000000000" pitchFamily="66" charset="-128"/>
            </a:endParaRPr>
          </a:p>
          <a:p>
            <a:pPr algn="ctr">
              <a:lnSpc>
                <a:spcPct val="80000"/>
              </a:lnSpc>
            </a:pPr>
            <a:r>
              <a:rPr lang="ja-JP" altLang="en-US" sz="3600" b="1" dirty="0" smtClean="0">
                <a:solidFill>
                  <a:schemeClr val="bg1"/>
                </a:solidFill>
                <a:latin typeface="HGP行書体" panose="03000600000000000000" pitchFamily="66" charset="-128"/>
                <a:ea typeface="HGP行書体" panose="03000600000000000000" pitchFamily="66" charset="-128"/>
              </a:rPr>
              <a:t>カレー</a:t>
            </a:r>
            <a:endParaRPr lang="en-US" altLang="ja-JP" sz="3600" b="1" dirty="0" smtClean="0">
              <a:solidFill>
                <a:schemeClr val="bg1"/>
              </a:solidFill>
              <a:latin typeface="HGP行書体" panose="03000600000000000000" pitchFamily="66" charset="-128"/>
              <a:ea typeface="HGP行書体" panose="03000600000000000000" pitchFamily="66" charset="-128"/>
            </a:endParaRPr>
          </a:p>
          <a:p>
            <a:pPr algn="ctr">
              <a:lnSpc>
                <a:spcPct val="80000"/>
              </a:lnSpc>
            </a:pPr>
            <a:endParaRPr lang="en-US" altLang="ja-JP" sz="4400" b="1" dirty="0" smtClean="0">
              <a:solidFill>
                <a:schemeClr val="bg1"/>
              </a:solidFill>
              <a:latin typeface="HGP行書体" panose="03000600000000000000" pitchFamily="66" charset="-128"/>
              <a:ea typeface="HGP行書体" panose="03000600000000000000" pitchFamily="66" charset="-128"/>
            </a:endParaRPr>
          </a:p>
          <a:p>
            <a:pPr algn="ctr">
              <a:lnSpc>
                <a:spcPct val="80000"/>
              </a:lnSpc>
            </a:pPr>
            <a:r>
              <a:rPr lang="ja-JP" altLang="en-US" sz="2800" b="1" dirty="0" smtClean="0">
                <a:solidFill>
                  <a:schemeClr val="bg1"/>
                </a:solidFill>
                <a:latin typeface="HGP行書体" panose="03000600000000000000" pitchFamily="66" charset="-128"/>
                <a:ea typeface="HGP行書体" panose="03000600000000000000" pitchFamily="66" charset="-128"/>
              </a:rPr>
              <a:t>フェア</a:t>
            </a:r>
            <a:endParaRPr lang="ja-JP" altLang="en-US" sz="2800" b="1" dirty="0">
              <a:solidFill>
                <a:schemeClr val="bg1"/>
              </a:solidFill>
              <a:latin typeface="HGP行書体" panose="03000600000000000000" pitchFamily="66" charset="-128"/>
              <a:ea typeface="HGP行書体" panose="03000600000000000000" pitchFamily="66" charset="-128"/>
            </a:endParaRPr>
          </a:p>
        </p:txBody>
      </p:sp>
      <p:pic>
        <p:nvPicPr>
          <p:cNvPr id="389" name="Picture 2" descr="カレーライスのイラスト | かわいいフリー素材集 いらすとや"/>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096386" y="1816895"/>
            <a:ext cx="586497" cy="537096"/>
          </a:xfrm>
          <a:prstGeom prst="rect">
            <a:avLst/>
          </a:prstGeom>
          <a:noFill/>
          <a:extLst>
            <a:ext uri="{909E8E84-426E-40DD-AFC4-6F175D3DCCD1}">
              <a14:hiddenFill xmlns:a14="http://schemas.microsoft.com/office/drawing/2010/main">
                <a:solidFill>
                  <a:srgbClr val="FFFFFF"/>
                </a:solidFill>
              </a14:hiddenFill>
            </a:ext>
          </a:extLst>
        </p:spPr>
      </p:pic>
      <p:pic>
        <p:nvPicPr>
          <p:cNvPr id="390" name="図 389"/>
          <p:cNvPicPr>
            <a:picLocks noChangeAspect="1"/>
          </p:cNvPicPr>
          <p:nvPr/>
        </p:nvPicPr>
        <p:blipFill rotWithShape="1">
          <a:blip r:embed="rId29" cstate="print">
            <a:extLst>
              <a:ext uri="{28A0092B-C50C-407E-A947-70E740481C1C}">
                <a14:useLocalDpi xmlns:a14="http://schemas.microsoft.com/office/drawing/2010/main" val="0"/>
              </a:ext>
            </a:extLst>
          </a:blip>
          <a:srcRect l="42316" t="80670" r="42771" b="2582"/>
          <a:stretch/>
        </p:blipFill>
        <p:spPr>
          <a:xfrm>
            <a:off x="5877349" y="188424"/>
            <a:ext cx="897661" cy="806426"/>
          </a:xfrm>
          <a:prstGeom prst="rect">
            <a:avLst/>
          </a:prstGeom>
        </p:spPr>
      </p:pic>
      <p:pic>
        <p:nvPicPr>
          <p:cNvPr id="188" name="図 187"/>
          <p:cNvPicPr>
            <a:picLocks noChangeAspect="1"/>
          </p:cNvPicPr>
          <p:nvPr/>
        </p:nvPicPr>
        <p:blipFill>
          <a:blip r:embed="rId30"/>
          <a:stretch>
            <a:fillRect/>
          </a:stretch>
        </p:blipFill>
        <p:spPr>
          <a:xfrm>
            <a:off x="4477548" y="8070111"/>
            <a:ext cx="446768" cy="424751"/>
          </a:xfrm>
          <a:prstGeom prst="rect">
            <a:avLst/>
          </a:prstGeom>
        </p:spPr>
      </p:pic>
      <p:pic>
        <p:nvPicPr>
          <p:cNvPr id="2" name="図 1"/>
          <p:cNvPicPr>
            <a:picLocks noChangeAspect="1"/>
          </p:cNvPicPr>
          <p:nvPr/>
        </p:nvPicPr>
        <p:blipFill rotWithShape="1">
          <a:blip r:embed="rId31" cstate="print">
            <a:extLst>
              <a:ext uri="{28A0092B-C50C-407E-A947-70E740481C1C}">
                <a14:useLocalDpi xmlns:a14="http://schemas.microsoft.com/office/drawing/2010/main" val="0"/>
              </a:ext>
            </a:extLst>
          </a:blip>
          <a:srcRect l="4687" r="3497"/>
          <a:stretch/>
        </p:blipFill>
        <p:spPr>
          <a:xfrm>
            <a:off x="1936756" y="2791578"/>
            <a:ext cx="2070266" cy="1549684"/>
          </a:xfrm>
          <a:prstGeom prst="rect">
            <a:avLst/>
          </a:prstGeom>
        </p:spPr>
      </p:pic>
      <p:pic>
        <p:nvPicPr>
          <p:cNvPr id="183" name="図 182"/>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389634" y="4202969"/>
            <a:ext cx="1029542" cy="705158"/>
          </a:xfrm>
          <a:prstGeom prst="rect">
            <a:avLst/>
          </a:prstGeom>
        </p:spPr>
      </p:pic>
    </p:spTree>
    <p:extLst>
      <p:ext uri="{BB962C8B-B14F-4D97-AF65-F5344CB8AC3E}">
        <p14:creationId xmlns:p14="http://schemas.microsoft.com/office/powerpoint/2010/main" val="2093654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5">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会社指定">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85ADC12-09E9-4162-BF4B-DA7AAD490AEA}" vid="{B7C32699-F9B0-4000-B132-E7DE21CD53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Template>
  <TotalTime>0</TotalTime>
  <Words>409</Words>
  <Application>Microsoft Office PowerPoint</Application>
  <PresentationFormat>A4 210 x 297 mm</PresentationFormat>
  <Paragraphs>61</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HGP行書体</vt:lpstr>
      <vt:lpstr>Meiryo UI</vt:lpstr>
      <vt:lpstr>ＭＳ Ｐゴシック</vt:lpstr>
      <vt:lpstr>メイリオ</vt:lpstr>
      <vt:lpstr>游ゴシック Medium</vt:lpstr>
      <vt:lpstr>游明朝</vt:lpstr>
      <vt:lpstr>Arial</vt:lpstr>
      <vt:lpstr>Calibri</vt:lpstr>
      <vt:lpstr>Calibri Light</vt:lpstr>
      <vt:lpstr>5</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2016-07-14T11:01:02Z</dcterms:created>
  <dcterms:modified xsi:type="dcterms:W3CDTF">2024-05-31T04:48:03Z</dcterms:modified>
</cp:coreProperties>
</file>