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79671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202501加賀揚げ ゆずおろしうどん版下</dc:title>
  <dcterms:created xsi:type="dcterms:W3CDTF">2024-12-11T03:54:14Z</dcterms:created>
  <dcterms:modified xsi:type="dcterms:W3CDTF">2024-12-11T03:54:14Z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2024-11-25T00:00:00Z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2024-12-11T00:00:00Z</vt:filetime>
  </property>
</Properties>
</file>