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706100" cy="15125700"/>
  <p:notesSz cx="107061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957" y="4688967"/>
            <a:ext cx="9100185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915" y="8470392"/>
            <a:ext cx="749427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5305" y="3478911"/>
            <a:ext cx="4657153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13641" y="3478911"/>
            <a:ext cx="4657153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305" y="605028"/>
            <a:ext cx="963549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305" y="3478911"/>
            <a:ext cx="963549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40074" y="14066901"/>
            <a:ext cx="342595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5305" y="14066901"/>
            <a:ext cx="2462403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708392" y="14066901"/>
            <a:ext cx="2462403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706100" cy="15125065"/>
            <a:chOff x="0" y="0"/>
            <a:chExt cx="10706100" cy="1512506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705553" cy="1403069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7157" y="1617737"/>
              <a:ext cx="75553" cy="9201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7054" y="1461489"/>
              <a:ext cx="51346" cy="903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7516" y="1383308"/>
              <a:ext cx="71234" cy="1042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35118" y="1836190"/>
              <a:ext cx="48310" cy="5747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4491" y="2187954"/>
              <a:ext cx="85839" cy="15863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84229" y="2389504"/>
              <a:ext cx="29870" cy="3526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1719" y="2197226"/>
              <a:ext cx="8432" cy="205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65496" y="2776472"/>
              <a:ext cx="93433" cy="7518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98145" y="2715246"/>
              <a:ext cx="36817" cy="6431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53583" y="2876193"/>
              <a:ext cx="58966" cy="3751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4756" y="2587777"/>
              <a:ext cx="12331" cy="791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55819" y="2971964"/>
              <a:ext cx="46768" cy="7891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86229" y="3735"/>
              <a:ext cx="3904928" cy="340360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0" y="12413906"/>
              <a:ext cx="10706100" cy="2711450"/>
            </a:xfrm>
            <a:custGeom>
              <a:avLst/>
              <a:gdLst/>
              <a:ahLst/>
              <a:cxnLst/>
              <a:rect l="l" t="t" r="r" b="b"/>
              <a:pathLst>
                <a:path w="10706100" h="2711450">
                  <a:moveTo>
                    <a:pt x="10705554" y="0"/>
                  </a:moveTo>
                  <a:lnTo>
                    <a:pt x="0" y="0"/>
                  </a:lnTo>
                  <a:lnTo>
                    <a:pt x="0" y="1804212"/>
                  </a:lnTo>
                  <a:lnTo>
                    <a:pt x="0" y="1860423"/>
                  </a:lnTo>
                  <a:lnTo>
                    <a:pt x="0" y="2711031"/>
                  </a:lnTo>
                  <a:lnTo>
                    <a:pt x="10705554" y="2711031"/>
                  </a:lnTo>
                  <a:lnTo>
                    <a:pt x="10705554" y="1860423"/>
                  </a:lnTo>
                  <a:lnTo>
                    <a:pt x="10705554" y="1804212"/>
                  </a:lnTo>
                  <a:lnTo>
                    <a:pt x="10705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03192" y="14716861"/>
              <a:ext cx="1441441" cy="11804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80962" y="2049233"/>
              <a:ext cx="9417" cy="4396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3480964" y="2049226"/>
              <a:ext cx="9525" cy="44450"/>
            </a:xfrm>
            <a:custGeom>
              <a:avLst/>
              <a:gdLst/>
              <a:ahLst/>
              <a:cxnLst/>
              <a:rect l="l" t="t" r="r" b="b"/>
              <a:pathLst>
                <a:path w="9525" h="44450">
                  <a:moveTo>
                    <a:pt x="831" y="0"/>
                  </a:moveTo>
                  <a:lnTo>
                    <a:pt x="9417" y="1181"/>
                  </a:lnTo>
                  <a:lnTo>
                    <a:pt x="7029" y="13347"/>
                  </a:lnTo>
                  <a:lnTo>
                    <a:pt x="8159" y="21983"/>
                  </a:lnTo>
                  <a:lnTo>
                    <a:pt x="8159" y="43980"/>
                  </a:lnTo>
                  <a:lnTo>
                    <a:pt x="774" y="38538"/>
                  </a:lnTo>
                  <a:lnTo>
                    <a:pt x="0" y="26481"/>
                  </a:lnTo>
                  <a:lnTo>
                    <a:pt x="1473" y="12177"/>
                  </a:lnTo>
                  <a:lnTo>
                    <a:pt x="831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67100" y="1719159"/>
              <a:ext cx="14693" cy="2202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3467102" y="1719155"/>
              <a:ext cx="15240" cy="22225"/>
            </a:xfrm>
            <a:custGeom>
              <a:avLst/>
              <a:gdLst/>
              <a:ahLst/>
              <a:cxnLst/>
              <a:rect l="l" t="t" r="r" b="b"/>
              <a:pathLst>
                <a:path w="15239" h="22225">
                  <a:moveTo>
                    <a:pt x="14693" y="22021"/>
                  </a:moveTo>
                  <a:lnTo>
                    <a:pt x="8538" y="19007"/>
                  </a:lnTo>
                  <a:lnTo>
                    <a:pt x="3817" y="14549"/>
                  </a:lnTo>
                  <a:lnTo>
                    <a:pt x="861" y="8321"/>
                  </a:lnTo>
                  <a:lnTo>
                    <a:pt x="0" y="0"/>
                  </a:lnTo>
                  <a:lnTo>
                    <a:pt x="6171" y="3021"/>
                  </a:lnTo>
                  <a:lnTo>
                    <a:pt x="10890" y="7481"/>
                  </a:lnTo>
                  <a:lnTo>
                    <a:pt x="13837" y="13707"/>
                  </a:lnTo>
                  <a:lnTo>
                    <a:pt x="14693" y="22021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86454" y="1455127"/>
              <a:ext cx="21983" cy="36664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386458" y="1455119"/>
              <a:ext cx="22225" cy="36830"/>
            </a:xfrm>
            <a:custGeom>
              <a:avLst/>
              <a:gdLst/>
              <a:ahLst/>
              <a:cxnLst/>
              <a:rect l="l" t="t" r="r" b="b"/>
              <a:pathLst>
                <a:path w="22225" h="36830">
                  <a:moveTo>
                    <a:pt x="21983" y="36677"/>
                  </a:moveTo>
                  <a:lnTo>
                    <a:pt x="12783" y="31218"/>
                  </a:lnTo>
                  <a:lnTo>
                    <a:pt x="6476" y="22863"/>
                  </a:lnTo>
                  <a:lnTo>
                    <a:pt x="2427" y="12245"/>
                  </a:lnTo>
                  <a:lnTo>
                    <a:pt x="0" y="0"/>
                  </a:lnTo>
                  <a:lnTo>
                    <a:pt x="9201" y="5468"/>
                  </a:lnTo>
                  <a:lnTo>
                    <a:pt x="15511" y="13828"/>
                  </a:lnTo>
                  <a:lnTo>
                    <a:pt x="19561" y="24444"/>
                  </a:lnTo>
                  <a:lnTo>
                    <a:pt x="21983" y="36677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42449" y="1366164"/>
              <a:ext cx="29349" cy="4494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3342444" y="1366586"/>
              <a:ext cx="29845" cy="45085"/>
            </a:xfrm>
            <a:custGeom>
              <a:avLst/>
              <a:gdLst/>
              <a:ahLst/>
              <a:cxnLst/>
              <a:rect l="l" t="t" r="r" b="b"/>
              <a:pathLst>
                <a:path w="29845" h="45084">
                  <a:moveTo>
                    <a:pt x="29349" y="44520"/>
                  </a:moveTo>
                  <a:lnTo>
                    <a:pt x="18471" y="37062"/>
                  </a:lnTo>
                  <a:lnTo>
                    <a:pt x="8288" y="28910"/>
                  </a:lnTo>
                  <a:lnTo>
                    <a:pt x="1297" y="17565"/>
                  </a:lnTo>
                  <a:lnTo>
                    <a:pt x="0" y="528"/>
                  </a:lnTo>
                  <a:lnTo>
                    <a:pt x="8087" y="0"/>
                  </a:lnTo>
                  <a:lnTo>
                    <a:pt x="11398" y="3704"/>
                  </a:lnTo>
                  <a:lnTo>
                    <a:pt x="12680" y="9488"/>
                  </a:lnTo>
                  <a:lnTo>
                    <a:pt x="14681" y="15196"/>
                  </a:lnTo>
                  <a:lnTo>
                    <a:pt x="19344" y="21294"/>
                  </a:lnTo>
                  <a:lnTo>
                    <a:pt x="24806" y="28558"/>
                  </a:lnTo>
                  <a:lnTo>
                    <a:pt x="28872" y="36472"/>
                  </a:lnTo>
                  <a:lnTo>
                    <a:pt x="29349" y="4452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246509" y="2378010"/>
              <a:ext cx="22585" cy="3792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246549" y="2379259"/>
              <a:ext cx="22860" cy="36830"/>
            </a:xfrm>
            <a:custGeom>
              <a:avLst/>
              <a:gdLst/>
              <a:ahLst/>
              <a:cxnLst/>
              <a:rect l="l" t="t" r="r" b="b"/>
              <a:pathLst>
                <a:path w="22860" h="36830">
                  <a:moveTo>
                    <a:pt x="22547" y="0"/>
                  </a:moveTo>
                  <a:lnTo>
                    <a:pt x="18151" y="8441"/>
                  </a:lnTo>
                  <a:lnTo>
                    <a:pt x="15213" y="18338"/>
                  </a:lnTo>
                  <a:lnTo>
                    <a:pt x="12274" y="28235"/>
                  </a:lnTo>
                  <a:lnTo>
                    <a:pt x="7878" y="36677"/>
                  </a:lnTo>
                  <a:lnTo>
                    <a:pt x="0" y="27285"/>
                  </a:lnTo>
                  <a:lnTo>
                    <a:pt x="720" y="12900"/>
                  </a:lnTo>
                  <a:lnTo>
                    <a:pt x="8687" y="1233"/>
                  </a:lnTo>
                  <a:lnTo>
                    <a:pt x="22547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32442" y="2495803"/>
              <a:ext cx="21983" cy="2280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3232440" y="2496604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83" y="0"/>
                  </a:moveTo>
                  <a:lnTo>
                    <a:pt x="18021" y="7035"/>
                  </a:lnTo>
                  <a:lnTo>
                    <a:pt x="15454" y="15462"/>
                  </a:lnTo>
                  <a:lnTo>
                    <a:pt x="10655" y="21659"/>
                  </a:lnTo>
                  <a:lnTo>
                    <a:pt x="0" y="22009"/>
                  </a:lnTo>
                  <a:lnTo>
                    <a:pt x="3954" y="14978"/>
                  </a:lnTo>
                  <a:lnTo>
                    <a:pt x="6519" y="6551"/>
                  </a:lnTo>
                  <a:lnTo>
                    <a:pt x="11321" y="351"/>
                  </a:lnTo>
                  <a:lnTo>
                    <a:pt x="21983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37077" y="2701809"/>
              <a:ext cx="44005" cy="111467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3137077" y="2701968"/>
              <a:ext cx="44450" cy="113030"/>
            </a:xfrm>
            <a:custGeom>
              <a:avLst/>
              <a:gdLst/>
              <a:ahLst/>
              <a:cxnLst/>
              <a:rect l="l" t="t" r="r" b="b"/>
              <a:pathLst>
                <a:path w="44450" h="113030">
                  <a:moveTo>
                    <a:pt x="44005" y="0"/>
                  </a:moveTo>
                  <a:lnTo>
                    <a:pt x="33153" y="17745"/>
                  </a:lnTo>
                  <a:lnTo>
                    <a:pt x="28471" y="41138"/>
                  </a:lnTo>
                  <a:lnTo>
                    <a:pt x="26055" y="65965"/>
                  </a:lnTo>
                  <a:lnTo>
                    <a:pt x="21996" y="88011"/>
                  </a:lnTo>
                  <a:lnTo>
                    <a:pt x="21094" y="90855"/>
                  </a:lnTo>
                  <a:lnTo>
                    <a:pt x="10007" y="97688"/>
                  </a:lnTo>
                  <a:lnTo>
                    <a:pt x="7340" y="102679"/>
                  </a:lnTo>
                  <a:lnTo>
                    <a:pt x="9283" y="99085"/>
                  </a:lnTo>
                  <a:lnTo>
                    <a:pt x="17487" y="107213"/>
                  </a:lnTo>
                  <a:lnTo>
                    <a:pt x="14668" y="110032"/>
                  </a:lnTo>
                  <a:lnTo>
                    <a:pt x="12230" y="112458"/>
                  </a:lnTo>
                  <a:lnTo>
                    <a:pt x="3035" y="108153"/>
                  </a:lnTo>
                  <a:lnTo>
                    <a:pt x="0" y="110032"/>
                  </a:lnTo>
                  <a:lnTo>
                    <a:pt x="2974" y="94835"/>
                  </a:lnTo>
                  <a:lnTo>
                    <a:pt x="6305" y="77576"/>
                  </a:lnTo>
                  <a:lnTo>
                    <a:pt x="10151" y="60039"/>
                  </a:lnTo>
                  <a:lnTo>
                    <a:pt x="14668" y="44005"/>
                  </a:lnTo>
                  <a:lnTo>
                    <a:pt x="18173" y="29617"/>
                  </a:lnTo>
                  <a:lnTo>
                    <a:pt x="22212" y="14668"/>
                  </a:lnTo>
                  <a:lnTo>
                    <a:pt x="29813" y="3386"/>
                  </a:lnTo>
                  <a:lnTo>
                    <a:pt x="44005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45712" y="2918775"/>
              <a:ext cx="13717" cy="1789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085744" y="1028660"/>
              <a:ext cx="43992" cy="2807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3085738" y="1029721"/>
              <a:ext cx="44450" cy="27305"/>
            </a:xfrm>
            <a:custGeom>
              <a:avLst/>
              <a:gdLst/>
              <a:ahLst/>
              <a:cxnLst/>
              <a:rect l="l" t="t" r="r" b="b"/>
              <a:pathLst>
                <a:path w="44450" h="27305">
                  <a:moveTo>
                    <a:pt x="43992" y="22009"/>
                  </a:moveTo>
                  <a:lnTo>
                    <a:pt x="33932" y="27019"/>
                  </a:lnTo>
                  <a:lnTo>
                    <a:pt x="17872" y="24230"/>
                  </a:lnTo>
                  <a:lnTo>
                    <a:pt x="3873" y="14827"/>
                  </a:lnTo>
                  <a:lnTo>
                    <a:pt x="0" y="0"/>
                  </a:lnTo>
                  <a:lnTo>
                    <a:pt x="16330" y="181"/>
                  </a:lnTo>
                  <a:lnTo>
                    <a:pt x="25925" y="7089"/>
                  </a:lnTo>
                  <a:lnTo>
                    <a:pt x="33555" y="15955"/>
                  </a:lnTo>
                  <a:lnTo>
                    <a:pt x="43992" y="22009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07740" y="2847846"/>
              <a:ext cx="21996" cy="22821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107747" y="284865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21983" y="0"/>
                  </a:moveTo>
                  <a:lnTo>
                    <a:pt x="21368" y="10384"/>
                  </a:lnTo>
                  <a:lnTo>
                    <a:pt x="17502" y="17514"/>
                  </a:lnTo>
                  <a:lnTo>
                    <a:pt x="10380" y="21390"/>
                  </a:lnTo>
                  <a:lnTo>
                    <a:pt x="0" y="22009"/>
                  </a:lnTo>
                  <a:lnTo>
                    <a:pt x="3963" y="14978"/>
                  </a:lnTo>
                  <a:lnTo>
                    <a:pt x="6534" y="6551"/>
                  </a:lnTo>
                  <a:lnTo>
                    <a:pt x="11333" y="351"/>
                  </a:lnTo>
                  <a:lnTo>
                    <a:pt x="21983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077724" y="2936671"/>
              <a:ext cx="15744" cy="3667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3077720" y="2936676"/>
              <a:ext cx="15875" cy="36830"/>
            </a:xfrm>
            <a:custGeom>
              <a:avLst/>
              <a:gdLst/>
              <a:ahLst/>
              <a:cxnLst/>
              <a:rect l="l" t="t" r="r" b="b"/>
              <a:pathLst>
                <a:path w="15875" h="36830">
                  <a:moveTo>
                    <a:pt x="8020" y="0"/>
                  </a:moveTo>
                  <a:lnTo>
                    <a:pt x="15744" y="5793"/>
                  </a:lnTo>
                  <a:lnTo>
                    <a:pt x="12501" y="13836"/>
                  </a:lnTo>
                  <a:lnTo>
                    <a:pt x="7018" y="24128"/>
                  </a:lnTo>
                  <a:lnTo>
                    <a:pt x="8020" y="36664"/>
                  </a:lnTo>
                  <a:lnTo>
                    <a:pt x="183" y="30768"/>
                  </a:lnTo>
                  <a:lnTo>
                    <a:pt x="0" y="19294"/>
                  </a:lnTo>
                  <a:lnTo>
                    <a:pt x="3826" y="7339"/>
                  </a:lnTo>
                  <a:lnTo>
                    <a:pt x="8020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41072" y="3010013"/>
              <a:ext cx="16271" cy="29337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3041077" y="3010017"/>
              <a:ext cx="16510" cy="29845"/>
            </a:xfrm>
            <a:custGeom>
              <a:avLst/>
              <a:gdLst/>
              <a:ahLst/>
              <a:cxnLst/>
              <a:rect l="l" t="t" r="r" b="b"/>
              <a:pathLst>
                <a:path w="16510" h="29844">
                  <a:moveTo>
                    <a:pt x="7995" y="0"/>
                  </a:moveTo>
                  <a:lnTo>
                    <a:pt x="16271" y="4691"/>
                  </a:lnTo>
                  <a:lnTo>
                    <a:pt x="13596" y="11344"/>
                  </a:lnTo>
                  <a:lnTo>
                    <a:pt x="8120" y="19659"/>
                  </a:lnTo>
                  <a:lnTo>
                    <a:pt x="7995" y="29337"/>
                  </a:lnTo>
                  <a:lnTo>
                    <a:pt x="0" y="24919"/>
                  </a:lnTo>
                  <a:lnTo>
                    <a:pt x="351" y="15940"/>
                  </a:lnTo>
                  <a:lnTo>
                    <a:pt x="4525" y="6325"/>
                  </a:lnTo>
                  <a:lnTo>
                    <a:pt x="7995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901721" y="2437928"/>
              <a:ext cx="15994" cy="29337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2901720" y="2437934"/>
              <a:ext cx="16510" cy="29845"/>
            </a:xfrm>
            <a:custGeom>
              <a:avLst/>
              <a:gdLst/>
              <a:ahLst/>
              <a:cxnLst/>
              <a:rect l="l" t="t" r="r" b="b"/>
              <a:pathLst>
                <a:path w="16510" h="29844">
                  <a:moveTo>
                    <a:pt x="7999" y="0"/>
                  </a:moveTo>
                  <a:lnTo>
                    <a:pt x="15993" y="4419"/>
                  </a:lnTo>
                  <a:lnTo>
                    <a:pt x="15638" y="13401"/>
                  </a:lnTo>
                  <a:lnTo>
                    <a:pt x="11463" y="23017"/>
                  </a:lnTo>
                  <a:lnTo>
                    <a:pt x="7999" y="29337"/>
                  </a:lnTo>
                  <a:lnTo>
                    <a:pt x="0" y="24917"/>
                  </a:lnTo>
                  <a:lnTo>
                    <a:pt x="355" y="15935"/>
                  </a:lnTo>
                  <a:lnTo>
                    <a:pt x="4532" y="6319"/>
                  </a:lnTo>
                  <a:lnTo>
                    <a:pt x="7999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59377" y="662647"/>
              <a:ext cx="24579" cy="7783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2259284" y="662929"/>
              <a:ext cx="24765" cy="7620"/>
            </a:xfrm>
            <a:custGeom>
              <a:avLst/>
              <a:gdLst/>
              <a:ahLst/>
              <a:cxnLst/>
              <a:rect l="l" t="t" r="r" b="b"/>
              <a:pathLst>
                <a:path w="24764" h="7620">
                  <a:moveTo>
                    <a:pt x="19670" y="87"/>
                  </a:moveTo>
                  <a:lnTo>
                    <a:pt x="24673" y="2686"/>
                  </a:lnTo>
                  <a:lnTo>
                    <a:pt x="21313" y="5541"/>
                  </a:lnTo>
                  <a:lnTo>
                    <a:pt x="13464" y="7502"/>
                  </a:lnTo>
                  <a:lnTo>
                    <a:pt x="5001" y="7415"/>
                  </a:lnTo>
                  <a:lnTo>
                    <a:pt x="0" y="4816"/>
                  </a:lnTo>
                  <a:lnTo>
                    <a:pt x="3353" y="1960"/>
                  </a:lnTo>
                  <a:lnTo>
                    <a:pt x="11199" y="0"/>
                  </a:lnTo>
                  <a:lnTo>
                    <a:pt x="19670" y="87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117585" y="435647"/>
              <a:ext cx="30218" cy="30543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2117589" y="435644"/>
              <a:ext cx="30480" cy="31115"/>
            </a:xfrm>
            <a:custGeom>
              <a:avLst/>
              <a:gdLst/>
              <a:ahLst/>
              <a:cxnLst/>
              <a:rect l="l" t="t" r="r" b="b"/>
              <a:pathLst>
                <a:path w="30480" h="31115">
                  <a:moveTo>
                    <a:pt x="29337" y="0"/>
                  </a:moveTo>
                  <a:lnTo>
                    <a:pt x="30216" y="13699"/>
                  </a:lnTo>
                  <a:lnTo>
                    <a:pt x="28297" y="24612"/>
                  </a:lnTo>
                  <a:lnTo>
                    <a:pt x="21398" y="30553"/>
                  </a:lnTo>
                  <a:lnTo>
                    <a:pt x="7340" y="29337"/>
                  </a:lnTo>
                  <a:lnTo>
                    <a:pt x="11517" y="22301"/>
                  </a:lnTo>
                  <a:lnTo>
                    <a:pt x="14504" y="13877"/>
                  </a:lnTo>
                  <a:lnTo>
                    <a:pt x="12075" y="7687"/>
                  </a:lnTo>
                  <a:lnTo>
                    <a:pt x="0" y="7353"/>
                  </a:lnTo>
                  <a:lnTo>
                    <a:pt x="4012" y="2169"/>
                  </a:lnTo>
                  <a:lnTo>
                    <a:pt x="11420" y="404"/>
                  </a:lnTo>
                  <a:lnTo>
                    <a:pt x="20452" y="275"/>
                  </a:lnTo>
                  <a:lnTo>
                    <a:pt x="29337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15462" y="433565"/>
              <a:ext cx="34801" cy="9446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2015542" y="433586"/>
              <a:ext cx="34925" cy="9525"/>
            </a:xfrm>
            <a:custGeom>
              <a:avLst/>
              <a:gdLst/>
              <a:ahLst/>
              <a:cxnLst/>
              <a:rect l="l" t="t" r="r" b="b"/>
              <a:pathLst>
                <a:path w="34925" h="9525">
                  <a:moveTo>
                    <a:pt x="28710" y="2058"/>
                  </a:moveTo>
                  <a:lnTo>
                    <a:pt x="34719" y="5381"/>
                  </a:lnTo>
                  <a:lnTo>
                    <a:pt x="27383" y="7959"/>
                  </a:lnTo>
                  <a:lnTo>
                    <a:pt x="15209" y="9425"/>
                  </a:lnTo>
                  <a:lnTo>
                    <a:pt x="6701" y="9411"/>
                  </a:lnTo>
                  <a:lnTo>
                    <a:pt x="0" y="5912"/>
                  </a:lnTo>
                  <a:lnTo>
                    <a:pt x="1713" y="2030"/>
                  </a:lnTo>
                  <a:lnTo>
                    <a:pt x="11423" y="0"/>
                  </a:lnTo>
                  <a:lnTo>
                    <a:pt x="28710" y="2058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048156" y="721690"/>
              <a:ext cx="27965" cy="26966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1049576" y="721683"/>
              <a:ext cx="26670" cy="27940"/>
            </a:xfrm>
            <a:custGeom>
              <a:avLst/>
              <a:gdLst/>
              <a:ahLst/>
              <a:cxnLst/>
              <a:rect l="l" t="t" r="r" b="b"/>
              <a:pathLst>
                <a:path w="26669" h="27940">
                  <a:moveTo>
                    <a:pt x="26544" y="14668"/>
                  </a:moveTo>
                  <a:lnTo>
                    <a:pt x="13079" y="27358"/>
                  </a:lnTo>
                  <a:lnTo>
                    <a:pt x="1095" y="20607"/>
                  </a:lnTo>
                  <a:lnTo>
                    <a:pt x="0" y="7219"/>
                  </a:lnTo>
                  <a:lnTo>
                    <a:pt x="19203" y="0"/>
                  </a:lnTo>
                  <a:lnTo>
                    <a:pt x="18022" y="8521"/>
                  </a:lnTo>
                  <a:lnTo>
                    <a:pt x="20829" y="13042"/>
                  </a:lnTo>
                  <a:lnTo>
                    <a:pt x="26544" y="14668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66990" y="809687"/>
              <a:ext cx="184429" cy="17603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64483" y="807190"/>
              <a:ext cx="189439" cy="181038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82758" y="1733842"/>
              <a:ext cx="33304" cy="73342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282759" y="1733841"/>
              <a:ext cx="33655" cy="73660"/>
            </a:xfrm>
            <a:custGeom>
              <a:avLst/>
              <a:gdLst/>
              <a:ahLst/>
              <a:cxnLst/>
              <a:rect l="l" t="t" r="r" b="b"/>
              <a:pathLst>
                <a:path w="33654" h="73660">
                  <a:moveTo>
                    <a:pt x="30574" y="51333"/>
                  </a:moveTo>
                  <a:lnTo>
                    <a:pt x="21988" y="50152"/>
                  </a:lnTo>
                  <a:lnTo>
                    <a:pt x="24389" y="37947"/>
                  </a:lnTo>
                  <a:lnTo>
                    <a:pt x="23246" y="29311"/>
                  </a:lnTo>
                  <a:lnTo>
                    <a:pt x="16769" y="37516"/>
                  </a:lnTo>
                  <a:lnTo>
                    <a:pt x="13870" y="49288"/>
                  </a:lnTo>
                  <a:lnTo>
                    <a:pt x="11994" y="62079"/>
                  </a:lnTo>
                  <a:lnTo>
                    <a:pt x="8590" y="73342"/>
                  </a:lnTo>
                  <a:lnTo>
                    <a:pt x="0" y="57887"/>
                  </a:lnTo>
                  <a:lnTo>
                    <a:pt x="2341" y="39514"/>
                  </a:lnTo>
                  <a:lnTo>
                    <a:pt x="7808" y="19719"/>
                  </a:lnTo>
                  <a:lnTo>
                    <a:pt x="8590" y="0"/>
                  </a:lnTo>
                  <a:lnTo>
                    <a:pt x="27089" y="5509"/>
                  </a:lnTo>
                  <a:lnTo>
                    <a:pt x="33302" y="15313"/>
                  </a:lnTo>
                  <a:lnTo>
                    <a:pt x="32655" y="30293"/>
                  </a:lnTo>
                  <a:lnTo>
                    <a:pt x="30574" y="51333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76669" y="1821839"/>
              <a:ext cx="35634" cy="158809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276670" y="1821835"/>
              <a:ext cx="36195" cy="159385"/>
            </a:xfrm>
            <a:custGeom>
              <a:avLst/>
              <a:gdLst/>
              <a:ahLst/>
              <a:cxnLst/>
              <a:rect l="l" t="t" r="r" b="b"/>
              <a:pathLst>
                <a:path w="36195" h="159385">
                  <a:moveTo>
                    <a:pt x="22009" y="154012"/>
                  </a:moveTo>
                  <a:lnTo>
                    <a:pt x="18372" y="158814"/>
                  </a:lnTo>
                  <a:lnTo>
                    <a:pt x="15987" y="155557"/>
                  </a:lnTo>
                  <a:lnTo>
                    <a:pt x="14781" y="147863"/>
                  </a:lnTo>
                  <a:lnTo>
                    <a:pt x="14681" y="139357"/>
                  </a:lnTo>
                  <a:lnTo>
                    <a:pt x="14432" y="130215"/>
                  </a:lnTo>
                  <a:lnTo>
                    <a:pt x="14790" y="121010"/>
                  </a:lnTo>
                  <a:lnTo>
                    <a:pt x="15093" y="111812"/>
                  </a:lnTo>
                  <a:lnTo>
                    <a:pt x="14681" y="102692"/>
                  </a:lnTo>
                  <a:lnTo>
                    <a:pt x="11624" y="90154"/>
                  </a:lnTo>
                  <a:lnTo>
                    <a:pt x="6811" y="78936"/>
                  </a:lnTo>
                  <a:lnTo>
                    <a:pt x="2263" y="68595"/>
                  </a:lnTo>
                  <a:lnTo>
                    <a:pt x="0" y="58686"/>
                  </a:lnTo>
                  <a:lnTo>
                    <a:pt x="1777" y="45589"/>
                  </a:lnTo>
                  <a:lnTo>
                    <a:pt x="5951" y="32167"/>
                  </a:lnTo>
                  <a:lnTo>
                    <a:pt x="8985" y="17333"/>
                  </a:lnTo>
                  <a:lnTo>
                    <a:pt x="7340" y="0"/>
                  </a:lnTo>
                  <a:lnTo>
                    <a:pt x="34937" y="24812"/>
                  </a:lnTo>
                  <a:lnTo>
                    <a:pt x="35634" y="64581"/>
                  </a:lnTo>
                  <a:lnTo>
                    <a:pt x="25851" y="110562"/>
                  </a:lnTo>
                  <a:lnTo>
                    <a:pt x="22009" y="154012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6830" y="520300"/>
              <a:ext cx="3095117" cy="3034956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218347" y="569658"/>
              <a:ext cx="1264706" cy="1409700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2212935" y="567649"/>
              <a:ext cx="1270635" cy="1412240"/>
            </a:xfrm>
            <a:custGeom>
              <a:avLst/>
              <a:gdLst/>
              <a:ahLst/>
              <a:cxnLst/>
              <a:rect l="l" t="t" r="r" b="b"/>
              <a:pathLst>
                <a:path w="1270635" h="1412239">
                  <a:moveTo>
                    <a:pt x="990155" y="711453"/>
                  </a:moveTo>
                  <a:lnTo>
                    <a:pt x="999304" y="704126"/>
                  </a:lnTo>
                  <a:lnTo>
                    <a:pt x="1001329" y="698753"/>
                  </a:lnTo>
                  <a:lnTo>
                    <a:pt x="995933" y="690562"/>
                  </a:lnTo>
                  <a:lnTo>
                    <a:pt x="982814" y="674776"/>
                  </a:lnTo>
                  <a:lnTo>
                    <a:pt x="972554" y="660579"/>
                  </a:lnTo>
                  <a:lnTo>
                    <a:pt x="961320" y="645221"/>
                  </a:lnTo>
                  <a:lnTo>
                    <a:pt x="947999" y="631804"/>
                  </a:lnTo>
                  <a:lnTo>
                    <a:pt x="931481" y="623430"/>
                  </a:lnTo>
                  <a:lnTo>
                    <a:pt x="923363" y="604036"/>
                  </a:lnTo>
                  <a:lnTo>
                    <a:pt x="913298" y="586597"/>
                  </a:lnTo>
                  <a:lnTo>
                    <a:pt x="899484" y="572906"/>
                  </a:lnTo>
                  <a:lnTo>
                    <a:pt x="880122" y="564756"/>
                  </a:lnTo>
                  <a:lnTo>
                    <a:pt x="879402" y="554489"/>
                  </a:lnTo>
                  <a:lnTo>
                    <a:pt x="875326" y="547571"/>
                  </a:lnTo>
                  <a:lnTo>
                    <a:pt x="871819" y="540080"/>
                  </a:lnTo>
                  <a:lnTo>
                    <a:pt x="872807" y="528091"/>
                  </a:lnTo>
                  <a:lnTo>
                    <a:pt x="859918" y="527590"/>
                  </a:lnTo>
                  <a:lnTo>
                    <a:pt x="850688" y="521558"/>
                  </a:lnTo>
                  <a:lnTo>
                    <a:pt x="843352" y="513291"/>
                  </a:lnTo>
                  <a:lnTo>
                    <a:pt x="836142" y="506082"/>
                  </a:lnTo>
                  <a:lnTo>
                    <a:pt x="827546" y="499877"/>
                  </a:lnTo>
                  <a:lnTo>
                    <a:pt x="818897" y="493998"/>
                  </a:lnTo>
                  <a:lnTo>
                    <a:pt x="809698" y="488662"/>
                  </a:lnTo>
                  <a:lnTo>
                    <a:pt x="799452" y="484085"/>
                  </a:lnTo>
                  <a:lnTo>
                    <a:pt x="795674" y="475026"/>
                  </a:lnTo>
                  <a:lnTo>
                    <a:pt x="790519" y="467348"/>
                  </a:lnTo>
                  <a:lnTo>
                    <a:pt x="786166" y="458873"/>
                  </a:lnTo>
                  <a:lnTo>
                    <a:pt x="784796" y="447420"/>
                  </a:lnTo>
                  <a:lnTo>
                    <a:pt x="770025" y="448390"/>
                  </a:lnTo>
                  <a:lnTo>
                    <a:pt x="754773" y="446214"/>
                  </a:lnTo>
                  <a:lnTo>
                    <a:pt x="749027" y="442809"/>
                  </a:lnTo>
                  <a:lnTo>
                    <a:pt x="762774" y="440093"/>
                  </a:lnTo>
                  <a:lnTo>
                    <a:pt x="762454" y="430549"/>
                  </a:lnTo>
                  <a:lnTo>
                    <a:pt x="753722" y="428536"/>
                  </a:lnTo>
                  <a:lnTo>
                    <a:pt x="742186" y="428627"/>
                  </a:lnTo>
                  <a:lnTo>
                    <a:pt x="733450" y="425399"/>
                  </a:lnTo>
                  <a:lnTo>
                    <a:pt x="732383" y="424103"/>
                  </a:lnTo>
                  <a:lnTo>
                    <a:pt x="734695" y="419150"/>
                  </a:lnTo>
                  <a:lnTo>
                    <a:pt x="733450" y="418071"/>
                  </a:lnTo>
                  <a:lnTo>
                    <a:pt x="727348" y="411681"/>
                  </a:lnTo>
                  <a:lnTo>
                    <a:pt x="721783" y="404244"/>
                  </a:lnTo>
                  <a:lnTo>
                    <a:pt x="716550" y="396382"/>
                  </a:lnTo>
                  <a:lnTo>
                    <a:pt x="711441" y="388721"/>
                  </a:lnTo>
                  <a:lnTo>
                    <a:pt x="697543" y="389794"/>
                  </a:lnTo>
                  <a:lnTo>
                    <a:pt x="687514" y="386992"/>
                  </a:lnTo>
                  <a:lnTo>
                    <a:pt x="678447" y="383226"/>
                  </a:lnTo>
                  <a:lnTo>
                    <a:pt x="667435" y="381406"/>
                  </a:lnTo>
                  <a:lnTo>
                    <a:pt x="672498" y="373484"/>
                  </a:lnTo>
                  <a:lnTo>
                    <a:pt x="671774" y="368769"/>
                  </a:lnTo>
                  <a:lnTo>
                    <a:pt x="668880" y="363036"/>
                  </a:lnTo>
                  <a:lnTo>
                    <a:pt x="667435" y="352056"/>
                  </a:lnTo>
                  <a:lnTo>
                    <a:pt x="662748" y="351349"/>
                  </a:lnTo>
                  <a:lnTo>
                    <a:pt x="656123" y="352342"/>
                  </a:lnTo>
                  <a:lnTo>
                    <a:pt x="649655" y="353192"/>
                  </a:lnTo>
                  <a:lnTo>
                    <a:pt x="645439" y="352056"/>
                  </a:lnTo>
                  <a:lnTo>
                    <a:pt x="643686" y="350062"/>
                  </a:lnTo>
                  <a:lnTo>
                    <a:pt x="647585" y="338607"/>
                  </a:lnTo>
                  <a:lnTo>
                    <a:pt x="645439" y="337400"/>
                  </a:lnTo>
                  <a:lnTo>
                    <a:pt x="638294" y="334225"/>
                  </a:lnTo>
                  <a:lnTo>
                    <a:pt x="631202" y="332686"/>
                  </a:lnTo>
                  <a:lnTo>
                    <a:pt x="625729" y="333503"/>
                  </a:lnTo>
                  <a:lnTo>
                    <a:pt x="623443" y="337400"/>
                  </a:lnTo>
                  <a:lnTo>
                    <a:pt x="616851" y="332975"/>
                  </a:lnTo>
                  <a:lnTo>
                    <a:pt x="614824" y="323992"/>
                  </a:lnTo>
                  <a:lnTo>
                    <a:pt x="613432" y="314376"/>
                  </a:lnTo>
                  <a:lnTo>
                    <a:pt x="608749" y="308051"/>
                  </a:lnTo>
                  <a:lnTo>
                    <a:pt x="581632" y="307675"/>
                  </a:lnTo>
                  <a:lnTo>
                    <a:pt x="562357" y="299451"/>
                  </a:lnTo>
                  <a:lnTo>
                    <a:pt x="546114" y="288196"/>
                  </a:lnTo>
                  <a:lnTo>
                    <a:pt x="528091" y="278726"/>
                  </a:lnTo>
                  <a:lnTo>
                    <a:pt x="518276" y="266420"/>
                  </a:lnTo>
                  <a:lnTo>
                    <a:pt x="512286" y="256719"/>
                  </a:lnTo>
                  <a:lnTo>
                    <a:pt x="508696" y="247021"/>
                  </a:lnTo>
                  <a:lnTo>
                    <a:pt x="506082" y="234721"/>
                  </a:lnTo>
                  <a:lnTo>
                    <a:pt x="491097" y="239518"/>
                  </a:lnTo>
                  <a:lnTo>
                    <a:pt x="482266" y="235538"/>
                  </a:lnTo>
                  <a:lnTo>
                    <a:pt x="472506" y="229318"/>
                  </a:lnTo>
                  <a:lnTo>
                    <a:pt x="454736" y="227393"/>
                  </a:lnTo>
                  <a:lnTo>
                    <a:pt x="451381" y="219746"/>
                  </a:lnTo>
                  <a:lnTo>
                    <a:pt x="447417" y="212709"/>
                  </a:lnTo>
                  <a:lnTo>
                    <a:pt x="443449" y="205676"/>
                  </a:lnTo>
                  <a:lnTo>
                    <a:pt x="440080" y="198043"/>
                  </a:lnTo>
                  <a:lnTo>
                    <a:pt x="425088" y="202840"/>
                  </a:lnTo>
                  <a:lnTo>
                    <a:pt x="416255" y="198861"/>
                  </a:lnTo>
                  <a:lnTo>
                    <a:pt x="406497" y="192641"/>
                  </a:lnTo>
                  <a:lnTo>
                    <a:pt x="388734" y="190715"/>
                  </a:lnTo>
                  <a:lnTo>
                    <a:pt x="383674" y="182794"/>
                  </a:lnTo>
                  <a:lnTo>
                    <a:pt x="384405" y="178080"/>
                  </a:lnTo>
                  <a:lnTo>
                    <a:pt x="387300" y="172351"/>
                  </a:lnTo>
                  <a:lnTo>
                    <a:pt x="388734" y="161378"/>
                  </a:lnTo>
                  <a:lnTo>
                    <a:pt x="377722" y="163198"/>
                  </a:lnTo>
                  <a:lnTo>
                    <a:pt x="368655" y="166966"/>
                  </a:lnTo>
                  <a:lnTo>
                    <a:pt x="358626" y="169772"/>
                  </a:lnTo>
                  <a:lnTo>
                    <a:pt x="344728" y="168706"/>
                  </a:lnTo>
                  <a:lnTo>
                    <a:pt x="338812" y="158125"/>
                  </a:lnTo>
                  <a:lnTo>
                    <a:pt x="327498" y="152941"/>
                  </a:lnTo>
                  <a:lnTo>
                    <a:pt x="317464" y="146473"/>
                  </a:lnTo>
                  <a:lnTo>
                    <a:pt x="315391" y="132041"/>
                  </a:lnTo>
                  <a:lnTo>
                    <a:pt x="299765" y="133671"/>
                  </a:lnTo>
                  <a:lnTo>
                    <a:pt x="288599" y="136166"/>
                  </a:lnTo>
                  <a:lnTo>
                    <a:pt x="281660" y="132931"/>
                  </a:lnTo>
                  <a:lnTo>
                    <a:pt x="278714" y="117373"/>
                  </a:lnTo>
                  <a:lnTo>
                    <a:pt x="253739" y="118512"/>
                  </a:lnTo>
                  <a:lnTo>
                    <a:pt x="233624" y="114785"/>
                  </a:lnTo>
                  <a:lnTo>
                    <a:pt x="215883" y="108683"/>
                  </a:lnTo>
                  <a:lnTo>
                    <a:pt x="198031" y="102692"/>
                  </a:lnTo>
                  <a:lnTo>
                    <a:pt x="196603" y="95473"/>
                  </a:lnTo>
                  <a:lnTo>
                    <a:pt x="189752" y="92373"/>
                  </a:lnTo>
                  <a:lnTo>
                    <a:pt x="181541" y="90769"/>
                  </a:lnTo>
                  <a:lnTo>
                    <a:pt x="176034" y="88036"/>
                  </a:lnTo>
                  <a:lnTo>
                    <a:pt x="176829" y="84236"/>
                  </a:lnTo>
                  <a:lnTo>
                    <a:pt x="179449" y="77982"/>
                  </a:lnTo>
                  <a:lnTo>
                    <a:pt x="180362" y="71250"/>
                  </a:lnTo>
                  <a:lnTo>
                    <a:pt x="176034" y="66014"/>
                  </a:lnTo>
                  <a:lnTo>
                    <a:pt x="164773" y="65761"/>
                  </a:lnTo>
                  <a:lnTo>
                    <a:pt x="161363" y="73353"/>
                  </a:lnTo>
                  <a:lnTo>
                    <a:pt x="157957" y="80943"/>
                  </a:lnTo>
                  <a:lnTo>
                    <a:pt x="146710" y="80683"/>
                  </a:lnTo>
                  <a:lnTo>
                    <a:pt x="131645" y="71918"/>
                  </a:lnTo>
                  <a:lnTo>
                    <a:pt x="111045" y="68680"/>
                  </a:lnTo>
                  <a:lnTo>
                    <a:pt x="91774" y="64114"/>
                  </a:lnTo>
                  <a:lnTo>
                    <a:pt x="80695" y="51371"/>
                  </a:lnTo>
                  <a:lnTo>
                    <a:pt x="58736" y="51313"/>
                  </a:lnTo>
                  <a:lnTo>
                    <a:pt x="40497" y="47544"/>
                  </a:lnTo>
                  <a:lnTo>
                    <a:pt x="25853" y="40186"/>
                  </a:lnTo>
                  <a:lnTo>
                    <a:pt x="14681" y="29362"/>
                  </a:lnTo>
                  <a:lnTo>
                    <a:pt x="14478" y="36487"/>
                  </a:lnTo>
                  <a:lnTo>
                    <a:pt x="5702" y="35039"/>
                  </a:lnTo>
                  <a:lnTo>
                    <a:pt x="0" y="36677"/>
                  </a:lnTo>
                  <a:lnTo>
                    <a:pt x="5410" y="31092"/>
                  </a:lnTo>
                  <a:lnTo>
                    <a:pt x="35153" y="8254"/>
                  </a:lnTo>
                  <a:lnTo>
                    <a:pt x="36677" y="0"/>
                  </a:lnTo>
                  <a:lnTo>
                    <a:pt x="43240" y="2322"/>
                  </a:lnTo>
                  <a:lnTo>
                    <a:pt x="51917" y="3260"/>
                  </a:lnTo>
                  <a:lnTo>
                    <a:pt x="60309" y="4404"/>
                  </a:lnTo>
                  <a:lnTo>
                    <a:pt x="66014" y="7340"/>
                  </a:lnTo>
                  <a:lnTo>
                    <a:pt x="72491" y="11032"/>
                  </a:lnTo>
                  <a:lnTo>
                    <a:pt x="80541" y="11444"/>
                  </a:lnTo>
                  <a:lnTo>
                    <a:pt x="88665" y="11639"/>
                  </a:lnTo>
                  <a:lnTo>
                    <a:pt x="95364" y="14681"/>
                  </a:lnTo>
                  <a:lnTo>
                    <a:pt x="104226" y="19862"/>
                  </a:lnTo>
                  <a:lnTo>
                    <a:pt x="117370" y="24417"/>
                  </a:lnTo>
                  <a:lnTo>
                    <a:pt x="132347" y="29602"/>
                  </a:lnTo>
                  <a:lnTo>
                    <a:pt x="146710" y="36677"/>
                  </a:lnTo>
                  <a:lnTo>
                    <a:pt x="154769" y="38990"/>
                  </a:lnTo>
                  <a:lnTo>
                    <a:pt x="165473" y="39752"/>
                  </a:lnTo>
                  <a:lnTo>
                    <a:pt x="175955" y="40812"/>
                  </a:lnTo>
                  <a:lnTo>
                    <a:pt x="183349" y="44018"/>
                  </a:lnTo>
                  <a:lnTo>
                    <a:pt x="200763" y="54659"/>
                  </a:lnTo>
                  <a:lnTo>
                    <a:pt x="227074" y="65422"/>
                  </a:lnTo>
                  <a:lnTo>
                    <a:pt x="255364" y="76488"/>
                  </a:lnTo>
                  <a:lnTo>
                    <a:pt x="278714" y="88036"/>
                  </a:lnTo>
                  <a:lnTo>
                    <a:pt x="285486" y="92367"/>
                  </a:lnTo>
                  <a:lnTo>
                    <a:pt x="297688" y="99675"/>
                  </a:lnTo>
                  <a:lnTo>
                    <a:pt x="311404" y="106660"/>
                  </a:lnTo>
                  <a:lnTo>
                    <a:pt x="322719" y="110020"/>
                  </a:lnTo>
                  <a:lnTo>
                    <a:pt x="328632" y="111574"/>
                  </a:lnTo>
                  <a:lnTo>
                    <a:pt x="336103" y="115131"/>
                  </a:lnTo>
                  <a:lnTo>
                    <a:pt x="344220" y="119803"/>
                  </a:lnTo>
                  <a:lnTo>
                    <a:pt x="352069" y="124701"/>
                  </a:lnTo>
                  <a:lnTo>
                    <a:pt x="358832" y="129032"/>
                  </a:lnTo>
                  <a:lnTo>
                    <a:pt x="371027" y="136340"/>
                  </a:lnTo>
                  <a:lnTo>
                    <a:pt x="384741" y="143325"/>
                  </a:lnTo>
                  <a:lnTo>
                    <a:pt x="396062" y="146684"/>
                  </a:lnTo>
                  <a:lnTo>
                    <a:pt x="402130" y="149129"/>
                  </a:lnTo>
                  <a:lnTo>
                    <a:pt x="406773" y="154027"/>
                  </a:lnTo>
                  <a:lnTo>
                    <a:pt x="411565" y="158927"/>
                  </a:lnTo>
                  <a:lnTo>
                    <a:pt x="418084" y="161378"/>
                  </a:lnTo>
                  <a:lnTo>
                    <a:pt x="423982" y="162924"/>
                  </a:lnTo>
                  <a:lnTo>
                    <a:pt x="431447" y="166473"/>
                  </a:lnTo>
                  <a:lnTo>
                    <a:pt x="439565" y="171139"/>
                  </a:lnTo>
                  <a:lnTo>
                    <a:pt x="447421" y="176034"/>
                  </a:lnTo>
                  <a:lnTo>
                    <a:pt x="453409" y="179668"/>
                  </a:lnTo>
                  <a:lnTo>
                    <a:pt x="459003" y="182956"/>
                  </a:lnTo>
                  <a:lnTo>
                    <a:pt x="464301" y="186453"/>
                  </a:lnTo>
                  <a:lnTo>
                    <a:pt x="469404" y="190715"/>
                  </a:lnTo>
                  <a:lnTo>
                    <a:pt x="474486" y="194922"/>
                  </a:lnTo>
                  <a:lnTo>
                    <a:pt x="479933" y="198515"/>
                  </a:lnTo>
                  <a:lnTo>
                    <a:pt x="485617" y="201872"/>
                  </a:lnTo>
                  <a:lnTo>
                    <a:pt x="491413" y="205371"/>
                  </a:lnTo>
                  <a:lnTo>
                    <a:pt x="497413" y="208992"/>
                  </a:lnTo>
                  <a:lnTo>
                    <a:pt x="503008" y="212278"/>
                  </a:lnTo>
                  <a:lnTo>
                    <a:pt x="508308" y="215781"/>
                  </a:lnTo>
                  <a:lnTo>
                    <a:pt x="513422" y="220052"/>
                  </a:lnTo>
                  <a:lnTo>
                    <a:pt x="518228" y="222923"/>
                  </a:lnTo>
                  <a:lnTo>
                    <a:pt x="525737" y="226101"/>
                  </a:lnTo>
                  <a:lnTo>
                    <a:pt x="534420" y="229921"/>
                  </a:lnTo>
                  <a:lnTo>
                    <a:pt x="542747" y="234721"/>
                  </a:lnTo>
                  <a:lnTo>
                    <a:pt x="546916" y="239394"/>
                  </a:lnTo>
                  <a:lnTo>
                    <a:pt x="550230" y="245595"/>
                  </a:lnTo>
                  <a:lnTo>
                    <a:pt x="553473" y="251859"/>
                  </a:lnTo>
                  <a:lnTo>
                    <a:pt x="557428" y="256717"/>
                  </a:lnTo>
                  <a:lnTo>
                    <a:pt x="559968" y="258762"/>
                  </a:lnTo>
                  <a:lnTo>
                    <a:pt x="570077" y="254253"/>
                  </a:lnTo>
                  <a:lnTo>
                    <a:pt x="572096" y="256717"/>
                  </a:lnTo>
                  <a:lnTo>
                    <a:pt x="574319" y="259448"/>
                  </a:lnTo>
                  <a:lnTo>
                    <a:pt x="576732" y="269417"/>
                  </a:lnTo>
                  <a:lnTo>
                    <a:pt x="579424" y="271386"/>
                  </a:lnTo>
                  <a:lnTo>
                    <a:pt x="582028" y="273291"/>
                  </a:lnTo>
                  <a:lnTo>
                    <a:pt x="592112" y="268973"/>
                  </a:lnTo>
                  <a:lnTo>
                    <a:pt x="594093" y="271386"/>
                  </a:lnTo>
                  <a:lnTo>
                    <a:pt x="608308" y="285647"/>
                  </a:lnTo>
                  <a:lnTo>
                    <a:pt x="626387" y="299970"/>
                  </a:lnTo>
                  <a:lnTo>
                    <a:pt x="646655" y="314670"/>
                  </a:lnTo>
                  <a:lnTo>
                    <a:pt x="667435" y="330060"/>
                  </a:lnTo>
                  <a:lnTo>
                    <a:pt x="669810" y="331876"/>
                  </a:lnTo>
                  <a:lnTo>
                    <a:pt x="672617" y="343763"/>
                  </a:lnTo>
                  <a:lnTo>
                    <a:pt x="674763" y="344728"/>
                  </a:lnTo>
                  <a:lnTo>
                    <a:pt x="681853" y="347524"/>
                  </a:lnTo>
                  <a:lnTo>
                    <a:pt x="688705" y="350061"/>
                  </a:lnTo>
                  <a:lnTo>
                    <a:pt x="695923" y="353595"/>
                  </a:lnTo>
                  <a:lnTo>
                    <a:pt x="704113" y="359384"/>
                  </a:lnTo>
                  <a:lnTo>
                    <a:pt x="713338" y="367996"/>
                  </a:lnTo>
                  <a:lnTo>
                    <a:pt x="722196" y="377472"/>
                  </a:lnTo>
                  <a:lnTo>
                    <a:pt x="731175" y="387077"/>
                  </a:lnTo>
                  <a:lnTo>
                    <a:pt x="740765" y="396074"/>
                  </a:lnTo>
                  <a:lnTo>
                    <a:pt x="746255" y="401231"/>
                  </a:lnTo>
                  <a:lnTo>
                    <a:pt x="754040" y="408487"/>
                  </a:lnTo>
                  <a:lnTo>
                    <a:pt x="762525" y="415036"/>
                  </a:lnTo>
                  <a:lnTo>
                    <a:pt x="770115" y="418071"/>
                  </a:lnTo>
                  <a:lnTo>
                    <a:pt x="771499" y="418134"/>
                  </a:lnTo>
                  <a:lnTo>
                    <a:pt x="783297" y="424065"/>
                  </a:lnTo>
                  <a:lnTo>
                    <a:pt x="784796" y="425399"/>
                  </a:lnTo>
                  <a:lnTo>
                    <a:pt x="802337" y="443177"/>
                  </a:lnTo>
                  <a:lnTo>
                    <a:pt x="818241" y="461773"/>
                  </a:lnTo>
                  <a:lnTo>
                    <a:pt x="833927" y="480515"/>
                  </a:lnTo>
                  <a:lnTo>
                    <a:pt x="850811" y="498728"/>
                  </a:lnTo>
                  <a:lnTo>
                    <a:pt x="865929" y="513122"/>
                  </a:lnTo>
                  <a:lnTo>
                    <a:pt x="880308" y="526440"/>
                  </a:lnTo>
                  <a:lnTo>
                    <a:pt x="894604" y="540577"/>
                  </a:lnTo>
                  <a:lnTo>
                    <a:pt x="909472" y="557428"/>
                  </a:lnTo>
                  <a:lnTo>
                    <a:pt x="917408" y="568044"/>
                  </a:lnTo>
                  <a:lnTo>
                    <a:pt x="926404" y="581063"/>
                  </a:lnTo>
                  <a:lnTo>
                    <a:pt x="936100" y="595100"/>
                  </a:lnTo>
                  <a:lnTo>
                    <a:pt x="946137" y="608774"/>
                  </a:lnTo>
                  <a:lnTo>
                    <a:pt x="962706" y="630436"/>
                  </a:lnTo>
                  <a:lnTo>
                    <a:pt x="978765" y="651870"/>
                  </a:lnTo>
                  <a:lnTo>
                    <a:pt x="995016" y="673759"/>
                  </a:lnTo>
                  <a:lnTo>
                    <a:pt x="1012164" y="696785"/>
                  </a:lnTo>
                  <a:lnTo>
                    <a:pt x="1016127" y="702081"/>
                  </a:lnTo>
                  <a:lnTo>
                    <a:pt x="1023734" y="706945"/>
                  </a:lnTo>
                  <a:lnTo>
                    <a:pt x="1026833" y="711453"/>
                  </a:lnTo>
                  <a:lnTo>
                    <a:pt x="1031367" y="718070"/>
                  </a:lnTo>
                  <a:lnTo>
                    <a:pt x="1029665" y="725144"/>
                  </a:lnTo>
                  <a:lnTo>
                    <a:pt x="1034161" y="733450"/>
                  </a:lnTo>
                  <a:lnTo>
                    <a:pt x="1036993" y="738708"/>
                  </a:lnTo>
                  <a:lnTo>
                    <a:pt x="1045756" y="743597"/>
                  </a:lnTo>
                  <a:lnTo>
                    <a:pt x="1048829" y="748131"/>
                  </a:lnTo>
                  <a:lnTo>
                    <a:pt x="1071643" y="784663"/>
                  </a:lnTo>
                  <a:lnTo>
                    <a:pt x="1092847" y="821461"/>
                  </a:lnTo>
                  <a:lnTo>
                    <a:pt x="1095095" y="825411"/>
                  </a:lnTo>
                  <a:lnTo>
                    <a:pt x="1099731" y="820432"/>
                  </a:lnTo>
                  <a:lnTo>
                    <a:pt x="1100175" y="828801"/>
                  </a:lnTo>
                  <a:lnTo>
                    <a:pt x="1100353" y="832205"/>
                  </a:lnTo>
                  <a:lnTo>
                    <a:pt x="1105649" y="839457"/>
                  </a:lnTo>
                  <a:lnTo>
                    <a:pt x="1107503" y="843457"/>
                  </a:lnTo>
                  <a:lnTo>
                    <a:pt x="1110259" y="849452"/>
                  </a:lnTo>
                  <a:lnTo>
                    <a:pt x="1110970" y="857897"/>
                  </a:lnTo>
                  <a:lnTo>
                    <a:pt x="1114844" y="865466"/>
                  </a:lnTo>
                  <a:lnTo>
                    <a:pt x="1117282" y="870280"/>
                  </a:lnTo>
                  <a:lnTo>
                    <a:pt x="1127290" y="876007"/>
                  </a:lnTo>
                  <a:lnTo>
                    <a:pt x="1129512" y="880148"/>
                  </a:lnTo>
                  <a:lnTo>
                    <a:pt x="1133906" y="888314"/>
                  </a:lnTo>
                  <a:lnTo>
                    <a:pt x="1133246" y="894714"/>
                  </a:lnTo>
                  <a:lnTo>
                    <a:pt x="1136840" y="902144"/>
                  </a:lnTo>
                  <a:lnTo>
                    <a:pt x="1156865" y="945291"/>
                  </a:lnTo>
                  <a:lnTo>
                    <a:pt x="1176140" y="991328"/>
                  </a:lnTo>
                  <a:lnTo>
                    <a:pt x="1194101" y="1040449"/>
                  </a:lnTo>
                  <a:lnTo>
                    <a:pt x="1210183" y="1092847"/>
                  </a:lnTo>
                  <a:lnTo>
                    <a:pt x="1211427" y="1097394"/>
                  </a:lnTo>
                  <a:lnTo>
                    <a:pt x="1209040" y="1102931"/>
                  </a:lnTo>
                  <a:lnTo>
                    <a:pt x="1210183" y="1107516"/>
                  </a:lnTo>
                  <a:lnTo>
                    <a:pt x="1211795" y="1113967"/>
                  </a:lnTo>
                  <a:lnTo>
                    <a:pt x="1215161" y="1120076"/>
                  </a:lnTo>
                  <a:lnTo>
                    <a:pt x="1217536" y="1129512"/>
                  </a:lnTo>
                  <a:lnTo>
                    <a:pt x="1219149" y="1135976"/>
                  </a:lnTo>
                  <a:lnTo>
                    <a:pt x="1222489" y="1142085"/>
                  </a:lnTo>
                  <a:lnTo>
                    <a:pt x="1224851" y="1151508"/>
                  </a:lnTo>
                  <a:lnTo>
                    <a:pt x="1230992" y="1177805"/>
                  </a:lnTo>
                  <a:lnTo>
                    <a:pt x="1238737" y="1212907"/>
                  </a:lnTo>
                  <a:lnTo>
                    <a:pt x="1246870" y="1250314"/>
                  </a:lnTo>
                  <a:lnTo>
                    <a:pt x="1254175" y="1283525"/>
                  </a:lnTo>
                  <a:lnTo>
                    <a:pt x="1255242" y="1288160"/>
                  </a:lnTo>
                  <a:lnTo>
                    <a:pt x="1253032" y="1293571"/>
                  </a:lnTo>
                  <a:lnTo>
                    <a:pt x="1254175" y="1298206"/>
                  </a:lnTo>
                  <a:lnTo>
                    <a:pt x="1255783" y="1304271"/>
                  </a:lnTo>
                  <a:lnTo>
                    <a:pt x="1257533" y="1311336"/>
                  </a:lnTo>
                  <a:lnTo>
                    <a:pt x="1259442" y="1321000"/>
                  </a:lnTo>
                  <a:lnTo>
                    <a:pt x="1261529" y="1334858"/>
                  </a:lnTo>
                  <a:lnTo>
                    <a:pt x="1264247" y="1348313"/>
                  </a:lnTo>
                  <a:lnTo>
                    <a:pt x="1267845" y="1365191"/>
                  </a:lnTo>
                  <a:lnTo>
                    <a:pt x="1270117" y="1385238"/>
                  </a:lnTo>
                  <a:lnTo>
                    <a:pt x="1268857" y="1408201"/>
                  </a:lnTo>
                  <a:lnTo>
                    <a:pt x="1262077" y="1411707"/>
                  </a:lnTo>
                  <a:lnTo>
                    <a:pt x="1260473" y="1402507"/>
                  </a:lnTo>
                  <a:lnTo>
                    <a:pt x="1261229" y="1388822"/>
                  </a:lnTo>
                  <a:lnTo>
                    <a:pt x="1261529" y="1378877"/>
                  </a:lnTo>
                  <a:lnTo>
                    <a:pt x="1256302" y="1343618"/>
                  </a:lnTo>
                  <a:lnTo>
                    <a:pt x="1251596" y="1309247"/>
                  </a:lnTo>
                  <a:lnTo>
                    <a:pt x="1246353" y="1274855"/>
                  </a:lnTo>
                  <a:lnTo>
                    <a:pt x="1239520" y="1239532"/>
                  </a:lnTo>
                  <a:lnTo>
                    <a:pt x="1239227" y="1238161"/>
                  </a:lnTo>
                  <a:lnTo>
                    <a:pt x="1232522" y="1238503"/>
                  </a:lnTo>
                  <a:lnTo>
                    <a:pt x="1232192" y="1232192"/>
                  </a:lnTo>
                  <a:lnTo>
                    <a:pt x="1231016" y="1217296"/>
                  </a:lnTo>
                  <a:lnTo>
                    <a:pt x="1228483" y="1199248"/>
                  </a:lnTo>
                  <a:lnTo>
                    <a:pt x="1224141" y="1181171"/>
                  </a:lnTo>
                  <a:lnTo>
                    <a:pt x="1217536" y="1166190"/>
                  </a:lnTo>
                  <a:lnTo>
                    <a:pt x="1213359" y="1154092"/>
                  </a:lnTo>
                  <a:lnTo>
                    <a:pt x="1210671" y="1137038"/>
                  </a:lnTo>
                  <a:lnTo>
                    <a:pt x="1207745" y="1118053"/>
                  </a:lnTo>
                  <a:lnTo>
                    <a:pt x="1202855" y="1100162"/>
                  </a:lnTo>
                  <a:lnTo>
                    <a:pt x="1201978" y="1097991"/>
                  </a:lnTo>
                  <a:lnTo>
                    <a:pt x="1196987" y="1098715"/>
                  </a:lnTo>
                  <a:lnTo>
                    <a:pt x="1195501" y="1092847"/>
                  </a:lnTo>
                  <a:lnTo>
                    <a:pt x="1192556" y="1079979"/>
                  </a:lnTo>
                  <a:lnTo>
                    <a:pt x="1189197" y="1064775"/>
                  </a:lnTo>
                  <a:lnTo>
                    <a:pt x="1185327" y="1048936"/>
                  </a:lnTo>
                  <a:lnTo>
                    <a:pt x="1180846" y="1034160"/>
                  </a:lnTo>
                  <a:lnTo>
                    <a:pt x="1180261" y="1032522"/>
                  </a:lnTo>
                  <a:lnTo>
                    <a:pt x="1174889" y="1032268"/>
                  </a:lnTo>
                  <a:lnTo>
                    <a:pt x="1173518" y="1026833"/>
                  </a:lnTo>
                  <a:lnTo>
                    <a:pt x="1172413" y="1022426"/>
                  </a:lnTo>
                  <a:lnTo>
                    <a:pt x="1175169" y="1016355"/>
                  </a:lnTo>
                  <a:lnTo>
                    <a:pt x="1173518" y="1012151"/>
                  </a:lnTo>
                  <a:lnTo>
                    <a:pt x="1171028" y="1005865"/>
                  </a:lnTo>
                  <a:lnTo>
                    <a:pt x="1160119" y="1001115"/>
                  </a:lnTo>
                  <a:lnTo>
                    <a:pt x="1158862" y="997483"/>
                  </a:lnTo>
                  <a:lnTo>
                    <a:pt x="1156070" y="985455"/>
                  </a:lnTo>
                  <a:lnTo>
                    <a:pt x="1155292" y="974467"/>
                  </a:lnTo>
                  <a:lnTo>
                    <a:pt x="1154463" y="963989"/>
                  </a:lnTo>
                  <a:lnTo>
                    <a:pt x="1141933" y="942797"/>
                  </a:lnTo>
                  <a:lnTo>
                    <a:pt x="1138047" y="940765"/>
                  </a:lnTo>
                  <a:lnTo>
                    <a:pt x="1136840" y="938822"/>
                  </a:lnTo>
                  <a:lnTo>
                    <a:pt x="1132935" y="929669"/>
                  </a:lnTo>
                  <a:lnTo>
                    <a:pt x="1130406" y="919129"/>
                  </a:lnTo>
                  <a:lnTo>
                    <a:pt x="1127426" y="907434"/>
                  </a:lnTo>
                  <a:lnTo>
                    <a:pt x="1122172" y="894816"/>
                  </a:lnTo>
                  <a:lnTo>
                    <a:pt x="1119606" y="890028"/>
                  </a:lnTo>
                  <a:lnTo>
                    <a:pt x="1109802" y="884300"/>
                  </a:lnTo>
                  <a:lnTo>
                    <a:pt x="1107503" y="880148"/>
                  </a:lnTo>
                  <a:lnTo>
                    <a:pt x="1103934" y="873645"/>
                  </a:lnTo>
                  <a:lnTo>
                    <a:pt x="1104290" y="866355"/>
                  </a:lnTo>
                  <a:lnTo>
                    <a:pt x="1100175" y="858126"/>
                  </a:lnTo>
                  <a:lnTo>
                    <a:pt x="1096556" y="850899"/>
                  </a:lnTo>
                  <a:lnTo>
                    <a:pt x="1088605" y="848740"/>
                  </a:lnTo>
                  <a:lnTo>
                    <a:pt x="1085507" y="843457"/>
                  </a:lnTo>
                  <a:lnTo>
                    <a:pt x="1068415" y="804141"/>
                  </a:lnTo>
                  <a:lnTo>
                    <a:pt x="1062458" y="793919"/>
                  </a:lnTo>
                  <a:lnTo>
                    <a:pt x="1053350" y="784638"/>
                  </a:lnTo>
                  <a:lnTo>
                    <a:pt x="1041488" y="777468"/>
                  </a:lnTo>
                  <a:lnTo>
                    <a:pt x="1041619" y="762177"/>
                  </a:lnTo>
                  <a:lnTo>
                    <a:pt x="1034062" y="755362"/>
                  </a:lnTo>
                  <a:lnTo>
                    <a:pt x="1028387" y="750431"/>
                  </a:lnTo>
                  <a:lnTo>
                    <a:pt x="1034161" y="740790"/>
                  </a:lnTo>
                  <a:lnTo>
                    <a:pt x="1033038" y="730546"/>
                  </a:lnTo>
                  <a:lnTo>
                    <a:pt x="1026210" y="729700"/>
                  </a:lnTo>
                  <a:lnTo>
                    <a:pt x="1017858" y="732564"/>
                  </a:lnTo>
                  <a:lnTo>
                    <a:pt x="1012164" y="733450"/>
                  </a:lnTo>
                  <a:lnTo>
                    <a:pt x="1010016" y="727647"/>
                  </a:lnTo>
                  <a:lnTo>
                    <a:pt x="1007946" y="718370"/>
                  </a:lnTo>
                  <a:lnTo>
                    <a:pt x="1002483" y="711135"/>
                  </a:lnTo>
                  <a:lnTo>
                    <a:pt x="990155" y="711453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216440" y="1176183"/>
              <a:ext cx="31457" cy="29565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3216439" y="1176419"/>
              <a:ext cx="31115" cy="29845"/>
            </a:xfrm>
            <a:custGeom>
              <a:avLst/>
              <a:gdLst/>
              <a:ahLst/>
              <a:cxnLst/>
              <a:rect l="l" t="t" r="r" b="b"/>
              <a:pathLst>
                <a:path w="31114" h="29844">
                  <a:moveTo>
                    <a:pt x="30655" y="29336"/>
                  </a:moveTo>
                  <a:lnTo>
                    <a:pt x="20892" y="28107"/>
                  </a:lnTo>
                  <a:lnTo>
                    <a:pt x="8597" y="20440"/>
                  </a:lnTo>
                  <a:lnTo>
                    <a:pt x="0" y="9888"/>
                  </a:lnTo>
                  <a:lnTo>
                    <a:pt x="1331" y="0"/>
                  </a:lnTo>
                  <a:lnTo>
                    <a:pt x="4593" y="2090"/>
                  </a:lnTo>
                  <a:lnTo>
                    <a:pt x="9146" y="9521"/>
                  </a:lnTo>
                  <a:lnTo>
                    <a:pt x="13459" y="17691"/>
                  </a:lnTo>
                  <a:lnTo>
                    <a:pt x="15999" y="21996"/>
                  </a:lnTo>
                  <a:lnTo>
                    <a:pt x="20523" y="23346"/>
                  </a:lnTo>
                  <a:lnTo>
                    <a:pt x="25637" y="23447"/>
                  </a:lnTo>
                  <a:lnTo>
                    <a:pt x="29596" y="24657"/>
                  </a:lnTo>
                  <a:lnTo>
                    <a:pt x="30655" y="29336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212937" y="519810"/>
              <a:ext cx="861631" cy="487933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212942" y="520036"/>
              <a:ext cx="861694" cy="488315"/>
            </a:xfrm>
            <a:custGeom>
              <a:avLst/>
              <a:gdLst/>
              <a:ahLst/>
              <a:cxnLst/>
              <a:rect l="l" t="t" r="r" b="b"/>
              <a:pathLst>
                <a:path w="861694" h="488315">
                  <a:moveTo>
                    <a:pt x="858126" y="487710"/>
                  </a:moveTo>
                  <a:lnTo>
                    <a:pt x="846730" y="482590"/>
                  </a:lnTo>
                  <a:lnTo>
                    <a:pt x="837418" y="475400"/>
                  </a:lnTo>
                  <a:lnTo>
                    <a:pt x="831126" y="465196"/>
                  </a:lnTo>
                  <a:lnTo>
                    <a:pt x="828789" y="451032"/>
                  </a:lnTo>
                  <a:lnTo>
                    <a:pt x="802436" y="441930"/>
                  </a:lnTo>
                  <a:lnTo>
                    <a:pt x="782689" y="424192"/>
                  </a:lnTo>
                  <a:lnTo>
                    <a:pt x="765822" y="403371"/>
                  </a:lnTo>
                  <a:lnTo>
                    <a:pt x="748106" y="385017"/>
                  </a:lnTo>
                  <a:lnTo>
                    <a:pt x="745540" y="382985"/>
                  </a:lnTo>
                  <a:lnTo>
                    <a:pt x="735457" y="387456"/>
                  </a:lnTo>
                  <a:lnTo>
                    <a:pt x="733437" y="385017"/>
                  </a:lnTo>
                  <a:lnTo>
                    <a:pt x="732739" y="384154"/>
                  </a:lnTo>
                  <a:lnTo>
                    <a:pt x="734364" y="378109"/>
                  </a:lnTo>
                  <a:lnTo>
                    <a:pt x="733437" y="377664"/>
                  </a:lnTo>
                  <a:lnTo>
                    <a:pt x="730770" y="376420"/>
                  </a:lnTo>
                  <a:lnTo>
                    <a:pt x="720521" y="379823"/>
                  </a:lnTo>
                  <a:lnTo>
                    <a:pt x="718769" y="377664"/>
                  </a:lnTo>
                  <a:lnTo>
                    <a:pt x="710015" y="366715"/>
                  </a:lnTo>
                  <a:lnTo>
                    <a:pt x="698138" y="354688"/>
                  </a:lnTo>
                  <a:lnTo>
                    <a:pt x="681907" y="344983"/>
                  </a:lnTo>
                  <a:lnTo>
                    <a:pt x="660095" y="340999"/>
                  </a:lnTo>
                  <a:lnTo>
                    <a:pt x="654041" y="330562"/>
                  </a:lnTo>
                  <a:lnTo>
                    <a:pt x="645177" y="322929"/>
                  </a:lnTo>
                  <a:lnTo>
                    <a:pt x="638272" y="313326"/>
                  </a:lnTo>
                  <a:lnTo>
                    <a:pt x="638098" y="296981"/>
                  </a:lnTo>
                  <a:lnTo>
                    <a:pt x="615317" y="292271"/>
                  </a:lnTo>
                  <a:lnTo>
                    <a:pt x="598638" y="281452"/>
                  </a:lnTo>
                  <a:lnTo>
                    <a:pt x="581518" y="271067"/>
                  </a:lnTo>
                  <a:lnTo>
                    <a:pt x="557415" y="267657"/>
                  </a:lnTo>
                  <a:lnTo>
                    <a:pt x="558030" y="252373"/>
                  </a:lnTo>
                  <a:lnTo>
                    <a:pt x="550171" y="245560"/>
                  </a:lnTo>
                  <a:lnTo>
                    <a:pt x="540429" y="240627"/>
                  </a:lnTo>
                  <a:lnTo>
                    <a:pt x="535393" y="230979"/>
                  </a:lnTo>
                  <a:lnTo>
                    <a:pt x="510368" y="228510"/>
                  </a:lnTo>
                  <a:lnTo>
                    <a:pt x="492883" y="218503"/>
                  </a:lnTo>
                  <a:lnTo>
                    <a:pt x="476490" y="207403"/>
                  </a:lnTo>
                  <a:lnTo>
                    <a:pt x="454736" y="201655"/>
                  </a:lnTo>
                  <a:lnTo>
                    <a:pt x="445453" y="188926"/>
                  </a:lnTo>
                  <a:lnTo>
                    <a:pt x="435822" y="176549"/>
                  </a:lnTo>
                  <a:lnTo>
                    <a:pt x="426482" y="163888"/>
                  </a:lnTo>
                  <a:lnTo>
                    <a:pt x="418071" y="150309"/>
                  </a:lnTo>
                  <a:lnTo>
                    <a:pt x="396519" y="150626"/>
                  </a:lnTo>
                  <a:lnTo>
                    <a:pt x="377451" y="147458"/>
                  </a:lnTo>
                  <a:lnTo>
                    <a:pt x="340182" y="133684"/>
                  </a:lnTo>
                  <a:lnTo>
                    <a:pt x="330047" y="128300"/>
                  </a:lnTo>
                  <a:lnTo>
                    <a:pt x="319245" y="122105"/>
                  </a:lnTo>
                  <a:lnTo>
                    <a:pt x="304203" y="113334"/>
                  </a:lnTo>
                  <a:lnTo>
                    <a:pt x="289246" y="102880"/>
                  </a:lnTo>
                  <a:lnTo>
                    <a:pt x="278701" y="91635"/>
                  </a:lnTo>
                  <a:lnTo>
                    <a:pt x="265457" y="93344"/>
                  </a:lnTo>
                  <a:lnTo>
                    <a:pt x="253958" y="89058"/>
                  </a:lnTo>
                  <a:lnTo>
                    <a:pt x="245665" y="86061"/>
                  </a:lnTo>
                  <a:lnTo>
                    <a:pt x="242036" y="91635"/>
                  </a:lnTo>
                  <a:lnTo>
                    <a:pt x="229940" y="87227"/>
                  </a:lnTo>
                  <a:lnTo>
                    <a:pt x="222194" y="78474"/>
                  </a:lnTo>
                  <a:lnTo>
                    <a:pt x="215202" y="68964"/>
                  </a:lnTo>
                  <a:lnTo>
                    <a:pt x="205371" y="62285"/>
                  </a:lnTo>
                  <a:lnTo>
                    <a:pt x="199859" y="62437"/>
                  </a:lnTo>
                  <a:lnTo>
                    <a:pt x="197497" y="53014"/>
                  </a:lnTo>
                  <a:lnTo>
                    <a:pt x="190703" y="54944"/>
                  </a:lnTo>
                  <a:lnTo>
                    <a:pt x="189788" y="55211"/>
                  </a:lnTo>
                  <a:lnTo>
                    <a:pt x="182803" y="69613"/>
                  </a:lnTo>
                  <a:lnTo>
                    <a:pt x="183349" y="69638"/>
                  </a:lnTo>
                  <a:lnTo>
                    <a:pt x="178022" y="67692"/>
                  </a:lnTo>
                  <a:lnTo>
                    <a:pt x="172226" y="63492"/>
                  </a:lnTo>
                  <a:lnTo>
                    <a:pt x="166499" y="58691"/>
                  </a:lnTo>
                  <a:lnTo>
                    <a:pt x="161378" y="54944"/>
                  </a:lnTo>
                  <a:lnTo>
                    <a:pt x="154078" y="52314"/>
                  </a:lnTo>
                  <a:lnTo>
                    <a:pt x="147075" y="50690"/>
                  </a:lnTo>
                  <a:lnTo>
                    <a:pt x="141715" y="47533"/>
                  </a:lnTo>
                  <a:lnTo>
                    <a:pt x="139344" y="40301"/>
                  </a:lnTo>
                  <a:lnTo>
                    <a:pt x="127268" y="43180"/>
                  </a:lnTo>
                  <a:lnTo>
                    <a:pt x="118125" y="44472"/>
                  </a:lnTo>
                  <a:lnTo>
                    <a:pt x="110426" y="41846"/>
                  </a:lnTo>
                  <a:lnTo>
                    <a:pt x="102679" y="32973"/>
                  </a:lnTo>
                  <a:lnTo>
                    <a:pt x="75009" y="37024"/>
                  </a:lnTo>
                  <a:lnTo>
                    <a:pt x="47482" y="30538"/>
                  </a:lnTo>
                  <a:lnTo>
                    <a:pt x="21883" y="17932"/>
                  </a:lnTo>
                  <a:lnTo>
                    <a:pt x="0" y="3624"/>
                  </a:lnTo>
                  <a:lnTo>
                    <a:pt x="5809" y="189"/>
                  </a:lnTo>
                  <a:lnTo>
                    <a:pt x="13279" y="0"/>
                  </a:lnTo>
                  <a:lnTo>
                    <a:pt x="21447" y="1622"/>
                  </a:lnTo>
                  <a:lnTo>
                    <a:pt x="29349" y="3624"/>
                  </a:lnTo>
                  <a:lnTo>
                    <a:pt x="35578" y="5638"/>
                  </a:lnTo>
                  <a:lnTo>
                    <a:pt x="41857" y="8101"/>
                  </a:lnTo>
                  <a:lnTo>
                    <a:pt x="49211" y="10153"/>
                  </a:lnTo>
                  <a:lnTo>
                    <a:pt x="58661" y="10939"/>
                  </a:lnTo>
                  <a:lnTo>
                    <a:pt x="70359" y="9405"/>
                  </a:lnTo>
                  <a:lnTo>
                    <a:pt x="81608" y="6381"/>
                  </a:lnTo>
                  <a:lnTo>
                    <a:pt x="92388" y="3808"/>
                  </a:lnTo>
                  <a:lnTo>
                    <a:pt x="136720" y="14131"/>
                  </a:lnTo>
                  <a:lnTo>
                    <a:pt x="161378" y="32973"/>
                  </a:lnTo>
                  <a:lnTo>
                    <a:pt x="170495" y="33100"/>
                  </a:lnTo>
                  <a:lnTo>
                    <a:pt x="179943" y="34999"/>
                  </a:lnTo>
                  <a:lnTo>
                    <a:pt x="189271" y="37717"/>
                  </a:lnTo>
                  <a:lnTo>
                    <a:pt x="198031" y="40301"/>
                  </a:lnTo>
                  <a:lnTo>
                    <a:pt x="207882" y="42405"/>
                  </a:lnTo>
                  <a:lnTo>
                    <a:pt x="239179" y="60939"/>
                  </a:lnTo>
                  <a:lnTo>
                    <a:pt x="242036" y="62285"/>
                  </a:lnTo>
                  <a:lnTo>
                    <a:pt x="250978" y="64652"/>
                  </a:lnTo>
                  <a:lnTo>
                    <a:pt x="260088" y="65009"/>
                  </a:lnTo>
                  <a:lnTo>
                    <a:pt x="269338" y="65843"/>
                  </a:lnTo>
                  <a:lnTo>
                    <a:pt x="278701" y="69638"/>
                  </a:lnTo>
                  <a:lnTo>
                    <a:pt x="282790" y="72255"/>
                  </a:lnTo>
                  <a:lnTo>
                    <a:pt x="277571" y="76522"/>
                  </a:lnTo>
                  <a:lnTo>
                    <a:pt x="286054" y="76966"/>
                  </a:lnTo>
                  <a:lnTo>
                    <a:pt x="296401" y="79565"/>
                  </a:lnTo>
                  <a:lnTo>
                    <a:pt x="301774" y="84358"/>
                  </a:lnTo>
                  <a:lnTo>
                    <a:pt x="306618" y="89121"/>
                  </a:lnTo>
                  <a:lnTo>
                    <a:pt x="315379" y="91635"/>
                  </a:lnTo>
                  <a:lnTo>
                    <a:pt x="322526" y="94062"/>
                  </a:lnTo>
                  <a:lnTo>
                    <a:pt x="328958" y="98912"/>
                  </a:lnTo>
                  <a:lnTo>
                    <a:pt x="335938" y="103790"/>
                  </a:lnTo>
                  <a:lnTo>
                    <a:pt x="344728" y="106303"/>
                  </a:lnTo>
                  <a:lnTo>
                    <a:pt x="351870" y="108729"/>
                  </a:lnTo>
                  <a:lnTo>
                    <a:pt x="358301" y="113576"/>
                  </a:lnTo>
                  <a:lnTo>
                    <a:pt x="365281" y="118453"/>
                  </a:lnTo>
                  <a:lnTo>
                    <a:pt x="374065" y="120972"/>
                  </a:lnTo>
                  <a:lnTo>
                    <a:pt x="381205" y="123400"/>
                  </a:lnTo>
                  <a:lnTo>
                    <a:pt x="387632" y="128250"/>
                  </a:lnTo>
                  <a:lnTo>
                    <a:pt x="394607" y="133132"/>
                  </a:lnTo>
                  <a:lnTo>
                    <a:pt x="403390" y="135653"/>
                  </a:lnTo>
                  <a:lnTo>
                    <a:pt x="405003" y="135716"/>
                  </a:lnTo>
                  <a:lnTo>
                    <a:pt x="409346" y="134853"/>
                  </a:lnTo>
                  <a:lnTo>
                    <a:pt x="410730" y="135653"/>
                  </a:lnTo>
                  <a:lnTo>
                    <a:pt x="416096" y="140118"/>
                  </a:lnTo>
                  <a:lnTo>
                    <a:pt x="421633" y="146402"/>
                  </a:lnTo>
                  <a:lnTo>
                    <a:pt x="427218" y="152807"/>
                  </a:lnTo>
                  <a:lnTo>
                    <a:pt x="432727" y="157637"/>
                  </a:lnTo>
                  <a:lnTo>
                    <a:pt x="435394" y="159364"/>
                  </a:lnTo>
                  <a:lnTo>
                    <a:pt x="445490" y="155287"/>
                  </a:lnTo>
                  <a:lnTo>
                    <a:pt x="447408" y="157637"/>
                  </a:lnTo>
                  <a:lnTo>
                    <a:pt x="453301" y="164850"/>
                  </a:lnTo>
                  <a:lnTo>
                    <a:pt x="453669" y="167200"/>
                  </a:lnTo>
                  <a:lnTo>
                    <a:pt x="462064" y="172318"/>
                  </a:lnTo>
                  <a:lnTo>
                    <a:pt x="472520" y="177282"/>
                  </a:lnTo>
                  <a:lnTo>
                    <a:pt x="484282" y="181700"/>
                  </a:lnTo>
                  <a:lnTo>
                    <a:pt x="495939" y="186923"/>
                  </a:lnTo>
                  <a:lnTo>
                    <a:pt x="506082" y="194302"/>
                  </a:lnTo>
                  <a:lnTo>
                    <a:pt x="508609" y="196854"/>
                  </a:lnTo>
                  <a:lnTo>
                    <a:pt x="510679" y="207230"/>
                  </a:lnTo>
                  <a:lnTo>
                    <a:pt x="513410" y="208995"/>
                  </a:lnTo>
                  <a:lnTo>
                    <a:pt x="516077" y="210697"/>
                  </a:lnTo>
                  <a:lnTo>
                    <a:pt x="526161" y="206633"/>
                  </a:lnTo>
                  <a:lnTo>
                    <a:pt x="528078" y="208995"/>
                  </a:lnTo>
                  <a:lnTo>
                    <a:pt x="533984" y="216184"/>
                  </a:lnTo>
                  <a:lnTo>
                    <a:pt x="534123" y="218736"/>
                  </a:lnTo>
                  <a:lnTo>
                    <a:pt x="542747" y="223651"/>
                  </a:lnTo>
                  <a:lnTo>
                    <a:pt x="549953" y="227320"/>
                  </a:lnTo>
                  <a:lnTo>
                    <a:pt x="557884" y="230933"/>
                  </a:lnTo>
                  <a:lnTo>
                    <a:pt x="565583" y="234572"/>
                  </a:lnTo>
                  <a:lnTo>
                    <a:pt x="572096" y="238320"/>
                  </a:lnTo>
                  <a:lnTo>
                    <a:pt x="577905" y="243348"/>
                  </a:lnTo>
                  <a:lnTo>
                    <a:pt x="583179" y="249285"/>
                  </a:lnTo>
                  <a:lnTo>
                    <a:pt x="588407" y="255238"/>
                  </a:lnTo>
                  <a:lnTo>
                    <a:pt x="594080" y="260316"/>
                  </a:lnTo>
                  <a:lnTo>
                    <a:pt x="601447" y="264528"/>
                  </a:lnTo>
                  <a:lnTo>
                    <a:pt x="609207" y="267800"/>
                  </a:lnTo>
                  <a:lnTo>
                    <a:pt x="616742" y="271000"/>
                  </a:lnTo>
                  <a:lnTo>
                    <a:pt x="623430" y="274997"/>
                  </a:lnTo>
                  <a:lnTo>
                    <a:pt x="628560" y="279697"/>
                  </a:lnTo>
                  <a:lnTo>
                    <a:pt x="634533" y="285942"/>
                  </a:lnTo>
                  <a:lnTo>
                    <a:pt x="640453" y="292210"/>
                  </a:lnTo>
                  <a:lnTo>
                    <a:pt x="645426" y="296981"/>
                  </a:lnTo>
                  <a:lnTo>
                    <a:pt x="658986" y="307452"/>
                  </a:lnTo>
                  <a:lnTo>
                    <a:pt x="672150" y="315929"/>
                  </a:lnTo>
                  <a:lnTo>
                    <a:pt x="686624" y="324102"/>
                  </a:lnTo>
                  <a:lnTo>
                    <a:pt x="704113" y="333659"/>
                  </a:lnTo>
                  <a:lnTo>
                    <a:pt x="707948" y="335805"/>
                  </a:lnTo>
                  <a:lnTo>
                    <a:pt x="703148" y="340567"/>
                  </a:lnTo>
                  <a:lnTo>
                    <a:pt x="711441" y="340999"/>
                  </a:lnTo>
                  <a:lnTo>
                    <a:pt x="734231" y="351256"/>
                  </a:lnTo>
                  <a:lnTo>
                    <a:pt x="757632" y="373921"/>
                  </a:lnTo>
                  <a:lnTo>
                    <a:pt x="779940" y="400296"/>
                  </a:lnTo>
                  <a:lnTo>
                    <a:pt x="799452" y="421682"/>
                  </a:lnTo>
                  <a:lnTo>
                    <a:pt x="809391" y="428810"/>
                  </a:lnTo>
                  <a:lnTo>
                    <a:pt x="821393" y="435638"/>
                  </a:lnTo>
                  <a:lnTo>
                    <a:pt x="833426" y="442826"/>
                  </a:lnTo>
                  <a:lnTo>
                    <a:pt x="843457" y="451032"/>
                  </a:lnTo>
                  <a:lnTo>
                    <a:pt x="850494" y="458036"/>
                  </a:lnTo>
                  <a:lnTo>
                    <a:pt x="857816" y="466775"/>
                  </a:lnTo>
                  <a:lnTo>
                    <a:pt x="861626" y="476812"/>
                  </a:lnTo>
                  <a:lnTo>
                    <a:pt x="858126" y="48771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902368" y="2569921"/>
              <a:ext cx="21018" cy="23113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2902371" y="2569957"/>
              <a:ext cx="19685" cy="22225"/>
            </a:xfrm>
            <a:custGeom>
              <a:avLst/>
              <a:gdLst/>
              <a:ahLst/>
              <a:cxnLst/>
              <a:rect l="l" t="t" r="r" b="b"/>
              <a:pathLst>
                <a:path w="19685" h="22225">
                  <a:moveTo>
                    <a:pt x="0" y="21996"/>
                  </a:moveTo>
                  <a:lnTo>
                    <a:pt x="3420" y="17752"/>
                  </a:lnTo>
                  <a:lnTo>
                    <a:pt x="7516" y="10407"/>
                  </a:lnTo>
                  <a:lnTo>
                    <a:pt x="11524" y="3358"/>
                  </a:lnTo>
                  <a:lnTo>
                    <a:pt x="14681" y="0"/>
                  </a:lnTo>
                  <a:lnTo>
                    <a:pt x="19270" y="3194"/>
                  </a:lnTo>
                  <a:lnTo>
                    <a:pt x="19465" y="11312"/>
                  </a:lnTo>
                  <a:lnTo>
                    <a:pt x="13598" y="19273"/>
                  </a:lnTo>
                  <a:lnTo>
                    <a:pt x="0" y="21996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79016" y="2657982"/>
              <a:ext cx="22243" cy="29324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2779016" y="2657977"/>
              <a:ext cx="22860" cy="29845"/>
            </a:xfrm>
            <a:custGeom>
              <a:avLst/>
              <a:gdLst/>
              <a:ahLst/>
              <a:cxnLst/>
              <a:rect l="l" t="t" r="r" b="b"/>
              <a:pathLst>
                <a:path w="22860" h="29844">
                  <a:moveTo>
                    <a:pt x="13346" y="0"/>
                  </a:moveTo>
                  <a:lnTo>
                    <a:pt x="22245" y="6960"/>
                  </a:lnTo>
                  <a:lnTo>
                    <a:pt x="19626" y="15625"/>
                  </a:lnTo>
                  <a:lnTo>
                    <a:pt x="12035" y="23811"/>
                  </a:lnTo>
                  <a:lnTo>
                    <a:pt x="6018" y="29337"/>
                  </a:lnTo>
                  <a:lnTo>
                    <a:pt x="0" y="25249"/>
                  </a:lnTo>
                  <a:lnTo>
                    <a:pt x="3581" y="17545"/>
                  </a:lnTo>
                  <a:lnTo>
                    <a:pt x="10213" y="8402"/>
                  </a:lnTo>
                  <a:lnTo>
                    <a:pt x="13346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242286" y="702130"/>
              <a:ext cx="44018" cy="20796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2242285" y="702155"/>
              <a:ext cx="44450" cy="20955"/>
            </a:xfrm>
            <a:custGeom>
              <a:avLst/>
              <a:gdLst/>
              <a:ahLst/>
              <a:cxnLst/>
              <a:rect l="l" t="t" r="r" b="b"/>
              <a:pathLst>
                <a:path w="44450" h="20954">
                  <a:moveTo>
                    <a:pt x="44018" y="12181"/>
                  </a:moveTo>
                  <a:lnTo>
                    <a:pt x="33918" y="20773"/>
                  </a:lnTo>
                  <a:lnTo>
                    <a:pt x="21094" y="18490"/>
                  </a:lnTo>
                  <a:lnTo>
                    <a:pt x="8728" y="11221"/>
                  </a:lnTo>
                  <a:lnTo>
                    <a:pt x="0" y="4853"/>
                  </a:lnTo>
                  <a:lnTo>
                    <a:pt x="6370" y="0"/>
                  </a:lnTo>
                  <a:lnTo>
                    <a:pt x="17475" y="3998"/>
                  </a:lnTo>
                  <a:lnTo>
                    <a:pt x="30846" y="10256"/>
                  </a:lnTo>
                  <a:lnTo>
                    <a:pt x="44018" y="12181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194623" y="647381"/>
              <a:ext cx="30041" cy="13087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2194629" y="648025"/>
              <a:ext cx="30480" cy="12700"/>
            </a:xfrm>
            <a:custGeom>
              <a:avLst/>
              <a:gdLst/>
              <a:ahLst/>
              <a:cxnLst/>
              <a:rect l="l" t="t" r="r" b="b"/>
              <a:pathLst>
                <a:path w="30480" h="12700">
                  <a:moveTo>
                    <a:pt x="25669" y="7661"/>
                  </a:moveTo>
                  <a:lnTo>
                    <a:pt x="6417" y="7970"/>
                  </a:lnTo>
                  <a:lnTo>
                    <a:pt x="0" y="3985"/>
                  </a:lnTo>
                  <a:lnTo>
                    <a:pt x="6417" y="0"/>
                  </a:lnTo>
                  <a:lnTo>
                    <a:pt x="25669" y="308"/>
                  </a:lnTo>
                  <a:lnTo>
                    <a:pt x="29773" y="6591"/>
                  </a:lnTo>
                  <a:lnTo>
                    <a:pt x="30032" y="11362"/>
                  </a:lnTo>
                  <a:lnTo>
                    <a:pt x="28109" y="12443"/>
                  </a:lnTo>
                  <a:lnTo>
                    <a:pt x="25669" y="7661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307117" y="457072"/>
              <a:ext cx="879111" cy="154597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1307116" y="457061"/>
              <a:ext cx="876935" cy="154940"/>
            </a:xfrm>
            <a:custGeom>
              <a:avLst/>
              <a:gdLst/>
              <a:ahLst/>
              <a:cxnLst/>
              <a:rect l="l" t="t" r="r" b="b"/>
              <a:pathLst>
                <a:path w="876935" h="154940">
                  <a:moveTo>
                    <a:pt x="451095" y="591"/>
                  </a:moveTo>
                  <a:lnTo>
                    <a:pt x="478584" y="917"/>
                  </a:lnTo>
                  <a:lnTo>
                    <a:pt x="506116" y="414"/>
                  </a:lnTo>
                  <a:lnTo>
                    <a:pt x="533647" y="0"/>
                  </a:lnTo>
                  <a:lnTo>
                    <a:pt x="561128" y="591"/>
                  </a:lnTo>
                  <a:lnTo>
                    <a:pt x="577974" y="1909"/>
                  </a:lnTo>
                  <a:lnTo>
                    <a:pt x="596220" y="3878"/>
                  </a:lnTo>
                  <a:lnTo>
                    <a:pt x="617087" y="6036"/>
                  </a:lnTo>
                  <a:lnTo>
                    <a:pt x="641798" y="7919"/>
                  </a:lnTo>
                  <a:lnTo>
                    <a:pt x="650544" y="10105"/>
                  </a:lnTo>
                  <a:lnTo>
                    <a:pt x="664168" y="14094"/>
                  </a:lnTo>
                  <a:lnTo>
                    <a:pt x="677608" y="16830"/>
                  </a:lnTo>
                  <a:lnTo>
                    <a:pt x="685804" y="15259"/>
                  </a:lnTo>
                  <a:lnTo>
                    <a:pt x="689913" y="12357"/>
                  </a:lnTo>
                  <a:lnTo>
                    <a:pt x="696329" y="11806"/>
                  </a:lnTo>
                  <a:lnTo>
                    <a:pt x="706646" y="12982"/>
                  </a:lnTo>
                  <a:lnTo>
                    <a:pt x="722456" y="15259"/>
                  </a:lnTo>
                  <a:lnTo>
                    <a:pt x="734570" y="16915"/>
                  </a:lnTo>
                  <a:lnTo>
                    <a:pt x="775183" y="25265"/>
                  </a:lnTo>
                  <a:lnTo>
                    <a:pt x="777612" y="26870"/>
                  </a:lnTo>
                  <a:lnTo>
                    <a:pt x="776308" y="30004"/>
                  </a:lnTo>
                  <a:lnTo>
                    <a:pt x="773815" y="37256"/>
                  </a:lnTo>
                  <a:lnTo>
                    <a:pt x="801503" y="38908"/>
                  </a:lnTo>
                  <a:lnTo>
                    <a:pt x="826534" y="43209"/>
                  </a:lnTo>
                  <a:lnTo>
                    <a:pt x="850873" y="48200"/>
                  </a:lnTo>
                  <a:lnTo>
                    <a:pt x="876482" y="51924"/>
                  </a:lnTo>
                  <a:lnTo>
                    <a:pt x="873380" y="59822"/>
                  </a:lnTo>
                  <a:lnTo>
                    <a:pt x="861826" y="59263"/>
                  </a:lnTo>
                  <a:lnTo>
                    <a:pt x="850271" y="58702"/>
                  </a:lnTo>
                  <a:lnTo>
                    <a:pt x="847170" y="66593"/>
                  </a:lnTo>
                  <a:lnTo>
                    <a:pt x="833836" y="63422"/>
                  </a:lnTo>
                  <a:lnTo>
                    <a:pt x="821994" y="58760"/>
                  </a:lnTo>
                  <a:lnTo>
                    <a:pt x="811735" y="52512"/>
                  </a:lnTo>
                  <a:lnTo>
                    <a:pt x="803152" y="44583"/>
                  </a:lnTo>
                  <a:lnTo>
                    <a:pt x="795230" y="47672"/>
                  </a:lnTo>
                  <a:lnTo>
                    <a:pt x="790517" y="53969"/>
                  </a:lnTo>
                  <a:lnTo>
                    <a:pt x="784787" y="59246"/>
                  </a:lnTo>
                  <a:lnTo>
                    <a:pt x="773815" y="59277"/>
                  </a:lnTo>
                  <a:lnTo>
                    <a:pt x="769075" y="54585"/>
                  </a:lnTo>
                  <a:lnTo>
                    <a:pt x="763687" y="50692"/>
                  </a:lnTo>
                  <a:lnTo>
                    <a:pt x="761528" y="47419"/>
                  </a:lnTo>
                  <a:lnTo>
                    <a:pt x="766474" y="44583"/>
                  </a:lnTo>
                  <a:lnTo>
                    <a:pt x="763210" y="38068"/>
                  </a:lnTo>
                  <a:lnTo>
                    <a:pt x="760048" y="31464"/>
                  </a:lnTo>
                  <a:lnTo>
                    <a:pt x="751806" y="29928"/>
                  </a:lnTo>
                  <a:lnTo>
                    <a:pt x="740992" y="31945"/>
                  </a:lnTo>
                  <a:lnTo>
                    <a:pt x="731040" y="34825"/>
                  </a:lnTo>
                  <a:lnTo>
                    <a:pt x="724133" y="40756"/>
                  </a:lnTo>
                  <a:lnTo>
                    <a:pt x="722456" y="51924"/>
                  </a:lnTo>
                  <a:lnTo>
                    <a:pt x="713216" y="45439"/>
                  </a:lnTo>
                  <a:lnTo>
                    <a:pt x="704344" y="46271"/>
                  </a:lnTo>
                  <a:lnTo>
                    <a:pt x="695365" y="49929"/>
                  </a:lnTo>
                  <a:lnTo>
                    <a:pt x="685804" y="51924"/>
                  </a:lnTo>
                  <a:lnTo>
                    <a:pt x="663558" y="49325"/>
                  </a:lnTo>
                  <a:lnTo>
                    <a:pt x="641444" y="44504"/>
                  </a:lnTo>
                  <a:lnTo>
                    <a:pt x="619505" y="39726"/>
                  </a:lnTo>
                  <a:lnTo>
                    <a:pt x="597780" y="37256"/>
                  </a:lnTo>
                  <a:lnTo>
                    <a:pt x="573697" y="39652"/>
                  </a:lnTo>
                  <a:lnTo>
                    <a:pt x="542991" y="44772"/>
                  </a:lnTo>
                  <a:lnTo>
                    <a:pt x="508510" y="47966"/>
                  </a:lnTo>
                  <a:lnTo>
                    <a:pt x="473104" y="44583"/>
                  </a:lnTo>
                  <a:lnTo>
                    <a:pt x="467326" y="43237"/>
                  </a:lnTo>
                  <a:lnTo>
                    <a:pt x="465649" y="36925"/>
                  </a:lnTo>
                  <a:lnTo>
                    <a:pt x="458436" y="37256"/>
                  </a:lnTo>
                  <a:lnTo>
                    <a:pt x="449094" y="39453"/>
                  </a:lnTo>
                  <a:lnTo>
                    <a:pt x="439927" y="43899"/>
                  </a:lnTo>
                  <a:lnTo>
                    <a:pt x="430848" y="48691"/>
                  </a:lnTo>
                  <a:lnTo>
                    <a:pt x="421771" y="51924"/>
                  </a:lnTo>
                  <a:lnTo>
                    <a:pt x="407115" y="53405"/>
                  </a:lnTo>
                  <a:lnTo>
                    <a:pt x="392056" y="53015"/>
                  </a:lnTo>
                  <a:lnTo>
                    <a:pt x="377183" y="52079"/>
                  </a:lnTo>
                  <a:lnTo>
                    <a:pt x="363084" y="51924"/>
                  </a:lnTo>
                  <a:lnTo>
                    <a:pt x="351387" y="52521"/>
                  </a:lnTo>
                  <a:lnTo>
                    <a:pt x="350448" y="58846"/>
                  </a:lnTo>
                  <a:lnTo>
                    <a:pt x="341088" y="59277"/>
                  </a:lnTo>
                  <a:lnTo>
                    <a:pt x="329132" y="58256"/>
                  </a:lnTo>
                  <a:lnTo>
                    <a:pt x="318682" y="55944"/>
                  </a:lnTo>
                  <a:lnTo>
                    <a:pt x="306598" y="55298"/>
                  </a:lnTo>
                  <a:lnTo>
                    <a:pt x="289742" y="59277"/>
                  </a:lnTo>
                  <a:lnTo>
                    <a:pt x="286948" y="60243"/>
                  </a:lnTo>
                  <a:lnTo>
                    <a:pt x="289843" y="66212"/>
                  </a:lnTo>
                  <a:lnTo>
                    <a:pt x="282401" y="66593"/>
                  </a:lnTo>
                  <a:lnTo>
                    <a:pt x="280445" y="66707"/>
                  </a:lnTo>
                  <a:lnTo>
                    <a:pt x="276851" y="65881"/>
                  </a:lnTo>
                  <a:lnTo>
                    <a:pt x="275073" y="66593"/>
                  </a:lnTo>
                  <a:lnTo>
                    <a:pt x="243552" y="74187"/>
                  </a:lnTo>
                  <a:lnTo>
                    <a:pt x="232300" y="72422"/>
                  </a:lnTo>
                  <a:lnTo>
                    <a:pt x="231055" y="73920"/>
                  </a:lnTo>
                  <a:lnTo>
                    <a:pt x="224589" y="77609"/>
                  </a:lnTo>
                  <a:lnTo>
                    <a:pt x="216540" y="78024"/>
                  </a:lnTo>
                  <a:lnTo>
                    <a:pt x="208418" y="78223"/>
                  </a:lnTo>
                  <a:lnTo>
                    <a:pt x="201731" y="81261"/>
                  </a:lnTo>
                  <a:lnTo>
                    <a:pt x="201197" y="81807"/>
                  </a:lnTo>
                  <a:lnTo>
                    <a:pt x="202328" y="88462"/>
                  </a:lnTo>
                  <a:lnTo>
                    <a:pt x="201731" y="88602"/>
                  </a:lnTo>
                  <a:lnTo>
                    <a:pt x="173746" y="93669"/>
                  </a:lnTo>
                  <a:lnTo>
                    <a:pt x="147837" y="97662"/>
                  </a:lnTo>
                  <a:lnTo>
                    <a:pt x="123201" y="102623"/>
                  </a:lnTo>
                  <a:lnTo>
                    <a:pt x="99038" y="110598"/>
                  </a:lnTo>
                  <a:lnTo>
                    <a:pt x="96435" y="111716"/>
                  </a:lnTo>
                  <a:lnTo>
                    <a:pt x="86059" y="108541"/>
                  </a:lnTo>
                  <a:lnTo>
                    <a:pt x="84383" y="110598"/>
                  </a:lnTo>
                  <a:lnTo>
                    <a:pt x="78630" y="117608"/>
                  </a:lnTo>
                  <a:lnTo>
                    <a:pt x="78922" y="121228"/>
                  </a:lnTo>
                  <a:lnTo>
                    <a:pt x="69701" y="125267"/>
                  </a:lnTo>
                  <a:lnTo>
                    <a:pt x="51902" y="132558"/>
                  </a:lnTo>
                  <a:lnTo>
                    <a:pt x="35024" y="139144"/>
                  </a:lnTo>
                  <a:lnTo>
                    <a:pt x="18984" y="146126"/>
                  </a:lnTo>
                  <a:lnTo>
                    <a:pt x="3700" y="154604"/>
                  </a:lnTo>
                  <a:lnTo>
                    <a:pt x="0" y="151897"/>
                  </a:lnTo>
                  <a:lnTo>
                    <a:pt x="1855" y="148376"/>
                  </a:lnTo>
                  <a:lnTo>
                    <a:pt x="6468" y="144304"/>
                  </a:lnTo>
                  <a:lnTo>
                    <a:pt x="11040" y="139948"/>
                  </a:lnTo>
                  <a:lnTo>
                    <a:pt x="15259" y="135080"/>
                  </a:lnTo>
                  <a:lnTo>
                    <a:pt x="19475" y="130066"/>
                  </a:lnTo>
                  <a:lnTo>
                    <a:pt x="23140" y="124487"/>
                  </a:lnTo>
                  <a:lnTo>
                    <a:pt x="25709" y="117926"/>
                  </a:lnTo>
                  <a:lnTo>
                    <a:pt x="38067" y="114630"/>
                  </a:lnTo>
                  <a:lnTo>
                    <a:pt x="51417" y="112136"/>
                  </a:lnTo>
                  <a:lnTo>
                    <a:pt x="64742" y="108873"/>
                  </a:lnTo>
                  <a:lnTo>
                    <a:pt x="77029" y="103270"/>
                  </a:lnTo>
                  <a:lnTo>
                    <a:pt x="85251" y="99851"/>
                  </a:lnTo>
                  <a:lnTo>
                    <a:pt x="97546" y="96550"/>
                  </a:lnTo>
                  <a:lnTo>
                    <a:pt x="112423" y="92942"/>
                  </a:lnTo>
                  <a:lnTo>
                    <a:pt x="128388" y="88602"/>
                  </a:lnTo>
                  <a:lnTo>
                    <a:pt x="137048" y="85429"/>
                  </a:lnTo>
                  <a:lnTo>
                    <a:pt x="145900" y="81537"/>
                  </a:lnTo>
                  <a:lnTo>
                    <a:pt x="155168" y="77507"/>
                  </a:lnTo>
                  <a:lnTo>
                    <a:pt x="165078" y="73920"/>
                  </a:lnTo>
                  <a:lnTo>
                    <a:pt x="175208" y="71832"/>
                  </a:lnTo>
                  <a:lnTo>
                    <a:pt x="186459" y="70590"/>
                  </a:lnTo>
                  <a:lnTo>
                    <a:pt x="198015" y="69181"/>
                  </a:lnTo>
                  <a:lnTo>
                    <a:pt x="209059" y="66593"/>
                  </a:lnTo>
                  <a:lnTo>
                    <a:pt x="217348" y="62920"/>
                  </a:lnTo>
                  <a:lnTo>
                    <a:pt x="224694" y="58539"/>
                  </a:lnTo>
                  <a:lnTo>
                    <a:pt x="231556" y="54518"/>
                  </a:lnTo>
                  <a:lnTo>
                    <a:pt x="238396" y="51924"/>
                  </a:lnTo>
                  <a:lnTo>
                    <a:pt x="247364" y="51065"/>
                  </a:lnTo>
                  <a:lnTo>
                    <a:pt x="256663" y="51529"/>
                  </a:lnTo>
                  <a:lnTo>
                    <a:pt x="265997" y="52190"/>
                  </a:lnTo>
                  <a:lnTo>
                    <a:pt x="275073" y="51924"/>
                  </a:lnTo>
                  <a:lnTo>
                    <a:pt x="290856" y="49102"/>
                  </a:lnTo>
                  <a:lnTo>
                    <a:pt x="307433" y="45071"/>
                  </a:lnTo>
                  <a:lnTo>
                    <a:pt x="324333" y="40799"/>
                  </a:lnTo>
                  <a:lnTo>
                    <a:pt x="341088" y="37256"/>
                  </a:lnTo>
                  <a:lnTo>
                    <a:pt x="367561" y="33374"/>
                  </a:lnTo>
                  <a:lnTo>
                    <a:pt x="392550" y="30466"/>
                  </a:lnTo>
                  <a:lnTo>
                    <a:pt x="417474" y="27288"/>
                  </a:lnTo>
                  <a:lnTo>
                    <a:pt x="443755" y="22600"/>
                  </a:lnTo>
                  <a:lnTo>
                    <a:pt x="449606" y="18911"/>
                  </a:lnTo>
                  <a:lnTo>
                    <a:pt x="447549" y="14015"/>
                  </a:lnTo>
                  <a:lnTo>
                    <a:pt x="445430" y="7909"/>
                  </a:lnTo>
                  <a:lnTo>
                    <a:pt x="451095" y="591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488630" y="456817"/>
              <a:ext cx="20218" cy="31915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1489900" y="457652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5">
                  <a:moveTo>
                    <a:pt x="18943" y="0"/>
                  </a:moveTo>
                  <a:lnTo>
                    <a:pt x="18921" y="10975"/>
                  </a:lnTo>
                  <a:lnTo>
                    <a:pt x="13653" y="16702"/>
                  </a:lnTo>
                  <a:lnTo>
                    <a:pt x="7366" y="21411"/>
                  </a:lnTo>
                  <a:lnTo>
                    <a:pt x="4287" y="29337"/>
                  </a:lnTo>
                  <a:lnTo>
                    <a:pt x="0" y="25285"/>
                  </a:lnTo>
                  <a:lnTo>
                    <a:pt x="1295" y="13373"/>
                  </a:lnTo>
                  <a:lnTo>
                    <a:pt x="7750" y="2108"/>
                  </a:lnTo>
                  <a:lnTo>
                    <a:pt x="18943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275712" y="589596"/>
              <a:ext cx="27764" cy="14731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1275756" y="589675"/>
              <a:ext cx="27940" cy="15240"/>
            </a:xfrm>
            <a:custGeom>
              <a:avLst/>
              <a:gdLst/>
              <a:ahLst/>
              <a:cxnLst/>
              <a:rect l="l" t="t" r="r" b="b"/>
              <a:pathLst>
                <a:path w="27940" h="15240">
                  <a:moveTo>
                    <a:pt x="27723" y="0"/>
                  </a:moveTo>
                  <a:lnTo>
                    <a:pt x="23242" y="4674"/>
                  </a:lnTo>
                  <a:lnTo>
                    <a:pt x="17961" y="8561"/>
                  </a:lnTo>
                  <a:lnTo>
                    <a:pt x="12058" y="11831"/>
                  </a:lnTo>
                  <a:lnTo>
                    <a:pt x="5714" y="14655"/>
                  </a:lnTo>
                  <a:lnTo>
                    <a:pt x="0" y="10876"/>
                  </a:lnTo>
                  <a:lnTo>
                    <a:pt x="6131" y="5718"/>
                  </a:lnTo>
                  <a:lnTo>
                    <a:pt x="17556" y="1364"/>
                  </a:lnTo>
                  <a:lnTo>
                    <a:pt x="27723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089367" y="604328"/>
              <a:ext cx="170868" cy="104394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1089365" y="604328"/>
              <a:ext cx="171450" cy="102870"/>
            </a:xfrm>
            <a:custGeom>
              <a:avLst/>
              <a:gdLst/>
              <a:ahLst/>
              <a:cxnLst/>
              <a:rect l="l" t="t" r="r" b="b"/>
              <a:pathLst>
                <a:path w="171450" h="102870">
                  <a:moveTo>
                    <a:pt x="170098" y="0"/>
                  </a:moveTo>
                  <a:lnTo>
                    <a:pt x="170870" y="10686"/>
                  </a:lnTo>
                  <a:lnTo>
                    <a:pt x="158854" y="30418"/>
                  </a:lnTo>
                  <a:lnTo>
                    <a:pt x="143297" y="42274"/>
                  </a:lnTo>
                  <a:lnTo>
                    <a:pt x="133446" y="29337"/>
                  </a:lnTo>
                  <a:lnTo>
                    <a:pt x="119527" y="35591"/>
                  </a:lnTo>
                  <a:lnTo>
                    <a:pt x="111302" y="47539"/>
                  </a:lnTo>
                  <a:lnTo>
                    <a:pt x="104980" y="61387"/>
                  </a:lnTo>
                  <a:lnTo>
                    <a:pt x="96768" y="73342"/>
                  </a:lnTo>
                  <a:lnTo>
                    <a:pt x="76800" y="73541"/>
                  </a:lnTo>
                  <a:lnTo>
                    <a:pt x="63169" y="80081"/>
                  </a:lnTo>
                  <a:lnTo>
                    <a:pt x="53508" y="90585"/>
                  </a:lnTo>
                  <a:lnTo>
                    <a:pt x="45448" y="102679"/>
                  </a:lnTo>
                  <a:lnTo>
                    <a:pt x="35071" y="101511"/>
                  </a:lnTo>
                  <a:lnTo>
                    <a:pt x="24529" y="96269"/>
                  </a:lnTo>
                  <a:lnTo>
                    <a:pt x="15271" y="94232"/>
                  </a:lnTo>
                  <a:lnTo>
                    <a:pt x="8745" y="102679"/>
                  </a:lnTo>
                  <a:lnTo>
                    <a:pt x="0" y="98399"/>
                  </a:lnTo>
                  <a:lnTo>
                    <a:pt x="5211" y="94875"/>
                  </a:lnTo>
                  <a:lnTo>
                    <a:pt x="15856" y="91588"/>
                  </a:lnTo>
                  <a:lnTo>
                    <a:pt x="23413" y="88023"/>
                  </a:lnTo>
                  <a:lnTo>
                    <a:pt x="24353" y="86880"/>
                  </a:lnTo>
                  <a:lnTo>
                    <a:pt x="22270" y="81495"/>
                  </a:lnTo>
                  <a:lnTo>
                    <a:pt x="23413" y="80695"/>
                  </a:lnTo>
                  <a:lnTo>
                    <a:pt x="36072" y="73566"/>
                  </a:lnTo>
                  <a:lnTo>
                    <a:pt x="51021" y="67003"/>
                  </a:lnTo>
                  <a:lnTo>
                    <a:pt x="66835" y="59952"/>
                  </a:lnTo>
                  <a:lnTo>
                    <a:pt x="82087" y="51358"/>
                  </a:lnTo>
                  <a:lnTo>
                    <a:pt x="86189" y="48615"/>
                  </a:lnTo>
                  <a:lnTo>
                    <a:pt x="80931" y="44450"/>
                  </a:lnTo>
                  <a:lnTo>
                    <a:pt x="89428" y="44005"/>
                  </a:lnTo>
                  <a:lnTo>
                    <a:pt x="98927" y="43510"/>
                  </a:lnTo>
                  <a:lnTo>
                    <a:pt x="98584" y="32283"/>
                  </a:lnTo>
                  <a:lnTo>
                    <a:pt x="104096" y="29337"/>
                  </a:lnTo>
                  <a:lnTo>
                    <a:pt x="109849" y="26263"/>
                  </a:lnTo>
                  <a:lnTo>
                    <a:pt x="120200" y="32143"/>
                  </a:lnTo>
                  <a:lnTo>
                    <a:pt x="126093" y="29337"/>
                  </a:lnTo>
                  <a:lnTo>
                    <a:pt x="129395" y="27787"/>
                  </a:lnTo>
                  <a:lnTo>
                    <a:pt x="130779" y="15875"/>
                  </a:lnTo>
                  <a:lnTo>
                    <a:pt x="133446" y="14693"/>
                  </a:lnTo>
                  <a:lnTo>
                    <a:pt x="143164" y="12737"/>
                  </a:lnTo>
                  <a:lnTo>
                    <a:pt x="154539" y="11737"/>
                  </a:lnTo>
                  <a:lnTo>
                    <a:pt x="164530" y="8543"/>
                  </a:lnTo>
                  <a:lnTo>
                    <a:pt x="170098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960714" y="743685"/>
              <a:ext cx="70621" cy="7332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958212" y="741180"/>
              <a:ext cx="75624" cy="78333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61654" y="1220431"/>
              <a:ext cx="26777" cy="51320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461656" y="1220427"/>
              <a:ext cx="27305" cy="51435"/>
            </a:xfrm>
            <a:custGeom>
              <a:avLst/>
              <a:gdLst/>
              <a:ahLst/>
              <a:cxnLst/>
              <a:rect l="l" t="t" r="r" b="b"/>
              <a:pathLst>
                <a:path w="27304" h="51434">
                  <a:moveTo>
                    <a:pt x="20379" y="0"/>
                  </a:moveTo>
                  <a:lnTo>
                    <a:pt x="26777" y="11447"/>
                  </a:lnTo>
                  <a:lnTo>
                    <a:pt x="19825" y="23345"/>
                  </a:lnTo>
                  <a:lnTo>
                    <a:pt x="9479" y="36400"/>
                  </a:lnTo>
                  <a:lnTo>
                    <a:pt x="5698" y="51320"/>
                  </a:lnTo>
                  <a:lnTo>
                    <a:pt x="0" y="40563"/>
                  </a:lnTo>
                  <a:lnTo>
                    <a:pt x="5518" y="27236"/>
                  </a:lnTo>
                  <a:lnTo>
                    <a:pt x="14797" y="13121"/>
                  </a:lnTo>
                  <a:lnTo>
                    <a:pt x="20379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97562" y="1455127"/>
              <a:ext cx="80387" cy="249377"/>
            </a:xfrm>
            <a:prstGeom prst="rect">
              <a:avLst/>
            </a:prstGeom>
          </p:spPr>
        </p:pic>
        <p:sp>
          <p:nvSpPr>
            <p:cNvPr id="86" name="object 86" descr=""/>
            <p:cNvSpPr/>
            <p:nvPr/>
          </p:nvSpPr>
          <p:spPr>
            <a:xfrm>
              <a:off x="297563" y="1455123"/>
              <a:ext cx="80645" cy="249554"/>
            </a:xfrm>
            <a:custGeom>
              <a:avLst/>
              <a:gdLst/>
              <a:ahLst/>
              <a:cxnLst/>
              <a:rect l="l" t="t" r="r" b="b"/>
              <a:pathLst>
                <a:path w="80645" h="249555">
                  <a:moveTo>
                    <a:pt x="74451" y="0"/>
                  </a:moveTo>
                  <a:lnTo>
                    <a:pt x="80392" y="15177"/>
                  </a:lnTo>
                  <a:lnTo>
                    <a:pt x="74898" y="31488"/>
                  </a:lnTo>
                  <a:lnTo>
                    <a:pt x="65514" y="48557"/>
                  </a:lnTo>
                  <a:lnTo>
                    <a:pt x="59782" y="66014"/>
                  </a:lnTo>
                  <a:lnTo>
                    <a:pt x="61008" y="75077"/>
                  </a:lnTo>
                  <a:lnTo>
                    <a:pt x="64472" y="83037"/>
                  </a:lnTo>
                  <a:lnTo>
                    <a:pt x="67426" y="91651"/>
                  </a:lnTo>
                  <a:lnTo>
                    <a:pt x="67123" y="102679"/>
                  </a:lnTo>
                  <a:lnTo>
                    <a:pt x="60475" y="123708"/>
                  </a:lnTo>
                  <a:lnTo>
                    <a:pt x="52775" y="143841"/>
                  </a:lnTo>
                  <a:lnTo>
                    <a:pt x="48585" y="163567"/>
                  </a:lnTo>
                  <a:lnTo>
                    <a:pt x="52467" y="183375"/>
                  </a:lnTo>
                  <a:lnTo>
                    <a:pt x="42185" y="188053"/>
                  </a:lnTo>
                  <a:lnTo>
                    <a:pt x="40445" y="193532"/>
                  </a:lnTo>
                  <a:lnTo>
                    <a:pt x="42875" y="201263"/>
                  </a:lnTo>
                  <a:lnTo>
                    <a:pt x="45101" y="212699"/>
                  </a:lnTo>
                  <a:lnTo>
                    <a:pt x="39569" y="209070"/>
                  </a:lnTo>
                  <a:lnTo>
                    <a:pt x="32790" y="206687"/>
                  </a:lnTo>
                  <a:lnTo>
                    <a:pt x="24832" y="205479"/>
                  </a:lnTo>
                  <a:lnTo>
                    <a:pt x="15764" y="205371"/>
                  </a:lnTo>
                  <a:lnTo>
                    <a:pt x="16634" y="213678"/>
                  </a:lnTo>
                  <a:lnTo>
                    <a:pt x="19536" y="219944"/>
                  </a:lnTo>
                  <a:lnTo>
                    <a:pt x="24219" y="224420"/>
                  </a:lnTo>
                  <a:lnTo>
                    <a:pt x="30432" y="227355"/>
                  </a:lnTo>
                  <a:lnTo>
                    <a:pt x="26626" y="234544"/>
                  </a:lnTo>
                  <a:lnTo>
                    <a:pt x="16259" y="235180"/>
                  </a:lnTo>
                  <a:lnTo>
                    <a:pt x="7483" y="237408"/>
                  </a:lnTo>
                  <a:lnTo>
                    <a:pt x="8449" y="249377"/>
                  </a:lnTo>
                  <a:lnTo>
                    <a:pt x="4734" y="247538"/>
                  </a:lnTo>
                  <a:lnTo>
                    <a:pt x="1561" y="240723"/>
                  </a:lnTo>
                  <a:lnTo>
                    <a:pt x="0" y="232730"/>
                  </a:lnTo>
                  <a:lnTo>
                    <a:pt x="1121" y="227355"/>
                  </a:lnTo>
                  <a:lnTo>
                    <a:pt x="5314" y="221271"/>
                  </a:lnTo>
                  <a:lnTo>
                    <a:pt x="6552" y="215050"/>
                  </a:lnTo>
                  <a:lnTo>
                    <a:pt x="6906" y="207651"/>
                  </a:lnTo>
                  <a:lnTo>
                    <a:pt x="8449" y="198031"/>
                  </a:lnTo>
                  <a:lnTo>
                    <a:pt x="8881" y="196265"/>
                  </a:lnTo>
                  <a:lnTo>
                    <a:pt x="15421" y="197345"/>
                  </a:lnTo>
                  <a:lnTo>
                    <a:pt x="15764" y="190703"/>
                  </a:lnTo>
                  <a:lnTo>
                    <a:pt x="15866" y="188734"/>
                  </a:lnTo>
                  <a:lnTo>
                    <a:pt x="15065" y="185153"/>
                  </a:lnTo>
                  <a:lnTo>
                    <a:pt x="15764" y="183375"/>
                  </a:lnTo>
                  <a:lnTo>
                    <a:pt x="18710" y="176072"/>
                  </a:lnTo>
                  <a:lnTo>
                    <a:pt x="20539" y="171627"/>
                  </a:lnTo>
                  <a:lnTo>
                    <a:pt x="23117" y="161353"/>
                  </a:lnTo>
                  <a:lnTo>
                    <a:pt x="24730" y="154889"/>
                  </a:lnTo>
                  <a:lnTo>
                    <a:pt x="28083" y="148780"/>
                  </a:lnTo>
                  <a:lnTo>
                    <a:pt x="30432" y="139357"/>
                  </a:lnTo>
                  <a:lnTo>
                    <a:pt x="32058" y="132892"/>
                  </a:lnTo>
                  <a:lnTo>
                    <a:pt x="35436" y="126784"/>
                  </a:lnTo>
                  <a:lnTo>
                    <a:pt x="37786" y="117335"/>
                  </a:lnTo>
                  <a:lnTo>
                    <a:pt x="39322" y="111188"/>
                  </a:lnTo>
                  <a:lnTo>
                    <a:pt x="44441" y="112229"/>
                  </a:lnTo>
                  <a:lnTo>
                    <a:pt x="45101" y="110007"/>
                  </a:lnTo>
                  <a:lnTo>
                    <a:pt x="45940" y="102930"/>
                  </a:lnTo>
                  <a:lnTo>
                    <a:pt x="45263" y="95396"/>
                  </a:lnTo>
                  <a:lnTo>
                    <a:pt x="44504" y="87833"/>
                  </a:lnTo>
                  <a:lnTo>
                    <a:pt x="45101" y="80670"/>
                  </a:lnTo>
                  <a:lnTo>
                    <a:pt x="45584" y="78867"/>
                  </a:lnTo>
                  <a:lnTo>
                    <a:pt x="52099" y="80022"/>
                  </a:lnTo>
                  <a:lnTo>
                    <a:pt x="52467" y="73342"/>
                  </a:lnTo>
                  <a:lnTo>
                    <a:pt x="52543" y="71412"/>
                  </a:lnTo>
                  <a:lnTo>
                    <a:pt x="51743" y="67805"/>
                  </a:lnTo>
                  <a:lnTo>
                    <a:pt x="52467" y="66014"/>
                  </a:lnTo>
                  <a:lnTo>
                    <a:pt x="56934" y="54810"/>
                  </a:lnTo>
                  <a:lnTo>
                    <a:pt x="63373" y="37769"/>
                  </a:lnTo>
                  <a:lnTo>
                    <a:pt x="69855" y="18347"/>
                  </a:lnTo>
                  <a:lnTo>
                    <a:pt x="74451" y="0"/>
                  </a:lnTo>
                  <a:close/>
                </a:path>
              </a:pathLst>
            </a:custGeom>
            <a:ln w="50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421629" y="1232571"/>
              <a:ext cx="2844051" cy="814070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68235" y="2218092"/>
              <a:ext cx="609498" cy="571868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533740" y="2338400"/>
              <a:ext cx="590689" cy="387667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148471" y="2166378"/>
              <a:ext cx="664959" cy="613257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476911" y="1274707"/>
              <a:ext cx="819150" cy="714375"/>
            </a:xfrm>
            <a:custGeom>
              <a:avLst/>
              <a:gdLst/>
              <a:ahLst/>
              <a:cxnLst/>
              <a:rect l="l" t="t" r="r" b="b"/>
              <a:pathLst>
                <a:path w="819150" h="714375">
                  <a:moveTo>
                    <a:pt x="459462" y="610869"/>
                  </a:moveTo>
                  <a:lnTo>
                    <a:pt x="430979" y="634999"/>
                  </a:lnTo>
                  <a:lnTo>
                    <a:pt x="432491" y="643889"/>
                  </a:lnTo>
                  <a:lnTo>
                    <a:pt x="457225" y="678179"/>
                  </a:lnTo>
                  <a:lnTo>
                    <a:pt x="482087" y="690879"/>
                  </a:lnTo>
                  <a:lnTo>
                    <a:pt x="503474" y="690879"/>
                  </a:lnTo>
                  <a:lnTo>
                    <a:pt x="554466" y="681989"/>
                  </a:lnTo>
                  <a:lnTo>
                    <a:pt x="595599" y="665479"/>
                  </a:lnTo>
                  <a:lnTo>
                    <a:pt x="638682" y="637539"/>
                  </a:lnTo>
                  <a:lnTo>
                    <a:pt x="655401" y="615949"/>
                  </a:lnTo>
                  <a:lnTo>
                    <a:pt x="505192" y="615949"/>
                  </a:lnTo>
                  <a:lnTo>
                    <a:pt x="492078" y="614679"/>
                  </a:lnTo>
                  <a:lnTo>
                    <a:pt x="480199" y="613409"/>
                  </a:lnTo>
                  <a:lnTo>
                    <a:pt x="459462" y="610869"/>
                  </a:lnTo>
                  <a:close/>
                </a:path>
                <a:path w="819150" h="714375">
                  <a:moveTo>
                    <a:pt x="776351" y="396239"/>
                  </a:moveTo>
                  <a:lnTo>
                    <a:pt x="623781" y="396239"/>
                  </a:lnTo>
                  <a:lnTo>
                    <a:pt x="624515" y="457199"/>
                  </a:lnTo>
                  <a:lnTo>
                    <a:pt x="624016" y="505459"/>
                  </a:lnTo>
                  <a:lnTo>
                    <a:pt x="620021" y="556259"/>
                  </a:lnTo>
                  <a:lnTo>
                    <a:pt x="598265" y="593089"/>
                  </a:lnTo>
                  <a:lnTo>
                    <a:pt x="560425" y="610869"/>
                  </a:lnTo>
                  <a:lnTo>
                    <a:pt x="519450" y="615949"/>
                  </a:lnTo>
                  <a:lnTo>
                    <a:pt x="655401" y="615949"/>
                  </a:lnTo>
                  <a:lnTo>
                    <a:pt x="673227" y="562609"/>
                  </a:lnTo>
                  <a:lnTo>
                    <a:pt x="680923" y="483869"/>
                  </a:lnTo>
                  <a:lnTo>
                    <a:pt x="683013" y="429259"/>
                  </a:lnTo>
                  <a:lnTo>
                    <a:pt x="683013" y="420369"/>
                  </a:lnTo>
                  <a:lnTo>
                    <a:pt x="682061" y="411479"/>
                  </a:lnTo>
                  <a:lnTo>
                    <a:pt x="682061" y="403859"/>
                  </a:lnTo>
                  <a:lnTo>
                    <a:pt x="767136" y="403859"/>
                  </a:lnTo>
                  <a:lnTo>
                    <a:pt x="773234" y="400049"/>
                  </a:lnTo>
                  <a:lnTo>
                    <a:pt x="776351" y="396239"/>
                  </a:lnTo>
                  <a:close/>
                </a:path>
                <a:path w="819150" h="714375">
                  <a:moveTo>
                    <a:pt x="419479" y="467359"/>
                  </a:moveTo>
                  <a:lnTo>
                    <a:pt x="404351" y="467359"/>
                  </a:lnTo>
                  <a:lnTo>
                    <a:pt x="398203" y="469899"/>
                  </a:lnTo>
                  <a:lnTo>
                    <a:pt x="373638" y="513079"/>
                  </a:lnTo>
                  <a:lnTo>
                    <a:pt x="371876" y="523239"/>
                  </a:lnTo>
                  <a:lnTo>
                    <a:pt x="372229" y="530859"/>
                  </a:lnTo>
                  <a:lnTo>
                    <a:pt x="374696" y="535939"/>
                  </a:lnTo>
                  <a:lnTo>
                    <a:pt x="379264" y="539749"/>
                  </a:lnTo>
                  <a:lnTo>
                    <a:pt x="387272" y="542289"/>
                  </a:lnTo>
                  <a:lnTo>
                    <a:pt x="398627" y="544829"/>
                  </a:lnTo>
                  <a:lnTo>
                    <a:pt x="413240" y="544829"/>
                  </a:lnTo>
                  <a:lnTo>
                    <a:pt x="476219" y="533399"/>
                  </a:lnTo>
                  <a:lnTo>
                    <a:pt x="491721" y="530859"/>
                  </a:lnTo>
                  <a:lnTo>
                    <a:pt x="505818" y="527049"/>
                  </a:lnTo>
                  <a:lnTo>
                    <a:pt x="518509" y="523239"/>
                  </a:lnTo>
                  <a:lnTo>
                    <a:pt x="529788" y="519429"/>
                  </a:lnTo>
                  <a:lnTo>
                    <a:pt x="539199" y="516889"/>
                  </a:lnTo>
                  <a:lnTo>
                    <a:pt x="542958" y="511809"/>
                  </a:lnTo>
                  <a:lnTo>
                    <a:pt x="539199" y="497839"/>
                  </a:lnTo>
                  <a:lnTo>
                    <a:pt x="531668" y="494029"/>
                  </a:lnTo>
                  <a:lnTo>
                    <a:pt x="519450" y="494029"/>
                  </a:lnTo>
                  <a:lnTo>
                    <a:pt x="508877" y="492759"/>
                  </a:lnTo>
                  <a:lnTo>
                    <a:pt x="496893" y="490219"/>
                  </a:lnTo>
                  <a:lnTo>
                    <a:pt x="483497" y="486409"/>
                  </a:lnTo>
                  <a:lnTo>
                    <a:pt x="468688" y="482599"/>
                  </a:lnTo>
                  <a:lnTo>
                    <a:pt x="454973" y="477519"/>
                  </a:lnTo>
                  <a:lnTo>
                    <a:pt x="443549" y="473709"/>
                  </a:lnTo>
                  <a:lnTo>
                    <a:pt x="434591" y="471169"/>
                  </a:lnTo>
                  <a:lnTo>
                    <a:pt x="428277" y="468629"/>
                  </a:lnTo>
                  <a:lnTo>
                    <a:pt x="419479" y="467359"/>
                  </a:lnTo>
                  <a:close/>
                </a:path>
                <a:path w="819150" h="714375">
                  <a:moveTo>
                    <a:pt x="413086" y="340359"/>
                  </a:moveTo>
                  <a:lnTo>
                    <a:pt x="369997" y="358139"/>
                  </a:lnTo>
                  <a:lnTo>
                    <a:pt x="354262" y="392429"/>
                  </a:lnTo>
                  <a:lnTo>
                    <a:pt x="354947" y="402589"/>
                  </a:lnTo>
                  <a:lnTo>
                    <a:pt x="359310" y="411479"/>
                  </a:lnTo>
                  <a:lnTo>
                    <a:pt x="367993" y="415289"/>
                  </a:lnTo>
                  <a:lnTo>
                    <a:pt x="380729" y="416559"/>
                  </a:lnTo>
                  <a:lnTo>
                    <a:pt x="397251" y="414019"/>
                  </a:lnTo>
                  <a:lnTo>
                    <a:pt x="413969" y="410209"/>
                  </a:lnTo>
                  <a:lnTo>
                    <a:pt x="435795" y="406399"/>
                  </a:lnTo>
                  <a:lnTo>
                    <a:pt x="462555" y="402589"/>
                  </a:lnTo>
                  <a:lnTo>
                    <a:pt x="527018" y="397509"/>
                  </a:lnTo>
                  <a:lnTo>
                    <a:pt x="558106" y="396239"/>
                  </a:lnTo>
                  <a:lnTo>
                    <a:pt x="776351" y="396239"/>
                  </a:lnTo>
                  <a:lnTo>
                    <a:pt x="783623" y="387349"/>
                  </a:lnTo>
                  <a:lnTo>
                    <a:pt x="790748" y="375919"/>
                  </a:lnTo>
                  <a:lnTo>
                    <a:pt x="794519" y="364489"/>
                  </a:lnTo>
                  <a:lnTo>
                    <a:pt x="794850" y="353059"/>
                  </a:lnTo>
                  <a:lnTo>
                    <a:pt x="788159" y="345439"/>
                  </a:lnTo>
                  <a:lnTo>
                    <a:pt x="783842" y="344169"/>
                  </a:lnTo>
                  <a:lnTo>
                    <a:pt x="488789" y="344169"/>
                  </a:lnTo>
                  <a:lnTo>
                    <a:pt x="457139" y="342899"/>
                  </a:lnTo>
                  <a:lnTo>
                    <a:pt x="432976" y="341629"/>
                  </a:lnTo>
                  <a:lnTo>
                    <a:pt x="413086" y="340359"/>
                  </a:lnTo>
                  <a:close/>
                </a:path>
                <a:path w="819150" h="714375">
                  <a:moveTo>
                    <a:pt x="767136" y="403859"/>
                  </a:moveTo>
                  <a:lnTo>
                    <a:pt x="682061" y="403859"/>
                  </a:lnTo>
                  <a:lnTo>
                    <a:pt x="687700" y="405129"/>
                  </a:lnTo>
                  <a:lnTo>
                    <a:pt x="694291" y="407669"/>
                  </a:lnTo>
                  <a:lnTo>
                    <a:pt x="722083" y="414019"/>
                  </a:lnTo>
                  <a:lnTo>
                    <a:pt x="741867" y="414019"/>
                  </a:lnTo>
                  <a:lnTo>
                    <a:pt x="759005" y="408939"/>
                  </a:lnTo>
                  <a:lnTo>
                    <a:pt x="767136" y="403859"/>
                  </a:lnTo>
                  <a:close/>
                </a:path>
                <a:path w="819150" h="714375">
                  <a:moveTo>
                    <a:pt x="653749" y="283209"/>
                  </a:moveTo>
                  <a:lnTo>
                    <a:pt x="620141" y="303529"/>
                  </a:lnTo>
                  <a:lnTo>
                    <a:pt x="618627" y="320039"/>
                  </a:lnTo>
                  <a:lnTo>
                    <a:pt x="620021" y="341629"/>
                  </a:lnTo>
                  <a:lnTo>
                    <a:pt x="609146" y="341629"/>
                  </a:lnTo>
                  <a:lnTo>
                    <a:pt x="586323" y="342899"/>
                  </a:lnTo>
                  <a:lnTo>
                    <a:pt x="574911" y="342899"/>
                  </a:lnTo>
                  <a:lnTo>
                    <a:pt x="528016" y="344169"/>
                  </a:lnTo>
                  <a:lnTo>
                    <a:pt x="783842" y="344169"/>
                  </a:lnTo>
                  <a:lnTo>
                    <a:pt x="770890" y="340359"/>
                  </a:lnTo>
                  <a:lnTo>
                    <a:pt x="756967" y="339089"/>
                  </a:lnTo>
                  <a:lnTo>
                    <a:pt x="686760" y="339089"/>
                  </a:lnTo>
                  <a:lnTo>
                    <a:pt x="689028" y="327659"/>
                  </a:lnTo>
                  <a:lnTo>
                    <a:pt x="690059" y="318769"/>
                  </a:lnTo>
                  <a:lnTo>
                    <a:pt x="689675" y="311149"/>
                  </a:lnTo>
                  <a:lnTo>
                    <a:pt x="687700" y="303529"/>
                  </a:lnTo>
                  <a:lnTo>
                    <a:pt x="662252" y="284479"/>
                  </a:lnTo>
                  <a:lnTo>
                    <a:pt x="653749" y="283209"/>
                  </a:lnTo>
                  <a:close/>
                </a:path>
                <a:path w="819150" h="714375">
                  <a:moveTo>
                    <a:pt x="743045" y="337819"/>
                  </a:moveTo>
                  <a:lnTo>
                    <a:pt x="704629" y="339089"/>
                  </a:lnTo>
                  <a:lnTo>
                    <a:pt x="756967" y="339089"/>
                  </a:lnTo>
                  <a:lnTo>
                    <a:pt x="743045" y="337819"/>
                  </a:lnTo>
                  <a:close/>
                </a:path>
                <a:path w="819150" h="714375">
                  <a:moveTo>
                    <a:pt x="792968" y="267969"/>
                  </a:moveTo>
                  <a:lnTo>
                    <a:pt x="555826" y="267969"/>
                  </a:lnTo>
                  <a:lnTo>
                    <a:pt x="639770" y="271779"/>
                  </a:lnTo>
                  <a:lnTo>
                    <a:pt x="661549" y="274319"/>
                  </a:lnTo>
                  <a:lnTo>
                    <a:pt x="682890" y="278129"/>
                  </a:lnTo>
                  <a:lnTo>
                    <a:pt x="703349" y="284479"/>
                  </a:lnTo>
                  <a:lnTo>
                    <a:pt x="722485" y="292099"/>
                  </a:lnTo>
                  <a:lnTo>
                    <a:pt x="736523" y="295909"/>
                  </a:lnTo>
                  <a:lnTo>
                    <a:pt x="750211" y="295909"/>
                  </a:lnTo>
                  <a:lnTo>
                    <a:pt x="763195" y="292099"/>
                  </a:lnTo>
                  <a:lnTo>
                    <a:pt x="775127" y="284479"/>
                  </a:lnTo>
                  <a:lnTo>
                    <a:pt x="785510" y="275589"/>
                  </a:lnTo>
                  <a:lnTo>
                    <a:pt x="792968" y="267969"/>
                  </a:lnTo>
                  <a:close/>
                </a:path>
                <a:path w="819150" h="714375">
                  <a:moveTo>
                    <a:pt x="707448" y="212089"/>
                  </a:moveTo>
                  <a:lnTo>
                    <a:pt x="473387" y="212089"/>
                  </a:lnTo>
                  <a:lnTo>
                    <a:pt x="418879" y="214629"/>
                  </a:lnTo>
                  <a:lnTo>
                    <a:pt x="370625" y="227329"/>
                  </a:lnTo>
                  <a:lnTo>
                    <a:pt x="342384" y="255269"/>
                  </a:lnTo>
                  <a:lnTo>
                    <a:pt x="341257" y="265429"/>
                  </a:lnTo>
                  <a:lnTo>
                    <a:pt x="344622" y="273049"/>
                  </a:lnTo>
                  <a:lnTo>
                    <a:pt x="351445" y="280669"/>
                  </a:lnTo>
                  <a:lnTo>
                    <a:pt x="361886" y="283209"/>
                  </a:lnTo>
                  <a:lnTo>
                    <a:pt x="375678" y="284479"/>
                  </a:lnTo>
                  <a:lnTo>
                    <a:pt x="392552" y="281939"/>
                  </a:lnTo>
                  <a:lnTo>
                    <a:pt x="421399" y="276859"/>
                  </a:lnTo>
                  <a:lnTo>
                    <a:pt x="452712" y="273049"/>
                  </a:lnTo>
                  <a:lnTo>
                    <a:pt x="486138" y="270509"/>
                  </a:lnTo>
                  <a:lnTo>
                    <a:pt x="555826" y="267969"/>
                  </a:lnTo>
                  <a:lnTo>
                    <a:pt x="792968" y="267969"/>
                  </a:lnTo>
                  <a:lnTo>
                    <a:pt x="795454" y="265429"/>
                  </a:lnTo>
                  <a:lnTo>
                    <a:pt x="804868" y="252729"/>
                  </a:lnTo>
                  <a:lnTo>
                    <a:pt x="813658" y="240029"/>
                  </a:lnTo>
                  <a:lnTo>
                    <a:pt x="818769" y="228599"/>
                  </a:lnTo>
                  <a:lnTo>
                    <a:pt x="818594" y="220979"/>
                  </a:lnTo>
                  <a:lnTo>
                    <a:pt x="813135" y="215899"/>
                  </a:lnTo>
                  <a:lnTo>
                    <a:pt x="802393" y="214629"/>
                  </a:lnTo>
                  <a:lnTo>
                    <a:pt x="764436" y="214629"/>
                  </a:lnTo>
                  <a:lnTo>
                    <a:pt x="707448" y="212089"/>
                  </a:lnTo>
                  <a:close/>
                </a:path>
                <a:path w="819150" h="714375">
                  <a:moveTo>
                    <a:pt x="586189" y="132079"/>
                  </a:moveTo>
                  <a:lnTo>
                    <a:pt x="525089" y="132079"/>
                  </a:lnTo>
                  <a:lnTo>
                    <a:pt x="525089" y="212089"/>
                  </a:lnTo>
                  <a:lnTo>
                    <a:pt x="585249" y="212089"/>
                  </a:lnTo>
                  <a:lnTo>
                    <a:pt x="585249" y="210819"/>
                  </a:lnTo>
                  <a:lnTo>
                    <a:pt x="586189" y="208279"/>
                  </a:lnTo>
                  <a:lnTo>
                    <a:pt x="586189" y="132079"/>
                  </a:lnTo>
                  <a:close/>
                </a:path>
                <a:path w="819150" h="714375">
                  <a:moveTo>
                    <a:pt x="554538" y="0"/>
                  </a:moveTo>
                  <a:lnTo>
                    <a:pt x="520346" y="27939"/>
                  </a:lnTo>
                  <a:lnTo>
                    <a:pt x="519450" y="43179"/>
                  </a:lnTo>
                  <a:lnTo>
                    <a:pt x="520302" y="52069"/>
                  </a:lnTo>
                  <a:lnTo>
                    <a:pt x="522358" y="71119"/>
                  </a:lnTo>
                  <a:lnTo>
                    <a:pt x="523209" y="80009"/>
                  </a:lnTo>
                  <a:lnTo>
                    <a:pt x="423284" y="80009"/>
                  </a:lnTo>
                  <a:lnTo>
                    <a:pt x="404310" y="82549"/>
                  </a:lnTo>
                  <a:lnTo>
                    <a:pt x="389563" y="87629"/>
                  </a:lnTo>
                  <a:lnTo>
                    <a:pt x="379395" y="93979"/>
                  </a:lnTo>
                  <a:lnTo>
                    <a:pt x="372684" y="101599"/>
                  </a:lnTo>
                  <a:lnTo>
                    <a:pt x="369409" y="110489"/>
                  </a:lnTo>
                  <a:lnTo>
                    <a:pt x="369483" y="119379"/>
                  </a:lnTo>
                  <a:lnTo>
                    <a:pt x="372816" y="128269"/>
                  </a:lnTo>
                  <a:lnTo>
                    <a:pt x="379865" y="137159"/>
                  </a:lnTo>
                  <a:lnTo>
                    <a:pt x="391144" y="140969"/>
                  </a:lnTo>
                  <a:lnTo>
                    <a:pt x="406654" y="142239"/>
                  </a:lnTo>
                  <a:lnTo>
                    <a:pt x="426397" y="139699"/>
                  </a:lnTo>
                  <a:lnTo>
                    <a:pt x="447897" y="135889"/>
                  </a:lnTo>
                  <a:lnTo>
                    <a:pt x="471514" y="134619"/>
                  </a:lnTo>
                  <a:lnTo>
                    <a:pt x="497245" y="132079"/>
                  </a:lnTo>
                  <a:lnTo>
                    <a:pt x="703395" y="132079"/>
                  </a:lnTo>
                  <a:lnTo>
                    <a:pt x="714967" y="129539"/>
                  </a:lnTo>
                  <a:lnTo>
                    <a:pt x="723014" y="124459"/>
                  </a:lnTo>
                  <a:lnTo>
                    <a:pt x="727184" y="118109"/>
                  </a:lnTo>
                  <a:lnTo>
                    <a:pt x="728799" y="110489"/>
                  </a:lnTo>
                  <a:lnTo>
                    <a:pt x="728124" y="104139"/>
                  </a:lnTo>
                  <a:lnTo>
                    <a:pt x="680950" y="81279"/>
                  </a:lnTo>
                  <a:lnTo>
                    <a:pt x="589948" y="81279"/>
                  </a:lnTo>
                  <a:lnTo>
                    <a:pt x="589948" y="80009"/>
                  </a:lnTo>
                  <a:lnTo>
                    <a:pt x="590888" y="77469"/>
                  </a:lnTo>
                  <a:lnTo>
                    <a:pt x="593532" y="60959"/>
                  </a:lnTo>
                  <a:lnTo>
                    <a:pt x="593005" y="46989"/>
                  </a:lnTo>
                  <a:lnTo>
                    <a:pt x="589302" y="33019"/>
                  </a:lnTo>
                  <a:lnTo>
                    <a:pt x="582417" y="20319"/>
                  </a:lnTo>
                  <a:lnTo>
                    <a:pt x="574537" y="10159"/>
                  </a:lnTo>
                  <a:lnTo>
                    <a:pt x="565154" y="3809"/>
                  </a:lnTo>
                  <a:lnTo>
                    <a:pt x="554538" y="0"/>
                  </a:lnTo>
                  <a:close/>
                </a:path>
                <a:path w="819150" h="714375">
                  <a:moveTo>
                    <a:pt x="703395" y="132079"/>
                  </a:moveTo>
                  <a:lnTo>
                    <a:pt x="635301" y="132079"/>
                  </a:lnTo>
                  <a:lnTo>
                    <a:pt x="661532" y="133349"/>
                  </a:lnTo>
                  <a:lnTo>
                    <a:pt x="688652" y="133349"/>
                  </a:lnTo>
                  <a:lnTo>
                    <a:pt x="703395" y="132079"/>
                  </a:lnTo>
                  <a:close/>
                </a:path>
                <a:path w="819150" h="714375">
                  <a:moveTo>
                    <a:pt x="236633" y="475062"/>
                  </a:moveTo>
                  <a:lnTo>
                    <a:pt x="174480" y="475062"/>
                  </a:lnTo>
                  <a:lnTo>
                    <a:pt x="174238" y="506690"/>
                  </a:lnTo>
                  <a:lnTo>
                    <a:pt x="174119" y="518188"/>
                  </a:lnTo>
                  <a:lnTo>
                    <a:pt x="173423" y="555669"/>
                  </a:lnTo>
                  <a:lnTo>
                    <a:pt x="172498" y="595620"/>
                  </a:lnTo>
                  <a:lnTo>
                    <a:pt x="171661" y="634866"/>
                  </a:lnTo>
                  <a:lnTo>
                    <a:pt x="174010" y="676694"/>
                  </a:lnTo>
                  <a:lnTo>
                    <a:pt x="196969" y="711825"/>
                  </a:lnTo>
                  <a:lnTo>
                    <a:pt x="206562" y="714292"/>
                  </a:lnTo>
                  <a:lnTo>
                    <a:pt x="216328" y="711825"/>
                  </a:lnTo>
                  <a:lnTo>
                    <a:pt x="226182" y="704424"/>
                  </a:lnTo>
                  <a:lnTo>
                    <a:pt x="233920" y="691054"/>
                  </a:lnTo>
                  <a:lnTo>
                    <a:pt x="238752" y="672223"/>
                  </a:lnTo>
                  <a:lnTo>
                    <a:pt x="240587" y="648106"/>
                  </a:lnTo>
                  <a:lnTo>
                    <a:pt x="239339" y="618877"/>
                  </a:lnTo>
                  <a:lnTo>
                    <a:pt x="238502" y="590681"/>
                  </a:lnTo>
                  <a:lnTo>
                    <a:pt x="237577" y="554023"/>
                  </a:lnTo>
                  <a:lnTo>
                    <a:pt x="236935" y="515365"/>
                  </a:lnTo>
                  <a:lnTo>
                    <a:pt x="236815" y="506690"/>
                  </a:lnTo>
                  <a:lnTo>
                    <a:pt x="236633" y="475062"/>
                  </a:lnTo>
                  <a:close/>
                </a:path>
                <a:path w="819150" h="714375">
                  <a:moveTo>
                    <a:pt x="236520" y="269208"/>
                  </a:moveTo>
                  <a:lnTo>
                    <a:pt x="174480" y="269208"/>
                  </a:lnTo>
                  <a:lnTo>
                    <a:pt x="174629" y="275896"/>
                  </a:lnTo>
                  <a:lnTo>
                    <a:pt x="175284" y="291027"/>
                  </a:lnTo>
                  <a:lnTo>
                    <a:pt x="175433" y="299294"/>
                  </a:lnTo>
                  <a:lnTo>
                    <a:pt x="175433" y="416794"/>
                  </a:lnTo>
                  <a:lnTo>
                    <a:pt x="162767" y="419775"/>
                  </a:lnTo>
                  <a:lnTo>
                    <a:pt x="150280" y="423019"/>
                  </a:lnTo>
                  <a:lnTo>
                    <a:pt x="138146" y="426437"/>
                  </a:lnTo>
                  <a:lnTo>
                    <a:pt x="126538" y="429939"/>
                  </a:lnTo>
                  <a:lnTo>
                    <a:pt x="98035" y="437641"/>
                  </a:lnTo>
                  <a:lnTo>
                    <a:pt x="52655" y="451626"/>
                  </a:lnTo>
                  <a:lnTo>
                    <a:pt x="15981" y="470600"/>
                  </a:lnTo>
                  <a:lnTo>
                    <a:pt x="439" y="506690"/>
                  </a:lnTo>
                  <a:lnTo>
                    <a:pt x="117" y="518188"/>
                  </a:lnTo>
                  <a:lnTo>
                    <a:pt x="2616" y="528100"/>
                  </a:lnTo>
                  <a:lnTo>
                    <a:pt x="8110" y="536162"/>
                  </a:lnTo>
                  <a:lnTo>
                    <a:pt x="15628" y="541463"/>
                  </a:lnTo>
                  <a:lnTo>
                    <a:pt x="23852" y="543329"/>
                  </a:lnTo>
                  <a:lnTo>
                    <a:pt x="32427" y="541850"/>
                  </a:lnTo>
                  <a:lnTo>
                    <a:pt x="41003" y="537114"/>
                  </a:lnTo>
                  <a:lnTo>
                    <a:pt x="63883" y="523729"/>
                  </a:lnTo>
                  <a:lnTo>
                    <a:pt x="90114" y="510435"/>
                  </a:lnTo>
                  <a:lnTo>
                    <a:pt x="119516" y="497316"/>
                  </a:lnTo>
                  <a:lnTo>
                    <a:pt x="151912" y="484460"/>
                  </a:lnTo>
                  <a:lnTo>
                    <a:pt x="159443" y="481641"/>
                  </a:lnTo>
                  <a:lnTo>
                    <a:pt x="166962" y="477881"/>
                  </a:lnTo>
                  <a:lnTo>
                    <a:pt x="174480" y="475062"/>
                  </a:lnTo>
                  <a:lnTo>
                    <a:pt x="236633" y="475062"/>
                  </a:lnTo>
                  <a:lnTo>
                    <a:pt x="236520" y="455326"/>
                  </a:lnTo>
                  <a:lnTo>
                    <a:pt x="247226" y="452536"/>
                  </a:lnTo>
                  <a:lnTo>
                    <a:pt x="258022" y="449922"/>
                  </a:lnTo>
                  <a:lnTo>
                    <a:pt x="268640" y="447661"/>
                  </a:lnTo>
                  <a:lnTo>
                    <a:pt x="278811" y="445928"/>
                  </a:lnTo>
                  <a:lnTo>
                    <a:pt x="290978" y="442448"/>
                  </a:lnTo>
                  <a:lnTo>
                    <a:pt x="300677" y="437822"/>
                  </a:lnTo>
                  <a:lnTo>
                    <a:pt x="307903" y="432316"/>
                  </a:lnTo>
                  <a:lnTo>
                    <a:pt x="312656" y="426192"/>
                  </a:lnTo>
                  <a:lnTo>
                    <a:pt x="314947" y="419188"/>
                  </a:lnTo>
                  <a:lnTo>
                    <a:pt x="314771" y="412446"/>
                  </a:lnTo>
                  <a:lnTo>
                    <a:pt x="312127" y="406231"/>
                  </a:lnTo>
                  <a:lnTo>
                    <a:pt x="307017" y="400805"/>
                  </a:lnTo>
                  <a:lnTo>
                    <a:pt x="236520" y="400805"/>
                  </a:lnTo>
                  <a:lnTo>
                    <a:pt x="236520" y="269208"/>
                  </a:lnTo>
                  <a:close/>
                </a:path>
                <a:path w="819150" h="714375">
                  <a:moveTo>
                    <a:pt x="273574" y="395260"/>
                  </a:moveTo>
                  <a:lnTo>
                    <a:pt x="250617" y="397986"/>
                  </a:lnTo>
                  <a:lnTo>
                    <a:pt x="243098" y="399878"/>
                  </a:lnTo>
                  <a:lnTo>
                    <a:pt x="236520" y="400805"/>
                  </a:lnTo>
                  <a:lnTo>
                    <a:pt x="307017" y="400805"/>
                  </a:lnTo>
                  <a:lnTo>
                    <a:pt x="298451" y="397312"/>
                  </a:lnTo>
                  <a:lnTo>
                    <a:pt x="287158" y="395406"/>
                  </a:lnTo>
                  <a:lnTo>
                    <a:pt x="273574" y="395260"/>
                  </a:lnTo>
                  <a:close/>
                </a:path>
                <a:path w="819150" h="714375">
                  <a:moveTo>
                    <a:pt x="70032" y="72289"/>
                  </a:moveTo>
                  <a:lnTo>
                    <a:pt x="33016" y="94145"/>
                  </a:lnTo>
                  <a:lnTo>
                    <a:pt x="30930" y="107977"/>
                  </a:lnTo>
                  <a:lnTo>
                    <a:pt x="32545" y="124453"/>
                  </a:lnTo>
                  <a:lnTo>
                    <a:pt x="36766" y="157737"/>
                  </a:lnTo>
                  <a:lnTo>
                    <a:pt x="39485" y="185558"/>
                  </a:lnTo>
                  <a:lnTo>
                    <a:pt x="40614" y="207737"/>
                  </a:lnTo>
                  <a:lnTo>
                    <a:pt x="40063" y="224097"/>
                  </a:lnTo>
                  <a:lnTo>
                    <a:pt x="38609" y="232512"/>
                  </a:lnTo>
                  <a:lnTo>
                    <a:pt x="34072" y="242073"/>
                  </a:lnTo>
                  <a:lnTo>
                    <a:pt x="26187" y="252517"/>
                  </a:lnTo>
                  <a:lnTo>
                    <a:pt x="14689" y="263582"/>
                  </a:lnTo>
                  <a:lnTo>
                    <a:pt x="4654" y="275324"/>
                  </a:lnTo>
                  <a:lnTo>
                    <a:pt x="0" y="287777"/>
                  </a:lnTo>
                  <a:lnTo>
                    <a:pt x="810" y="300584"/>
                  </a:lnTo>
                  <a:lnTo>
                    <a:pt x="7170" y="313391"/>
                  </a:lnTo>
                  <a:lnTo>
                    <a:pt x="17919" y="322936"/>
                  </a:lnTo>
                  <a:lnTo>
                    <a:pt x="30430" y="324904"/>
                  </a:lnTo>
                  <a:lnTo>
                    <a:pt x="44703" y="319470"/>
                  </a:lnTo>
                  <a:lnTo>
                    <a:pt x="60739" y="306812"/>
                  </a:lnTo>
                  <a:lnTo>
                    <a:pt x="77218" y="291862"/>
                  </a:lnTo>
                  <a:lnTo>
                    <a:pt x="93878" y="280962"/>
                  </a:lnTo>
                  <a:lnTo>
                    <a:pt x="137206" y="270794"/>
                  </a:lnTo>
                  <a:lnTo>
                    <a:pt x="174480" y="269208"/>
                  </a:lnTo>
                  <a:lnTo>
                    <a:pt x="236520" y="269208"/>
                  </a:lnTo>
                  <a:lnTo>
                    <a:pt x="236520" y="268268"/>
                  </a:lnTo>
                  <a:lnTo>
                    <a:pt x="280976" y="268268"/>
                  </a:lnTo>
                  <a:lnTo>
                    <a:pt x="302785" y="264161"/>
                  </a:lnTo>
                  <a:lnTo>
                    <a:pt x="317560" y="255597"/>
                  </a:lnTo>
                  <a:lnTo>
                    <a:pt x="322994" y="242893"/>
                  </a:lnTo>
                  <a:lnTo>
                    <a:pt x="320189" y="230015"/>
                  </a:lnTo>
                  <a:lnTo>
                    <a:pt x="309013" y="220926"/>
                  </a:lnTo>
                  <a:lnTo>
                    <a:pt x="306892" y="220338"/>
                  </a:lnTo>
                  <a:lnTo>
                    <a:pt x="99283" y="220338"/>
                  </a:lnTo>
                  <a:lnTo>
                    <a:pt x="95524" y="215626"/>
                  </a:lnTo>
                  <a:lnTo>
                    <a:pt x="95524" y="205289"/>
                  </a:lnTo>
                  <a:lnTo>
                    <a:pt x="96038" y="184193"/>
                  </a:lnTo>
                  <a:lnTo>
                    <a:pt x="97521" y="164765"/>
                  </a:lnTo>
                  <a:lnTo>
                    <a:pt x="99885" y="147272"/>
                  </a:lnTo>
                  <a:lnTo>
                    <a:pt x="103043" y="131984"/>
                  </a:lnTo>
                  <a:lnTo>
                    <a:pt x="106040" y="117063"/>
                  </a:lnTo>
                  <a:lnTo>
                    <a:pt x="105162" y="103549"/>
                  </a:lnTo>
                  <a:lnTo>
                    <a:pt x="100405" y="91797"/>
                  </a:lnTo>
                  <a:lnTo>
                    <a:pt x="91765" y="82162"/>
                  </a:lnTo>
                  <a:lnTo>
                    <a:pt x="81031" y="75461"/>
                  </a:lnTo>
                  <a:lnTo>
                    <a:pt x="70032" y="72289"/>
                  </a:lnTo>
                  <a:close/>
                </a:path>
                <a:path w="819150" h="714375">
                  <a:moveTo>
                    <a:pt x="280976" y="268268"/>
                  </a:moveTo>
                  <a:lnTo>
                    <a:pt x="239339" y="268268"/>
                  </a:lnTo>
                  <a:lnTo>
                    <a:pt x="243098" y="269208"/>
                  </a:lnTo>
                  <a:lnTo>
                    <a:pt x="245905" y="269208"/>
                  </a:lnTo>
                  <a:lnTo>
                    <a:pt x="278842" y="268670"/>
                  </a:lnTo>
                  <a:lnTo>
                    <a:pt x="280976" y="268268"/>
                  </a:lnTo>
                  <a:close/>
                </a:path>
                <a:path w="819150" h="714375">
                  <a:moveTo>
                    <a:pt x="210553" y="11077"/>
                  </a:moveTo>
                  <a:lnTo>
                    <a:pt x="175539" y="41387"/>
                  </a:lnTo>
                  <a:lnTo>
                    <a:pt x="172615" y="57500"/>
                  </a:lnTo>
                  <a:lnTo>
                    <a:pt x="172677" y="82162"/>
                  </a:lnTo>
                  <a:lnTo>
                    <a:pt x="174480" y="214699"/>
                  </a:lnTo>
                  <a:lnTo>
                    <a:pt x="158101" y="215560"/>
                  </a:lnTo>
                  <a:lnTo>
                    <a:pt x="141463" y="216692"/>
                  </a:lnTo>
                  <a:lnTo>
                    <a:pt x="107742" y="219398"/>
                  </a:lnTo>
                  <a:lnTo>
                    <a:pt x="99283" y="220338"/>
                  </a:lnTo>
                  <a:lnTo>
                    <a:pt x="306892" y="220338"/>
                  </a:lnTo>
                  <a:lnTo>
                    <a:pt x="289552" y="215536"/>
                  </a:lnTo>
                  <a:lnTo>
                    <a:pt x="261894" y="213760"/>
                  </a:lnTo>
                  <a:lnTo>
                    <a:pt x="238399" y="213760"/>
                  </a:lnTo>
                  <a:lnTo>
                    <a:pt x="239414" y="180859"/>
                  </a:lnTo>
                  <a:lnTo>
                    <a:pt x="240943" y="147272"/>
                  </a:lnTo>
                  <a:lnTo>
                    <a:pt x="244038" y="87814"/>
                  </a:lnTo>
                  <a:lnTo>
                    <a:pt x="244745" y="67760"/>
                  </a:lnTo>
                  <a:lnTo>
                    <a:pt x="242633" y="50087"/>
                  </a:lnTo>
                  <a:lnTo>
                    <a:pt x="237700" y="35059"/>
                  </a:lnTo>
                  <a:lnTo>
                    <a:pt x="229941" y="22942"/>
                  </a:lnTo>
                  <a:lnTo>
                    <a:pt x="220464" y="14675"/>
                  </a:lnTo>
                  <a:lnTo>
                    <a:pt x="210553" y="110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410886" y="1282298"/>
              <a:ext cx="857250" cy="693420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912837" y="1282838"/>
              <a:ext cx="2307590" cy="1449705"/>
            </a:xfrm>
            <a:custGeom>
              <a:avLst/>
              <a:gdLst/>
              <a:ahLst/>
              <a:cxnLst/>
              <a:rect l="l" t="t" r="r" b="b"/>
              <a:pathLst>
                <a:path w="2307590" h="1449705">
                  <a:moveTo>
                    <a:pt x="509473" y="1044371"/>
                  </a:moveTo>
                  <a:lnTo>
                    <a:pt x="495198" y="1008951"/>
                  </a:lnTo>
                  <a:lnTo>
                    <a:pt x="462470" y="984338"/>
                  </a:lnTo>
                  <a:lnTo>
                    <a:pt x="439902" y="977646"/>
                  </a:lnTo>
                  <a:lnTo>
                    <a:pt x="431533" y="978128"/>
                  </a:lnTo>
                  <a:lnTo>
                    <a:pt x="424751" y="979411"/>
                  </a:lnTo>
                  <a:lnTo>
                    <a:pt x="396443" y="987285"/>
                  </a:lnTo>
                  <a:lnTo>
                    <a:pt x="388835" y="988834"/>
                  </a:lnTo>
                  <a:lnTo>
                    <a:pt x="380695" y="989863"/>
                  </a:lnTo>
                  <a:lnTo>
                    <a:pt x="360959" y="989863"/>
                  </a:lnTo>
                  <a:lnTo>
                    <a:pt x="250977" y="988923"/>
                  </a:lnTo>
                  <a:lnTo>
                    <a:pt x="211315" y="989368"/>
                  </a:lnTo>
                  <a:lnTo>
                    <a:pt x="140550" y="991311"/>
                  </a:lnTo>
                  <a:lnTo>
                    <a:pt x="106235" y="991743"/>
                  </a:lnTo>
                  <a:lnTo>
                    <a:pt x="90246" y="991743"/>
                  </a:lnTo>
                  <a:lnTo>
                    <a:pt x="86474" y="988923"/>
                  </a:lnTo>
                  <a:lnTo>
                    <a:pt x="78028" y="985164"/>
                  </a:lnTo>
                  <a:lnTo>
                    <a:pt x="74256" y="982345"/>
                  </a:lnTo>
                  <a:lnTo>
                    <a:pt x="69570" y="979525"/>
                  </a:lnTo>
                  <a:lnTo>
                    <a:pt x="58280" y="979525"/>
                  </a:lnTo>
                  <a:lnTo>
                    <a:pt x="12954" y="1011110"/>
                  </a:lnTo>
                  <a:lnTo>
                    <a:pt x="0" y="1039685"/>
                  </a:lnTo>
                  <a:lnTo>
                    <a:pt x="0" y="1045324"/>
                  </a:lnTo>
                  <a:lnTo>
                    <a:pt x="24447" y="1075397"/>
                  </a:lnTo>
                  <a:lnTo>
                    <a:pt x="28206" y="1076337"/>
                  </a:lnTo>
                  <a:lnTo>
                    <a:pt x="35725" y="1076337"/>
                  </a:lnTo>
                  <a:lnTo>
                    <a:pt x="39497" y="1075397"/>
                  </a:lnTo>
                  <a:lnTo>
                    <a:pt x="45123" y="1075397"/>
                  </a:lnTo>
                  <a:lnTo>
                    <a:pt x="52641" y="1073518"/>
                  </a:lnTo>
                  <a:lnTo>
                    <a:pt x="60159" y="1070698"/>
                  </a:lnTo>
                  <a:lnTo>
                    <a:pt x="68630" y="1068819"/>
                  </a:lnTo>
                  <a:lnTo>
                    <a:pt x="125958" y="1062240"/>
                  </a:lnTo>
                  <a:lnTo>
                    <a:pt x="183883" y="1059192"/>
                  </a:lnTo>
                  <a:lnTo>
                    <a:pt x="209372" y="1058545"/>
                  </a:lnTo>
                  <a:lnTo>
                    <a:pt x="236880" y="1057541"/>
                  </a:lnTo>
                  <a:lnTo>
                    <a:pt x="302094" y="1054608"/>
                  </a:lnTo>
                  <a:lnTo>
                    <a:pt x="326898" y="1053973"/>
                  </a:lnTo>
                  <a:lnTo>
                    <a:pt x="360959" y="1053782"/>
                  </a:lnTo>
                  <a:lnTo>
                    <a:pt x="387273" y="1052995"/>
                  </a:lnTo>
                  <a:lnTo>
                    <a:pt x="403263" y="1052842"/>
                  </a:lnTo>
                  <a:lnTo>
                    <a:pt x="409829" y="1053782"/>
                  </a:lnTo>
                  <a:lnTo>
                    <a:pt x="414540" y="1056601"/>
                  </a:lnTo>
                  <a:lnTo>
                    <a:pt x="420179" y="1059421"/>
                  </a:lnTo>
                  <a:lnTo>
                    <a:pt x="421119" y="1063180"/>
                  </a:lnTo>
                  <a:lnTo>
                    <a:pt x="421119" y="1071638"/>
                  </a:lnTo>
                  <a:lnTo>
                    <a:pt x="410235" y="1111504"/>
                  </a:lnTo>
                  <a:lnTo>
                    <a:pt x="394106" y="1155268"/>
                  </a:lnTo>
                  <a:lnTo>
                    <a:pt x="368909" y="1207198"/>
                  </a:lnTo>
                  <a:lnTo>
                    <a:pt x="331444" y="1257046"/>
                  </a:lnTo>
                  <a:lnTo>
                    <a:pt x="279349" y="1304239"/>
                  </a:lnTo>
                  <a:lnTo>
                    <a:pt x="244995" y="1324838"/>
                  </a:lnTo>
                  <a:lnTo>
                    <a:pt x="206590" y="1341755"/>
                  </a:lnTo>
                  <a:lnTo>
                    <a:pt x="162623" y="1356448"/>
                  </a:lnTo>
                  <a:lnTo>
                    <a:pt x="114122" y="1365173"/>
                  </a:lnTo>
                  <a:lnTo>
                    <a:pt x="97777" y="1366786"/>
                  </a:lnTo>
                  <a:lnTo>
                    <a:pt x="91173" y="1367726"/>
                  </a:lnTo>
                  <a:lnTo>
                    <a:pt x="81775" y="1367726"/>
                  </a:lnTo>
                  <a:lnTo>
                    <a:pt x="73329" y="1369606"/>
                  </a:lnTo>
                  <a:lnTo>
                    <a:pt x="65798" y="1370545"/>
                  </a:lnTo>
                  <a:lnTo>
                    <a:pt x="57340" y="1370545"/>
                  </a:lnTo>
                  <a:lnTo>
                    <a:pt x="55460" y="1377124"/>
                  </a:lnTo>
                  <a:lnTo>
                    <a:pt x="55460" y="1378077"/>
                  </a:lnTo>
                  <a:lnTo>
                    <a:pt x="54533" y="1379016"/>
                  </a:lnTo>
                  <a:lnTo>
                    <a:pt x="54533" y="1380896"/>
                  </a:lnTo>
                  <a:lnTo>
                    <a:pt x="56946" y="1390294"/>
                  </a:lnTo>
                  <a:lnTo>
                    <a:pt x="81775" y="1424127"/>
                  </a:lnTo>
                  <a:lnTo>
                    <a:pt x="124091" y="1449501"/>
                  </a:lnTo>
                  <a:lnTo>
                    <a:pt x="126898" y="1449501"/>
                  </a:lnTo>
                  <a:lnTo>
                    <a:pt x="176733" y="1437055"/>
                  </a:lnTo>
                  <a:lnTo>
                    <a:pt x="232181" y="1414729"/>
                  </a:lnTo>
                  <a:lnTo>
                    <a:pt x="281406" y="1388529"/>
                  </a:lnTo>
                  <a:lnTo>
                    <a:pt x="324294" y="1360220"/>
                  </a:lnTo>
                  <a:lnTo>
                    <a:pt x="364401" y="1324432"/>
                  </a:lnTo>
                  <a:lnTo>
                    <a:pt x="397891" y="1285087"/>
                  </a:lnTo>
                  <a:lnTo>
                    <a:pt x="425691" y="1242720"/>
                  </a:lnTo>
                  <a:lnTo>
                    <a:pt x="448729" y="1197838"/>
                  </a:lnTo>
                  <a:lnTo>
                    <a:pt x="467893" y="1150988"/>
                  </a:lnTo>
                  <a:lnTo>
                    <a:pt x="484098" y="1102664"/>
                  </a:lnTo>
                  <a:lnTo>
                    <a:pt x="485965" y="1095133"/>
                  </a:lnTo>
                  <a:lnTo>
                    <a:pt x="490677" y="1088555"/>
                  </a:lnTo>
                  <a:lnTo>
                    <a:pt x="496303" y="1081976"/>
                  </a:lnTo>
                  <a:lnTo>
                    <a:pt x="503948" y="1066711"/>
                  </a:lnTo>
                  <a:lnTo>
                    <a:pt x="507288" y="1059510"/>
                  </a:lnTo>
                  <a:lnTo>
                    <a:pt x="509473" y="1052842"/>
                  </a:lnTo>
                  <a:lnTo>
                    <a:pt x="509473" y="1044371"/>
                  </a:lnTo>
                  <a:close/>
                </a:path>
                <a:path w="2307590" h="1449705">
                  <a:moveTo>
                    <a:pt x="1156169" y="1300988"/>
                  </a:moveTo>
                  <a:lnTo>
                    <a:pt x="1154290" y="1295361"/>
                  </a:lnTo>
                  <a:lnTo>
                    <a:pt x="1145819" y="1290662"/>
                  </a:lnTo>
                  <a:lnTo>
                    <a:pt x="1137373" y="1290662"/>
                  </a:lnTo>
                  <a:lnTo>
                    <a:pt x="1126083" y="1292529"/>
                  </a:lnTo>
                  <a:lnTo>
                    <a:pt x="1101648" y="1299108"/>
                  </a:lnTo>
                  <a:lnTo>
                    <a:pt x="1090472" y="1301178"/>
                  </a:lnTo>
                  <a:lnTo>
                    <a:pt x="1078496" y="1302994"/>
                  </a:lnTo>
                  <a:lnTo>
                    <a:pt x="1066355" y="1304277"/>
                  </a:lnTo>
                  <a:lnTo>
                    <a:pt x="1054646" y="1304759"/>
                  </a:lnTo>
                  <a:lnTo>
                    <a:pt x="1023366" y="1304163"/>
                  </a:lnTo>
                  <a:lnTo>
                    <a:pt x="963980" y="1301572"/>
                  </a:lnTo>
                  <a:lnTo>
                    <a:pt x="939038" y="1300988"/>
                  </a:lnTo>
                  <a:lnTo>
                    <a:pt x="937310" y="1249845"/>
                  </a:lnTo>
                  <a:lnTo>
                    <a:pt x="937145" y="1217345"/>
                  </a:lnTo>
                  <a:lnTo>
                    <a:pt x="939038" y="1157185"/>
                  </a:lnTo>
                  <a:lnTo>
                    <a:pt x="993762" y="1159954"/>
                  </a:lnTo>
                  <a:lnTo>
                    <a:pt x="1046187" y="1166571"/>
                  </a:lnTo>
                  <a:lnTo>
                    <a:pt x="1056525" y="1166571"/>
                  </a:lnTo>
                  <a:lnTo>
                    <a:pt x="1090371" y="1137437"/>
                  </a:lnTo>
                  <a:lnTo>
                    <a:pt x="1094130" y="1130858"/>
                  </a:lnTo>
                  <a:lnTo>
                    <a:pt x="1095070" y="1125220"/>
                  </a:lnTo>
                  <a:lnTo>
                    <a:pt x="1095070" y="1113002"/>
                  </a:lnTo>
                  <a:lnTo>
                    <a:pt x="1093190" y="1105484"/>
                  </a:lnTo>
                  <a:lnTo>
                    <a:pt x="1084719" y="1099845"/>
                  </a:lnTo>
                  <a:lnTo>
                    <a:pt x="1078153" y="1098905"/>
                  </a:lnTo>
                  <a:lnTo>
                    <a:pt x="1070635" y="1098905"/>
                  </a:lnTo>
                  <a:lnTo>
                    <a:pt x="1057224" y="1099642"/>
                  </a:lnTo>
                  <a:lnTo>
                    <a:pt x="1027938" y="1102868"/>
                  </a:lnTo>
                  <a:lnTo>
                    <a:pt x="1016114" y="1103604"/>
                  </a:lnTo>
                  <a:lnTo>
                    <a:pt x="798042" y="1103604"/>
                  </a:lnTo>
                  <a:lnTo>
                    <a:pt x="790257" y="1102995"/>
                  </a:lnTo>
                  <a:lnTo>
                    <a:pt x="773988" y="1100035"/>
                  </a:lnTo>
                  <a:lnTo>
                    <a:pt x="765149" y="1098905"/>
                  </a:lnTo>
                  <a:lnTo>
                    <a:pt x="763257" y="1097965"/>
                  </a:lnTo>
                  <a:lnTo>
                    <a:pt x="758558" y="1097965"/>
                  </a:lnTo>
                  <a:lnTo>
                    <a:pt x="722845" y="1119581"/>
                  </a:lnTo>
                  <a:lnTo>
                    <a:pt x="717207" y="1131798"/>
                  </a:lnTo>
                  <a:lnTo>
                    <a:pt x="717207" y="1138389"/>
                  </a:lnTo>
                  <a:lnTo>
                    <a:pt x="738835" y="1167523"/>
                  </a:lnTo>
                  <a:lnTo>
                    <a:pt x="751052" y="1167523"/>
                  </a:lnTo>
                  <a:lnTo>
                    <a:pt x="764197" y="1165644"/>
                  </a:lnTo>
                  <a:lnTo>
                    <a:pt x="791806" y="1163002"/>
                  </a:lnTo>
                  <a:lnTo>
                    <a:pt x="818603" y="1160703"/>
                  </a:lnTo>
                  <a:lnTo>
                    <a:pt x="845235" y="1158773"/>
                  </a:lnTo>
                  <a:lnTo>
                    <a:pt x="872299" y="1157185"/>
                  </a:lnTo>
                  <a:lnTo>
                    <a:pt x="873594" y="1187729"/>
                  </a:lnTo>
                  <a:lnTo>
                    <a:pt x="874179" y="1221092"/>
                  </a:lnTo>
                  <a:lnTo>
                    <a:pt x="873594" y="1263510"/>
                  </a:lnTo>
                  <a:lnTo>
                    <a:pt x="872299" y="1300988"/>
                  </a:lnTo>
                  <a:lnTo>
                    <a:pt x="850696" y="1301445"/>
                  </a:lnTo>
                  <a:lnTo>
                    <a:pt x="801839" y="1303769"/>
                  </a:lnTo>
                  <a:lnTo>
                    <a:pt x="775474" y="1304759"/>
                  </a:lnTo>
                  <a:lnTo>
                    <a:pt x="761720" y="1304455"/>
                  </a:lnTo>
                  <a:lnTo>
                    <a:pt x="753986" y="1303705"/>
                  </a:lnTo>
                  <a:lnTo>
                    <a:pt x="721017" y="1299413"/>
                  </a:lnTo>
                  <a:lnTo>
                    <a:pt x="710628" y="1299108"/>
                  </a:lnTo>
                  <a:lnTo>
                    <a:pt x="672084" y="1332953"/>
                  </a:lnTo>
                  <a:lnTo>
                    <a:pt x="665505" y="1361147"/>
                  </a:lnTo>
                  <a:lnTo>
                    <a:pt x="665505" y="1366799"/>
                  </a:lnTo>
                  <a:lnTo>
                    <a:pt x="667385" y="1372438"/>
                  </a:lnTo>
                  <a:lnTo>
                    <a:pt x="671144" y="1377137"/>
                  </a:lnTo>
                  <a:lnTo>
                    <a:pt x="675843" y="1383715"/>
                  </a:lnTo>
                  <a:lnTo>
                    <a:pt x="682421" y="1385595"/>
                  </a:lnTo>
                  <a:lnTo>
                    <a:pt x="696531" y="1385595"/>
                  </a:lnTo>
                  <a:lnTo>
                    <a:pt x="704037" y="1383715"/>
                  </a:lnTo>
                  <a:lnTo>
                    <a:pt x="709688" y="1381836"/>
                  </a:lnTo>
                  <a:lnTo>
                    <a:pt x="720001" y="1377086"/>
                  </a:lnTo>
                  <a:lnTo>
                    <a:pt x="730135" y="1372793"/>
                  </a:lnTo>
                  <a:lnTo>
                    <a:pt x="785418" y="1361224"/>
                  </a:lnTo>
                  <a:lnTo>
                    <a:pt x="844461" y="1356804"/>
                  </a:lnTo>
                  <a:lnTo>
                    <a:pt x="899553" y="1355509"/>
                  </a:lnTo>
                  <a:lnTo>
                    <a:pt x="937260" y="1356347"/>
                  </a:lnTo>
                  <a:lnTo>
                    <a:pt x="1001496" y="1362252"/>
                  </a:lnTo>
                  <a:lnTo>
                    <a:pt x="1042936" y="1367980"/>
                  </a:lnTo>
                  <a:lnTo>
                    <a:pt x="1065936" y="1375257"/>
                  </a:lnTo>
                  <a:lnTo>
                    <a:pt x="1076261" y="1377137"/>
                  </a:lnTo>
                  <a:lnTo>
                    <a:pt x="1084719" y="1379956"/>
                  </a:lnTo>
                  <a:lnTo>
                    <a:pt x="1090371" y="1379956"/>
                  </a:lnTo>
                  <a:lnTo>
                    <a:pt x="1123950" y="1359598"/>
                  </a:lnTo>
                  <a:lnTo>
                    <a:pt x="1151204" y="1323009"/>
                  </a:lnTo>
                  <a:lnTo>
                    <a:pt x="1156169" y="1309458"/>
                  </a:lnTo>
                  <a:lnTo>
                    <a:pt x="1156169" y="1300988"/>
                  </a:lnTo>
                  <a:close/>
                </a:path>
                <a:path w="2307590" h="1449705">
                  <a:moveTo>
                    <a:pt x="1594192" y="1090447"/>
                  </a:moveTo>
                  <a:lnTo>
                    <a:pt x="1593088" y="1076032"/>
                  </a:lnTo>
                  <a:lnTo>
                    <a:pt x="1588096" y="1062596"/>
                  </a:lnTo>
                  <a:lnTo>
                    <a:pt x="1576755" y="1052499"/>
                  </a:lnTo>
                  <a:lnTo>
                    <a:pt x="1556588" y="1048143"/>
                  </a:lnTo>
                  <a:lnTo>
                    <a:pt x="1554708" y="1048143"/>
                  </a:lnTo>
                  <a:lnTo>
                    <a:pt x="1537703" y="1050023"/>
                  </a:lnTo>
                  <a:lnTo>
                    <a:pt x="1522984" y="1055433"/>
                  </a:lnTo>
                  <a:lnTo>
                    <a:pt x="1512150" y="1064006"/>
                  </a:lnTo>
                  <a:lnTo>
                    <a:pt x="1506766" y="1075410"/>
                  </a:lnTo>
                  <a:lnTo>
                    <a:pt x="1506766" y="1081976"/>
                  </a:lnTo>
                  <a:lnTo>
                    <a:pt x="1509344" y="1092987"/>
                  </a:lnTo>
                  <a:lnTo>
                    <a:pt x="1515351" y="1100201"/>
                  </a:lnTo>
                  <a:lnTo>
                    <a:pt x="1522247" y="1107236"/>
                  </a:lnTo>
                  <a:lnTo>
                    <a:pt x="1527467" y="1117701"/>
                  </a:lnTo>
                  <a:lnTo>
                    <a:pt x="1529245" y="1124407"/>
                  </a:lnTo>
                  <a:lnTo>
                    <a:pt x="1530400" y="1131798"/>
                  </a:lnTo>
                  <a:lnTo>
                    <a:pt x="1531010" y="1139698"/>
                  </a:lnTo>
                  <a:lnTo>
                    <a:pt x="1531213" y="1148715"/>
                  </a:lnTo>
                  <a:lnTo>
                    <a:pt x="1530743" y="1161897"/>
                  </a:lnTo>
                  <a:lnTo>
                    <a:pt x="1510474" y="1247787"/>
                  </a:lnTo>
                  <a:lnTo>
                    <a:pt x="1482102" y="1290307"/>
                  </a:lnTo>
                  <a:lnTo>
                    <a:pt x="1441399" y="1325943"/>
                  </a:lnTo>
                  <a:lnTo>
                    <a:pt x="1388351" y="1355509"/>
                  </a:lnTo>
                  <a:lnTo>
                    <a:pt x="1348854" y="1368666"/>
                  </a:lnTo>
                  <a:lnTo>
                    <a:pt x="1338529" y="1372438"/>
                  </a:lnTo>
                  <a:lnTo>
                    <a:pt x="1330058" y="1377124"/>
                  </a:lnTo>
                  <a:lnTo>
                    <a:pt x="1330058" y="1394053"/>
                  </a:lnTo>
                  <a:lnTo>
                    <a:pt x="1335697" y="1400632"/>
                  </a:lnTo>
                  <a:lnTo>
                    <a:pt x="1343228" y="1406271"/>
                  </a:lnTo>
                  <a:lnTo>
                    <a:pt x="1350137" y="1411046"/>
                  </a:lnTo>
                  <a:lnTo>
                    <a:pt x="1365034" y="1419885"/>
                  </a:lnTo>
                  <a:lnTo>
                    <a:pt x="1371422" y="1424127"/>
                  </a:lnTo>
                  <a:lnTo>
                    <a:pt x="1380591" y="1429651"/>
                  </a:lnTo>
                  <a:lnTo>
                    <a:pt x="1389748" y="1434465"/>
                  </a:lnTo>
                  <a:lnTo>
                    <a:pt x="1398917" y="1437881"/>
                  </a:lnTo>
                  <a:lnTo>
                    <a:pt x="1408074" y="1439176"/>
                  </a:lnTo>
                  <a:lnTo>
                    <a:pt x="1414310" y="1438783"/>
                  </a:lnTo>
                  <a:lnTo>
                    <a:pt x="1420545" y="1437411"/>
                  </a:lnTo>
                  <a:lnTo>
                    <a:pt x="1427124" y="1434807"/>
                  </a:lnTo>
                  <a:lnTo>
                    <a:pt x="1434401" y="1430705"/>
                  </a:lnTo>
                  <a:lnTo>
                    <a:pt x="1461897" y="1411147"/>
                  </a:lnTo>
                  <a:lnTo>
                    <a:pt x="1472946" y="1403451"/>
                  </a:lnTo>
                  <a:lnTo>
                    <a:pt x="1515351" y="1360792"/>
                  </a:lnTo>
                  <a:lnTo>
                    <a:pt x="1550009" y="1310398"/>
                  </a:lnTo>
                  <a:lnTo>
                    <a:pt x="1569453" y="1267358"/>
                  </a:lnTo>
                  <a:lnTo>
                    <a:pt x="1582102" y="1221333"/>
                  </a:lnTo>
                  <a:lnTo>
                    <a:pt x="1589278" y="1174242"/>
                  </a:lnTo>
                  <a:lnTo>
                    <a:pt x="1592389" y="1127099"/>
                  </a:lnTo>
                  <a:lnTo>
                    <a:pt x="1593113" y="1117701"/>
                  </a:lnTo>
                  <a:lnTo>
                    <a:pt x="1593621" y="1110818"/>
                  </a:lnTo>
                  <a:lnTo>
                    <a:pt x="1594040" y="1103325"/>
                  </a:lnTo>
                  <a:lnTo>
                    <a:pt x="1594104" y="1100201"/>
                  </a:lnTo>
                  <a:lnTo>
                    <a:pt x="1594192" y="1090447"/>
                  </a:lnTo>
                  <a:close/>
                </a:path>
                <a:path w="2307590" h="1449705">
                  <a:moveTo>
                    <a:pt x="1835264" y="86360"/>
                  </a:moveTo>
                  <a:lnTo>
                    <a:pt x="1801152" y="63500"/>
                  </a:lnTo>
                  <a:lnTo>
                    <a:pt x="1765604" y="63500"/>
                  </a:lnTo>
                  <a:lnTo>
                    <a:pt x="1722272" y="62230"/>
                  </a:lnTo>
                  <a:lnTo>
                    <a:pt x="1703082" y="62230"/>
                  </a:lnTo>
                  <a:lnTo>
                    <a:pt x="1702917" y="49530"/>
                  </a:lnTo>
                  <a:lnTo>
                    <a:pt x="1701088" y="38100"/>
                  </a:lnTo>
                  <a:lnTo>
                    <a:pt x="1675003" y="2540"/>
                  </a:lnTo>
                  <a:lnTo>
                    <a:pt x="1664322" y="0"/>
                  </a:lnTo>
                  <a:lnTo>
                    <a:pt x="1652320" y="0"/>
                  </a:lnTo>
                  <a:lnTo>
                    <a:pt x="1641525" y="5080"/>
                  </a:lnTo>
                  <a:lnTo>
                    <a:pt x="1634350" y="13970"/>
                  </a:lnTo>
                  <a:lnTo>
                    <a:pt x="1630514" y="26670"/>
                  </a:lnTo>
                  <a:lnTo>
                    <a:pt x="1629765" y="43180"/>
                  </a:lnTo>
                  <a:lnTo>
                    <a:pt x="1629765" y="48260"/>
                  </a:lnTo>
                  <a:lnTo>
                    <a:pt x="1631645" y="55880"/>
                  </a:lnTo>
                  <a:lnTo>
                    <a:pt x="1631645" y="62230"/>
                  </a:lnTo>
                  <a:lnTo>
                    <a:pt x="1605826" y="62230"/>
                  </a:lnTo>
                  <a:lnTo>
                    <a:pt x="1583702" y="60960"/>
                  </a:lnTo>
                  <a:lnTo>
                    <a:pt x="1565821" y="58420"/>
                  </a:lnTo>
                  <a:lnTo>
                    <a:pt x="1552689" y="57150"/>
                  </a:lnTo>
                  <a:lnTo>
                    <a:pt x="1537716" y="55880"/>
                  </a:lnTo>
                  <a:lnTo>
                    <a:pt x="1523898" y="57150"/>
                  </a:lnTo>
                  <a:lnTo>
                    <a:pt x="1511312" y="63500"/>
                  </a:lnTo>
                  <a:lnTo>
                    <a:pt x="1500047" y="72390"/>
                  </a:lnTo>
                  <a:lnTo>
                    <a:pt x="1491767" y="82550"/>
                  </a:lnTo>
                  <a:lnTo>
                    <a:pt x="1486649" y="92710"/>
                  </a:lnTo>
                  <a:lnTo>
                    <a:pt x="1484718" y="102870"/>
                  </a:lnTo>
                  <a:lnTo>
                    <a:pt x="1485950" y="110490"/>
                  </a:lnTo>
                  <a:lnTo>
                    <a:pt x="1490814" y="116840"/>
                  </a:lnTo>
                  <a:lnTo>
                    <a:pt x="1499463" y="121920"/>
                  </a:lnTo>
                  <a:lnTo>
                    <a:pt x="1511465" y="123190"/>
                  </a:lnTo>
                  <a:lnTo>
                    <a:pt x="1526374" y="123190"/>
                  </a:lnTo>
                  <a:lnTo>
                    <a:pt x="1544002" y="121920"/>
                  </a:lnTo>
                  <a:lnTo>
                    <a:pt x="1565960" y="120650"/>
                  </a:lnTo>
                  <a:lnTo>
                    <a:pt x="1592326" y="118110"/>
                  </a:lnTo>
                  <a:lnTo>
                    <a:pt x="1623187" y="116840"/>
                  </a:lnTo>
                  <a:lnTo>
                    <a:pt x="1626946" y="116840"/>
                  </a:lnTo>
                  <a:lnTo>
                    <a:pt x="1631645" y="115570"/>
                  </a:lnTo>
                  <a:lnTo>
                    <a:pt x="1634464" y="115570"/>
                  </a:lnTo>
                  <a:lnTo>
                    <a:pt x="1634464" y="123190"/>
                  </a:lnTo>
                  <a:lnTo>
                    <a:pt x="1635404" y="129540"/>
                  </a:lnTo>
                  <a:lnTo>
                    <a:pt x="1635404" y="144780"/>
                  </a:lnTo>
                  <a:lnTo>
                    <a:pt x="1634464" y="153670"/>
                  </a:lnTo>
                  <a:lnTo>
                    <a:pt x="1634464" y="162560"/>
                  </a:lnTo>
                  <a:lnTo>
                    <a:pt x="1552155" y="162560"/>
                  </a:lnTo>
                  <a:lnTo>
                    <a:pt x="1533893" y="165100"/>
                  </a:lnTo>
                  <a:lnTo>
                    <a:pt x="1519859" y="168910"/>
                  </a:lnTo>
                  <a:lnTo>
                    <a:pt x="1510398" y="175260"/>
                  </a:lnTo>
                  <a:lnTo>
                    <a:pt x="1504226" y="182880"/>
                  </a:lnTo>
                  <a:lnTo>
                    <a:pt x="1501228" y="190500"/>
                  </a:lnTo>
                  <a:lnTo>
                    <a:pt x="1501394" y="199390"/>
                  </a:lnTo>
                  <a:lnTo>
                    <a:pt x="1504746" y="208280"/>
                  </a:lnTo>
                  <a:lnTo>
                    <a:pt x="1511223" y="215900"/>
                  </a:lnTo>
                  <a:lnTo>
                    <a:pt x="1522031" y="219710"/>
                  </a:lnTo>
                  <a:lnTo>
                    <a:pt x="1536877" y="220980"/>
                  </a:lnTo>
                  <a:lnTo>
                    <a:pt x="1555508" y="218440"/>
                  </a:lnTo>
                  <a:lnTo>
                    <a:pt x="1572602" y="215900"/>
                  </a:lnTo>
                  <a:lnTo>
                    <a:pt x="1591462" y="213360"/>
                  </a:lnTo>
                  <a:lnTo>
                    <a:pt x="1612074" y="212090"/>
                  </a:lnTo>
                  <a:lnTo>
                    <a:pt x="1634464" y="212090"/>
                  </a:lnTo>
                  <a:lnTo>
                    <a:pt x="1634553" y="251460"/>
                  </a:lnTo>
                  <a:lnTo>
                    <a:pt x="1634667" y="256540"/>
                  </a:lnTo>
                  <a:lnTo>
                    <a:pt x="1634858" y="261620"/>
                  </a:lnTo>
                  <a:lnTo>
                    <a:pt x="1635404" y="267970"/>
                  </a:lnTo>
                  <a:lnTo>
                    <a:pt x="1630705" y="267970"/>
                  </a:lnTo>
                  <a:lnTo>
                    <a:pt x="1603971" y="266700"/>
                  </a:lnTo>
                  <a:lnTo>
                    <a:pt x="1561147" y="266700"/>
                  </a:lnTo>
                  <a:lnTo>
                    <a:pt x="1545348" y="265430"/>
                  </a:lnTo>
                  <a:lnTo>
                    <a:pt x="1497228" y="270510"/>
                  </a:lnTo>
                  <a:lnTo>
                    <a:pt x="1460220" y="289560"/>
                  </a:lnTo>
                  <a:lnTo>
                    <a:pt x="1447406" y="317500"/>
                  </a:lnTo>
                  <a:lnTo>
                    <a:pt x="1448816" y="326390"/>
                  </a:lnTo>
                  <a:lnTo>
                    <a:pt x="1453057" y="335280"/>
                  </a:lnTo>
                  <a:lnTo>
                    <a:pt x="1461325" y="340360"/>
                  </a:lnTo>
                  <a:lnTo>
                    <a:pt x="1474787" y="341630"/>
                  </a:lnTo>
                  <a:lnTo>
                    <a:pt x="1493367" y="340360"/>
                  </a:lnTo>
                  <a:lnTo>
                    <a:pt x="1516976" y="336550"/>
                  </a:lnTo>
                  <a:lnTo>
                    <a:pt x="1537068" y="330200"/>
                  </a:lnTo>
                  <a:lnTo>
                    <a:pt x="1562087" y="326390"/>
                  </a:lnTo>
                  <a:lnTo>
                    <a:pt x="1592046" y="322580"/>
                  </a:lnTo>
                  <a:lnTo>
                    <a:pt x="1626946" y="320040"/>
                  </a:lnTo>
                  <a:lnTo>
                    <a:pt x="1662023" y="318770"/>
                  </a:lnTo>
                  <a:lnTo>
                    <a:pt x="1693913" y="318770"/>
                  </a:lnTo>
                  <a:lnTo>
                    <a:pt x="1748205" y="321310"/>
                  </a:lnTo>
                  <a:lnTo>
                    <a:pt x="1764017" y="323850"/>
                  </a:lnTo>
                  <a:lnTo>
                    <a:pt x="1778863" y="322580"/>
                  </a:lnTo>
                  <a:lnTo>
                    <a:pt x="1789074" y="318770"/>
                  </a:lnTo>
                  <a:lnTo>
                    <a:pt x="1792478" y="317500"/>
                  </a:lnTo>
                  <a:lnTo>
                    <a:pt x="1804606" y="311150"/>
                  </a:lnTo>
                  <a:lnTo>
                    <a:pt x="1814791" y="304800"/>
                  </a:lnTo>
                  <a:lnTo>
                    <a:pt x="1822691" y="297180"/>
                  </a:lnTo>
                  <a:lnTo>
                    <a:pt x="1828126" y="289560"/>
                  </a:lnTo>
                  <a:lnTo>
                    <a:pt x="1830920" y="281940"/>
                  </a:lnTo>
                  <a:lnTo>
                    <a:pt x="1829447" y="275590"/>
                  </a:lnTo>
                  <a:lnTo>
                    <a:pt x="1823389" y="271780"/>
                  </a:lnTo>
                  <a:lnTo>
                    <a:pt x="1812404" y="267970"/>
                  </a:lnTo>
                  <a:lnTo>
                    <a:pt x="1695564" y="267970"/>
                  </a:lnTo>
                  <a:lnTo>
                    <a:pt x="1695564" y="265430"/>
                  </a:lnTo>
                  <a:lnTo>
                    <a:pt x="1696504" y="261620"/>
                  </a:lnTo>
                  <a:lnTo>
                    <a:pt x="1696377" y="256540"/>
                  </a:lnTo>
                  <a:lnTo>
                    <a:pt x="1696021" y="248920"/>
                  </a:lnTo>
                  <a:lnTo>
                    <a:pt x="1695831" y="242570"/>
                  </a:lnTo>
                  <a:lnTo>
                    <a:pt x="1695716" y="237490"/>
                  </a:lnTo>
                  <a:lnTo>
                    <a:pt x="1695589" y="224790"/>
                  </a:lnTo>
                  <a:lnTo>
                    <a:pt x="1695564" y="212090"/>
                  </a:lnTo>
                  <a:lnTo>
                    <a:pt x="1742617" y="212090"/>
                  </a:lnTo>
                  <a:lnTo>
                    <a:pt x="1759483" y="213360"/>
                  </a:lnTo>
                  <a:lnTo>
                    <a:pt x="1773936" y="212090"/>
                  </a:lnTo>
                  <a:lnTo>
                    <a:pt x="1784858" y="208280"/>
                  </a:lnTo>
                  <a:lnTo>
                    <a:pt x="1792262" y="204470"/>
                  </a:lnTo>
                  <a:lnTo>
                    <a:pt x="1796135" y="198120"/>
                  </a:lnTo>
                  <a:lnTo>
                    <a:pt x="1797761" y="190500"/>
                  </a:lnTo>
                  <a:lnTo>
                    <a:pt x="1797189" y="185420"/>
                  </a:lnTo>
                  <a:lnTo>
                    <a:pt x="1752561" y="163830"/>
                  </a:lnTo>
                  <a:lnTo>
                    <a:pt x="1722132" y="163830"/>
                  </a:lnTo>
                  <a:lnTo>
                    <a:pt x="1704187" y="162560"/>
                  </a:lnTo>
                  <a:lnTo>
                    <a:pt x="1695564" y="162560"/>
                  </a:lnTo>
                  <a:lnTo>
                    <a:pt x="1695665" y="149860"/>
                  </a:lnTo>
                  <a:lnTo>
                    <a:pt x="1695780" y="143510"/>
                  </a:lnTo>
                  <a:lnTo>
                    <a:pt x="1696351" y="124460"/>
                  </a:lnTo>
                  <a:lnTo>
                    <a:pt x="1696504" y="115570"/>
                  </a:lnTo>
                  <a:lnTo>
                    <a:pt x="1802625" y="115570"/>
                  </a:lnTo>
                  <a:lnTo>
                    <a:pt x="1814931" y="113030"/>
                  </a:lnTo>
                  <a:lnTo>
                    <a:pt x="1824418" y="109220"/>
                  </a:lnTo>
                  <a:lnTo>
                    <a:pt x="1830920" y="101600"/>
                  </a:lnTo>
                  <a:lnTo>
                    <a:pt x="1834464" y="93980"/>
                  </a:lnTo>
                  <a:lnTo>
                    <a:pt x="1835264" y="86360"/>
                  </a:lnTo>
                  <a:close/>
                </a:path>
                <a:path w="2307590" h="1449705">
                  <a:moveTo>
                    <a:pt x="1845157" y="1010551"/>
                  </a:moveTo>
                  <a:lnTo>
                    <a:pt x="1845068" y="1004785"/>
                  </a:lnTo>
                  <a:lnTo>
                    <a:pt x="1844649" y="1000201"/>
                  </a:lnTo>
                  <a:lnTo>
                    <a:pt x="1844154" y="994676"/>
                  </a:lnTo>
                  <a:lnTo>
                    <a:pt x="1831060" y="958850"/>
                  </a:lnTo>
                  <a:lnTo>
                    <a:pt x="1800669" y="929373"/>
                  </a:lnTo>
                  <a:lnTo>
                    <a:pt x="1789709" y="925957"/>
                  </a:lnTo>
                  <a:lnTo>
                    <a:pt x="1786890" y="925957"/>
                  </a:lnTo>
                  <a:lnTo>
                    <a:pt x="1780120" y="926592"/>
                  </a:lnTo>
                  <a:lnTo>
                    <a:pt x="1772907" y="928179"/>
                  </a:lnTo>
                  <a:lnTo>
                    <a:pt x="1765871" y="930313"/>
                  </a:lnTo>
                  <a:lnTo>
                    <a:pt x="1759623" y="932522"/>
                  </a:lnTo>
                  <a:lnTo>
                    <a:pt x="1752511" y="934605"/>
                  </a:lnTo>
                  <a:lnTo>
                    <a:pt x="1693176" y="940206"/>
                  </a:lnTo>
                  <a:lnTo>
                    <a:pt x="1600771" y="940993"/>
                  </a:lnTo>
                  <a:lnTo>
                    <a:pt x="1395857" y="940993"/>
                  </a:lnTo>
                  <a:lnTo>
                    <a:pt x="1382217" y="940498"/>
                  </a:lnTo>
                  <a:lnTo>
                    <a:pt x="1370596" y="939114"/>
                  </a:lnTo>
                  <a:lnTo>
                    <a:pt x="1360563" y="937018"/>
                  </a:lnTo>
                  <a:lnTo>
                    <a:pt x="1351673" y="934415"/>
                  </a:lnTo>
                  <a:lnTo>
                    <a:pt x="1346034" y="933462"/>
                  </a:lnTo>
                  <a:lnTo>
                    <a:pt x="1336636" y="928776"/>
                  </a:lnTo>
                  <a:lnTo>
                    <a:pt x="1330058" y="928776"/>
                  </a:lnTo>
                  <a:lnTo>
                    <a:pt x="1295438" y="954011"/>
                  </a:lnTo>
                  <a:lnTo>
                    <a:pt x="1280248" y="994575"/>
                  </a:lnTo>
                  <a:lnTo>
                    <a:pt x="1280248" y="1005852"/>
                  </a:lnTo>
                  <a:lnTo>
                    <a:pt x="1284008" y="1013358"/>
                  </a:lnTo>
                  <a:lnTo>
                    <a:pt x="1294345" y="1023708"/>
                  </a:lnTo>
                  <a:lnTo>
                    <a:pt x="1299044" y="1027468"/>
                  </a:lnTo>
                  <a:lnTo>
                    <a:pt x="1311262" y="1027468"/>
                  </a:lnTo>
                  <a:lnTo>
                    <a:pt x="1315021" y="1026528"/>
                  </a:lnTo>
                  <a:lnTo>
                    <a:pt x="1321612" y="1025588"/>
                  </a:lnTo>
                  <a:lnTo>
                    <a:pt x="1329461" y="1023848"/>
                  </a:lnTo>
                  <a:lnTo>
                    <a:pt x="1338643" y="1021588"/>
                  </a:lnTo>
                  <a:lnTo>
                    <a:pt x="1348701" y="1018971"/>
                  </a:lnTo>
                  <a:lnTo>
                    <a:pt x="1368298" y="1013701"/>
                  </a:lnTo>
                  <a:lnTo>
                    <a:pt x="1376946" y="1011847"/>
                  </a:lnTo>
                  <a:lnTo>
                    <a:pt x="1471295" y="1004785"/>
                  </a:lnTo>
                  <a:lnTo>
                    <a:pt x="1570151" y="1001534"/>
                  </a:lnTo>
                  <a:lnTo>
                    <a:pt x="1645894" y="1001141"/>
                  </a:lnTo>
                  <a:lnTo>
                    <a:pt x="1653882" y="1000988"/>
                  </a:lnTo>
                  <a:lnTo>
                    <a:pt x="1673390" y="1000353"/>
                  </a:lnTo>
                  <a:lnTo>
                    <a:pt x="1683486" y="1000201"/>
                  </a:lnTo>
                  <a:lnTo>
                    <a:pt x="1694764" y="1000201"/>
                  </a:lnTo>
                  <a:lnTo>
                    <a:pt x="1702282" y="1001141"/>
                  </a:lnTo>
                  <a:lnTo>
                    <a:pt x="1714512" y="1001141"/>
                  </a:lnTo>
                  <a:lnTo>
                    <a:pt x="1720151" y="1000201"/>
                  </a:lnTo>
                  <a:lnTo>
                    <a:pt x="1735188" y="1000201"/>
                  </a:lnTo>
                  <a:lnTo>
                    <a:pt x="1742706" y="1001141"/>
                  </a:lnTo>
                  <a:lnTo>
                    <a:pt x="1745538" y="1004900"/>
                  </a:lnTo>
                  <a:lnTo>
                    <a:pt x="1746465" y="1005852"/>
                  </a:lnTo>
                  <a:lnTo>
                    <a:pt x="1746465" y="1007719"/>
                  </a:lnTo>
                  <a:lnTo>
                    <a:pt x="1744789" y="1012799"/>
                  </a:lnTo>
                  <a:lnTo>
                    <a:pt x="1708543" y="1051598"/>
                  </a:lnTo>
                  <a:lnTo>
                    <a:pt x="1672488" y="1079284"/>
                  </a:lnTo>
                  <a:lnTo>
                    <a:pt x="1628152" y="1103007"/>
                  </a:lnTo>
                  <a:lnTo>
                    <a:pt x="1615211" y="1110818"/>
                  </a:lnTo>
                  <a:lnTo>
                    <a:pt x="1609229" y="1119581"/>
                  </a:lnTo>
                  <a:lnTo>
                    <a:pt x="1609229" y="1120521"/>
                  </a:lnTo>
                  <a:lnTo>
                    <a:pt x="1646834" y="1143088"/>
                  </a:lnTo>
                  <a:lnTo>
                    <a:pt x="1662811" y="1145895"/>
                  </a:lnTo>
                  <a:lnTo>
                    <a:pt x="1677847" y="1145895"/>
                  </a:lnTo>
                  <a:lnTo>
                    <a:pt x="1716747" y="1127099"/>
                  </a:lnTo>
                  <a:lnTo>
                    <a:pt x="1752092" y="1092987"/>
                  </a:lnTo>
                  <a:lnTo>
                    <a:pt x="1778063" y="1065720"/>
                  </a:lnTo>
                  <a:lnTo>
                    <a:pt x="1791576" y="1051902"/>
                  </a:lnTo>
                  <a:lnTo>
                    <a:pt x="1796351" y="1048766"/>
                  </a:lnTo>
                  <a:lnTo>
                    <a:pt x="1803577" y="1044384"/>
                  </a:lnTo>
                  <a:lnTo>
                    <a:pt x="1811147" y="1040003"/>
                  </a:lnTo>
                  <a:lnTo>
                    <a:pt x="1816963" y="1036866"/>
                  </a:lnTo>
                  <a:lnTo>
                    <a:pt x="1823961" y="1032484"/>
                  </a:lnTo>
                  <a:lnTo>
                    <a:pt x="1830590" y="1028636"/>
                  </a:lnTo>
                  <a:lnTo>
                    <a:pt x="1836521" y="1024432"/>
                  </a:lnTo>
                  <a:lnTo>
                    <a:pt x="1841423" y="1018971"/>
                  </a:lnTo>
                  <a:lnTo>
                    <a:pt x="1844230" y="1015250"/>
                  </a:lnTo>
                  <a:lnTo>
                    <a:pt x="1845157" y="1010551"/>
                  </a:lnTo>
                  <a:close/>
                </a:path>
                <a:path w="2307590" h="1449705">
                  <a:moveTo>
                    <a:pt x="2298674" y="614680"/>
                  </a:moveTo>
                  <a:lnTo>
                    <a:pt x="2294559" y="608330"/>
                  </a:lnTo>
                  <a:lnTo>
                    <a:pt x="2284450" y="604520"/>
                  </a:lnTo>
                  <a:lnTo>
                    <a:pt x="2276221" y="603250"/>
                  </a:lnTo>
                  <a:lnTo>
                    <a:pt x="2268004" y="601980"/>
                  </a:lnTo>
                  <a:lnTo>
                    <a:pt x="2220595" y="603250"/>
                  </a:lnTo>
                  <a:lnTo>
                    <a:pt x="2174240" y="603250"/>
                  </a:lnTo>
                  <a:lnTo>
                    <a:pt x="2084705" y="600710"/>
                  </a:lnTo>
                  <a:lnTo>
                    <a:pt x="2045754" y="591820"/>
                  </a:lnTo>
                  <a:lnTo>
                    <a:pt x="2000808" y="580390"/>
                  </a:lnTo>
                  <a:lnTo>
                    <a:pt x="1949881" y="563880"/>
                  </a:lnTo>
                  <a:lnTo>
                    <a:pt x="1892960" y="543560"/>
                  </a:lnTo>
                  <a:lnTo>
                    <a:pt x="1878025" y="538480"/>
                  </a:lnTo>
                  <a:lnTo>
                    <a:pt x="1855609" y="530860"/>
                  </a:lnTo>
                  <a:lnTo>
                    <a:pt x="1819757" y="518160"/>
                  </a:lnTo>
                  <a:lnTo>
                    <a:pt x="1785493" y="508000"/>
                  </a:lnTo>
                  <a:lnTo>
                    <a:pt x="1771523" y="504190"/>
                  </a:lnTo>
                  <a:lnTo>
                    <a:pt x="1752892" y="499110"/>
                  </a:lnTo>
                  <a:lnTo>
                    <a:pt x="1760651" y="488950"/>
                  </a:lnTo>
                  <a:lnTo>
                    <a:pt x="1781048" y="453390"/>
                  </a:lnTo>
                  <a:lnTo>
                    <a:pt x="1786382" y="441960"/>
                  </a:lnTo>
                  <a:lnTo>
                    <a:pt x="1791195" y="433070"/>
                  </a:lnTo>
                  <a:lnTo>
                    <a:pt x="1795208" y="426720"/>
                  </a:lnTo>
                  <a:lnTo>
                    <a:pt x="1801736" y="417830"/>
                  </a:lnTo>
                  <a:lnTo>
                    <a:pt x="1804479" y="407670"/>
                  </a:lnTo>
                  <a:lnTo>
                    <a:pt x="1803933" y="402590"/>
                  </a:lnTo>
                  <a:lnTo>
                    <a:pt x="1803527" y="398780"/>
                  </a:lnTo>
                  <a:lnTo>
                    <a:pt x="1798955" y="388620"/>
                  </a:lnTo>
                  <a:lnTo>
                    <a:pt x="1766062" y="368300"/>
                  </a:lnTo>
                  <a:lnTo>
                    <a:pt x="1748497" y="367030"/>
                  </a:lnTo>
                  <a:lnTo>
                    <a:pt x="1731568" y="364883"/>
                  </a:lnTo>
                  <a:lnTo>
                    <a:pt x="1731568" y="424180"/>
                  </a:lnTo>
                  <a:lnTo>
                    <a:pt x="1729625" y="431800"/>
                  </a:lnTo>
                  <a:lnTo>
                    <a:pt x="1707426" y="469900"/>
                  </a:lnTo>
                  <a:lnTo>
                    <a:pt x="1696504" y="482600"/>
                  </a:lnTo>
                  <a:lnTo>
                    <a:pt x="1682407" y="480060"/>
                  </a:lnTo>
                  <a:lnTo>
                    <a:pt x="1646326" y="471170"/>
                  </a:lnTo>
                  <a:lnTo>
                    <a:pt x="1617306" y="463550"/>
                  </a:lnTo>
                  <a:lnTo>
                    <a:pt x="1595691" y="457200"/>
                  </a:lnTo>
                  <a:lnTo>
                    <a:pt x="1581823" y="452120"/>
                  </a:lnTo>
                  <a:lnTo>
                    <a:pt x="1588376" y="447040"/>
                  </a:lnTo>
                  <a:lnTo>
                    <a:pt x="1594040" y="441960"/>
                  </a:lnTo>
                  <a:lnTo>
                    <a:pt x="1637169" y="408940"/>
                  </a:lnTo>
                  <a:lnTo>
                    <a:pt x="1675828" y="402590"/>
                  </a:lnTo>
                  <a:lnTo>
                    <a:pt x="1694522" y="402590"/>
                  </a:lnTo>
                  <a:lnTo>
                    <a:pt x="1709775" y="405130"/>
                  </a:lnTo>
                  <a:lnTo>
                    <a:pt x="1721688" y="410210"/>
                  </a:lnTo>
                  <a:lnTo>
                    <a:pt x="1730336" y="419100"/>
                  </a:lnTo>
                  <a:lnTo>
                    <a:pt x="1731568" y="424180"/>
                  </a:lnTo>
                  <a:lnTo>
                    <a:pt x="1731568" y="364883"/>
                  </a:lnTo>
                  <a:lnTo>
                    <a:pt x="1728470" y="364490"/>
                  </a:lnTo>
                  <a:lnTo>
                    <a:pt x="1706321" y="361950"/>
                  </a:lnTo>
                  <a:lnTo>
                    <a:pt x="1682407" y="358140"/>
                  </a:lnTo>
                  <a:lnTo>
                    <a:pt x="1673440" y="356870"/>
                  </a:lnTo>
                  <a:lnTo>
                    <a:pt x="1663598" y="353060"/>
                  </a:lnTo>
                  <a:lnTo>
                    <a:pt x="1653057" y="347980"/>
                  </a:lnTo>
                  <a:lnTo>
                    <a:pt x="1641983" y="342900"/>
                  </a:lnTo>
                  <a:lnTo>
                    <a:pt x="1632331" y="340360"/>
                  </a:lnTo>
                  <a:lnTo>
                    <a:pt x="1623301" y="340360"/>
                  </a:lnTo>
                  <a:lnTo>
                    <a:pt x="1615147" y="345440"/>
                  </a:lnTo>
                  <a:lnTo>
                    <a:pt x="1608150" y="353060"/>
                  </a:lnTo>
                  <a:lnTo>
                    <a:pt x="1598104" y="365760"/>
                  </a:lnTo>
                  <a:lnTo>
                    <a:pt x="1586293" y="378460"/>
                  </a:lnTo>
                  <a:lnTo>
                    <a:pt x="1540319" y="414020"/>
                  </a:lnTo>
                  <a:lnTo>
                    <a:pt x="1493139" y="440690"/>
                  </a:lnTo>
                  <a:lnTo>
                    <a:pt x="1463395" y="454660"/>
                  </a:lnTo>
                  <a:lnTo>
                    <a:pt x="1452270" y="461010"/>
                  </a:lnTo>
                  <a:lnTo>
                    <a:pt x="1445641" y="467360"/>
                  </a:lnTo>
                  <a:lnTo>
                    <a:pt x="1443431" y="476250"/>
                  </a:lnTo>
                  <a:lnTo>
                    <a:pt x="1445526" y="485140"/>
                  </a:lnTo>
                  <a:lnTo>
                    <a:pt x="1479359" y="509270"/>
                  </a:lnTo>
                  <a:lnTo>
                    <a:pt x="1486052" y="510540"/>
                  </a:lnTo>
                  <a:lnTo>
                    <a:pt x="1493354" y="509270"/>
                  </a:lnTo>
                  <a:lnTo>
                    <a:pt x="1501178" y="506730"/>
                  </a:lnTo>
                  <a:lnTo>
                    <a:pt x="1509458" y="504190"/>
                  </a:lnTo>
                  <a:lnTo>
                    <a:pt x="1515643" y="505460"/>
                  </a:lnTo>
                  <a:lnTo>
                    <a:pt x="1522958" y="506730"/>
                  </a:lnTo>
                  <a:lnTo>
                    <a:pt x="1531518" y="508000"/>
                  </a:lnTo>
                  <a:lnTo>
                    <a:pt x="1565529" y="508000"/>
                  </a:lnTo>
                  <a:lnTo>
                    <a:pt x="1591221" y="509270"/>
                  </a:lnTo>
                  <a:lnTo>
                    <a:pt x="1618335" y="513080"/>
                  </a:lnTo>
                  <a:lnTo>
                    <a:pt x="1646682" y="518160"/>
                  </a:lnTo>
                  <a:lnTo>
                    <a:pt x="1649501" y="518160"/>
                  </a:lnTo>
                  <a:lnTo>
                    <a:pt x="1653260" y="520700"/>
                  </a:lnTo>
                  <a:lnTo>
                    <a:pt x="1657032" y="520700"/>
                  </a:lnTo>
                  <a:lnTo>
                    <a:pt x="1639938" y="533400"/>
                  </a:lnTo>
                  <a:lnTo>
                    <a:pt x="1605064" y="557530"/>
                  </a:lnTo>
                  <a:lnTo>
                    <a:pt x="1565122" y="579120"/>
                  </a:lnTo>
                  <a:lnTo>
                    <a:pt x="1469034" y="614680"/>
                  </a:lnTo>
                  <a:lnTo>
                    <a:pt x="1457210" y="618490"/>
                  </a:lnTo>
                  <a:lnTo>
                    <a:pt x="1449882" y="624840"/>
                  </a:lnTo>
                  <a:lnTo>
                    <a:pt x="1446949" y="633730"/>
                  </a:lnTo>
                  <a:lnTo>
                    <a:pt x="1448346" y="643890"/>
                  </a:lnTo>
                  <a:lnTo>
                    <a:pt x="1452499" y="654050"/>
                  </a:lnTo>
                  <a:lnTo>
                    <a:pt x="1459039" y="664210"/>
                  </a:lnTo>
                  <a:lnTo>
                    <a:pt x="1467510" y="671830"/>
                  </a:lnTo>
                  <a:lnTo>
                    <a:pt x="1477479" y="678180"/>
                  </a:lnTo>
                  <a:lnTo>
                    <a:pt x="1489595" y="680720"/>
                  </a:lnTo>
                  <a:lnTo>
                    <a:pt x="1503222" y="680720"/>
                  </a:lnTo>
                  <a:lnTo>
                    <a:pt x="1584236" y="642620"/>
                  </a:lnTo>
                  <a:lnTo>
                    <a:pt x="1629295" y="613410"/>
                  </a:lnTo>
                  <a:lnTo>
                    <a:pt x="1668716" y="582930"/>
                  </a:lnTo>
                  <a:lnTo>
                    <a:pt x="1702142" y="553720"/>
                  </a:lnTo>
                  <a:lnTo>
                    <a:pt x="1706841" y="547370"/>
                  </a:lnTo>
                  <a:lnTo>
                    <a:pt x="1712480" y="542290"/>
                  </a:lnTo>
                  <a:lnTo>
                    <a:pt x="1759077" y="551180"/>
                  </a:lnTo>
                  <a:lnTo>
                    <a:pt x="1798612" y="565150"/>
                  </a:lnTo>
                  <a:lnTo>
                    <a:pt x="1835480" y="579120"/>
                  </a:lnTo>
                  <a:lnTo>
                    <a:pt x="1911388" y="613410"/>
                  </a:lnTo>
                  <a:lnTo>
                    <a:pt x="1971624" y="645160"/>
                  </a:lnTo>
                  <a:lnTo>
                    <a:pt x="1989772" y="657860"/>
                  </a:lnTo>
                  <a:lnTo>
                    <a:pt x="2023224" y="675640"/>
                  </a:lnTo>
                  <a:lnTo>
                    <a:pt x="2054390" y="688340"/>
                  </a:lnTo>
                  <a:lnTo>
                    <a:pt x="2083092" y="695960"/>
                  </a:lnTo>
                  <a:lnTo>
                    <a:pt x="2109152" y="697230"/>
                  </a:lnTo>
                  <a:lnTo>
                    <a:pt x="2136114" y="695960"/>
                  </a:lnTo>
                  <a:lnTo>
                    <a:pt x="2195322" y="681990"/>
                  </a:lnTo>
                  <a:lnTo>
                    <a:pt x="2253653" y="657860"/>
                  </a:lnTo>
                  <a:lnTo>
                    <a:pt x="2288514" y="635000"/>
                  </a:lnTo>
                  <a:lnTo>
                    <a:pt x="2297138" y="623570"/>
                  </a:lnTo>
                  <a:lnTo>
                    <a:pt x="2298674" y="614680"/>
                  </a:lnTo>
                  <a:close/>
                </a:path>
                <a:path w="2307590" h="1449705">
                  <a:moveTo>
                    <a:pt x="2307399" y="85090"/>
                  </a:moveTo>
                  <a:lnTo>
                    <a:pt x="2307247" y="77470"/>
                  </a:lnTo>
                  <a:lnTo>
                    <a:pt x="2302522" y="73660"/>
                  </a:lnTo>
                  <a:lnTo>
                    <a:pt x="2293378" y="72390"/>
                  </a:lnTo>
                  <a:lnTo>
                    <a:pt x="2236673" y="72390"/>
                  </a:lnTo>
                  <a:lnTo>
                    <a:pt x="2209723" y="71120"/>
                  </a:lnTo>
                  <a:lnTo>
                    <a:pt x="2191435" y="71120"/>
                  </a:lnTo>
                  <a:lnTo>
                    <a:pt x="2167775" y="69850"/>
                  </a:lnTo>
                  <a:lnTo>
                    <a:pt x="2139010" y="69850"/>
                  </a:lnTo>
                  <a:lnTo>
                    <a:pt x="2105393" y="68580"/>
                  </a:lnTo>
                  <a:lnTo>
                    <a:pt x="2039353" y="68580"/>
                  </a:lnTo>
                  <a:lnTo>
                    <a:pt x="2011006" y="69850"/>
                  </a:lnTo>
                  <a:lnTo>
                    <a:pt x="1948649" y="69850"/>
                  </a:lnTo>
                  <a:lnTo>
                    <a:pt x="1900123" y="77470"/>
                  </a:lnTo>
                  <a:lnTo>
                    <a:pt x="1864842" y="101600"/>
                  </a:lnTo>
                  <a:lnTo>
                    <a:pt x="1858556" y="119380"/>
                  </a:lnTo>
                  <a:lnTo>
                    <a:pt x="1861947" y="128270"/>
                  </a:lnTo>
                  <a:lnTo>
                    <a:pt x="1869020" y="134620"/>
                  </a:lnTo>
                  <a:lnTo>
                    <a:pt x="1879092" y="138430"/>
                  </a:lnTo>
                  <a:lnTo>
                    <a:pt x="1892338" y="139700"/>
                  </a:lnTo>
                  <a:lnTo>
                    <a:pt x="1908937" y="137160"/>
                  </a:lnTo>
                  <a:lnTo>
                    <a:pt x="1936203" y="132080"/>
                  </a:lnTo>
                  <a:lnTo>
                    <a:pt x="1965680" y="127000"/>
                  </a:lnTo>
                  <a:lnTo>
                    <a:pt x="1997100" y="123190"/>
                  </a:lnTo>
                  <a:lnTo>
                    <a:pt x="2030183" y="121920"/>
                  </a:lnTo>
                  <a:lnTo>
                    <a:pt x="2031123" y="121920"/>
                  </a:lnTo>
                  <a:lnTo>
                    <a:pt x="2033016" y="120650"/>
                  </a:lnTo>
                  <a:lnTo>
                    <a:pt x="2034895" y="120650"/>
                  </a:lnTo>
                  <a:lnTo>
                    <a:pt x="2037943" y="135890"/>
                  </a:lnTo>
                  <a:lnTo>
                    <a:pt x="2039124" y="143510"/>
                  </a:lnTo>
                  <a:lnTo>
                    <a:pt x="2039594" y="149860"/>
                  </a:lnTo>
                  <a:lnTo>
                    <a:pt x="2044293" y="187960"/>
                  </a:lnTo>
                  <a:lnTo>
                    <a:pt x="2044293" y="189230"/>
                  </a:lnTo>
                  <a:lnTo>
                    <a:pt x="2045246" y="193040"/>
                  </a:lnTo>
                  <a:lnTo>
                    <a:pt x="2045246" y="196850"/>
                  </a:lnTo>
                  <a:lnTo>
                    <a:pt x="2004758" y="198374"/>
                  </a:lnTo>
                  <a:lnTo>
                    <a:pt x="2004758" y="372110"/>
                  </a:lnTo>
                  <a:lnTo>
                    <a:pt x="2004631" y="398780"/>
                  </a:lnTo>
                  <a:lnTo>
                    <a:pt x="2004123" y="427990"/>
                  </a:lnTo>
                  <a:lnTo>
                    <a:pt x="2003221" y="452120"/>
                  </a:lnTo>
                  <a:lnTo>
                    <a:pt x="2001989" y="468630"/>
                  </a:lnTo>
                  <a:lnTo>
                    <a:pt x="1987931" y="468630"/>
                  </a:lnTo>
                  <a:lnTo>
                    <a:pt x="1976958" y="467360"/>
                  </a:lnTo>
                  <a:lnTo>
                    <a:pt x="1969338" y="467360"/>
                  </a:lnTo>
                  <a:lnTo>
                    <a:pt x="1951977" y="405130"/>
                  </a:lnTo>
                  <a:lnTo>
                    <a:pt x="1949437" y="364490"/>
                  </a:lnTo>
                  <a:lnTo>
                    <a:pt x="1948180" y="322580"/>
                  </a:lnTo>
                  <a:lnTo>
                    <a:pt x="1948230" y="317500"/>
                  </a:lnTo>
                  <a:lnTo>
                    <a:pt x="1951736" y="266700"/>
                  </a:lnTo>
                  <a:lnTo>
                    <a:pt x="2000110" y="248920"/>
                  </a:lnTo>
                  <a:lnTo>
                    <a:pt x="2001634" y="266700"/>
                  </a:lnTo>
                  <a:lnTo>
                    <a:pt x="2003158" y="290830"/>
                  </a:lnTo>
                  <a:lnTo>
                    <a:pt x="2004339" y="322580"/>
                  </a:lnTo>
                  <a:lnTo>
                    <a:pt x="2004656" y="347980"/>
                  </a:lnTo>
                  <a:lnTo>
                    <a:pt x="2004758" y="372110"/>
                  </a:lnTo>
                  <a:lnTo>
                    <a:pt x="2004758" y="198374"/>
                  </a:lnTo>
                  <a:lnTo>
                    <a:pt x="1943709" y="200660"/>
                  </a:lnTo>
                  <a:lnTo>
                    <a:pt x="1905177" y="213360"/>
                  </a:lnTo>
                  <a:lnTo>
                    <a:pt x="1894332" y="242570"/>
                  </a:lnTo>
                  <a:lnTo>
                    <a:pt x="1894840" y="256540"/>
                  </a:lnTo>
                  <a:lnTo>
                    <a:pt x="1895373" y="266700"/>
                  </a:lnTo>
                  <a:lnTo>
                    <a:pt x="1895614" y="276860"/>
                  </a:lnTo>
                  <a:lnTo>
                    <a:pt x="1895741" y="290830"/>
                  </a:lnTo>
                  <a:lnTo>
                    <a:pt x="1895868" y="317500"/>
                  </a:lnTo>
                  <a:lnTo>
                    <a:pt x="1895983" y="326390"/>
                  </a:lnTo>
                  <a:lnTo>
                    <a:pt x="1896478" y="345440"/>
                  </a:lnTo>
                  <a:lnTo>
                    <a:pt x="1897316" y="365760"/>
                  </a:lnTo>
                  <a:lnTo>
                    <a:pt x="1898599" y="389890"/>
                  </a:lnTo>
                  <a:lnTo>
                    <a:pt x="1900478" y="474980"/>
                  </a:lnTo>
                  <a:lnTo>
                    <a:pt x="1910918" y="516890"/>
                  </a:lnTo>
                  <a:lnTo>
                    <a:pt x="1949246" y="535940"/>
                  </a:lnTo>
                  <a:lnTo>
                    <a:pt x="1963458" y="533400"/>
                  </a:lnTo>
                  <a:lnTo>
                    <a:pt x="1986673" y="529590"/>
                  </a:lnTo>
                  <a:lnTo>
                    <a:pt x="2015274" y="525780"/>
                  </a:lnTo>
                  <a:lnTo>
                    <a:pt x="2048979" y="523240"/>
                  </a:lnTo>
                  <a:lnTo>
                    <a:pt x="2152739" y="523240"/>
                  </a:lnTo>
                  <a:lnTo>
                    <a:pt x="2173579" y="524510"/>
                  </a:lnTo>
                  <a:lnTo>
                    <a:pt x="2186228" y="527050"/>
                  </a:lnTo>
                  <a:lnTo>
                    <a:pt x="2199030" y="528320"/>
                  </a:lnTo>
                  <a:lnTo>
                    <a:pt x="2211832" y="528320"/>
                  </a:lnTo>
                  <a:lnTo>
                    <a:pt x="2224290" y="525780"/>
                  </a:lnTo>
                  <a:lnTo>
                    <a:pt x="2230158" y="523240"/>
                  </a:lnTo>
                  <a:lnTo>
                    <a:pt x="2236038" y="520700"/>
                  </a:lnTo>
                  <a:lnTo>
                    <a:pt x="2258784" y="488950"/>
                  </a:lnTo>
                  <a:lnTo>
                    <a:pt x="2260498" y="468630"/>
                  </a:lnTo>
                  <a:lnTo>
                    <a:pt x="2260498" y="467360"/>
                  </a:lnTo>
                  <a:lnTo>
                    <a:pt x="2260511" y="463550"/>
                  </a:lnTo>
                  <a:lnTo>
                    <a:pt x="2260625" y="424180"/>
                  </a:lnTo>
                  <a:lnTo>
                    <a:pt x="2261095" y="356870"/>
                  </a:lnTo>
                  <a:lnTo>
                    <a:pt x="2261679" y="302260"/>
                  </a:lnTo>
                  <a:lnTo>
                    <a:pt x="2262327" y="247650"/>
                  </a:lnTo>
                  <a:lnTo>
                    <a:pt x="2262365" y="245110"/>
                  </a:lnTo>
                  <a:lnTo>
                    <a:pt x="2261425" y="233680"/>
                  </a:lnTo>
                  <a:lnTo>
                    <a:pt x="2233396" y="204470"/>
                  </a:lnTo>
                  <a:lnTo>
                    <a:pt x="2205532" y="198399"/>
                  </a:lnTo>
                  <a:lnTo>
                    <a:pt x="2205532" y="394970"/>
                  </a:lnTo>
                  <a:lnTo>
                    <a:pt x="2204085" y="426720"/>
                  </a:lnTo>
                  <a:lnTo>
                    <a:pt x="2181517" y="462280"/>
                  </a:lnTo>
                  <a:lnTo>
                    <a:pt x="2169566" y="463550"/>
                  </a:lnTo>
                  <a:lnTo>
                    <a:pt x="2154263" y="463550"/>
                  </a:lnTo>
                  <a:lnTo>
                    <a:pt x="2153755" y="411480"/>
                  </a:lnTo>
                  <a:lnTo>
                    <a:pt x="2153450" y="379730"/>
                  </a:lnTo>
                  <a:lnTo>
                    <a:pt x="2153539" y="340360"/>
                  </a:lnTo>
                  <a:lnTo>
                    <a:pt x="2154504" y="293370"/>
                  </a:lnTo>
                  <a:lnTo>
                    <a:pt x="2157095" y="247650"/>
                  </a:lnTo>
                  <a:lnTo>
                    <a:pt x="2172068" y="247650"/>
                  </a:lnTo>
                  <a:lnTo>
                    <a:pt x="2200440" y="281940"/>
                  </a:lnTo>
                  <a:lnTo>
                    <a:pt x="2205024" y="353060"/>
                  </a:lnTo>
                  <a:lnTo>
                    <a:pt x="2205532" y="394970"/>
                  </a:lnTo>
                  <a:lnTo>
                    <a:pt x="2205532" y="198399"/>
                  </a:lnTo>
                  <a:lnTo>
                    <a:pt x="2203793" y="198120"/>
                  </a:lnTo>
                  <a:lnTo>
                    <a:pt x="2185289" y="195580"/>
                  </a:lnTo>
                  <a:lnTo>
                    <a:pt x="2112911" y="195580"/>
                  </a:lnTo>
                  <a:lnTo>
                    <a:pt x="2112911" y="365760"/>
                  </a:lnTo>
                  <a:lnTo>
                    <a:pt x="2111972" y="372110"/>
                  </a:lnTo>
                  <a:lnTo>
                    <a:pt x="2111972" y="378460"/>
                  </a:lnTo>
                  <a:lnTo>
                    <a:pt x="2111972" y="412750"/>
                  </a:lnTo>
                  <a:lnTo>
                    <a:pt x="2111692" y="426720"/>
                  </a:lnTo>
                  <a:lnTo>
                    <a:pt x="2111591" y="429260"/>
                  </a:lnTo>
                  <a:lnTo>
                    <a:pt x="2110905" y="441960"/>
                  </a:lnTo>
                  <a:lnTo>
                    <a:pt x="2109774" y="457200"/>
                  </a:lnTo>
                  <a:lnTo>
                    <a:pt x="2109152" y="464820"/>
                  </a:lnTo>
                  <a:lnTo>
                    <a:pt x="2095093" y="464820"/>
                  </a:lnTo>
                  <a:lnTo>
                    <a:pt x="2063800" y="467360"/>
                  </a:lnTo>
                  <a:lnTo>
                    <a:pt x="2047100" y="467360"/>
                  </a:lnTo>
                  <a:lnTo>
                    <a:pt x="2046414" y="457200"/>
                  </a:lnTo>
                  <a:lnTo>
                    <a:pt x="2045830" y="444500"/>
                  </a:lnTo>
                  <a:lnTo>
                    <a:pt x="2045512" y="433070"/>
                  </a:lnTo>
                  <a:lnTo>
                    <a:pt x="2045385" y="427990"/>
                  </a:lnTo>
                  <a:lnTo>
                    <a:pt x="2045246" y="412750"/>
                  </a:lnTo>
                  <a:lnTo>
                    <a:pt x="2066378" y="412750"/>
                  </a:lnTo>
                  <a:lnTo>
                    <a:pt x="2075307" y="411480"/>
                  </a:lnTo>
                  <a:lnTo>
                    <a:pt x="2087245" y="412750"/>
                  </a:lnTo>
                  <a:lnTo>
                    <a:pt x="2111972" y="412750"/>
                  </a:lnTo>
                  <a:lnTo>
                    <a:pt x="2111972" y="378460"/>
                  </a:lnTo>
                  <a:lnTo>
                    <a:pt x="2106015" y="378460"/>
                  </a:lnTo>
                  <a:lnTo>
                    <a:pt x="2098217" y="379730"/>
                  </a:lnTo>
                  <a:lnTo>
                    <a:pt x="2045246" y="379730"/>
                  </a:lnTo>
                  <a:lnTo>
                    <a:pt x="2045246" y="325120"/>
                  </a:lnTo>
                  <a:lnTo>
                    <a:pt x="2111972" y="325120"/>
                  </a:lnTo>
                  <a:lnTo>
                    <a:pt x="2112111" y="334010"/>
                  </a:lnTo>
                  <a:lnTo>
                    <a:pt x="2112759" y="350520"/>
                  </a:lnTo>
                  <a:lnTo>
                    <a:pt x="2112911" y="365760"/>
                  </a:lnTo>
                  <a:lnTo>
                    <a:pt x="2112911" y="195580"/>
                  </a:lnTo>
                  <a:lnTo>
                    <a:pt x="2111972" y="195580"/>
                  </a:lnTo>
                  <a:lnTo>
                    <a:pt x="2111972" y="289560"/>
                  </a:lnTo>
                  <a:lnTo>
                    <a:pt x="2106701" y="290830"/>
                  </a:lnTo>
                  <a:lnTo>
                    <a:pt x="2099398" y="290830"/>
                  </a:lnTo>
                  <a:lnTo>
                    <a:pt x="2090153" y="292100"/>
                  </a:lnTo>
                  <a:lnTo>
                    <a:pt x="2068360" y="292100"/>
                  </a:lnTo>
                  <a:lnTo>
                    <a:pt x="2058987" y="290830"/>
                  </a:lnTo>
                  <a:lnTo>
                    <a:pt x="2051189" y="290830"/>
                  </a:lnTo>
                  <a:lnTo>
                    <a:pt x="2045246" y="289560"/>
                  </a:lnTo>
                  <a:lnTo>
                    <a:pt x="2048764" y="248920"/>
                  </a:lnTo>
                  <a:lnTo>
                    <a:pt x="2048992" y="247650"/>
                  </a:lnTo>
                  <a:lnTo>
                    <a:pt x="2110079" y="247650"/>
                  </a:lnTo>
                  <a:lnTo>
                    <a:pt x="2110371" y="255270"/>
                  </a:lnTo>
                  <a:lnTo>
                    <a:pt x="2111679" y="276860"/>
                  </a:lnTo>
                  <a:lnTo>
                    <a:pt x="2111972" y="289560"/>
                  </a:lnTo>
                  <a:lnTo>
                    <a:pt x="2111972" y="195580"/>
                  </a:lnTo>
                  <a:lnTo>
                    <a:pt x="2087524" y="195580"/>
                  </a:lnTo>
                  <a:lnTo>
                    <a:pt x="2087524" y="191770"/>
                  </a:lnTo>
                  <a:lnTo>
                    <a:pt x="2092413" y="171450"/>
                  </a:lnTo>
                  <a:lnTo>
                    <a:pt x="2097049" y="153670"/>
                  </a:lnTo>
                  <a:lnTo>
                    <a:pt x="2101151" y="139700"/>
                  </a:lnTo>
                  <a:lnTo>
                    <a:pt x="2104453" y="130810"/>
                  </a:lnTo>
                  <a:lnTo>
                    <a:pt x="2105393" y="127000"/>
                  </a:lnTo>
                  <a:lnTo>
                    <a:pt x="2105393" y="120650"/>
                  </a:lnTo>
                  <a:lnTo>
                    <a:pt x="2115375" y="120650"/>
                  </a:lnTo>
                  <a:lnTo>
                    <a:pt x="2125357" y="121920"/>
                  </a:lnTo>
                  <a:lnTo>
                    <a:pt x="2134997" y="121920"/>
                  </a:lnTo>
                  <a:lnTo>
                    <a:pt x="2143937" y="123190"/>
                  </a:lnTo>
                  <a:lnTo>
                    <a:pt x="2165248" y="124460"/>
                  </a:lnTo>
                  <a:lnTo>
                    <a:pt x="2185517" y="128270"/>
                  </a:lnTo>
                  <a:lnTo>
                    <a:pt x="2204732" y="133350"/>
                  </a:lnTo>
                  <a:lnTo>
                    <a:pt x="2222881" y="140970"/>
                  </a:lnTo>
                  <a:lnTo>
                    <a:pt x="2235492" y="144780"/>
                  </a:lnTo>
                  <a:lnTo>
                    <a:pt x="2247671" y="144780"/>
                  </a:lnTo>
                  <a:lnTo>
                    <a:pt x="2258974" y="140970"/>
                  </a:lnTo>
                  <a:lnTo>
                    <a:pt x="2268944" y="134620"/>
                  </a:lnTo>
                  <a:lnTo>
                    <a:pt x="2278596" y="127000"/>
                  </a:lnTo>
                  <a:lnTo>
                    <a:pt x="2284234" y="120650"/>
                  </a:lnTo>
                  <a:lnTo>
                    <a:pt x="2287625" y="116840"/>
                  </a:lnTo>
                  <a:lnTo>
                    <a:pt x="2295779" y="106680"/>
                  </a:lnTo>
                  <a:lnTo>
                    <a:pt x="2302789" y="95250"/>
                  </a:lnTo>
                  <a:lnTo>
                    <a:pt x="2307399" y="850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538054" y="1415541"/>
              <a:ext cx="1834894" cy="4794452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4911196" y="1505147"/>
              <a:ext cx="266614" cy="1691802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992172" y="3301320"/>
              <a:ext cx="92316" cy="79070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924474" y="3552774"/>
              <a:ext cx="239420" cy="177749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931741" y="3806118"/>
              <a:ext cx="210642" cy="240055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4992172" y="4155290"/>
              <a:ext cx="92316" cy="79070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4904554" y="4365275"/>
              <a:ext cx="289051" cy="819202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473982" y="1511082"/>
              <a:ext cx="290969" cy="537735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473031" y="2076269"/>
              <a:ext cx="296989" cy="2366836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4066176" y="1511789"/>
              <a:ext cx="257810" cy="220345"/>
            </a:xfrm>
            <a:custGeom>
              <a:avLst/>
              <a:gdLst/>
              <a:ahLst/>
              <a:cxnLst/>
              <a:rect l="l" t="t" r="r" b="b"/>
              <a:pathLst>
                <a:path w="257810" h="220344">
                  <a:moveTo>
                    <a:pt x="222338" y="0"/>
                  </a:moveTo>
                  <a:lnTo>
                    <a:pt x="209167" y="2633"/>
                  </a:lnTo>
                  <a:lnTo>
                    <a:pt x="198069" y="9683"/>
                  </a:lnTo>
                  <a:lnTo>
                    <a:pt x="190409" y="19877"/>
                  </a:lnTo>
                  <a:lnTo>
                    <a:pt x="187553" y="31940"/>
                  </a:lnTo>
                  <a:lnTo>
                    <a:pt x="188576" y="40221"/>
                  </a:lnTo>
                  <a:lnTo>
                    <a:pt x="207162" y="56299"/>
                  </a:lnTo>
                  <a:lnTo>
                    <a:pt x="207467" y="56616"/>
                  </a:lnTo>
                  <a:lnTo>
                    <a:pt x="208114" y="56921"/>
                  </a:lnTo>
                  <a:lnTo>
                    <a:pt x="209384" y="57873"/>
                  </a:lnTo>
                  <a:lnTo>
                    <a:pt x="211264" y="59461"/>
                  </a:lnTo>
                  <a:lnTo>
                    <a:pt x="216649" y="63893"/>
                  </a:lnTo>
                  <a:lnTo>
                    <a:pt x="220129" y="65468"/>
                  </a:lnTo>
                  <a:lnTo>
                    <a:pt x="225501" y="65468"/>
                  </a:lnTo>
                  <a:lnTo>
                    <a:pt x="238017" y="62977"/>
                  </a:lnTo>
                  <a:lnTo>
                    <a:pt x="248280" y="56214"/>
                  </a:lnTo>
                  <a:lnTo>
                    <a:pt x="255220" y="46250"/>
                  </a:lnTo>
                  <a:lnTo>
                    <a:pt x="255769" y="43649"/>
                  </a:lnTo>
                  <a:lnTo>
                    <a:pt x="216966" y="43649"/>
                  </a:lnTo>
                  <a:lnTo>
                    <a:pt x="213791" y="42062"/>
                  </a:lnTo>
                  <a:lnTo>
                    <a:pt x="210642" y="37960"/>
                  </a:lnTo>
                  <a:lnTo>
                    <a:pt x="208445" y="34785"/>
                  </a:lnTo>
                  <a:lnTo>
                    <a:pt x="207162" y="31305"/>
                  </a:lnTo>
                  <a:lnTo>
                    <a:pt x="207162" y="22771"/>
                  </a:lnTo>
                  <a:lnTo>
                    <a:pt x="213169" y="18338"/>
                  </a:lnTo>
                  <a:lnTo>
                    <a:pt x="253861" y="18338"/>
                  </a:lnTo>
                  <a:lnTo>
                    <a:pt x="247884" y="9488"/>
                  </a:lnTo>
                  <a:lnTo>
                    <a:pt x="236683" y="2490"/>
                  </a:lnTo>
                  <a:lnTo>
                    <a:pt x="222338" y="0"/>
                  </a:lnTo>
                  <a:close/>
                </a:path>
                <a:path w="257810" h="220344">
                  <a:moveTo>
                    <a:pt x="253861" y="18338"/>
                  </a:moveTo>
                  <a:lnTo>
                    <a:pt x="232156" y="18338"/>
                  </a:lnTo>
                  <a:lnTo>
                    <a:pt x="240690" y="24980"/>
                  </a:lnTo>
                  <a:lnTo>
                    <a:pt x="240605" y="40221"/>
                  </a:lnTo>
                  <a:lnTo>
                    <a:pt x="234988" y="43649"/>
                  </a:lnTo>
                  <a:lnTo>
                    <a:pt x="255769" y="43649"/>
                  </a:lnTo>
                  <a:lnTo>
                    <a:pt x="257771" y="34150"/>
                  </a:lnTo>
                  <a:lnTo>
                    <a:pt x="255171" y="20279"/>
                  </a:lnTo>
                  <a:lnTo>
                    <a:pt x="253861" y="18338"/>
                  </a:lnTo>
                  <a:close/>
                </a:path>
                <a:path w="257810" h="220344">
                  <a:moveTo>
                    <a:pt x="248878" y="198932"/>
                  </a:moveTo>
                  <a:lnTo>
                    <a:pt x="208737" y="198932"/>
                  </a:lnTo>
                  <a:lnTo>
                    <a:pt x="216649" y="199885"/>
                  </a:lnTo>
                  <a:lnTo>
                    <a:pt x="219811" y="201777"/>
                  </a:lnTo>
                  <a:lnTo>
                    <a:pt x="230568" y="207784"/>
                  </a:lnTo>
                  <a:lnTo>
                    <a:pt x="231825" y="208419"/>
                  </a:lnTo>
                  <a:lnTo>
                    <a:pt x="236575" y="208419"/>
                  </a:lnTo>
                  <a:lnTo>
                    <a:pt x="242851" y="206958"/>
                  </a:lnTo>
                  <a:lnTo>
                    <a:pt x="247410" y="202650"/>
                  </a:lnTo>
                  <a:lnTo>
                    <a:pt x="248878" y="198932"/>
                  </a:lnTo>
                  <a:close/>
                </a:path>
                <a:path w="257810" h="220344">
                  <a:moveTo>
                    <a:pt x="160667" y="77165"/>
                  </a:moveTo>
                  <a:lnTo>
                    <a:pt x="151485" y="81279"/>
                  </a:lnTo>
                  <a:lnTo>
                    <a:pt x="154012" y="83807"/>
                  </a:lnTo>
                  <a:lnTo>
                    <a:pt x="173771" y="104440"/>
                  </a:lnTo>
                  <a:lnTo>
                    <a:pt x="202731" y="148961"/>
                  </a:lnTo>
                  <a:lnTo>
                    <a:pt x="210007" y="174269"/>
                  </a:lnTo>
                  <a:lnTo>
                    <a:pt x="210007" y="175526"/>
                  </a:lnTo>
                  <a:lnTo>
                    <a:pt x="207467" y="177431"/>
                  </a:lnTo>
                  <a:lnTo>
                    <a:pt x="203352" y="179006"/>
                  </a:lnTo>
                  <a:lnTo>
                    <a:pt x="198565" y="181116"/>
                  </a:lnTo>
                  <a:lnTo>
                    <a:pt x="175221" y="191655"/>
                  </a:lnTo>
                  <a:lnTo>
                    <a:pt x="179959" y="199250"/>
                  </a:lnTo>
                  <a:lnTo>
                    <a:pt x="181864" y="199250"/>
                  </a:lnTo>
                  <a:lnTo>
                    <a:pt x="196735" y="198932"/>
                  </a:lnTo>
                  <a:lnTo>
                    <a:pt x="248878" y="198932"/>
                  </a:lnTo>
                  <a:lnTo>
                    <a:pt x="250189" y="195614"/>
                  </a:lnTo>
                  <a:lnTo>
                    <a:pt x="251129" y="185966"/>
                  </a:lnTo>
                  <a:lnTo>
                    <a:pt x="249363" y="166960"/>
                  </a:lnTo>
                  <a:lnTo>
                    <a:pt x="223608" y="116700"/>
                  </a:lnTo>
                  <a:lnTo>
                    <a:pt x="181126" y="86187"/>
                  </a:lnTo>
                  <a:lnTo>
                    <a:pt x="160667" y="77165"/>
                  </a:lnTo>
                  <a:close/>
                </a:path>
                <a:path w="257810" h="220344">
                  <a:moveTo>
                    <a:pt x="78765" y="69888"/>
                  </a:moveTo>
                  <a:lnTo>
                    <a:pt x="70523" y="74637"/>
                  </a:lnTo>
                  <a:lnTo>
                    <a:pt x="76124" y="82424"/>
                  </a:lnTo>
                  <a:lnTo>
                    <a:pt x="79232" y="88076"/>
                  </a:lnTo>
                  <a:lnTo>
                    <a:pt x="80677" y="93492"/>
                  </a:lnTo>
                  <a:lnTo>
                    <a:pt x="81292" y="100571"/>
                  </a:lnTo>
                  <a:lnTo>
                    <a:pt x="69478" y="134617"/>
                  </a:lnTo>
                  <a:lnTo>
                    <a:pt x="51557" y="165844"/>
                  </a:lnTo>
                  <a:lnTo>
                    <a:pt x="28180" y="193216"/>
                  </a:lnTo>
                  <a:lnTo>
                    <a:pt x="0" y="215696"/>
                  </a:lnTo>
                  <a:lnTo>
                    <a:pt x="6019" y="220129"/>
                  </a:lnTo>
                  <a:lnTo>
                    <a:pt x="48514" y="204824"/>
                  </a:lnTo>
                  <a:lnTo>
                    <a:pt x="81292" y="176479"/>
                  </a:lnTo>
                  <a:lnTo>
                    <a:pt x="106980" y="136510"/>
                  </a:lnTo>
                  <a:lnTo>
                    <a:pt x="118922" y="100571"/>
                  </a:lnTo>
                  <a:lnTo>
                    <a:pt x="118922" y="94246"/>
                  </a:lnTo>
                  <a:lnTo>
                    <a:pt x="87161" y="71170"/>
                  </a:lnTo>
                  <a:lnTo>
                    <a:pt x="78765" y="69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4097814" y="1827125"/>
              <a:ext cx="218846" cy="215379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083894" y="2091853"/>
              <a:ext cx="241947" cy="251129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085484" y="2400226"/>
              <a:ext cx="226123" cy="209054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4052270" y="2641765"/>
              <a:ext cx="283845" cy="274320"/>
            </a:xfrm>
            <a:custGeom>
              <a:avLst/>
              <a:gdLst/>
              <a:ahLst/>
              <a:cxnLst/>
              <a:rect l="l" t="t" r="r" b="b"/>
              <a:pathLst>
                <a:path w="283845" h="274319">
                  <a:moveTo>
                    <a:pt x="217671" y="224790"/>
                  </a:moveTo>
                  <a:lnTo>
                    <a:pt x="183121" y="224790"/>
                  </a:lnTo>
                  <a:lnTo>
                    <a:pt x="186421" y="231140"/>
                  </a:lnTo>
                  <a:lnTo>
                    <a:pt x="191498" y="240030"/>
                  </a:lnTo>
                  <a:lnTo>
                    <a:pt x="198235" y="248920"/>
                  </a:lnTo>
                  <a:lnTo>
                    <a:pt x="206514" y="260350"/>
                  </a:lnTo>
                  <a:lnTo>
                    <a:pt x="210007" y="264160"/>
                  </a:lnTo>
                  <a:lnTo>
                    <a:pt x="212229" y="266700"/>
                  </a:lnTo>
                  <a:lnTo>
                    <a:pt x="213169" y="267970"/>
                  </a:lnTo>
                  <a:lnTo>
                    <a:pt x="217258" y="274320"/>
                  </a:lnTo>
                  <a:lnTo>
                    <a:pt x="220433" y="274320"/>
                  </a:lnTo>
                  <a:lnTo>
                    <a:pt x="253012" y="245110"/>
                  </a:lnTo>
                  <a:lnTo>
                    <a:pt x="260488" y="228600"/>
                  </a:lnTo>
                  <a:lnTo>
                    <a:pt x="224548" y="228600"/>
                  </a:lnTo>
                  <a:lnTo>
                    <a:pt x="217671" y="224790"/>
                  </a:lnTo>
                  <a:close/>
                </a:path>
                <a:path w="283845" h="274319">
                  <a:moveTo>
                    <a:pt x="172364" y="170180"/>
                  </a:moveTo>
                  <a:lnTo>
                    <a:pt x="166662" y="179070"/>
                  </a:lnTo>
                  <a:lnTo>
                    <a:pt x="166979" y="180340"/>
                  </a:lnTo>
                  <a:lnTo>
                    <a:pt x="168567" y="187960"/>
                  </a:lnTo>
                  <a:lnTo>
                    <a:pt x="169837" y="191770"/>
                  </a:lnTo>
                  <a:lnTo>
                    <a:pt x="170776" y="194310"/>
                  </a:lnTo>
                  <a:lnTo>
                    <a:pt x="170776" y="195580"/>
                  </a:lnTo>
                  <a:lnTo>
                    <a:pt x="145081" y="232410"/>
                  </a:lnTo>
                  <a:lnTo>
                    <a:pt x="113855" y="261620"/>
                  </a:lnTo>
                  <a:lnTo>
                    <a:pt x="122085" y="265430"/>
                  </a:lnTo>
                  <a:lnTo>
                    <a:pt x="140728" y="257810"/>
                  </a:lnTo>
                  <a:lnTo>
                    <a:pt x="157218" y="248920"/>
                  </a:lnTo>
                  <a:lnTo>
                    <a:pt x="171400" y="237490"/>
                  </a:lnTo>
                  <a:lnTo>
                    <a:pt x="183121" y="224790"/>
                  </a:lnTo>
                  <a:lnTo>
                    <a:pt x="217671" y="224790"/>
                  </a:lnTo>
                  <a:lnTo>
                    <a:pt x="215379" y="223520"/>
                  </a:lnTo>
                  <a:lnTo>
                    <a:pt x="212404" y="222250"/>
                  </a:lnTo>
                  <a:lnTo>
                    <a:pt x="208422" y="219710"/>
                  </a:lnTo>
                  <a:lnTo>
                    <a:pt x="203017" y="214630"/>
                  </a:lnTo>
                  <a:lnTo>
                    <a:pt x="195770" y="207010"/>
                  </a:lnTo>
                  <a:lnTo>
                    <a:pt x="206504" y="187960"/>
                  </a:lnTo>
                  <a:lnTo>
                    <a:pt x="209319" y="181610"/>
                  </a:lnTo>
                  <a:lnTo>
                    <a:pt x="178371" y="181610"/>
                  </a:lnTo>
                  <a:lnTo>
                    <a:pt x="172364" y="170180"/>
                  </a:lnTo>
                  <a:close/>
                </a:path>
                <a:path w="283845" h="274319">
                  <a:moveTo>
                    <a:pt x="52806" y="152400"/>
                  </a:moveTo>
                  <a:lnTo>
                    <a:pt x="46494" y="156210"/>
                  </a:lnTo>
                  <a:lnTo>
                    <a:pt x="56484" y="163830"/>
                  </a:lnTo>
                  <a:lnTo>
                    <a:pt x="63601" y="170180"/>
                  </a:lnTo>
                  <a:lnTo>
                    <a:pt x="69833" y="175260"/>
                  </a:lnTo>
                  <a:lnTo>
                    <a:pt x="77165" y="182880"/>
                  </a:lnTo>
                  <a:lnTo>
                    <a:pt x="60841" y="204470"/>
                  </a:lnTo>
                  <a:lnTo>
                    <a:pt x="43092" y="222250"/>
                  </a:lnTo>
                  <a:lnTo>
                    <a:pt x="23088" y="237490"/>
                  </a:lnTo>
                  <a:lnTo>
                    <a:pt x="0" y="250190"/>
                  </a:lnTo>
                  <a:lnTo>
                    <a:pt x="5384" y="255270"/>
                  </a:lnTo>
                  <a:lnTo>
                    <a:pt x="31449" y="251460"/>
                  </a:lnTo>
                  <a:lnTo>
                    <a:pt x="55702" y="241300"/>
                  </a:lnTo>
                  <a:lnTo>
                    <a:pt x="77640" y="223520"/>
                  </a:lnTo>
                  <a:lnTo>
                    <a:pt x="96761" y="199390"/>
                  </a:lnTo>
                  <a:lnTo>
                    <a:pt x="129758" y="199390"/>
                  </a:lnTo>
                  <a:lnTo>
                    <a:pt x="123388" y="191770"/>
                  </a:lnTo>
                  <a:lnTo>
                    <a:pt x="109435" y="177800"/>
                  </a:lnTo>
                  <a:lnTo>
                    <a:pt x="115501" y="163830"/>
                  </a:lnTo>
                  <a:lnTo>
                    <a:pt x="86956" y="163830"/>
                  </a:lnTo>
                  <a:lnTo>
                    <a:pt x="77716" y="158750"/>
                  </a:lnTo>
                  <a:lnTo>
                    <a:pt x="70367" y="156210"/>
                  </a:lnTo>
                  <a:lnTo>
                    <a:pt x="62775" y="153670"/>
                  </a:lnTo>
                  <a:lnTo>
                    <a:pt x="52806" y="152400"/>
                  </a:lnTo>
                  <a:close/>
                </a:path>
                <a:path w="283845" h="274319">
                  <a:moveTo>
                    <a:pt x="129758" y="199390"/>
                  </a:moveTo>
                  <a:lnTo>
                    <a:pt x="96761" y="199390"/>
                  </a:lnTo>
                  <a:lnTo>
                    <a:pt x="102146" y="205740"/>
                  </a:lnTo>
                  <a:lnTo>
                    <a:pt x="104368" y="208280"/>
                  </a:lnTo>
                  <a:lnTo>
                    <a:pt x="107213" y="213360"/>
                  </a:lnTo>
                  <a:lnTo>
                    <a:pt x="88226" y="220980"/>
                  </a:lnTo>
                  <a:lnTo>
                    <a:pt x="91084" y="226060"/>
                  </a:lnTo>
                  <a:lnTo>
                    <a:pt x="91719" y="226060"/>
                  </a:lnTo>
                  <a:lnTo>
                    <a:pt x="99301" y="228600"/>
                  </a:lnTo>
                  <a:lnTo>
                    <a:pt x="103733" y="229870"/>
                  </a:lnTo>
                  <a:lnTo>
                    <a:pt x="106260" y="231140"/>
                  </a:lnTo>
                  <a:lnTo>
                    <a:pt x="111645" y="233680"/>
                  </a:lnTo>
                  <a:lnTo>
                    <a:pt x="117017" y="237490"/>
                  </a:lnTo>
                  <a:lnTo>
                    <a:pt x="123024" y="241300"/>
                  </a:lnTo>
                  <a:lnTo>
                    <a:pt x="125869" y="242570"/>
                  </a:lnTo>
                  <a:lnTo>
                    <a:pt x="134416" y="242570"/>
                  </a:lnTo>
                  <a:lnTo>
                    <a:pt x="137248" y="236220"/>
                  </a:lnTo>
                  <a:lnTo>
                    <a:pt x="137248" y="224790"/>
                  </a:lnTo>
                  <a:lnTo>
                    <a:pt x="136105" y="213360"/>
                  </a:lnTo>
                  <a:lnTo>
                    <a:pt x="131881" y="201930"/>
                  </a:lnTo>
                  <a:lnTo>
                    <a:pt x="129758" y="199390"/>
                  </a:lnTo>
                  <a:close/>
                </a:path>
                <a:path w="283845" h="274319">
                  <a:moveTo>
                    <a:pt x="282864" y="116840"/>
                  </a:moveTo>
                  <a:lnTo>
                    <a:pt x="243852" y="116840"/>
                  </a:lnTo>
                  <a:lnTo>
                    <a:pt x="249529" y="118110"/>
                  </a:lnTo>
                  <a:lnTo>
                    <a:pt x="250799" y="119380"/>
                  </a:lnTo>
                  <a:lnTo>
                    <a:pt x="253009" y="119380"/>
                  </a:lnTo>
                  <a:lnTo>
                    <a:pt x="253009" y="121920"/>
                  </a:lnTo>
                  <a:lnTo>
                    <a:pt x="252704" y="121920"/>
                  </a:lnTo>
                  <a:lnTo>
                    <a:pt x="252387" y="123190"/>
                  </a:lnTo>
                  <a:lnTo>
                    <a:pt x="252056" y="128270"/>
                  </a:lnTo>
                  <a:lnTo>
                    <a:pt x="251752" y="134620"/>
                  </a:lnTo>
                  <a:lnTo>
                    <a:pt x="246810" y="166370"/>
                  </a:lnTo>
                  <a:lnTo>
                    <a:pt x="240680" y="193040"/>
                  </a:lnTo>
                  <a:lnTo>
                    <a:pt x="233603" y="214630"/>
                  </a:lnTo>
                  <a:lnTo>
                    <a:pt x="225818" y="228600"/>
                  </a:lnTo>
                  <a:lnTo>
                    <a:pt x="260488" y="228600"/>
                  </a:lnTo>
                  <a:lnTo>
                    <a:pt x="272630" y="190500"/>
                  </a:lnTo>
                  <a:lnTo>
                    <a:pt x="280011" y="151130"/>
                  </a:lnTo>
                  <a:lnTo>
                    <a:pt x="283270" y="123190"/>
                  </a:lnTo>
                  <a:lnTo>
                    <a:pt x="283237" y="120650"/>
                  </a:lnTo>
                  <a:lnTo>
                    <a:pt x="282864" y="116840"/>
                  </a:lnTo>
                  <a:close/>
                </a:path>
                <a:path w="283845" h="274319">
                  <a:moveTo>
                    <a:pt x="229154" y="121920"/>
                  </a:moveTo>
                  <a:lnTo>
                    <a:pt x="197993" y="121920"/>
                  </a:lnTo>
                  <a:lnTo>
                    <a:pt x="193505" y="140970"/>
                  </a:lnTo>
                  <a:lnTo>
                    <a:pt x="188896" y="156210"/>
                  </a:lnTo>
                  <a:lnTo>
                    <a:pt x="183930" y="168910"/>
                  </a:lnTo>
                  <a:lnTo>
                    <a:pt x="178371" y="181610"/>
                  </a:lnTo>
                  <a:lnTo>
                    <a:pt x="209319" y="181610"/>
                  </a:lnTo>
                  <a:lnTo>
                    <a:pt x="214949" y="168910"/>
                  </a:lnTo>
                  <a:lnTo>
                    <a:pt x="222500" y="146050"/>
                  </a:lnTo>
                  <a:lnTo>
                    <a:pt x="229154" y="121920"/>
                  </a:lnTo>
                  <a:close/>
                </a:path>
                <a:path w="283845" h="274319">
                  <a:moveTo>
                    <a:pt x="92036" y="123190"/>
                  </a:moveTo>
                  <a:lnTo>
                    <a:pt x="84137" y="125730"/>
                  </a:lnTo>
                  <a:lnTo>
                    <a:pt x="89496" y="134620"/>
                  </a:lnTo>
                  <a:lnTo>
                    <a:pt x="93281" y="142240"/>
                  </a:lnTo>
                  <a:lnTo>
                    <a:pt x="93281" y="148590"/>
                  </a:lnTo>
                  <a:lnTo>
                    <a:pt x="90119" y="157480"/>
                  </a:lnTo>
                  <a:lnTo>
                    <a:pt x="86956" y="163830"/>
                  </a:lnTo>
                  <a:lnTo>
                    <a:pt x="115501" y="163830"/>
                  </a:lnTo>
                  <a:lnTo>
                    <a:pt x="116052" y="162560"/>
                  </a:lnTo>
                  <a:lnTo>
                    <a:pt x="117970" y="158750"/>
                  </a:lnTo>
                  <a:lnTo>
                    <a:pt x="118922" y="154940"/>
                  </a:lnTo>
                  <a:lnTo>
                    <a:pt x="118922" y="144780"/>
                  </a:lnTo>
                  <a:lnTo>
                    <a:pt x="116700" y="139700"/>
                  </a:lnTo>
                  <a:lnTo>
                    <a:pt x="111023" y="133350"/>
                  </a:lnTo>
                  <a:lnTo>
                    <a:pt x="158775" y="133350"/>
                  </a:lnTo>
                  <a:lnTo>
                    <a:pt x="158775" y="132080"/>
                  </a:lnTo>
                  <a:lnTo>
                    <a:pt x="110058" y="132080"/>
                  </a:lnTo>
                  <a:lnTo>
                    <a:pt x="104990" y="127000"/>
                  </a:lnTo>
                  <a:lnTo>
                    <a:pt x="102146" y="125730"/>
                  </a:lnTo>
                  <a:lnTo>
                    <a:pt x="92036" y="123190"/>
                  </a:lnTo>
                  <a:close/>
                </a:path>
                <a:path w="283845" h="274319">
                  <a:moveTo>
                    <a:pt x="130302" y="53340"/>
                  </a:moveTo>
                  <a:lnTo>
                    <a:pt x="125552" y="53340"/>
                  </a:lnTo>
                  <a:lnTo>
                    <a:pt x="115443" y="59690"/>
                  </a:lnTo>
                  <a:lnTo>
                    <a:pt x="109616" y="62230"/>
                  </a:lnTo>
                  <a:lnTo>
                    <a:pt x="100412" y="64770"/>
                  </a:lnTo>
                  <a:lnTo>
                    <a:pt x="87418" y="68580"/>
                  </a:lnTo>
                  <a:lnTo>
                    <a:pt x="70218" y="72390"/>
                  </a:lnTo>
                  <a:lnTo>
                    <a:pt x="53676" y="74930"/>
                  </a:lnTo>
                  <a:lnTo>
                    <a:pt x="21196" y="74930"/>
                  </a:lnTo>
                  <a:lnTo>
                    <a:pt x="21196" y="81280"/>
                  </a:lnTo>
                  <a:lnTo>
                    <a:pt x="27808" y="88900"/>
                  </a:lnTo>
                  <a:lnTo>
                    <a:pt x="33766" y="92710"/>
                  </a:lnTo>
                  <a:lnTo>
                    <a:pt x="41023" y="95250"/>
                  </a:lnTo>
                  <a:lnTo>
                    <a:pt x="51536" y="97790"/>
                  </a:lnTo>
                  <a:lnTo>
                    <a:pt x="53454" y="104140"/>
                  </a:lnTo>
                  <a:lnTo>
                    <a:pt x="43514" y="120650"/>
                  </a:lnTo>
                  <a:lnTo>
                    <a:pt x="33723" y="132080"/>
                  </a:lnTo>
                  <a:lnTo>
                    <a:pt x="22091" y="143510"/>
                  </a:lnTo>
                  <a:lnTo>
                    <a:pt x="6629" y="153670"/>
                  </a:lnTo>
                  <a:lnTo>
                    <a:pt x="12966" y="158750"/>
                  </a:lnTo>
                  <a:lnTo>
                    <a:pt x="51962" y="143510"/>
                  </a:lnTo>
                  <a:lnTo>
                    <a:pt x="79692" y="115570"/>
                  </a:lnTo>
                  <a:lnTo>
                    <a:pt x="80962" y="114300"/>
                  </a:lnTo>
                  <a:lnTo>
                    <a:pt x="80962" y="107950"/>
                  </a:lnTo>
                  <a:lnTo>
                    <a:pt x="77800" y="100330"/>
                  </a:lnTo>
                  <a:lnTo>
                    <a:pt x="74015" y="97790"/>
                  </a:lnTo>
                  <a:lnTo>
                    <a:pt x="72428" y="96520"/>
                  </a:lnTo>
                  <a:lnTo>
                    <a:pt x="137883" y="83820"/>
                  </a:lnTo>
                  <a:lnTo>
                    <a:pt x="146431" y="82550"/>
                  </a:lnTo>
                  <a:lnTo>
                    <a:pt x="151803" y="77470"/>
                  </a:lnTo>
                  <a:lnTo>
                    <a:pt x="151803" y="72390"/>
                  </a:lnTo>
                  <a:lnTo>
                    <a:pt x="149822" y="64770"/>
                  </a:lnTo>
                  <a:lnTo>
                    <a:pt x="144729" y="59690"/>
                  </a:lnTo>
                  <a:lnTo>
                    <a:pt x="137797" y="54610"/>
                  </a:lnTo>
                  <a:lnTo>
                    <a:pt x="130302" y="53340"/>
                  </a:lnTo>
                  <a:close/>
                </a:path>
                <a:path w="283845" h="274319">
                  <a:moveTo>
                    <a:pt x="158775" y="135890"/>
                  </a:moveTo>
                  <a:lnTo>
                    <a:pt x="130302" y="135890"/>
                  </a:lnTo>
                  <a:lnTo>
                    <a:pt x="132207" y="137160"/>
                  </a:lnTo>
                  <a:lnTo>
                    <a:pt x="133769" y="137160"/>
                  </a:lnTo>
                  <a:lnTo>
                    <a:pt x="145796" y="142240"/>
                  </a:lnTo>
                  <a:lnTo>
                    <a:pt x="154647" y="142240"/>
                  </a:lnTo>
                  <a:lnTo>
                    <a:pt x="158775" y="135890"/>
                  </a:lnTo>
                  <a:close/>
                </a:path>
                <a:path w="283845" h="274319">
                  <a:moveTo>
                    <a:pt x="158775" y="133350"/>
                  </a:moveTo>
                  <a:lnTo>
                    <a:pt x="111023" y="133350"/>
                  </a:lnTo>
                  <a:lnTo>
                    <a:pt x="118275" y="137160"/>
                  </a:lnTo>
                  <a:lnTo>
                    <a:pt x="122707" y="135890"/>
                  </a:lnTo>
                  <a:lnTo>
                    <a:pt x="158775" y="135890"/>
                  </a:lnTo>
                  <a:lnTo>
                    <a:pt x="158775" y="133350"/>
                  </a:lnTo>
                  <a:close/>
                </a:path>
                <a:path w="283845" h="274319">
                  <a:moveTo>
                    <a:pt x="103403" y="91440"/>
                  </a:moveTo>
                  <a:lnTo>
                    <a:pt x="102463" y="91440"/>
                  </a:lnTo>
                  <a:lnTo>
                    <a:pt x="95834" y="97790"/>
                  </a:lnTo>
                  <a:lnTo>
                    <a:pt x="106651" y="102870"/>
                  </a:lnTo>
                  <a:lnTo>
                    <a:pt x="113888" y="107950"/>
                  </a:lnTo>
                  <a:lnTo>
                    <a:pt x="119528" y="114300"/>
                  </a:lnTo>
                  <a:lnTo>
                    <a:pt x="125552" y="121920"/>
                  </a:lnTo>
                  <a:lnTo>
                    <a:pt x="110058" y="132080"/>
                  </a:lnTo>
                  <a:lnTo>
                    <a:pt x="158775" y="132080"/>
                  </a:lnTo>
                  <a:lnTo>
                    <a:pt x="158775" y="128270"/>
                  </a:lnTo>
                  <a:lnTo>
                    <a:pt x="157476" y="121920"/>
                  </a:lnTo>
                  <a:lnTo>
                    <a:pt x="127014" y="93980"/>
                  </a:lnTo>
                  <a:lnTo>
                    <a:pt x="117300" y="92710"/>
                  </a:lnTo>
                  <a:lnTo>
                    <a:pt x="103403" y="91440"/>
                  </a:lnTo>
                  <a:close/>
                </a:path>
                <a:path w="283845" h="274319">
                  <a:moveTo>
                    <a:pt x="165722" y="97790"/>
                  </a:moveTo>
                  <a:lnTo>
                    <a:pt x="161925" y="97790"/>
                  </a:lnTo>
                  <a:lnTo>
                    <a:pt x="157822" y="101600"/>
                  </a:lnTo>
                  <a:lnTo>
                    <a:pt x="172364" y="130810"/>
                  </a:lnTo>
                  <a:lnTo>
                    <a:pt x="181546" y="130810"/>
                  </a:lnTo>
                  <a:lnTo>
                    <a:pt x="189763" y="125730"/>
                  </a:lnTo>
                  <a:lnTo>
                    <a:pt x="191020" y="124460"/>
                  </a:lnTo>
                  <a:lnTo>
                    <a:pt x="193548" y="124460"/>
                  </a:lnTo>
                  <a:lnTo>
                    <a:pt x="197993" y="121920"/>
                  </a:lnTo>
                  <a:lnTo>
                    <a:pt x="229154" y="121920"/>
                  </a:lnTo>
                  <a:lnTo>
                    <a:pt x="230555" y="116840"/>
                  </a:lnTo>
                  <a:lnTo>
                    <a:pt x="282864" y="116840"/>
                  </a:lnTo>
                  <a:lnTo>
                    <a:pt x="282740" y="115570"/>
                  </a:lnTo>
                  <a:lnTo>
                    <a:pt x="280755" y="109220"/>
                  </a:lnTo>
                  <a:lnTo>
                    <a:pt x="277233" y="104140"/>
                  </a:lnTo>
                  <a:lnTo>
                    <a:pt x="271995" y="100330"/>
                  </a:lnTo>
                  <a:lnTo>
                    <a:pt x="270373" y="99060"/>
                  </a:lnTo>
                  <a:lnTo>
                    <a:pt x="170472" y="99060"/>
                  </a:lnTo>
                  <a:lnTo>
                    <a:pt x="165722" y="97790"/>
                  </a:lnTo>
                  <a:close/>
                </a:path>
                <a:path w="283845" h="274319">
                  <a:moveTo>
                    <a:pt x="209977" y="22860"/>
                  </a:moveTo>
                  <a:lnTo>
                    <a:pt x="200190" y="22860"/>
                  </a:lnTo>
                  <a:lnTo>
                    <a:pt x="190398" y="26670"/>
                  </a:lnTo>
                  <a:lnTo>
                    <a:pt x="193865" y="30480"/>
                  </a:lnTo>
                  <a:lnTo>
                    <a:pt x="196710" y="34290"/>
                  </a:lnTo>
                  <a:lnTo>
                    <a:pt x="199250" y="38100"/>
                  </a:lnTo>
                  <a:lnTo>
                    <a:pt x="200190" y="38100"/>
                  </a:lnTo>
                  <a:lnTo>
                    <a:pt x="202399" y="40640"/>
                  </a:lnTo>
                  <a:lnTo>
                    <a:pt x="205879" y="44450"/>
                  </a:lnTo>
                  <a:lnTo>
                    <a:pt x="208724" y="46990"/>
                  </a:lnTo>
                  <a:lnTo>
                    <a:pt x="209372" y="48260"/>
                  </a:lnTo>
                  <a:lnTo>
                    <a:pt x="203987" y="93980"/>
                  </a:lnTo>
                  <a:lnTo>
                    <a:pt x="186550" y="97790"/>
                  </a:lnTo>
                  <a:lnTo>
                    <a:pt x="179920" y="99060"/>
                  </a:lnTo>
                  <a:lnTo>
                    <a:pt x="270373" y="99060"/>
                  </a:lnTo>
                  <a:lnTo>
                    <a:pt x="265505" y="95250"/>
                  </a:lnTo>
                  <a:lnTo>
                    <a:pt x="258303" y="92710"/>
                  </a:lnTo>
                  <a:lnTo>
                    <a:pt x="249566" y="91440"/>
                  </a:lnTo>
                  <a:lnTo>
                    <a:pt x="234988" y="91440"/>
                  </a:lnTo>
                  <a:lnTo>
                    <a:pt x="235610" y="88900"/>
                  </a:lnTo>
                  <a:lnTo>
                    <a:pt x="236245" y="85090"/>
                  </a:lnTo>
                  <a:lnTo>
                    <a:pt x="239737" y="71120"/>
                  </a:lnTo>
                  <a:lnTo>
                    <a:pt x="240055" y="68580"/>
                  </a:lnTo>
                  <a:lnTo>
                    <a:pt x="242570" y="59690"/>
                  </a:lnTo>
                  <a:lnTo>
                    <a:pt x="243205" y="55880"/>
                  </a:lnTo>
                  <a:lnTo>
                    <a:pt x="243205" y="45720"/>
                  </a:lnTo>
                  <a:lnTo>
                    <a:pt x="237820" y="36830"/>
                  </a:lnTo>
                  <a:lnTo>
                    <a:pt x="231521" y="30480"/>
                  </a:lnTo>
                  <a:lnTo>
                    <a:pt x="225998" y="27940"/>
                  </a:lnTo>
                  <a:lnTo>
                    <a:pt x="218698" y="25400"/>
                  </a:lnTo>
                  <a:lnTo>
                    <a:pt x="209977" y="22860"/>
                  </a:lnTo>
                  <a:close/>
                </a:path>
                <a:path w="283845" h="274319">
                  <a:moveTo>
                    <a:pt x="67360" y="0"/>
                  </a:moveTo>
                  <a:lnTo>
                    <a:pt x="63576" y="6350"/>
                  </a:lnTo>
                  <a:lnTo>
                    <a:pt x="62928" y="7620"/>
                  </a:lnTo>
                  <a:lnTo>
                    <a:pt x="62928" y="11430"/>
                  </a:lnTo>
                  <a:lnTo>
                    <a:pt x="64007" y="17780"/>
                  </a:lnTo>
                  <a:lnTo>
                    <a:pt x="67517" y="24130"/>
                  </a:lnTo>
                  <a:lnTo>
                    <a:pt x="73874" y="30480"/>
                  </a:lnTo>
                  <a:lnTo>
                    <a:pt x="83489" y="38100"/>
                  </a:lnTo>
                  <a:lnTo>
                    <a:pt x="68935" y="53340"/>
                  </a:lnTo>
                  <a:lnTo>
                    <a:pt x="77165" y="55880"/>
                  </a:lnTo>
                  <a:lnTo>
                    <a:pt x="85617" y="53340"/>
                  </a:lnTo>
                  <a:lnTo>
                    <a:pt x="93091" y="52070"/>
                  </a:lnTo>
                  <a:lnTo>
                    <a:pt x="100507" y="49530"/>
                  </a:lnTo>
                  <a:lnTo>
                    <a:pt x="108788" y="48260"/>
                  </a:lnTo>
                  <a:lnTo>
                    <a:pt x="124294" y="46990"/>
                  </a:lnTo>
                  <a:lnTo>
                    <a:pt x="128397" y="44450"/>
                  </a:lnTo>
                  <a:lnTo>
                    <a:pt x="128397" y="38100"/>
                  </a:lnTo>
                  <a:lnTo>
                    <a:pt x="126639" y="31750"/>
                  </a:lnTo>
                  <a:lnTo>
                    <a:pt x="122154" y="24130"/>
                  </a:lnTo>
                  <a:lnTo>
                    <a:pt x="116127" y="17780"/>
                  </a:lnTo>
                  <a:lnTo>
                    <a:pt x="109740" y="15240"/>
                  </a:lnTo>
                  <a:lnTo>
                    <a:pt x="78435" y="5080"/>
                  </a:lnTo>
                  <a:lnTo>
                    <a:pt x="673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067775" y="2985982"/>
              <a:ext cx="264702" cy="3044236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3646047" y="1560810"/>
              <a:ext cx="274320" cy="191135"/>
            </a:xfrm>
            <a:custGeom>
              <a:avLst/>
              <a:gdLst/>
              <a:ahLst/>
              <a:cxnLst/>
              <a:rect l="l" t="t" r="r" b="b"/>
              <a:pathLst>
                <a:path w="274320" h="191135">
                  <a:moveTo>
                    <a:pt x="54711" y="0"/>
                  </a:moveTo>
                  <a:lnTo>
                    <a:pt x="54406" y="4749"/>
                  </a:lnTo>
                  <a:lnTo>
                    <a:pt x="54406" y="6642"/>
                  </a:lnTo>
                  <a:lnTo>
                    <a:pt x="64013" y="62461"/>
                  </a:lnTo>
                  <a:lnTo>
                    <a:pt x="77567" y="110487"/>
                  </a:lnTo>
                  <a:lnTo>
                    <a:pt x="100257" y="153193"/>
                  </a:lnTo>
                  <a:lnTo>
                    <a:pt x="143940" y="184975"/>
                  </a:lnTo>
                  <a:lnTo>
                    <a:pt x="180911" y="191020"/>
                  </a:lnTo>
                  <a:lnTo>
                    <a:pt x="194909" y="190404"/>
                  </a:lnTo>
                  <a:lnTo>
                    <a:pt x="234035" y="182803"/>
                  </a:lnTo>
                  <a:lnTo>
                    <a:pt x="246379" y="175844"/>
                  </a:lnTo>
                  <a:lnTo>
                    <a:pt x="246379" y="167309"/>
                  </a:lnTo>
                  <a:lnTo>
                    <a:pt x="245427" y="165087"/>
                  </a:lnTo>
                  <a:lnTo>
                    <a:pt x="242900" y="161620"/>
                  </a:lnTo>
                  <a:lnTo>
                    <a:pt x="239945" y="157187"/>
                  </a:lnTo>
                  <a:lnTo>
                    <a:pt x="167944" y="157187"/>
                  </a:lnTo>
                  <a:lnTo>
                    <a:pt x="148004" y="155694"/>
                  </a:lnTo>
                  <a:lnTo>
                    <a:pt x="110058" y="132829"/>
                  </a:lnTo>
                  <a:lnTo>
                    <a:pt x="95205" y="75590"/>
                  </a:lnTo>
                  <a:lnTo>
                    <a:pt x="90069" y="48085"/>
                  </a:lnTo>
                  <a:lnTo>
                    <a:pt x="83777" y="26014"/>
                  </a:lnTo>
                  <a:lnTo>
                    <a:pt x="76000" y="11179"/>
                  </a:lnTo>
                  <a:lnTo>
                    <a:pt x="65468" y="317"/>
                  </a:lnTo>
                  <a:lnTo>
                    <a:pt x="54711" y="0"/>
                  </a:lnTo>
                  <a:close/>
                </a:path>
                <a:path w="274320" h="191135">
                  <a:moveTo>
                    <a:pt x="177431" y="89496"/>
                  </a:moveTo>
                  <a:lnTo>
                    <a:pt x="167309" y="90766"/>
                  </a:lnTo>
                  <a:lnTo>
                    <a:pt x="176986" y="108388"/>
                  </a:lnTo>
                  <a:lnTo>
                    <a:pt x="185416" y="126390"/>
                  </a:lnTo>
                  <a:lnTo>
                    <a:pt x="191598" y="142328"/>
                  </a:lnTo>
                  <a:lnTo>
                    <a:pt x="194513" y="153708"/>
                  </a:lnTo>
                  <a:lnTo>
                    <a:pt x="182486" y="156552"/>
                  </a:lnTo>
                  <a:lnTo>
                    <a:pt x="175844" y="157187"/>
                  </a:lnTo>
                  <a:lnTo>
                    <a:pt x="239945" y="157187"/>
                  </a:lnTo>
                  <a:lnTo>
                    <a:pt x="235937" y="151176"/>
                  </a:lnTo>
                  <a:lnTo>
                    <a:pt x="229607" y="142316"/>
                  </a:lnTo>
                  <a:lnTo>
                    <a:pt x="219863" y="128421"/>
                  </a:lnTo>
                  <a:lnTo>
                    <a:pt x="208033" y="115079"/>
                  </a:lnTo>
                  <a:lnTo>
                    <a:pt x="193949" y="102154"/>
                  </a:lnTo>
                  <a:lnTo>
                    <a:pt x="177431" y="89496"/>
                  </a:lnTo>
                  <a:close/>
                </a:path>
                <a:path w="274320" h="191135">
                  <a:moveTo>
                    <a:pt x="272664" y="75590"/>
                  </a:moveTo>
                  <a:lnTo>
                    <a:pt x="248907" y="75590"/>
                  </a:lnTo>
                  <a:lnTo>
                    <a:pt x="253022" y="76542"/>
                  </a:lnTo>
                  <a:lnTo>
                    <a:pt x="259016" y="78752"/>
                  </a:lnTo>
                  <a:lnTo>
                    <a:pt x="260934" y="79375"/>
                  </a:lnTo>
                  <a:lnTo>
                    <a:pt x="262826" y="79705"/>
                  </a:lnTo>
                  <a:lnTo>
                    <a:pt x="269468" y="79705"/>
                  </a:lnTo>
                  <a:lnTo>
                    <a:pt x="272664" y="75590"/>
                  </a:lnTo>
                  <a:close/>
                </a:path>
                <a:path w="274320" h="191135">
                  <a:moveTo>
                    <a:pt x="252908" y="31940"/>
                  </a:moveTo>
                  <a:lnTo>
                    <a:pt x="210007" y="31940"/>
                  </a:lnTo>
                  <a:lnTo>
                    <a:pt x="216649" y="34150"/>
                  </a:lnTo>
                  <a:lnTo>
                    <a:pt x="222021" y="37960"/>
                  </a:lnTo>
                  <a:lnTo>
                    <a:pt x="226440" y="40805"/>
                  </a:lnTo>
                  <a:lnTo>
                    <a:pt x="228663" y="43332"/>
                  </a:lnTo>
                  <a:lnTo>
                    <a:pt x="235305" y="53441"/>
                  </a:lnTo>
                  <a:lnTo>
                    <a:pt x="206844" y="72745"/>
                  </a:lnTo>
                  <a:lnTo>
                    <a:pt x="213791" y="78117"/>
                  </a:lnTo>
                  <a:lnTo>
                    <a:pt x="221081" y="77482"/>
                  </a:lnTo>
                  <a:lnTo>
                    <a:pt x="225183" y="76847"/>
                  </a:lnTo>
                  <a:lnTo>
                    <a:pt x="226440" y="76847"/>
                  </a:lnTo>
                  <a:lnTo>
                    <a:pt x="235305" y="76212"/>
                  </a:lnTo>
                  <a:lnTo>
                    <a:pt x="247637" y="75590"/>
                  </a:lnTo>
                  <a:lnTo>
                    <a:pt x="272664" y="75590"/>
                  </a:lnTo>
                  <a:lnTo>
                    <a:pt x="273888" y="74015"/>
                  </a:lnTo>
                  <a:lnTo>
                    <a:pt x="273888" y="67373"/>
                  </a:lnTo>
                  <a:lnTo>
                    <a:pt x="272470" y="58692"/>
                  </a:lnTo>
                  <a:lnTo>
                    <a:pt x="268474" y="49657"/>
                  </a:lnTo>
                  <a:lnTo>
                    <a:pt x="262283" y="40859"/>
                  </a:lnTo>
                  <a:lnTo>
                    <a:pt x="254279" y="32893"/>
                  </a:lnTo>
                  <a:lnTo>
                    <a:pt x="252908" y="31940"/>
                  </a:lnTo>
                  <a:close/>
                </a:path>
                <a:path w="274320" h="191135">
                  <a:moveTo>
                    <a:pt x="199885" y="14236"/>
                  </a:moveTo>
                  <a:lnTo>
                    <a:pt x="186007" y="14789"/>
                  </a:lnTo>
                  <a:lnTo>
                    <a:pt x="172607" y="17238"/>
                  </a:lnTo>
                  <a:lnTo>
                    <a:pt x="155056" y="22771"/>
                  </a:lnTo>
                  <a:lnTo>
                    <a:pt x="128727" y="32575"/>
                  </a:lnTo>
                  <a:lnTo>
                    <a:pt x="114503" y="35737"/>
                  </a:lnTo>
                  <a:lnTo>
                    <a:pt x="143586" y="64211"/>
                  </a:lnTo>
                  <a:lnTo>
                    <a:pt x="148640" y="64211"/>
                  </a:lnTo>
                  <a:lnTo>
                    <a:pt x="150228" y="63258"/>
                  </a:lnTo>
                  <a:lnTo>
                    <a:pt x="159397" y="54076"/>
                  </a:lnTo>
                  <a:lnTo>
                    <a:pt x="170202" y="45549"/>
                  </a:lnTo>
                  <a:lnTo>
                    <a:pt x="182254" y="38503"/>
                  </a:lnTo>
                  <a:lnTo>
                    <a:pt x="194187" y="33709"/>
                  </a:lnTo>
                  <a:lnTo>
                    <a:pt x="204635" y="31940"/>
                  </a:lnTo>
                  <a:lnTo>
                    <a:pt x="252908" y="31940"/>
                  </a:lnTo>
                  <a:lnTo>
                    <a:pt x="242403" y="24641"/>
                  </a:lnTo>
                  <a:lnTo>
                    <a:pt x="229458" y="18821"/>
                  </a:lnTo>
                  <a:lnTo>
                    <a:pt x="215326" y="15372"/>
                  </a:lnTo>
                  <a:lnTo>
                    <a:pt x="199885" y="14236"/>
                  </a:lnTo>
                  <a:close/>
                </a:path>
                <a:path w="274320" h="191135">
                  <a:moveTo>
                    <a:pt x="34797" y="63881"/>
                  </a:moveTo>
                  <a:lnTo>
                    <a:pt x="28801" y="84089"/>
                  </a:lnTo>
                  <a:lnTo>
                    <a:pt x="21267" y="100060"/>
                  </a:lnTo>
                  <a:lnTo>
                    <a:pt x="12193" y="111701"/>
                  </a:lnTo>
                  <a:lnTo>
                    <a:pt x="1574" y="118922"/>
                  </a:lnTo>
                  <a:lnTo>
                    <a:pt x="0" y="130302"/>
                  </a:lnTo>
                  <a:lnTo>
                    <a:pt x="15811" y="160985"/>
                  </a:lnTo>
                  <a:lnTo>
                    <a:pt x="20866" y="160985"/>
                  </a:lnTo>
                  <a:lnTo>
                    <a:pt x="42551" y="124422"/>
                  </a:lnTo>
                  <a:lnTo>
                    <a:pt x="47764" y="86969"/>
                  </a:lnTo>
                  <a:lnTo>
                    <a:pt x="47764" y="77482"/>
                  </a:lnTo>
                  <a:lnTo>
                    <a:pt x="46494" y="73685"/>
                  </a:lnTo>
                  <a:lnTo>
                    <a:pt x="41427" y="67373"/>
                  </a:lnTo>
                  <a:lnTo>
                    <a:pt x="34797" y="638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3627706" y="1807205"/>
              <a:ext cx="303937" cy="3099258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3640665" y="4933679"/>
              <a:ext cx="261620" cy="248285"/>
            </a:xfrm>
            <a:custGeom>
              <a:avLst/>
              <a:gdLst/>
              <a:ahLst/>
              <a:cxnLst/>
              <a:rect l="l" t="t" r="r" b="b"/>
              <a:pathLst>
                <a:path w="261620" h="248285">
                  <a:moveTo>
                    <a:pt x="136956" y="148018"/>
                  </a:moveTo>
                  <a:lnTo>
                    <a:pt x="128727" y="153073"/>
                  </a:lnTo>
                  <a:lnTo>
                    <a:pt x="136639" y="161925"/>
                  </a:lnTo>
                  <a:lnTo>
                    <a:pt x="138531" y="164782"/>
                  </a:lnTo>
                  <a:lnTo>
                    <a:pt x="141693" y="170789"/>
                  </a:lnTo>
                  <a:lnTo>
                    <a:pt x="152133" y="213791"/>
                  </a:lnTo>
                  <a:lnTo>
                    <a:pt x="154979" y="227180"/>
                  </a:lnTo>
                  <a:lnTo>
                    <a:pt x="158535" y="235970"/>
                  </a:lnTo>
                  <a:lnTo>
                    <a:pt x="163161" y="240786"/>
                  </a:lnTo>
                  <a:lnTo>
                    <a:pt x="169214" y="242252"/>
                  </a:lnTo>
                  <a:lnTo>
                    <a:pt x="176479" y="242252"/>
                  </a:lnTo>
                  <a:lnTo>
                    <a:pt x="179654" y="236893"/>
                  </a:lnTo>
                  <a:lnTo>
                    <a:pt x="179654" y="223608"/>
                  </a:lnTo>
                  <a:lnTo>
                    <a:pt x="189582" y="222773"/>
                  </a:lnTo>
                  <a:lnTo>
                    <a:pt x="197910" y="222173"/>
                  </a:lnTo>
                  <a:lnTo>
                    <a:pt x="205171" y="221812"/>
                  </a:lnTo>
                  <a:lnTo>
                    <a:pt x="211899" y="221691"/>
                  </a:lnTo>
                  <a:lnTo>
                    <a:pt x="251875" y="221691"/>
                  </a:lnTo>
                  <a:lnTo>
                    <a:pt x="254609" y="218224"/>
                  </a:lnTo>
                  <a:lnTo>
                    <a:pt x="254609" y="203669"/>
                  </a:lnTo>
                  <a:lnTo>
                    <a:pt x="251764" y="198615"/>
                  </a:lnTo>
                  <a:lnTo>
                    <a:pt x="246697" y="195453"/>
                  </a:lnTo>
                  <a:lnTo>
                    <a:pt x="246151" y="195135"/>
                  </a:lnTo>
                  <a:lnTo>
                    <a:pt x="176174" y="195135"/>
                  </a:lnTo>
                  <a:lnTo>
                    <a:pt x="168897" y="166674"/>
                  </a:lnTo>
                  <a:lnTo>
                    <a:pt x="171424" y="156870"/>
                  </a:lnTo>
                  <a:lnTo>
                    <a:pt x="192982" y="156870"/>
                  </a:lnTo>
                  <a:lnTo>
                    <a:pt x="195148" y="155917"/>
                  </a:lnTo>
                  <a:lnTo>
                    <a:pt x="200520" y="154025"/>
                  </a:lnTo>
                  <a:lnTo>
                    <a:pt x="205892" y="153073"/>
                  </a:lnTo>
                  <a:lnTo>
                    <a:pt x="156248" y="153073"/>
                  </a:lnTo>
                  <a:lnTo>
                    <a:pt x="147383" y="149593"/>
                  </a:lnTo>
                  <a:lnTo>
                    <a:pt x="146113" y="149288"/>
                  </a:lnTo>
                  <a:lnTo>
                    <a:pt x="136956" y="148018"/>
                  </a:lnTo>
                  <a:close/>
                </a:path>
                <a:path w="261620" h="248285">
                  <a:moveTo>
                    <a:pt x="251875" y="221691"/>
                  </a:moveTo>
                  <a:lnTo>
                    <a:pt x="217284" y="221691"/>
                  </a:lnTo>
                  <a:lnTo>
                    <a:pt x="221094" y="222021"/>
                  </a:lnTo>
                  <a:lnTo>
                    <a:pt x="241960" y="224231"/>
                  </a:lnTo>
                  <a:lnTo>
                    <a:pt x="249872" y="224231"/>
                  </a:lnTo>
                  <a:lnTo>
                    <a:pt x="251875" y="221691"/>
                  </a:lnTo>
                  <a:close/>
                </a:path>
                <a:path w="261620" h="248285">
                  <a:moveTo>
                    <a:pt x="213499" y="122707"/>
                  </a:moveTo>
                  <a:lnTo>
                    <a:pt x="191745" y="124428"/>
                  </a:lnTo>
                  <a:lnTo>
                    <a:pt x="175387" y="129827"/>
                  </a:lnTo>
                  <a:lnTo>
                    <a:pt x="163772" y="139257"/>
                  </a:lnTo>
                  <a:lnTo>
                    <a:pt x="156248" y="153073"/>
                  </a:lnTo>
                  <a:lnTo>
                    <a:pt x="219824" y="153073"/>
                  </a:lnTo>
                  <a:lnTo>
                    <a:pt x="221094" y="153390"/>
                  </a:lnTo>
                  <a:lnTo>
                    <a:pt x="196158" y="192561"/>
                  </a:lnTo>
                  <a:lnTo>
                    <a:pt x="176174" y="195135"/>
                  </a:lnTo>
                  <a:lnTo>
                    <a:pt x="246151" y="195135"/>
                  </a:lnTo>
                  <a:lnTo>
                    <a:pt x="242900" y="193243"/>
                  </a:lnTo>
                  <a:lnTo>
                    <a:pt x="250623" y="180768"/>
                  </a:lnTo>
                  <a:lnTo>
                    <a:pt x="256506" y="169838"/>
                  </a:lnTo>
                  <a:lnTo>
                    <a:pt x="260254" y="161044"/>
                  </a:lnTo>
                  <a:lnTo>
                    <a:pt x="261569" y="154978"/>
                  </a:lnTo>
                  <a:lnTo>
                    <a:pt x="261569" y="147066"/>
                  </a:lnTo>
                  <a:lnTo>
                    <a:pt x="225355" y="123222"/>
                  </a:lnTo>
                  <a:lnTo>
                    <a:pt x="213499" y="122707"/>
                  </a:lnTo>
                  <a:close/>
                </a:path>
                <a:path w="261620" h="248285">
                  <a:moveTo>
                    <a:pt x="192982" y="156870"/>
                  </a:moveTo>
                  <a:lnTo>
                    <a:pt x="171424" y="156870"/>
                  </a:lnTo>
                  <a:lnTo>
                    <a:pt x="177749" y="158775"/>
                  </a:lnTo>
                  <a:lnTo>
                    <a:pt x="181546" y="159702"/>
                  </a:lnTo>
                  <a:lnTo>
                    <a:pt x="185661" y="159702"/>
                  </a:lnTo>
                  <a:lnTo>
                    <a:pt x="187236" y="159397"/>
                  </a:lnTo>
                  <a:lnTo>
                    <a:pt x="192982" y="156870"/>
                  </a:lnTo>
                  <a:close/>
                </a:path>
                <a:path w="261620" h="248285">
                  <a:moveTo>
                    <a:pt x="56299" y="29095"/>
                  </a:moveTo>
                  <a:lnTo>
                    <a:pt x="49974" y="35407"/>
                  </a:lnTo>
                  <a:lnTo>
                    <a:pt x="59536" y="42588"/>
                  </a:lnTo>
                  <a:lnTo>
                    <a:pt x="65274" y="47955"/>
                  </a:lnTo>
                  <a:lnTo>
                    <a:pt x="69055" y="53617"/>
                  </a:lnTo>
                  <a:lnTo>
                    <a:pt x="72745" y="61683"/>
                  </a:lnTo>
                  <a:lnTo>
                    <a:pt x="83502" y="100571"/>
                  </a:lnTo>
                  <a:lnTo>
                    <a:pt x="85090" y="105003"/>
                  </a:lnTo>
                  <a:lnTo>
                    <a:pt x="88252" y="108483"/>
                  </a:lnTo>
                  <a:lnTo>
                    <a:pt x="91732" y="112903"/>
                  </a:lnTo>
                  <a:lnTo>
                    <a:pt x="97421" y="115443"/>
                  </a:lnTo>
                  <a:lnTo>
                    <a:pt x="110388" y="115443"/>
                  </a:lnTo>
                  <a:lnTo>
                    <a:pt x="114185" y="111645"/>
                  </a:lnTo>
                  <a:lnTo>
                    <a:pt x="114058" y="100571"/>
                  </a:lnTo>
                  <a:lnTo>
                    <a:pt x="113868" y="99618"/>
                  </a:lnTo>
                  <a:lnTo>
                    <a:pt x="107848" y="80327"/>
                  </a:lnTo>
                  <a:lnTo>
                    <a:pt x="107456" y="78740"/>
                  </a:lnTo>
                  <a:lnTo>
                    <a:pt x="104381" y="67056"/>
                  </a:lnTo>
                  <a:lnTo>
                    <a:pt x="104063" y="65468"/>
                  </a:lnTo>
                  <a:lnTo>
                    <a:pt x="102793" y="61036"/>
                  </a:lnTo>
                  <a:lnTo>
                    <a:pt x="101536" y="56286"/>
                  </a:lnTo>
                  <a:lnTo>
                    <a:pt x="101854" y="47129"/>
                  </a:lnTo>
                  <a:lnTo>
                    <a:pt x="102171" y="45859"/>
                  </a:lnTo>
                  <a:lnTo>
                    <a:pt x="105016" y="36372"/>
                  </a:lnTo>
                  <a:lnTo>
                    <a:pt x="132219" y="36372"/>
                  </a:lnTo>
                  <a:lnTo>
                    <a:pt x="135195" y="35737"/>
                  </a:lnTo>
                  <a:lnTo>
                    <a:pt x="85394" y="35737"/>
                  </a:lnTo>
                  <a:lnTo>
                    <a:pt x="78050" y="32031"/>
                  </a:lnTo>
                  <a:lnTo>
                    <a:pt x="72394" y="30045"/>
                  </a:lnTo>
                  <a:lnTo>
                    <a:pt x="65965" y="29244"/>
                  </a:lnTo>
                  <a:lnTo>
                    <a:pt x="56299" y="29095"/>
                  </a:lnTo>
                  <a:close/>
                </a:path>
                <a:path w="261620" h="248285">
                  <a:moveTo>
                    <a:pt x="213499" y="33210"/>
                  </a:moveTo>
                  <a:lnTo>
                    <a:pt x="163525" y="33210"/>
                  </a:lnTo>
                  <a:lnTo>
                    <a:pt x="168579" y="33528"/>
                  </a:lnTo>
                  <a:lnTo>
                    <a:pt x="170832" y="33839"/>
                  </a:lnTo>
                  <a:lnTo>
                    <a:pt x="147814" y="70560"/>
                  </a:lnTo>
                  <a:lnTo>
                    <a:pt x="120815" y="81280"/>
                  </a:lnTo>
                  <a:lnTo>
                    <a:pt x="118287" y="82550"/>
                  </a:lnTo>
                  <a:lnTo>
                    <a:pt x="117348" y="84772"/>
                  </a:lnTo>
                  <a:lnTo>
                    <a:pt x="117348" y="97726"/>
                  </a:lnTo>
                  <a:lnTo>
                    <a:pt x="124929" y="105943"/>
                  </a:lnTo>
                  <a:lnTo>
                    <a:pt x="134747" y="105943"/>
                  </a:lnTo>
                  <a:lnTo>
                    <a:pt x="138849" y="105625"/>
                  </a:lnTo>
                  <a:lnTo>
                    <a:pt x="148653" y="104368"/>
                  </a:lnTo>
                  <a:lnTo>
                    <a:pt x="160985" y="103416"/>
                  </a:lnTo>
                  <a:lnTo>
                    <a:pt x="193411" y="103416"/>
                  </a:lnTo>
                  <a:lnTo>
                    <a:pt x="196723" y="100571"/>
                  </a:lnTo>
                  <a:lnTo>
                    <a:pt x="196723" y="87922"/>
                  </a:lnTo>
                  <a:lnTo>
                    <a:pt x="193890" y="82867"/>
                  </a:lnTo>
                  <a:lnTo>
                    <a:pt x="187871" y="78740"/>
                  </a:lnTo>
                  <a:lnTo>
                    <a:pt x="185026" y="76542"/>
                  </a:lnTo>
                  <a:lnTo>
                    <a:pt x="188823" y="73050"/>
                  </a:lnTo>
                  <a:lnTo>
                    <a:pt x="191668" y="70523"/>
                  </a:lnTo>
                  <a:lnTo>
                    <a:pt x="192938" y="68935"/>
                  </a:lnTo>
                  <a:lnTo>
                    <a:pt x="199567" y="60401"/>
                  </a:lnTo>
                  <a:lnTo>
                    <a:pt x="207488" y="50999"/>
                  </a:lnTo>
                  <a:lnTo>
                    <a:pt x="211639" y="45186"/>
                  </a:lnTo>
                  <a:lnTo>
                    <a:pt x="213237" y="40973"/>
                  </a:lnTo>
                  <a:lnTo>
                    <a:pt x="213373" y="38582"/>
                  </a:lnTo>
                  <a:lnTo>
                    <a:pt x="213499" y="33210"/>
                  </a:lnTo>
                  <a:close/>
                </a:path>
                <a:path w="261620" h="248285">
                  <a:moveTo>
                    <a:pt x="193411" y="103416"/>
                  </a:moveTo>
                  <a:lnTo>
                    <a:pt x="166674" y="103416"/>
                  </a:lnTo>
                  <a:lnTo>
                    <a:pt x="171754" y="103733"/>
                  </a:lnTo>
                  <a:lnTo>
                    <a:pt x="179019" y="104051"/>
                  </a:lnTo>
                  <a:lnTo>
                    <a:pt x="180606" y="104368"/>
                  </a:lnTo>
                  <a:lnTo>
                    <a:pt x="192303" y="104368"/>
                  </a:lnTo>
                  <a:lnTo>
                    <a:pt x="193411" y="103416"/>
                  </a:lnTo>
                  <a:close/>
                </a:path>
                <a:path w="261620" h="248285">
                  <a:moveTo>
                    <a:pt x="132219" y="36372"/>
                  </a:moveTo>
                  <a:lnTo>
                    <a:pt x="105016" y="36372"/>
                  </a:lnTo>
                  <a:lnTo>
                    <a:pt x="110705" y="38582"/>
                  </a:lnTo>
                  <a:lnTo>
                    <a:pt x="114185" y="39535"/>
                  </a:lnTo>
                  <a:lnTo>
                    <a:pt x="119557" y="39535"/>
                  </a:lnTo>
                  <a:lnTo>
                    <a:pt x="132219" y="36372"/>
                  </a:lnTo>
                  <a:close/>
                </a:path>
                <a:path w="261620" h="248285">
                  <a:moveTo>
                    <a:pt x="154673" y="0"/>
                  </a:moveTo>
                  <a:lnTo>
                    <a:pt x="115966" y="6536"/>
                  </a:lnTo>
                  <a:lnTo>
                    <a:pt x="85394" y="35737"/>
                  </a:lnTo>
                  <a:lnTo>
                    <a:pt x="135195" y="35737"/>
                  </a:lnTo>
                  <a:lnTo>
                    <a:pt x="139557" y="34807"/>
                  </a:lnTo>
                  <a:lnTo>
                    <a:pt x="145728" y="33832"/>
                  </a:lnTo>
                  <a:lnTo>
                    <a:pt x="151514" y="33347"/>
                  </a:lnTo>
                  <a:lnTo>
                    <a:pt x="158153" y="33210"/>
                  </a:lnTo>
                  <a:lnTo>
                    <a:pt x="213499" y="33210"/>
                  </a:lnTo>
                  <a:lnTo>
                    <a:pt x="213499" y="29730"/>
                  </a:lnTo>
                  <a:lnTo>
                    <a:pt x="183173" y="4110"/>
                  </a:lnTo>
                  <a:lnTo>
                    <a:pt x="169796" y="1047"/>
                  </a:lnTo>
                  <a:lnTo>
                    <a:pt x="154673" y="0"/>
                  </a:lnTo>
                  <a:close/>
                </a:path>
                <a:path w="261620" h="248285">
                  <a:moveTo>
                    <a:pt x="9486" y="156870"/>
                  </a:moveTo>
                  <a:lnTo>
                    <a:pt x="0" y="163499"/>
                  </a:lnTo>
                  <a:lnTo>
                    <a:pt x="18999" y="183121"/>
                  </a:lnTo>
                  <a:lnTo>
                    <a:pt x="32270" y="230873"/>
                  </a:lnTo>
                  <a:lnTo>
                    <a:pt x="32270" y="238467"/>
                  </a:lnTo>
                  <a:lnTo>
                    <a:pt x="42062" y="247954"/>
                  </a:lnTo>
                  <a:lnTo>
                    <a:pt x="56299" y="247954"/>
                  </a:lnTo>
                  <a:lnTo>
                    <a:pt x="59778" y="243852"/>
                  </a:lnTo>
                  <a:lnTo>
                    <a:pt x="59778" y="232778"/>
                  </a:lnTo>
                  <a:lnTo>
                    <a:pt x="58826" y="227088"/>
                  </a:lnTo>
                  <a:lnTo>
                    <a:pt x="57465" y="222338"/>
                  </a:lnTo>
                  <a:lnTo>
                    <a:pt x="55485" y="216248"/>
                  </a:lnTo>
                  <a:lnTo>
                    <a:pt x="49352" y="196710"/>
                  </a:lnTo>
                  <a:lnTo>
                    <a:pt x="49034" y="196088"/>
                  </a:lnTo>
                  <a:lnTo>
                    <a:pt x="46494" y="186601"/>
                  </a:lnTo>
                  <a:lnTo>
                    <a:pt x="44284" y="177736"/>
                  </a:lnTo>
                  <a:lnTo>
                    <a:pt x="47129" y="166039"/>
                  </a:lnTo>
                  <a:lnTo>
                    <a:pt x="61683" y="166039"/>
                  </a:lnTo>
                  <a:lnTo>
                    <a:pt x="70158" y="160985"/>
                  </a:lnTo>
                  <a:lnTo>
                    <a:pt x="29730" y="160985"/>
                  </a:lnTo>
                  <a:lnTo>
                    <a:pt x="21196" y="157505"/>
                  </a:lnTo>
                  <a:lnTo>
                    <a:pt x="19608" y="157187"/>
                  </a:lnTo>
                  <a:lnTo>
                    <a:pt x="9486" y="156870"/>
                  </a:lnTo>
                  <a:close/>
                </a:path>
                <a:path w="261620" h="248285">
                  <a:moveTo>
                    <a:pt x="124805" y="157822"/>
                  </a:moveTo>
                  <a:lnTo>
                    <a:pt x="89192" y="157822"/>
                  </a:lnTo>
                  <a:lnTo>
                    <a:pt x="84359" y="169372"/>
                  </a:lnTo>
                  <a:lnTo>
                    <a:pt x="80384" y="178169"/>
                  </a:lnTo>
                  <a:lnTo>
                    <a:pt x="75990" y="186674"/>
                  </a:lnTo>
                  <a:lnTo>
                    <a:pt x="69900" y="197345"/>
                  </a:lnTo>
                  <a:lnTo>
                    <a:pt x="60096" y="203669"/>
                  </a:lnTo>
                  <a:lnTo>
                    <a:pt x="59143" y="205892"/>
                  </a:lnTo>
                  <a:lnTo>
                    <a:pt x="60543" y="215067"/>
                  </a:lnTo>
                  <a:lnTo>
                    <a:pt x="63893" y="222610"/>
                  </a:lnTo>
                  <a:lnTo>
                    <a:pt x="68662" y="227721"/>
                  </a:lnTo>
                  <a:lnTo>
                    <a:pt x="74320" y="229603"/>
                  </a:lnTo>
                  <a:lnTo>
                    <a:pt x="76238" y="229603"/>
                  </a:lnTo>
                  <a:lnTo>
                    <a:pt x="78447" y="229298"/>
                  </a:lnTo>
                  <a:lnTo>
                    <a:pt x="80657" y="228663"/>
                  </a:lnTo>
                  <a:lnTo>
                    <a:pt x="100584" y="222656"/>
                  </a:lnTo>
                  <a:lnTo>
                    <a:pt x="101536" y="222338"/>
                  </a:lnTo>
                  <a:lnTo>
                    <a:pt x="105016" y="221691"/>
                  </a:lnTo>
                  <a:lnTo>
                    <a:pt x="108813" y="221691"/>
                  </a:lnTo>
                  <a:lnTo>
                    <a:pt x="121145" y="221399"/>
                  </a:lnTo>
                  <a:lnTo>
                    <a:pt x="124612" y="219494"/>
                  </a:lnTo>
                  <a:lnTo>
                    <a:pt x="124612" y="212534"/>
                  </a:lnTo>
                  <a:lnTo>
                    <a:pt x="124307" y="209372"/>
                  </a:lnTo>
                  <a:lnTo>
                    <a:pt x="123355" y="206209"/>
                  </a:lnTo>
                  <a:lnTo>
                    <a:pt x="122714" y="203303"/>
                  </a:lnTo>
                  <a:lnTo>
                    <a:pt x="122415" y="200825"/>
                  </a:lnTo>
                  <a:lnTo>
                    <a:pt x="122518" y="196710"/>
                  </a:lnTo>
                  <a:lnTo>
                    <a:pt x="122720" y="194830"/>
                  </a:lnTo>
                  <a:lnTo>
                    <a:pt x="122974" y="192925"/>
                  </a:lnTo>
                  <a:lnTo>
                    <a:pt x="102793" y="192925"/>
                  </a:lnTo>
                  <a:lnTo>
                    <a:pt x="113508" y="178822"/>
                  </a:lnTo>
                  <a:lnTo>
                    <a:pt x="120426" y="168571"/>
                  </a:lnTo>
                  <a:lnTo>
                    <a:pt x="124141" y="161166"/>
                  </a:lnTo>
                  <a:lnTo>
                    <a:pt x="124805" y="157822"/>
                  </a:lnTo>
                  <a:close/>
                </a:path>
                <a:path w="261620" h="248285">
                  <a:moveTo>
                    <a:pt x="119875" y="181229"/>
                  </a:moveTo>
                  <a:lnTo>
                    <a:pt x="110388" y="191668"/>
                  </a:lnTo>
                  <a:lnTo>
                    <a:pt x="102793" y="192925"/>
                  </a:lnTo>
                  <a:lnTo>
                    <a:pt x="122974" y="192925"/>
                  </a:lnTo>
                  <a:lnTo>
                    <a:pt x="123355" y="190080"/>
                  </a:lnTo>
                  <a:lnTo>
                    <a:pt x="123355" y="189445"/>
                  </a:lnTo>
                  <a:lnTo>
                    <a:pt x="119875" y="181229"/>
                  </a:lnTo>
                  <a:close/>
                </a:path>
                <a:path w="261620" h="248285">
                  <a:moveTo>
                    <a:pt x="61683" y="166039"/>
                  </a:moveTo>
                  <a:lnTo>
                    <a:pt x="47129" y="166039"/>
                  </a:lnTo>
                  <a:lnTo>
                    <a:pt x="50609" y="166992"/>
                  </a:lnTo>
                  <a:lnTo>
                    <a:pt x="53454" y="167614"/>
                  </a:lnTo>
                  <a:lnTo>
                    <a:pt x="57886" y="167614"/>
                  </a:lnTo>
                  <a:lnTo>
                    <a:pt x="61683" y="166039"/>
                  </a:lnTo>
                  <a:close/>
                </a:path>
                <a:path w="261620" h="248285">
                  <a:moveTo>
                    <a:pt x="87604" y="125552"/>
                  </a:moveTo>
                  <a:lnTo>
                    <a:pt x="44023" y="138655"/>
                  </a:lnTo>
                  <a:lnTo>
                    <a:pt x="29730" y="160985"/>
                  </a:lnTo>
                  <a:lnTo>
                    <a:pt x="70158" y="160985"/>
                  </a:lnTo>
                  <a:lnTo>
                    <a:pt x="73380" y="159080"/>
                  </a:lnTo>
                  <a:lnTo>
                    <a:pt x="73698" y="159080"/>
                  </a:lnTo>
                  <a:lnTo>
                    <a:pt x="89192" y="157822"/>
                  </a:lnTo>
                  <a:lnTo>
                    <a:pt x="124805" y="157822"/>
                  </a:lnTo>
                  <a:lnTo>
                    <a:pt x="125247" y="155600"/>
                  </a:lnTo>
                  <a:lnTo>
                    <a:pt x="125247" y="150545"/>
                  </a:lnTo>
                  <a:lnTo>
                    <a:pt x="122097" y="143268"/>
                  </a:lnTo>
                  <a:lnTo>
                    <a:pt x="117665" y="137896"/>
                  </a:lnTo>
                  <a:lnTo>
                    <a:pt x="111946" y="132361"/>
                  </a:lnTo>
                  <a:lnTo>
                    <a:pt x="105130" y="128519"/>
                  </a:lnTo>
                  <a:lnTo>
                    <a:pt x="97066" y="126279"/>
                  </a:lnTo>
                  <a:lnTo>
                    <a:pt x="87604" y="1255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3840867" y="5214855"/>
              <a:ext cx="80657" cy="82219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566366" y="923609"/>
              <a:ext cx="3746640" cy="5676393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5473839" y="1299424"/>
              <a:ext cx="1429385" cy="2602230"/>
            </a:xfrm>
            <a:custGeom>
              <a:avLst/>
              <a:gdLst/>
              <a:ahLst/>
              <a:cxnLst/>
              <a:rect l="l" t="t" r="r" b="b"/>
              <a:pathLst>
                <a:path w="1429384" h="2602229">
                  <a:moveTo>
                    <a:pt x="1247368" y="1169911"/>
                  </a:moveTo>
                  <a:lnTo>
                    <a:pt x="1240383" y="1124318"/>
                  </a:lnTo>
                  <a:lnTo>
                    <a:pt x="1219517" y="1079741"/>
                  </a:lnTo>
                  <a:lnTo>
                    <a:pt x="1184935" y="1036396"/>
                  </a:lnTo>
                  <a:lnTo>
                    <a:pt x="1136802" y="994486"/>
                  </a:lnTo>
                  <a:lnTo>
                    <a:pt x="1097419" y="966558"/>
                  </a:lnTo>
                  <a:lnTo>
                    <a:pt x="1057275" y="943241"/>
                  </a:lnTo>
                  <a:lnTo>
                    <a:pt x="1014882" y="924001"/>
                  </a:lnTo>
                  <a:lnTo>
                    <a:pt x="968743" y="908316"/>
                  </a:lnTo>
                  <a:lnTo>
                    <a:pt x="917371" y="895692"/>
                  </a:lnTo>
                  <a:lnTo>
                    <a:pt x="859256" y="885609"/>
                  </a:lnTo>
                  <a:lnTo>
                    <a:pt x="857021" y="845807"/>
                  </a:lnTo>
                  <a:lnTo>
                    <a:pt x="856691" y="824191"/>
                  </a:lnTo>
                  <a:lnTo>
                    <a:pt x="856513" y="763689"/>
                  </a:lnTo>
                  <a:lnTo>
                    <a:pt x="934542" y="746810"/>
                  </a:lnTo>
                  <a:lnTo>
                    <a:pt x="994308" y="732574"/>
                  </a:lnTo>
                  <a:lnTo>
                    <a:pt x="1039456" y="720077"/>
                  </a:lnTo>
                  <a:lnTo>
                    <a:pt x="1100620" y="696722"/>
                  </a:lnTo>
                  <a:lnTo>
                    <a:pt x="1133462" y="674941"/>
                  </a:lnTo>
                  <a:lnTo>
                    <a:pt x="1161224" y="639470"/>
                  </a:lnTo>
                  <a:lnTo>
                    <a:pt x="1172908" y="586727"/>
                  </a:lnTo>
                  <a:lnTo>
                    <a:pt x="1164031" y="537692"/>
                  </a:lnTo>
                  <a:lnTo>
                    <a:pt x="1140637" y="502310"/>
                  </a:lnTo>
                  <a:lnTo>
                    <a:pt x="1107592" y="477583"/>
                  </a:lnTo>
                  <a:lnTo>
                    <a:pt x="1069759" y="460451"/>
                  </a:lnTo>
                  <a:lnTo>
                    <a:pt x="1032002" y="447903"/>
                  </a:lnTo>
                  <a:lnTo>
                    <a:pt x="1011516" y="441782"/>
                  </a:lnTo>
                  <a:lnTo>
                    <a:pt x="995248" y="436511"/>
                  </a:lnTo>
                  <a:lnTo>
                    <a:pt x="981862" y="431495"/>
                  </a:lnTo>
                  <a:lnTo>
                    <a:pt x="970026" y="426135"/>
                  </a:lnTo>
                  <a:lnTo>
                    <a:pt x="971892" y="417766"/>
                  </a:lnTo>
                  <a:lnTo>
                    <a:pt x="973251" y="408914"/>
                  </a:lnTo>
                  <a:lnTo>
                    <a:pt x="974090" y="399580"/>
                  </a:lnTo>
                  <a:lnTo>
                    <a:pt x="974369" y="389750"/>
                  </a:lnTo>
                  <a:lnTo>
                    <a:pt x="967562" y="346494"/>
                  </a:lnTo>
                  <a:lnTo>
                    <a:pt x="949629" y="313969"/>
                  </a:lnTo>
                  <a:lnTo>
                    <a:pt x="924344" y="290563"/>
                  </a:lnTo>
                  <a:lnTo>
                    <a:pt x="895451" y="274662"/>
                  </a:lnTo>
                  <a:lnTo>
                    <a:pt x="896518" y="257937"/>
                  </a:lnTo>
                  <a:lnTo>
                    <a:pt x="892505" y="195084"/>
                  </a:lnTo>
                  <a:lnTo>
                    <a:pt x="879779" y="156845"/>
                  </a:lnTo>
                  <a:lnTo>
                    <a:pt x="858964" y="122555"/>
                  </a:lnTo>
                  <a:lnTo>
                    <a:pt x="830389" y="88633"/>
                  </a:lnTo>
                  <a:lnTo>
                    <a:pt x="795896" y="57150"/>
                  </a:lnTo>
                  <a:lnTo>
                    <a:pt x="757250" y="32385"/>
                  </a:lnTo>
                  <a:lnTo>
                    <a:pt x="714857" y="14503"/>
                  </a:lnTo>
                  <a:lnTo>
                    <a:pt x="669074" y="3644"/>
                  </a:lnTo>
                  <a:lnTo>
                    <a:pt x="620293" y="0"/>
                  </a:lnTo>
                  <a:lnTo>
                    <a:pt x="613029" y="114"/>
                  </a:lnTo>
                  <a:lnTo>
                    <a:pt x="471068" y="57975"/>
                  </a:lnTo>
                  <a:lnTo>
                    <a:pt x="515518" y="122986"/>
                  </a:lnTo>
                  <a:lnTo>
                    <a:pt x="529869" y="143598"/>
                  </a:lnTo>
                  <a:lnTo>
                    <a:pt x="541515" y="159689"/>
                  </a:lnTo>
                  <a:lnTo>
                    <a:pt x="584822" y="216446"/>
                  </a:lnTo>
                  <a:lnTo>
                    <a:pt x="599998" y="240639"/>
                  </a:lnTo>
                  <a:lnTo>
                    <a:pt x="608164" y="260921"/>
                  </a:lnTo>
                  <a:lnTo>
                    <a:pt x="611466" y="281190"/>
                  </a:lnTo>
                  <a:lnTo>
                    <a:pt x="584187" y="284048"/>
                  </a:lnTo>
                  <a:lnTo>
                    <a:pt x="561771" y="285800"/>
                  </a:lnTo>
                  <a:lnTo>
                    <a:pt x="542772" y="286689"/>
                  </a:lnTo>
                  <a:lnTo>
                    <a:pt x="525691" y="286931"/>
                  </a:lnTo>
                  <a:lnTo>
                    <a:pt x="504164" y="286245"/>
                  </a:lnTo>
                  <a:lnTo>
                    <a:pt x="481888" y="281432"/>
                  </a:lnTo>
                  <a:lnTo>
                    <a:pt x="446836" y="268376"/>
                  </a:lnTo>
                  <a:lnTo>
                    <a:pt x="387019" y="242963"/>
                  </a:lnTo>
                  <a:lnTo>
                    <a:pt x="313486" y="211124"/>
                  </a:lnTo>
                  <a:lnTo>
                    <a:pt x="276301" y="353707"/>
                  </a:lnTo>
                  <a:lnTo>
                    <a:pt x="305384" y="397624"/>
                  </a:lnTo>
                  <a:lnTo>
                    <a:pt x="330568" y="430225"/>
                  </a:lnTo>
                  <a:lnTo>
                    <a:pt x="343382" y="444449"/>
                  </a:lnTo>
                  <a:lnTo>
                    <a:pt x="296087" y="477393"/>
                  </a:lnTo>
                  <a:lnTo>
                    <a:pt x="258343" y="515645"/>
                  </a:lnTo>
                  <a:lnTo>
                    <a:pt x="233362" y="560070"/>
                  </a:lnTo>
                  <a:lnTo>
                    <a:pt x="224320" y="611543"/>
                  </a:lnTo>
                  <a:lnTo>
                    <a:pt x="229362" y="652932"/>
                  </a:lnTo>
                  <a:lnTo>
                    <a:pt x="244055" y="690308"/>
                  </a:lnTo>
                  <a:lnTo>
                    <a:pt x="267716" y="723214"/>
                  </a:lnTo>
                  <a:lnTo>
                    <a:pt x="299720" y="751166"/>
                  </a:lnTo>
                  <a:lnTo>
                    <a:pt x="339382" y="773722"/>
                  </a:lnTo>
                  <a:lnTo>
                    <a:pt x="386041" y="790409"/>
                  </a:lnTo>
                  <a:lnTo>
                    <a:pt x="439064" y="800760"/>
                  </a:lnTo>
                  <a:lnTo>
                    <a:pt x="497763" y="804316"/>
                  </a:lnTo>
                  <a:lnTo>
                    <a:pt x="518960" y="804087"/>
                  </a:lnTo>
                  <a:lnTo>
                    <a:pt x="540321" y="803313"/>
                  </a:lnTo>
                  <a:lnTo>
                    <a:pt x="563181" y="801903"/>
                  </a:lnTo>
                  <a:lnTo>
                    <a:pt x="588835" y="799744"/>
                  </a:lnTo>
                  <a:lnTo>
                    <a:pt x="590118" y="882243"/>
                  </a:lnTo>
                  <a:lnTo>
                    <a:pt x="519671" y="892822"/>
                  </a:lnTo>
                  <a:lnTo>
                    <a:pt x="476745" y="901661"/>
                  </a:lnTo>
                  <a:lnTo>
                    <a:pt x="422249" y="914069"/>
                  </a:lnTo>
                  <a:lnTo>
                    <a:pt x="351383" y="930960"/>
                  </a:lnTo>
                  <a:lnTo>
                    <a:pt x="326021" y="938364"/>
                  </a:lnTo>
                  <a:lnTo>
                    <a:pt x="310794" y="942530"/>
                  </a:lnTo>
                  <a:lnTo>
                    <a:pt x="295681" y="946111"/>
                  </a:lnTo>
                  <a:lnTo>
                    <a:pt x="290372" y="946683"/>
                  </a:lnTo>
                  <a:lnTo>
                    <a:pt x="233908" y="963510"/>
                  </a:lnTo>
                  <a:lnTo>
                    <a:pt x="201218" y="991158"/>
                  </a:lnTo>
                  <a:lnTo>
                    <a:pt x="186131" y="1022908"/>
                  </a:lnTo>
                  <a:lnTo>
                    <a:pt x="182473" y="1052029"/>
                  </a:lnTo>
                  <a:lnTo>
                    <a:pt x="192049" y="1096556"/>
                  </a:lnTo>
                  <a:lnTo>
                    <a:pt x="217652" y="1139050"/>
                  </a:lnTo>
                  <a:lnTo>
                    <a:pt x="254635" y="1174978"/>
                  </a:lnTo>
                  <a:lnTo>
                    <a:pt x="298386" y="1199832"/>
                  </a:lnTo>
                  <a:lnTo>
                    <a:pt x="344220" y="1209128"/>
                  </a:lnTo>
                  <a:lnTo>
                    <a:pt x="350151" y="1209128"/>
                  </a:lnTo>
                  <a:lnTo>
                    <a:pt x="372529" y="1223594"/>
                  </a:lnTo>
                  <a:lnTo>
                    <a:pt x="395579" y="1238821"/>
                  </a:lnTo>
                  <a:lnTo>
                    <a:pt x="442163" y="1270190"/>
                  </a:lnTo>
                  <a:lnTo>
                    <a:pt x="457695" y="1279918"/>
                  </a:lnTo>
                  <a:lnTo>
                    <a:pt x="467639" y="1286586"/>
                  </a:lnTo>
                  <a:lnTo>
                    <a:pt x="485076" y="1299375"/>
                  </a:lnTo>
                  <a:lnTo>
                    <a:pt x="492620" y="1306893"/>
                  </a:lnTo>
                  <a:lnTo>
                    <a:pt x="514032" y="1326883"/>
                  </a:lnTo>
                  <a:lnTo>
                    <a:pt x="536638" y="1342567"/>
                  </a:lnTo>
                  <a:lnTo>
                    <a:pt x="563333" y="1352804"/>
                  </a:lnTo>
                  <a:lnTo>
                    <a:pt x="597039" y="1356474"/>
                  </a:lnTo>
                  <a:lnTo>
                    <a:pt x="646176" y="1349273"/>
                  </a:lnTo>
                  <a:lnTo>
                    <a:pt x="697877" y="1329372"/>
                  </a:lnTo>
                  <a:lnTo>
                    <a:pt x="746950" y="1299362"/>
                  </a:lnTo>
                  <a:lnTo>
                    <a:pt x="788200" y="1261808"/>
                  </a:lnTo>
                  <a:lnTo>
                    <a:pt x="812927" y="1228166"/>
                  </a:lnTo>
                  <a:lnTo>
                    <a:pt x="864704" y="1283411"/>
                  </a:lnTo>
                  <a:lnTo>
                    <a:pt x="932942" y="1277061"/>
                  </a:lnTo>
                  <a:lnTo>
                    <a:pt x="964603" y="1274724"/>
                  </a:lnTo>
                  <a:lnTo>
                    <a:pt x="991730" y="1273251"/>
                  </a:lnTo>
                  <a:lnTo>
                    <a:pt x="1012698" y="1272730"/>
                  </a:lnTo>
                  <a:lnTo>
                    <a:pt x="1024407" y="1272819"/>
                  </a:lnTo>
                  <a:lnTo>
                    <a:pt x="1036853" y="1273467"/>
                  </a:lnTo>
                  <a:lnTo>
                    <a:pt x="1094740" y="1278636"/>
                  </a:lnTo>
                  <a:lnTo>
                    <a:pt x="1132116" y="1280477"/>
                  </a:lnTo>
                  <a:lnTo>
                    <a:pt x="1179207" y="1272501"/>
                  </a:lnTo>
                  <a:lnTo>
                    <a:pt x="1215593" y="1249997"/>
                  </a:lnTo>
                  <a:lnTo>
                    <a:pt x="1239062" y="1215085"/>
                  </a:lnTo>
                  <a:lnTo>
                    <a:pt x="1247368" y="1169911"/>
                  </a:lnTo>
                  <a:close/>
                </a:path>
                <a:path w="1429384" h="2602229">
                  <a:moveTo>
                    <a:pt x="1428813" y="1500225"/>
                  </a:moveTo>
                  <a:lnTo>
                    <a:pt x="1421155" y="1459496"/>
                  </a:lnTo>
                  <a:lnTo>
                    <a:pt x="1399971" y="1422146"/>
                  </a:lnTo>
                  <a:lnTo>
                    <a:pt x="1367980" y="1389240"/>
                  </a:lnTo>
                  <a:lnTo>
                    <a:pt x="1327912" y="1361821"/>
                  </a:lnTo>
                  <a:lnTo>
                    <a:pt x="1282484" y="1340929"/>
                  </a:lnTo>
                  <a:lnTo>
                    <a:pt x="1234401" y="1327632"/>
                  </a:lnTo>
                  <a:lnTo>
                    <a:pt x="1186395" y="1322959"/>
                  </a:lnTo>
                  <a:lnTo>
                    <a:pt x="1155877" y="1324267"/>
                  </a:lnTo>
                  <a:lnTo>
                    <a:pt x="1095565" y="1333588"/>
                  </a:lnTo>
                  <a:lnTo>
                    <a:pt x="1053757" y="1348117"/>
                  </a:lnTo>
                  <a:lnTo>
                    <a:pt x="1022057" y="1369199"/>
                  </a:lnTo>
                  <a:lnTo>
                    <a:pt x="1007795" y="1366659"/>
                  </a:lnTo>
                  <a:lnTo>
                    <a:pt x="994460" y="1364805"/>
                  </a:lnTo>
                  <a:lnTo>
                    <a:pt x="981722" y="1363675"/>
                  </a:lnTo>
                  <a:lnTo>
                    <a:pt x="969289" y="1363294"/>
                  </a:lnTo>
                  <a:lnTo>
                    <a:pt x="953338" y="1363548"/>
                  </a:lnTo>
                  <a:lnTo>
                    <a:pt x="942962" y="1364132"/>
                  </a:lnTo>
                  <a:lnTo>
                    <a:pt x="922147" y="1366215"/>
                  </a:lnTo>
                  <a:lnTo>
                    <a:pt x="826846" y="1401953"/>
                  </a:lnTo>
                  <a:lnTo>
                    <a:pt x="807605" y="1397977"/>
                  </a:lnTo>
                  <a:lnTo>
                    <a:pt x="787692" y="1395107"/>
                  </a:lnTo>
                  <a:lnTo>
                    <a:pt x="767130" y="1393355"/>
                  </a:lnTo>
                  <a:lnTo>
                    <a:pt x="745947" y="1392758"/>
                  </a:lnTo>
                  <a:lnTo>
                    <a:pt x="732421" y="1393050"/>
                  </a:lnTo>
                  <a:lnTo>
                    <a:pt x="722591" y="1393723"/>
                  </a:lnTo>
                  <a:lnTo>
                    <a:pt x="711352" y="1395018"/>
                  </a:lnTo>
                  <a:lnTo>
                    <a:pt x="696353" y="1397165"/>
                  </a:lnTo>
                  <a:lnTo>
                    <a:pt x="587006" y="1468234"/>
                  </a:lnTo>
                  <a:lnTo>
                    <a:pt x="669074" y="1564500"/>
                  </a:lnTo>
                  <a:lnTo>
                    <a:pt x="694105" y="1594853"/>
                  </a:lnTo>
                  <a:lnTo>
                    <a:pt x="724014" y="1638109"/>
                  </a:lnTo>
                  <a:lnTo>
                    <a:pt x="731304" y="1682369"/>
                  </a:lnTo>
                  <a:lnTo>
                    <a:pt x="731443" y="1718602"/>
                  </a:lnTo>
                  <a:lnTo>
                    <a:pt x="730173" y="1751304"/>
                  </a:lnTo>
                  <a:lnTo>
                    <a:pt x="682942" y="1765325"/>
                  </a:lnTo>
                  <a:lnTo>
                    <a:pt x="637882" y="1779638"/>
                  </a:lnTo>
                  <a:lnTo>
                    <a:pt x="590778" y="1795640"/>
                  </a:lnTo>
                  <a:lnTo>
                    <a:pt x="537438" y="1814690"/>
                  </a:lnTo>
                  <a:lnTo>
                    <a:pt x="515239" y="1778127"/>
                  </a:lnTo>
                  <a:lnTo>
                    <a:pt x="485749" y="1745195"/>
                  </a:lnTo>
                  <a:lnTo>
                    <a:pt x="448144" y="1721421"/>
                  </a:lnTo>
                  <a:lnTo>
                    <a:pt x="401599" y="1712264"/>
                  </a:lnTo>
                  <a:lnTo>
                    <a:pt x="389331" y="1712899"/>
                  </a:lnTo>
                  <a:lnTo>
                    <a:pt x="377151" y="1714792"/>
                  </a:lnTo>
                  <a:lnTo>
                    <a:pt x="363461" y="1717954"/>
                  </a:lnTo>
                  <a:lnTo>
                    <a:pt x="283883" y="1739099"/>
                  </a:lnTo>
                  <a:lnTo>
                    <a:pt x="303364" y="1833346"/>
                  </a:lnTo>
                  <a:lnTo>
                    <a:pt x="307848" y="1857527"/>
                  </a:lnTo>
                  <a:lnTo>
                    <a:pt x="311035" y="1877834"/>
                  </a:lnTo>
                  <a:lnTo>
                    <a:pt x="313347" y="1896795"/>
                  </a:lnTo>
                  <a:lnTo>
                    <a:pt x="279819" y="1908492"/>
                  </a:lnTo>
                  <a:lnTo>
                    <a:pt x="252018" y="1916734"/>
                  </a:lnTo>
                  <a:lnTo>
                    <a:pt x="229641" y="1921611"/>
                  </a:lnTo>
                  <a:lnTo>
                    <a:pt x="212382" y="1923211"/>
                  </a:lnTo>
                  <a:lnTo>
                    <a:pt x="193802" y="1922500"/>
                  </a:lnTo>
                  <a:lnTo>
                    <a:pt x="175818" y="1918576"/>
                  </a:lnTo>
                  <a:lnTo>
                    <a:pt x="152933" y="1908822"/>
                  </a:lnTo>
                  <a:lnTo>
                    <a:pt x="119608" y="1890572"/>
                  </a:lnTo>
                  <a:lnTo>
                    <a:pt x="45643" y="1847773"/>
                  </a:lnTo>
                  <a:lnTo>
                    <a:pt x="0" y="1991194"/>
                  </a:lnTo>
                  <a:lnTo>
                    <a:pt x="36690" y="2055723"/>
                  </a:lnTo>
                  <a:lnTo>
                    <a:pt x="61531" y="2090013"/>
                  </a:lnTo>
                  <a:lnTo>
                    <a:pt x="90373" y="2119769"/>
                  </a:lnTo>
                  <a:lnTo>
                    <a:pt x="125107" y="2144966"/>
                  </a:lnTo>
                  <a:lnTo>
                    <a:pt x="188671" y="2173605"/>
                  </a:lnTo>
                  <a:lnTo>
                    <a:pt x="254254" y="2184679"/>
                  </a:lnTo>
                  <a:lnTo>
                    <a:pt x="269227" y="2184082"/>
                  </a:lnTo>
                  <a:lnTo>
                    <a:pt x="285127" y="2182253"/>
                  </a:lnTo>
                  <a:lnTo>
                    <a:pt x="302018" y="2179180"/>
                  </a:lnTo>
                  <a:lnTo>
                    <a:pt x="319976" y="2174837"/>
                  </a:lnTo>
                  <a:lnTo>
                    <a:pt x="324954" y="2229891"/>
                  </a:lnTo>
                  <a:lnTo>
                    <a:pt x="333324" y="2280818"/>
                  </a:lnTo>
                  <a:lnTo>
                    <a:pt x="345770" y="2328049"/>
                  </a:lnTo>
                  <a:lnTo>
                    <a:pt x="362978" y="2372029"/>
                  </a:lnTo>
                  <a:lnTo>
                    <a:pt x="385610" y="2413203"/>
                  </a:lnTo>
                  <a:lnTo>
                    <a:pt x="414337" y="2451989"/>
                  </a:lnTo>
                  <a:lnTo>
                    <a:pt x="443293" y="2482748"/>
                  </a:lnTo>
                  <a:lnTo>
                    <a:pt x="474941" y="2509545"/>
                  </a:lnTo>
                  <a:lnTo>
                    <a:pt x="509803" y="2532570"/>
                  </a:lnTo>
                  <a:lnTo>
                    <a:pt x="548411" y="2551976"/>
                  </a:lnTo>
                  <a:lnTo>
                    <a:pt x="591299" y="2567927"/>
                  </a:lnTo>
                  <a:lnTo>
                    <a:pt x="639013" y="2580614"/>
                  </a:lnTo>
                  <a:lnTo>
                    <a:pt x="692061" y="2590177"/>
                  </a:lnTo>
                  <a:lnTo>
                    <a:pt x="751001" y="2596807"/>
                  </a:lnTo>
                  <a:lnTo>
                    <a:pt x="816343" y="2600655"/>
                  </a:lnTo>
                  <a:lnTo>
                    <a:pt x="888619" y="2601899"/>
                  </a:lnTo>
                  <a:lnTo>
                    <a:pt x="939253" y="2601709"/>
                  </a:lnTo>
                  <a:lnTo>
                    <a:pt x="990765" y="2600350"/>
                  </a:lnTo>
                  <a:lnTo>
                    <a:pt x="1041311" y="2596667"/>
                  </a:lnTo>
                  <a:lnTo>
                    <a:pt x="1089088" y="2589479"/>
                  </a:lnTo>
                  <a:lnTo>
                    <a:pt x="1132268" y="2577630"/>
                  </a:lnTo>
                  <a:lnTo>
                    <a:pt x="1169022" y="2559951"/>
                  </a:lnTo>
                  <a:lnTo>
                    <a:pt x="1215974" y="2502458"/>
                  </a:lnTo>
                  <a:lnTo>
                    <a:pt x="1222527" y="2460307"/>
                  </a:lnTo>
                  <a:lnTo>
                    <a:pt x="1214894" y="2418791"/>
                  </a:lnTo>
                  <a:lnTo>
                    <a:pt x="1194015" y="2378265"/>
                  </a:lnTo>
                  <a:lnTo>
                    <a:pt x="1162951" y="2341664"/>
                  </a:lnTo>
                  <a:lnTo>
                    <a:pt x="1124737" y="2311908"/>
                  </a:lnTo>
                  <a:lnTo>
                    <a:pt x="1082433" y="2291905"/>
                  </a:lnTo>
                  <a:lnTo>
                    <a:pt x="1039075" y="2284590"/>
                  </a:lnTo>
                  <a:lnTo>
                    <a:pt x="991565" y="2292527"/>
                  </a:lnTo>
                  <a:lnTo>
                    <a:pt x="961923" y="2301011"/>
                  </a:lnTo>
                  <a:lnTo>
                    <a:pt x="915416" y="2311412"/>
                  </a:lnTo>
                  <a:lnTo>
                    <a:pt x="861695" y="2319451"/>
                  </a:lnTo>
                  <a:lnTo>
                    <a:pt x="804862" y="2324633"/>
                  </a:lnTo>
                  <a:lnTo>
                    <a:pt x="749020" y="2326462"/>
                  </a:lnTo>
                  <a:lnTo>
                    <a:pt x="676363" y="2322525"/>
                  </a:lnTo>
                  <a:lnTo>
                    <a:pt x="625868" y="2313267"/>
                  </a:lnTo>
                  <a:lnTo>
                    <a:pt x="578510" y="2294051"/>
                  </a:lnTo>
                  <a:lnTo>
                    <a:pt x="574230" y="2285746"/>
                  </a:lnTo>
                  <a:lnTo>
                    <a:pt x="574776" y="2246909"/>
                  </a:lnTo>
                  <a:lnTo>
                    <a:pt x="575525" y="2234819"/>
                  </a:lnTo>
                  <a:lnTo>
                    <a:pt x="577291" y="2180132"/>
                  </a:lnTo>
                  <a:lnTo>
                    <a:pt x="577329" y="2141016"/>
                  </a:lnTo>
                  <a:lnTo>
                    <a:pt x="610336" y="2171992"/>
                  </a:lnTo>
                  <a:lnTo>
                    <a:pt x="618807" y="2179523"/>
                  </a:lnTo>
                  <a:lnTo>
                    <a:pt x="622046" y="2183663"/>
                  </a:lnTo>
                  <a:lnTo>
                    <a:pt x="642594" y="2218474"/>
                  </a:lnTo>
                  <a:lnTo>
                    <a:pt x="652741" y="2235060"/>
                  </a:lnTo>
                  <a:lnTo>
                    <a:pt x="688022" y="2266912"/>
                  </a:lnTo>
                  <a:lnTo>
                    <a:pt x="734695" y="2283307"/>
                  </a:lnTo>
                  <a:lnTo>
                    <a:pt x="759891" y="2285492"/>
                  </a:lnTo>
                  <a:lnTo>
                    <a:pt x="793051" y="2281364"/>
                  </a:lnTo>
                  <a:lnTo>
                    <a:pt x="853173" y="2248154"/>
                  </a:lnTo>
                  <a:lnTo>
                    <a:pt x="880198" y="2218982"/>
                  </a:lnTo>
                  <a:lnTo>
                    <a:pt x="905256" y="2181364"/>
                  </a:lnTo>
                  <a:lnTo>
                    <a:pt x="928344" y="2135263"/>
                  </a:lnTo>
                  <a:lnTo>
                    <a:pt x="949528" y="2080615"/>
                  </a:lnTo>
                  <a:lnTo>
                    <a:pt x="968806" y="2017369"/>
                  </a:lnTo>
                  <a:lnTo>
                    <a:pt x="986218" y="1945487"/>
                  </a:lnTo>
                  <a:lnTo>
                    <a:pt x="1006182" y="1944535"/>
                  </a:lnTo>
                  <a:lnTo>
                    <a:pt x="1046683" y="1944585"/>
                  </a:lnTo>
                  <a:lnTo>
                    <a:pt x="1130604" y="1955546"/>
                  </a:lnTo>
                  <a:lnTo>
                    <a:pt x="1158938" y="1959495"/>
                  </a:lnTo>
                  <a:lnTo>
                    <a:pt x="1177417" y="1961070"/>
                  </a:lnTo>
                  <a:lnTo>
                    <a:pt x="1195730" y="1961337"/>
                  </a:lnTo>
                  <a:lnTo>
                    <a:pt x="1260195" y="1950948"/>
                  </a:lnTo>
                  <a:lnTo>
                    <a:pt x="1301153" y="1925040"/>
                  </a:lnTo>
                  <a:lnTo>
                    <a:pt x="1323898" y="1891576"/>
                  </a:lnTo>
                  <a:lnTo>
                    <a:pt x="1333677" y="1858479"/>
                  </a:lnTo>
                  <a:lnTo>
                    <a:pt x="1335760" y="1833702"/>
                  </a:lnTo>
                  <a:lnTo>
                    <a:pt x="1331925" y="1798980"/>
                  </a:lnTo>
                  <a:lnTo>
                    <a:pt x="1290485" y="1731276"/>
                  </a:lnTo>
                  <a:lnTo>
                    <a:pt x="1245717" y="1704555"/>
                  </a:lnTo>
                  <a:lnTo>
                    <a:pt x="1180134" y="1686763"/>
                  </a:lnTo>
                  <a:lnTo>
                    <a:pt x="1165136" y="1685315"/>
                  </a:lnTo>
                  <a:lnTo>
                    <a:pt x="1152829" y="1682737"/>
                  </a:lnTo>
                  <a:lnTo>
                    <a:pt x="1186675" y="1670138"/>
                  </a:lnTo>
                  <a:lnTo>
                    <a:pt x="1212684" y="1650796"/>
                  </a:lnTo>
                  <a:lnTo>
                    <a:pt x="1230706" y="1626577"/>
                  </a:lnTo>
                  <a:lnTo>
                    <a:pt x="1240637" y="1599336"/>
                  </a:lnTo>
                  <a:lnTo>
                    <a:pt x="1257452" y="1605203"/>
                  </a:lnTo>
                  <a:lnTo>
                    <a:pt x="1274203" y="1609267"/>
                  </a:lnTo>
                  <a:lnTo>
                    <a:pt x="1291234" y="1611617"/>
                  </a:lnTo>
                  <a:lnTo>
                    <a:pt x="1308938" y="1612366"/>
                  </a:lnTo>
                  <a:lnTo>
                    <a:pt x="1356029" y="1603692"/>
                  </a:lnTo>
                  <a:lnTo>
                    <a:pt x="1394091" y="1579880"/>
                  </a:lnTo>
                  <a:lnTo>
                    <a:pt x="1419542" y="1544281"/>
                  </a:lnTo>
                  <a:lnTo>
                    <a:pt x="1428813" y="1500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176223" y="994624"/>
              <a:ext cx="1934336" cy="2273300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002347" y="3379164"/>
              <a:ext cx="2241994" cy="2387599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725020" y="1368119"/>
              <a:ext cx="927506" cy="1219072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548223" y="2691091"/>
              <a:ext cx="1285773" cy="1141526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635053" y="4063694"/>
              <a:ext cx="1012812" cy="1183411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5669201" y="5271895"/>
              <a:ext cx="1215964" cy="1259420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531845" y="1016892"/>
              <a:ext cx="844283" cy="3977635"/>
            </a:xfrm>
            <a:prstGeom prst="rect">
              <a:avLst/>
            </a:prstGeom>
          </p:spPr>
        </p:pic>
        <p:pic>
          <p:nvPicPr>
            <p:cNvPr id="122" name="object 122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9574009" y="1059065"/>
              <a:ext cx="685126" cy="3817213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9718713" y="1471522"/>
              <a:ext cx="366395" cy="2987675"/>
            </a:xfrm>
            <a:custGeom>
              <a:avLst/>
              <a:gdLst/>
              <a:ahLst/>
              <a:cxnLst/>
              <a:rect l="l" t="t" r="r" b="b"/>
              <a:pathLst>
                <a:path w="366395" h="2987675">
                  <a:moveTo>
                    <a:pt x="145630" y="182041"/>
                  </a:moveTo>
                  <a:lnTo>
                    <a:pt x="141833" y="177495"/>
                  </a:lnTo>
                  <a:lnTo>
                    <a:pt x="132727" y="168389"/>
                  </a:lnTo>
                  <a:lnTo>
                    <a:pt x="114922" y="150571"/>
                  </a:lnTo>
                  <a:lnTo>
                    <a:pt x="112242" y="148285"/>
                  </a:lnTo>
                  <a:lnTo>
                    <a:pt x="106959" y="148285"/>
                  </a:lnTo>
                  <a:lnTo>
                    <a:pt x="105054" y="149428"/>
                  </a:lnTo>
                  <a:lnTo>
                    <a:pt x="102768" y="152844"/>
                  </a:lnTo>
                  <a:lnTo>
                    <a:pt x="91782" y="168389"/>
                  </a:lnTo>
                  <a:lnTo>
                    <a:pt x="55765" y="168389"/>
                  </a:lnTo>
                  <a:lnTo>
                    <a:pt x="45173" y="168262"/>
                  </a:lnTo>
                  <a:lnTo>
                    <a:pt x="35458" y="167919"/>
                  </a:lnTo>
                  <a:lnTo>
                    <a:pt x="17437" y="166878"/>
                  </a:lnTo>
                  <a:lnTo>
                    <a:pt x="26543" y="198729"/>
                  </a:lnTo>
                  <a:lnTo>
                    <a:pt x="37134" y="197866"/>
                  </a:lnTo>
                  <a:lnTo>
                    <a:pt x="45364" y="197408"/>
                  </a:lnTo>
                  <a:lnTo>
                    <a:pt x="51663" y="197243"/>
                  </a:lnTo>
                  <a:lnTo>
                    <a:pt x="145630" y="197218"/>
                  </a:lnTo>
                  <a:lnTo>
                    <a:pt x="145630" y="182041"/>
                  </a:lnTo>
                  <a:close/>
                </a:path>
                <a:path w="366395" h="2987675">
                  <a:moveTo>
                    <a:pt x="151333" y="234010"/>
                  </a:moveTo>
                  <a:lnTo>
                    <a:pt x="149821" y="230962"/>
                  </a:lnTo>
                  <a:lnTo>
                    <a:pt x="146773" y="227926"/>
                  </a:lnTo>
                  <a:lnTo>
                    <a:pt x="136093" y="218071"/>
                  </a:lnTo>
                  <a:lnTo>
                    <a:pt x="122123" y="205181"/>
                  </a:lnTo>
                  <a:lnTo>
                    <a:pt x="120205" y="203669"/>
                  </a:lnTo>
                  <a:lnTo>
                    <a:pt x="117957" y="201764"/>
                  </a:lnTo>
                  <a:lnTo>
                    <a:pt x="112242" y="201764"/>
                  </a:lnTo>
                  <a:lnTo>
                    <a:pt x="109220" y="206311"/>
                  </a:lnTo>
                  <a:lnTo>
                    <a:pt x="101638" y="217017"/>
                  </a:lnTo>
                  <a:lnTo>
                    <a:pt x="101638" y="246900"/>
                  </a:lnTo>
                  <a:lnTo>
                    <a:pt x="101638" y="307962"/>
                  </a:lnTo>
                  <a:lnTo>
                    <a:pt x="60680" y="307962"/>
                  </a:lnTo>
                  <a:lnTo>
                    <a:pt x="60680" y="246900"/>
                  </a:lnTo>
                  <a:lnTo>
                    <a:pt x="101638" y="246900"/>
                  </a:lnTo>
                  <a:lnTo>
                    <a:pt x="101638" y="217017"/>
                  </a:lnTo>
                  <a:lnTo>
                    <a:pt x="100888" y="218071"/>
                  </a:lnTo>
                  <a:lnTo>
                    <a:pt x="63334" y="218071"/>
                  </a:lnTo>
                  <a:lnTo>
                    <a:pt x="21234" y="200253"/>
                  </a:lnTo>
                  <a:lnTo>
                    <a:pt x="21920" y="215963"/>
                  </a:lnTo>
                  <a:lnTo>
                    <a:pt x="22402" y="230962"/>
                  </a:lnTo>
                  <a:lnTo>
                    <a:pt x="22656" y="241960"/>
                  </a:lnTo>
                  <a:lnTo>
                    <a:pt x="22745" y="296964"/>
                  </a:lnTo>
                  <a:lnTo>
                    <a:pt x="22504" y="307314"/>
                  </a:lnTo>
                  <a:lnTo>
                    <a:pt x="21323" y="342226"/>
                  </a:lnTo>
                  <a:lnTo>
                    <a:pt x="21234" y="353085"/>
                  </a:lnTo>
                  <a:lnTo>
                    <a:pt x="23520" y="356120"/>
                  </a:lnTo>
                  <a:lnTo>
                    <a:pt x="32994" y="356120"/>
                  </a:lnTo>
                  <a:lnTo>
                    <a:pt x="48996" y="354761"/>
                  </a:lnTo>
                  <a:lnTo>
                    <a:pt x="57213" y="350862"/>
                  </a:lnTo>
                  <a:lnTo>
                    <a:pt x="60236" y="344766"/>
                  </a:lnTo>
                  <a:lnTo>
                    <a:pt x="60680" y="336778"/>
                  </a:lnTo>
                  <a:lnTo>
                    <a:pt x="101625" y="336778"/>
                  </a:lnTo>
                  <a:lnTo>
                    <a:pt x="101625" y="352336"/>
                  </a:lnTo>
                  <a:lnTo>
                    <a:pt x="112242" y="352336"/>
                  </a:lnTo>
                  <a:lnTo>
                    <a:pt x="128041" y="350278"/>
                  </a:lnTo>
                  <a:lnTo>
                    <a:pt x="136156" y="345262"/>
                  </a:lnTo>
                  <a:lnTo>
                    <a:pt x="139153" y="339051"/>
                  </a:lnTo>
                  <a:lnTo>
                    <a:pt x="139319" y="336778"/>
                  </a:lnTo>
                  <a:lnTo>
                    <a:pt x="139509" y="334225"/>
                  </a:lnTo>
                  <a:lnTo>
                    <a:pt x="139395" y="322897"/>
                  </a:lnTo>
                  <a:lnTo>
                    <a:pt x="139001" y="307962"/>
                  </a:lnTo>
                  <a:lnTo>
                    <a:pt x="138620" y="293217"/>
                  </a:lnTo>
                  <a:lnTo>
                    <a:pt x="138442" y="284441"/>
                  </a:lnTo>
                  <a:lnTo>
                    <a:pt x="138442" y="253339"/>
                  </a:lnTo>
                  <a:lnTo>
                    <a:pt x="147218" y="246900"/>
                  </a:lnTo>
                  <a:lnTo>
                    <a:pt x="149821" y="244995"/>
                  </a:lnTo>
                  <a:lnTo>
                    <a:pt x="151218" y="242176"/>
                  </a:lnTo>
                  <a:lnTo>
                    <a:pt x="151333" y="234010"/>
                  </a:lnTo>
                  <a:close/>
                </a:path>
                <a:path w="366395" h="2987675">
                  <a:moveTo>
                    <a:pt x="155879" y="83058"/>
                  </a:moveTo>
                  <a:lnTo>
                    <a:pt x="151333" y="78130"/>
                  </a:lnTo>
                  <a:lnTo>
                    <a:pt x="143344" y="70167"/>
                  </a:lnTo>
                  <a:lnTo>
                    <a:pt x="125907" y="52717"/>
                  </a:lnTo>
                  <a:lnTo>
                    <a:pt x="124028" y="51193"/>
                  </a:lnTo>
                  <a:lnTo>
                    <a:pt x="145262" y="51193"/>
                  </a:lnTo>
                  <a:lnTo>
                    <a:pt x="145262" y="36029"/>
                  </a:lnTo>
                  <a:lnTo>
                    <a:pt x="141833" y="31864"/>
                  </a:lnTo>
                  <a:lnTo>
                    <a:pt x="132486" y="22377"/>
                  </a:lnTo>
                  <a:lnTo>
                    <a:pt x="114922" y="4546"/>
                  </a:lnTo>
                  <a:lnTo>
                    <a:pt x="112242" y="2273"/>
                  </a:lnTo>
                  <a:lnTo>
                    <a:pt x="106959" y="2273"/>
                  </a:lnTo>
                  <a:lnTo>
                    <a:pt x="105054" y="3416"/>
                  </a:lnTo>
                  <a:lnTo>
                    <a:pt x="102400" y="6832"/>
                  </a:lnTo>
                  <a:lnTo>
                    <a:pt x="91414" y="22377"/>
                  </a:lnTo>
                  <a:lnTo>
                    <a:pt x="55765" y="22377"/>
                  </a:lnTo>
                  <a:lnTo>
                    <a:pt x="44919" y="22250"/>
                  </a:lnTo>
                  <a:lnTo>
                    <a:pt x="35039" y="21907"/>
                  </a:lnTo>
                  <a:lnTo>
                    <a:pt x="25933" y="21424"/>
                  </a:lnTo>
                  <a:lnTo>
                    <a:pt x="17437" y="20866"/>
                  </a:lnTo>
                  <a:lnTo>
                    <a:pt x="26543" y="52717"/>
                  </a:lnTo>
                  <a:lnTo>
                    <a:pt x="33235" y="52006"/>
                  </a:lnTo>
                  <a:lnTo>
                    <a:pt x="40627" y="51536"/>
                  </a:lnTo>
                  <a:lnTo>
                    <a:pt x="48361" y="51282"/>
                  </a:lnTo>
                  <a:lnTo>
                    <a:pt x="56134" y="51193"/>
                  </a:lnTo>
                  <a:lnTo>
                    <a:pt x="113411" y="51193"/>
                  </a:lnTo>
                  <a:lnTo>
                    <a:pt x="112242" y="53098"/>
                  </a:lnTo>
                  <a:lnTo>
                    <a:pt x="100114" y="70167"/>
                  </a:lnTo>
                  <a:lnTo>
                    <a:pt x="40589" y="70167"/>
                  </a:lnTo>
                  <a:lnTo>
                    <a:pt x="29578" y="70040"/>
                  </a:lnTo>
                  <a:lnTo>
                    <a:pt x="19710" y="69697"/>
                  </a:lnTo>
                  <a:lnTo>
                    <a:pt x="10706" y="69215"/>
                  </a:lnTo>
                  <a:lnTo>
                    <a:pt x="2260" y="68643"/>
                  </a:lnTo>
                  <a:lnTo>
                    <a:pt x="11391" y="100507"/>
                  </a:lnTo>
                  <a:lnTo>
                    <a:pt x="21551" y="99631"/>
                  </a:lnTo>
                  <a:lnTo>
                    <a:pt x="29298" y="99174"/>
                  </a:lnTo>
                  <a:lnTo>
                    <a:pt x="35483" y="99009"/>
                  </a:lnTo>
                  <a:lnTo>
                    <a:pt x="107696" y="98996"/>
                  </a:lnTo>
                  <a:lnTo>
                    <a:pt x="105054" y="99745"/>
                  </a:lnTo>
                  <a:lnTo>
                    <a:pt x="103543" y="101257"/>
                  </a:lnTo>
                  <a:lnTo>
                    <a:pt x="101625" y="103924"/>
                  </a:lnTo>
                  <a:lnTo>
                    <a:pt x="91033" y="119087"/>
                  </a:lnTo>
                  <a:lnTo>
                    <a:pt x="55765" y="119087"/>
                  </a:lnTo>
                  <a:lnTo>
                    <a:pt x="44919" y="118960"/>
                  </a:lnTo>
                  <a:lnTo>
                    <a:pt x="35090" y="118618"/>
                  </a:lnTo>
                  <a:lnTo>
                    <a:pt x="26111" y="118135"/>
                  </a:lnTo>
                  <a:lnTo>
                    <a:pt x="17843" y="117576"/>
                  </a:lnTo>
                  <a:lnTo>
                    <a:pt x="26924" y="149428"/>
                  </a:lnTo>
                  <a:lnTo>
                    <a:pt x="32931" y="148882"/>
                  </a:lnTo>
                  <a:lnTo>
                    <a:pt x="40297" y="148399"/>
                  </a:lnTo>
                  <a:lnTo>
                    <a:pt x="48374" y="148056"/>
                  </a:lnTo>
                  <a:lnTo>
                    <a:pt x="56515" y="147916"/>
                  </a:lnTo>
                  <a:lnTo>
                    <a:pt x="144894" y="147916"/>
                  </a:lnTo>
                  <a:lnTo>
                    <a:pt x="144894" y="132740"/>
                  </a:lnTo>
                  <a:lnTo>
                    <a:pt x="141097" y="128574"/>
                  </a:lnTo>
                  <a:lnTo>
                    <a:pt x="131597" y="119087"/>
                  </a:lnTo>
                  <a:lnTo>
                    <a:pt x="114528" y="102019"/>
                  </a:lnTo>
                  <a:lnTo>
                    <a:pt x="112242" y="100126"/>
                  </a:lnTo>
                  <a:lnTo>
                    <a:pt x="109601" y="98996"/>
                  </a:lnTo>
                  <a:lnTo>
                    <a:pt x="155879" y="98983"/>
                  </a:lnTo>
                  <a:lnTo>
                    <a:pt x="155879" y="83058"/>
                  </a:lnTo>
                  <a:close/>
                </a:path>
                <a:path w="366395" h="2987675">
                  <a:moveTo>
                    <a:pt x="334429" y="2472817"/>
                  </a:moveTo>
                  <a:lnTo>
                    <a:pt x="334416" y="2472105"/>
                  </a:lnTo>
                  <a:lnTo>
                    <a:pt x="323570" y="2422639"/>
                  </a:lnTo>
                  <a:lnTo>
                    <a:pt x="299618" y="2393975"/>
                  </a:lnTo>
                  <a:lnTo>
                    <a:pt x="297395" y="2391321"/>
                  </a:lnTo>
                  <a:lnTo>
                    <a:pt x="296291" y="2390000"/>
                  </a:lnTo>
                  <a:lnTo>
                    <a:pt x="260908" y="2371585"/>
                  </a:lnTo>
                  <a:lnTo>
                    <a:pt x="225666" y="2364397"/>
                  </a:lnTo>
                  <a:lnTo>
                    <a:pt x="231724" y="2351875"/>
                  </a:lnTo>
                  <a:lnTo>
                    <a:pt x="232486" y="2350732"/>
                  </a:lnTo>
                  <a:lnTo>
                    <a:pt x="233997" y="2348077"/>
                  </a:lnTo>
                  <a:lnTo>
                    <a:pt x="242341" y="2332532"/>
                  </a:lnTo>
                  <a:lnTo>
                    <a:pt x="243484" y="2330640"/>
                  </a:lnTo>
                  <a:lnTo>
                    <a:pt x="243484" y="2325332"/>
                  </a:lnTo>
                  <a:lnTo>
                    <a:pt x="239318" y="2314029"/>
                  </a:lnTo>
                  <a:lnTo>
                    <a:pt x="228396" y="2302827"/>
                  </a:lnTo>
                  <a:lnTo>
                    <a:pt x="213067" y="2294255"/>
                  </a:lnTo>
                  <a:lnTo>
                    <a:pt x="195681" y="2290826"/>
                  </a:lnTo>
                  <a:lnTo>
                    <a:pt x="190373" y="2290826"/>
                  </a:lnTo>
                  <a:lnTo>
                    <a:pt x="185826" y="2291969"/>
                  </a:lnTo>
                  <a:lnTo>
                    <a:pt x="181660" y="2292718"/>
                  </a:lnTo>
                  <a:lnTo>
                    <a:pt x="178244" y="2302192"/>
                  </a:lnTo>
                  <a:lnTo>
                    <a:pt x="183718" y="2304986"/>
                  </a:lnTo>
                  <a:lnTo>
                    <a:pt x="189814" y="2309164"/>
                  </a:lnTo>
                  <a:lnTo>
                    <a:pt x="194779" y="2315273"/>
                  </a:lnTo>
                  <a:lnTo>
                    <a:pt x="196824" y="2323820"/>
                  </a:lnTo>
                  <a:lnTo>
                    <a:pt x="195516" y="2332786"/>
                  </a:lnTo>
                  <a:lnTo>
                    <a:pt x="192328" y="2344102"/>
                  </a:lnTo>
                  <a:lnTo>
                    <a:pt x="188353" y="2355710"/>
                  </a:lnTo>
                  <a:lnTo>
                    <a:pt x="184696" y="2365527"/>
                  </a:lnTo>
                  <a:lnTo>
                    <a:pt x="171792" y="2368296"/>
                  </a:lnTo>
                  <a:lnTo>
                    <a:pt x="171792" y="2397010"/>
                  </a:lnTo>
                  <a:lnTo>
                    <a:pt x="167728" y="2407043"/>
                  </a:lnTo>
                  <a:lnTo>
                    <a:pt x="160794" y="2422639"/>
                  </a:lnTo>
                  <a:lnTo>
                    <a:pt x="150469" y="2444165"/>
                  </a:lnTo>
                  <a:lnTo>
                    <a:pt x="136144" y="2472105"/>
                  </a:lnTo>
                  <a:lnTo>
                    <a:pt x="128206" y="2455126"/>
                  </a:lnTo>
                  <a:lnTo>
                    <a:pt x="123647" y="2443289"/>
                  </a:lnTo>
                  <a:lnTo>
                    <a:pt x="122402" y="2440063"/>
                  </a:lnTo>
                  <a:lnTo>
                    <a:pt x="118440" y="2427846"/>
                  </a:lnTo>
                  <a:lnTo>
                    <a:pt x="116052" y="2419388"/>
                  </a:lnTo>
                  <a:lnTo>
                    <a:pt x="129400" y="2411679"/>
                  </a:lnTo>
                  <a:lnTo>
                    <a:pt x="143217" y="2405507"/>
                  </a:lnTo>
                  <a:lnTo>
                    <a:pt x="157378" y="2400681"/>
                  </a:lnTo>
                  <a:lnTo>
                    <a:pt x="171792" y="2397010"/>
                  </a:lnTo>
                  <a:lnTo>
                    <a:pt x="171792" y="2368296"/>
                  </a:lnTo>
                  <a:lnTo>
                    <a:pt x="157810" y="2371280"/>
                  </a:lnTo>
                  <a:lnTo>
                    <a:pt x="136334" y="2378430"/>
                  </a:lnTo>
                  <a:lnTo>
                    <a:pt x="120256" y="2385593"/>
                  </a:lnTo>
                  <a:lnTo>
                    <a:pt x="114909" y="2388476"/>
                  </a:lnTo>
                  <a:lnTo>
                    <a:pt x="114909" y="2508897"/>
                  </a:lnTo>
                  <a:lnTo>
                    <a:pt x="109042" y="2517216"/>
                  </a:lnTo>
                  <a:lnTo>
                    <a:pt x="99783" y="2528481"/>
                  </a:lnTo>
                  <a:lnTo>
                    <a:pt x="88607" y="2538387"/>
                  </a:lnTo>
                  <a:lnTo>
                    <a:pt x="76962" y="2542641"/>
                  </a:lnTo>
                  <a:lnTo>
                    <a:pt x="69291" y="2540038"/>
                  </a:lnTo>
                  <a:lnTo>
                    <a:pt x="63855" y="2533116"/>
                  </a:lnTo>
                  <a:lnTo>
                    <a:pt x="60629" y="2523286"/>
                  </a:lnTo>
                  <a:lnTo>
                    <a:pt x="59550" y="2511920"/>
                  </a:lnTo>
                  <a:lnTo>
                    <a:pt x="62395" y="2490482"/>
                  </a:lnTo>
                  <a:lnTo>
                    <a:pt x="69494" y="2471496"/>
                  </a:lnTo>
                  <a:lnTo>
                    <a:pt x="78740" y="2455557"/>
                  </a:lnTo>
                  <a:lnTo>
                    <a:pt x="87972" y="2443289"/>
                  </a:lnTo>
                  <a:lnTo>
                    <a:pt x="92456" y="2457005"/>
                  </a:lnTo>
                  <a:lnTo>
                    <a:pt x="98171" y="2472817"/>
                  </a:lnTo>
                  <a:lnTo>
                    <a:pt x="105537" y="2490279"/>
                  </a:lnTo>
                  <a:lnTo>
                    <a:pt x="114909" y="2508897"/>
                  </a:lnTo>
                  <a:lnTo>
                    <a:pt x="114909" y="2388476"/>
                  </a:lnTo>
                  <a:lnTo>
                    <a:pt x="109588" y="2391321"/>
                  </a:lnTo>
                  <a:lnTo>
                    <a:pt x="107315" y="2371280"/>
                  </a:lnTo>
                  <a:lnTo>
                    <a:pt x="84328" y="2333866"/>
                  </a:lnTo>
                  <a:lnTo>
                    <a:pt x="59156" y="2327605"/>
                  </a:lnTo>
                  <a:lnTo>
                    <a:pt x="53848" y="2327605"/>
                  </a:lnTo>
                  <a:lnTo>
                    <a:pt x="49682" y="2328367"/>
                  </a:lnTo>
                  <a:lnTo>
                    <a:pt x="46253" y="2328748"/>
                  </a:lnTo>
                  <a:lnTo>
                    <a:pt x="43980" y="2338603"/>
                  </a:lnTo>
                  <a:lnTo>
                    <a:pt x="56426" y="2346807"/>
                  </a:lnTo>
                  <a:lnTo>
                    <a:pt x="64516" y="2358339"/>
                  </a:lnTo>
                  <a:lnTo>
                    <a:pt x="71247" y="2378430"/>
                  </a:lnTo>
                  <a:lnTo>
                    <a:pt x="79641" y="2412174"/>
                  </a:lnTo>
                  <a:lnTo>
                    <a:pt x="65151" y="2425522"/>
                  </a:lnTo>
                  <a:lnTo>
                    <a:pt x="47320" y="2447264"/>
                  </a:lnTo>
                  <a:lnTo>
                    <a:pt x="32181" y="2477249"/>
                  </a:lnTo>
                  <a:lnTo>
                    <a:pt x="25793" y="2515336"/>
                  </a:lnTo>
                  <a:lnTo>
                    <a:pt x="29667" y="2542654"/>
                  </a:lnTo>
                  <a:lnTo>
                    <a:pt x="40297" y="2563177"/>
                  </a:lnTo>
                  <a:lnTo>
                    <a:pt x="56184" y="2576093"/>
                  </a:lnTo>
                  <a:lnTo>
                    <a:pt x="75819" y="2580576"/>
                  </a:lnTo>
                  <a:lnTo>
                    <a:pt x="89725" y="2578341"/>
                  </a:lnTo>
                  <a:lnTo>
                    <a:pt x="104101" y="2571191"/>
                  </a:lnTo>
                  <a:lnTo>
                    <a:pt x="119049" y="2558491"/>
                  </a:lnTo>
                  <a:lnTo>
                    <a:pt x="132130" y="2542641"/>
                  </a:lnTo>
                  <a:lnTo>
                    <a:pt x="134632" y="2539606"/>
                  </a:lnTo>
                  <a:lnTo>
                    <a:pt x="138226" y="2543276"/>
                  </a:lnTo>
                  <a:lnTo>
                    <a:pt x="143421" y="2547251"/>
                  </a:lnTo>
                  <a:lnTo>
                    <a:pt x="150380" y="2550439"/>
                  </a:lnTo>
                  <a:lnTo>
                    <a:pt x="159296" y="2551747"/>
                  </a:lnTo>
                  <a:lnTo>
                    <a:pt x="170281" y="2551747"/>
                  </a:lnTo>
                  <a:lnTo>
                    <a:pt x="178244" y="2545308"/>
                  </a:lnTo>
                  <a:lnTo>
                    <a:pt x="178244" y="2539606"/>
                  </a:lnTo>
                  <a:lnTo>
                    <a:pt x="178244" y="2531656"/>
                  </a:lnTo>
                  <a:lnTo>
                    <a:pt x="173697" y="2526715"/>
                  </a:lnTo>
                  <a:lnTo>
                    <a:pt x="171792" y="2524061"/>
                  </a:lnTo>
                  <a:lnTo>
                    <a:pt x="170649" y="2522931"/>
                  </a:lnTo>
                  <a:lnTo>
                    <a:pt x="158521" y="2508897"/>
                  </a:lnTo>
                  <a:lnTo>
                    <a:pt x="156235" y="2505481"/>
                  </a:lnTo>
                  <a:lnTo>
                    <a:pt x="170980" y="2478201"/>
                  </a:lnTo>
                  <a:lnTo>
                    <a:pt x="174066" y="2472105"/>
                  </a:lnTo>
                  <a:lnTo>
                    <a:pt x="185077" y="2450452"/>
                  </a:lnTo>
                  <a:lnTo>
                    <a:pt x="198602" y="2422334"/>
                  </a:lnTo>
                  <a:lnTo>
                    <a:pt x="210235" y="2397010"/>
                  </a:lnTo>
                  <a:lnTo>
                    <a:pt x="211632" y="2393975"/>
                  </a:lnTo>
                  <a:lnTo>
                    <a:pt x="245084" y="2400046"/>
                  </a:lnTo>
                  <a:lnTo>
                    <a:pt x="270268" y="2413749"/>
                  </a:lnTo>
                  <a:lnTo>
                    <a:pt x="286143" y="2436063"/>
                  </a:lnTo>
                  <a:lnTo>
                    <a:pt x="291655" y="2467927"/>
                  </a:lnTo>
                  <a:lnTo>
                    <a:pt x="280314" y="2517216"/>
                  </a:lnTo>
                  <a:lnTo>
                    <a:pt x="250736" y="2554694"/>
                  </a:lnTo>
                  <a:lnTo>
                    <a:pt x="209575" y="2581211"/>
                  </a:lnTo>
                  <a:lnTo>
                    <a:pt x="163461" y="2597632"/>
                  </a:lnTo>
                  <a:lnTo>
                    <a:pt x="164973" y="2607500"/>
                  </a:lnTo>
                  <a:lnTo>
                    <a:pt x="216547" y="2602166"/>
                  </a:lnTo>
                  <a:lnTo>
                    <a:pt x="262826" y="2585809"/>
                  </a:lnTo>
                  <a:lnTo>
                    <a:pt x="300278" y="2558618"/>
                  </a:lnTo>
                  <a:lnTo>
                    <a:pt x="325348" y="2520785"/>
                  </a:lnTo>
                  <a:lnTo>
                    <a:pt x="334429" y="2472817"/>
                  </a:lnTo>
                  <a:close/>
                </a:path>
                <a:path w="366395" h="2987675">
                  <a:moveTo>
                    <a:pt x="335635" y="1345272"/>
                  </a:moveTo>
                  <a:lnTo>
                    <a:pt x="332613" y="1341856"/>
                  </a:lnTo>
                  <a:lnTo>
                    <a:pt x="330327" y="1339583"/>
                  </a:lnTo>
                  <a:lnTo>
                    <a:pt x="321081" y="1330858"/>
                  </a:lnTo>
                  <a:lnTo>
                    <a:pt x="303022" y="1313789"/>
                  </a:lnTo>
                  <a:lnTo>
                    <a:pt x="301129" y="1311897"/>
                  </a:lnTo>
                  <a:lnTo>
                    <a:pt x="298081" y="1309624"/>
                  </a:lnTo>
                  <a:lnTo>
                    <a:pt x="293141" y="1309624"/>
                  </a:lnTo>
                  <a:lnTo>
                    <a:pt x="291655" y="1310767"/>
                  </a:lnTo>
                  <a:lnTo>
                    <a:pt x="288607" y="1314551"/>
                  </a:lnTo>
                  <a:lnTo>
                    <a:pt x="279133" y="1326197"/>
                  </a:lnTo>
                  <a:lnTo>
                    <a:pt x="279133" y="1359674"/>
                  </a:lnTo>
                  <a:lnTo>
                    <a:pt x="279133" y="1444256"/>
                  </a:lnTo>
                  <a:lnTo>
                    <a:pt x="144894" y="1444256"/>
                  </a:lnTo>
                  <a:lnTo>
                    <a:pt x="144894" y="1371434"/>
                  </a:lnTo>
                  <a:lnTo>
                    <a:pt x="144894" y="1359674"/>
                  </a:lnTo>
                  <a:lnTo>
                    <a:pt x="279133" y="1359674"/>
                  </a:lnTo>
                  <a:lnTo>
                    <a:pt x="279133" y="1326197"/>
                  </a:lnTo>
                  <a:lnTo>
                    <a:pt x="275336" y="1330858"/>
                  </a:lnTo>
                  <a:lnTo>
                    <a:pt x="184696" y="1330858"/>
                  </a:lnTo>
                  <a:lnTo>
                    <a:pt x="195465" y="1323657"/>
                  </a:lnTo>
                  <a:lnTo>
                    <a:pt x="209842" y="1314043"/>
                  </a:lnTo>
                  <a:lnTo>
                    <a:pt x="237985" y="1291894"/>
                  </a:lnTo>
                  <a:lnTo>
                    <a:pt x="240411" y="1289519"/>
                  </a:lnTo>
                  <a:lnTo>
                    <a:pt x="268109" y="1262494"/>
                  </a:lnTo>
                  <a:lnTo>
                    <a:pt x="299250" y="1223911"/>
                  </a:lnTo>
                  <a:lnTo>
                    <a:pt x="311175" y="1222184"/>
                  </a:lnTo>
                  <a:lnTo>
                    <a:pt x="319290" y="1219987"/>
                  </a:lnTo>
                  <a:lnTo>
                    <a:pt x="323926" y="1216723"/>
                  </a:lnTo>
                  <a:lnTo>
                    <a:pt x="325285" y="1212164"/>
                  </a:lnTo>
                  <a:lnTo>
                    <a:pt x="325412" y="1209878"/>
                  </a:lnTo>
                  <a:lnTo>
                    <a:pt x="325018" y="1206093"/>
                  </a:lnTo>
                  <a:lnTo>
                    <a:pt x="318198" y="1199261"/>
                  </a:lnTo>
                  <a:lnTo>
                    <a:pt x="302653" y="1183335"/>
                  </a:lnTo>
                  <a:lnTo>
                    <a:pt x="286727" y="1167015"/>
                  </a:lnTo>
                  <a:lnTo>
                    <a:pt x="284810" y="1165123"/>
                  </a:lnTo>
                  <a:lnTo>
                    <a:pt x="282930" y="1163993"/>
                  </a:lnTo>
                  <a:lnTo>
                    <a:pt x="278358" y="1163993"/>
                  </a:lnTo>
                  <a:lnTo>
                    <a:pt x="276110" y="1165123"/>
                  </a:lnTo>
                  <a:lnTo>
                    <a:pt x="273824" y="1167777"/>
                  </a:lnTo>
                  <a:lnTo>
                    <a:pt x="259778" y="1183335"/>
                  </a:lnTo>
                  <a:lnTo>
                    <a:pt x="251079" y="1183335"/>
                  </a:lnTo>
                  <a:lnTo>
                    <a:pt x="251079" y="1212164"/>
                  </a:lnTo>
                  <a:lnTo>
                    <a:pt x="230860" y="1239024"/>
                  </a:lnTo>
                  <a:lnTo>
                    <a:pt x="211721" y="1260373"/>
                  </a:lnTo>
                  <a:lnTo>
                    <a:pt x="194411" y="1276959"/>
                  </a:lnTo>
                  <a:lnTo>
                    <a:pt x="179768" y="1289519"/>
                  </a:lnTo>
                  <a:lnTo>
                    <a:pt x="174358" y="1270571"/>
                  </a:lnTo>
                  <a:lnTo>
                    <a:pt x="159245" y="1255623"/>
                  </a:lnTo>
                  <a:lnTo>
                    <a:pt x="146088" y="1248181"/>
                  </a:lnTo>
                  <a:lnTo>
                    <a:pt x="139484" y="1244460"/>
                  </a:lnTo>
                  <a:lnTo>
                    <a:pt x="120205" y="1236802"/>
                  </a:lnTo>
                  <a:lnTo>
                    <a:pt x="125412" y="1231519"/>
                  </a:lnTo>
                  <a:lnTo>
                    <a:pt x="130263" y="1226337"/>
                  </a:lnTo>
                  <a:lnTo>
                    <a:pt x="135686" y="1220228"/>
                  </a:lnTo>
                  <a:lnTo>
                    <a:pt x="142608" y="1212164"/>
                  </a:lnTo>
                  <a:lnTo>
                    <a:pt x="251079" y="1212164"/>
                  </a:lnTo>
                  <a:lnTo>
                    <a:pt x="251079" y="1183335"/>
                  </a:lnTo>
                  <a:lnTo>
                    <a:pt x="164211" y="1183335"/>
                  </a:lnTo>
                  <a:lnTo>
                    <a:pt x="168770" y="1176883"/>
                  </a:lnTo>
                  <a:lnTo>
                    <a:pt x="171056" y="1173467"/>
                  </a:lnTo>
                  <a:lnTo>
                    <a:pt x="175971" y="1165504"/>
                  </a:lnTo>
                  <a:lnTo>
                    <a:pt x="185839" y="1165123"/>
                  </a:lnTo>
                  <a:lnTo>
                    <a:pt x="193065" y="1163993"/>
                  </a:lnTo>
                  <a:lnTo>
                    <a:pt x="193065" y="1153363"/>
                  </a:lnTo>
                  <a:lnTo>
                    <a:pt x="185445" y="1151089"/>
                  </a:lnTo>
                  <a:lnTo>
                    <a:pt x="182422" y="1150340"/>
                  </a:lnTo>
                  <a:lnTo>
                    <a:pt x="136156" y="1136307"/>
                  </a:lnTo>
                  <a:lnTo>
                    <a:pt x="125907" y="1162710"/>
                  </a:lnTo>
                  <a:lnTo>
                    <a:pt x="104902" y="1199832"/>
                  </a:lnTo>
                  <a:lnTo>
                    <a:pt x="68897" y="1246060"/>
                  </a:lnTo>
                  <a:lnTo>
                    <a:pt x="13652" y="1299756"/>
                  </a:lnTo>
                  <a:lnTo>
                    <a:pt x="20497" y="1307719"/>
                  </a:lnTo>
                  <a:lnTo>
                    <a:pt x="49707" y="1292402"/>
                  </a:lnTo>
                  <a:lnTo>
                    <a:pt x="73304" y="1276959"/>
                  </a:lnTo>
                  <a:lnTo>
                    <a:pt x="92468" y="1262024"/>
                  </a:lnTo>
                  <a:lnTo>
                    <a:pt x="108445" y="1248181"/>
                  </a:lnTo>
                  <a:lnTo>
                    <a:pt x="118732" y="1259420"/>
                  </a:lnTo>
                  <a:lnTo>
                    <a:pt x="126669" y="1270381"/>
                  </a:lnTo>
                  <a:lnTo>
                    <a:pt x="133743" y="1282750"/>
                  </a:lnTo>
                  <a:lnTo>
                    <a:pt x="141465" y="1298244"/>
                  </a:lnTo>
                  <a:lnTo>
                    <a:pt x="145630" y="1306969"/>
                  </a:lnTo>
                  <a:lnTo>
                    <a:pt x="151714" y="1308481"/>
                  </a:lnTo>
                  <a:lnTo>
                    <a:pt x="154368" y="1309243"/>
                  </a:lnTo>
                  <a:lnTo>
                    <a:pt x="147523" y="1314183"/>
                  </a:lnTo>
                  <a:lnTo>
                    <a:pt x="144119" y="1316443"/>
                  </a:lnTo>
                  <a:lnTo>
                    <a:pt x="133502" y="1323657"/>
                  </a:lnTo>
                  <a:lnTo>
                    <a:pt x="101625" y="1311529"/>
                  </a:lnTo>
                  <a:lnTo>
                    <a:pt x="102069" y="1320126"/>
                  </a:lnTo>
                  <a:lnTo>
                    <a:pt x="102400" y="1330858"/>
                  </a:lnTo>
                  <a:lnTo>
                    <a:pt x="102539" y="1336598"/>
                  </a:lnTo>
                  <a:lnTo>
                    <a:pt x="102768" y="1342618"/>
                  </a:lnTo>
                  <a:lnTo>
                    <a:pt x="91160" y="1349121"/>
                  </a:lnTo>
                  <a:lnTo>
                    <a:pt x="70218" y="1360157"/>
                  </a:lnTo>
                  <a:lnTo>
                    <a:pt x="41071" y="1374190"/>
                  </a:lnTo>
                  <a:lnTo>
                    <a:pt x="4940" y="1389646"/>
                  </a:lnTo>
                  <a:lnTo>
                    <a:pt x="9486" y="1398739"/>
                  </a:lnTo>
                  <a:lnTo>
                    <a:pt x="40487" y="1391767"/>
                  </a:lnTo>
                  <a:lnTo>
                    <a:pt x="64947" y="1384960"/>
                  </a:lnTo>
                  <a:lnTo>
                    <a:pt x="85001" y="1378216"/>
                  </a:lnTo>
                  <a:lnTo>
                    <a:pt x="102768" y="1371434"/>
                  </a:lnTo>
                  <a:lnTo>
                    <a:pt x="102704" y="1436331"/>
                  </a:lnTo>
                  <a:lnTo>
                    <a:pt x="102539" y="1444256"/>
                  </a:lnTo>
                  <a:lnTo>
                    <a:pt x="101803" y="1471409"/>
                  </a:lnTo>
                  <a:lnTo>
                    <a:pt x="101714" y="1475740"/>
                  </a:lnTo>
                  <a:lnTo>
                    <a:pt x="101625" y="1492808"/>
                  </a:lnTo>
                  <a:lnTo>
                    <a:pt x="113779" y="1492808"/>
                  </a:lnTo>
                  <a:lnTo>
                    <a:pt x="131762" y="1491488"/>
                  </a:lnTo>
                  <a:lnTo>
                    <a:pt x="140995" y="1487639"/>
                  </a:lnTo>
                  <a:lnTo>
                    <a:pt x="144399" y="1481455"/>
                  </a:lnTo>
                  <a:lnTo>
                    <a:pt x="144894" y="1473085"/>
                  </a:lnTo>
                  <a:lnTo>
                    <a:pt x="279133" y="1473085"/>
                  </a:lnTo>
                  <a:lnTo>
                    <a:pt x="279133" y="1493177"/>
                  </a:lnTo>
                  <a:lnTo>
                    <a:pt x="293547" y="1493177"/>
                  </a:lnTo>
                  <a:lnTo>
                    <a:pt x="322364" y="1475740"/>
                  </a:lnTo>
                  <a:lnTo>
                    <a:pt x="322300" y="1473085"/>
                  </a:lnTo>
                  <a:lnTo>
                    <a:pt x="321589" y="1444256"/>
                  </a:lnTo>
                  <a:lnTo>
                    <a:pt x="321398" y="1436331"/>
                  </a:lnTo>
                  <a:lnTo>
                    <a:pt x="321221" y="1425295"/>
                  </a:lnTo>
                  <a:lnTo>
                    <a:pt x="321221" y="1364234"/>
                  </a:lnTo>
                  <a:lnTo>
                    <a:pt x="327418" y="1359674"/>
                  </a:lnTo>
                  <a:lnTo>
                    <a:pt x="334124" y="1354759"/>
                  </a:lnTo>
                  <a:lnTo>
                    <a:pt x="335635" y="1353616"/>
                  </a:lnTo>
                  <a:lnTo>
                    <a:pt x="335635" y="1345272"/>
                  </a:lnTo>
                  <a:close/>
                </a:path>
                <a:path w="366395" h="2987675">
                  <a:moveTo>
                    <a:pt x="336003" y="2851366"/>
                  </a:moveTo>
                  <a:lnTo>
                    <a:pt x="326923" y="2847200"/>
                  </a:lnTo>
                  <a:lnTo>
                    <a:pt x="290982" y="2888437"/>
                  </a:lnTo>
                  <a:lnTo>
                    <a:pt x="251929" y="2918510"/>
                  </a:lnTo>
                  <a:lnTo>
                    <a:pt x="213004" y="2936913"/>
                  </a:lnTo>
                  <a:lnTo>
                    <a:pt x="177495" y="2943148"/>
                  </a:lnTo>
                  <a:lnTo>
                    <a:pt x="152933" y="2936506"/>
                  </a:lnTo>
                  <a:lnTo>
                    <a:pt x="140322" y="2920352"/>
                  </a:lnTo>
                  <a:lnTo>
                    <a:pt x="135674" y="2900438"/>
                  </a:lnTo>
                  <a:lnTo>
                    <a:pt x="135013" y="2882481"/>
                  </a:lnTo>
                  <a:lnTo>
                    <a:pt x="135902" y="2853867"/>
                  </a:lnTo>
                  <a:lnTo>
                    <a:pt x="138137" y="2816250"/>
                  </a:lnTo>
                  <a:lnTo>
                    <a:pt x="141097" y="2778849"/>
                  </a:lnTo>
                  <a:lnTo>
                    <a:pt x="144119" y="2750870"/>
                  </a:lnTo>
                  <a:lnTo>
                    <a:pt x="149326" y="2719197"/>
                  </a:lnTo>
                  <a:lnTo>
                    <a:pt x="150164" y="2711056"/>
                  </a:lnTo>
                  <a:lnTo>
                    <a:pt x="145249" y="2698610"/>
                  </a:lnTo>
                  <a:lnTo>
                    <a:pt x="132727" y="2687116"/>
                  </a:lnTo>
                  <a:lnTo>
                    <a:pt x="115938" y="2678684"/>
                  </a:lnTo>
                  <a:lnTo>
                    <a:pt x="98221" y="2675394"/>
                  </a:lnTo>
                  <a:lnTo>
                    <a:pt x="89496" y="2675394"/>
                  </a:lnTo>
                  <a:lnTo>
                    <a:pt x="75082" y="2679573"/>
                  </a:lnTo>
                  <a:lnTo>
                    <a:pt x="73571" y="2689428"/>
                  </a:lnTo>
                  <a:lnTo>
                    <a:pt x="84823" y="2694444"/>
                  </a:lnTo>
                  <a:lnTo>
                    <a:pt x="93294" y="2701010"/>
                  </a:lnTo>
                  <a:lnTo>
                    <a:pt x="98640" y="2710980"/>
                  </a:lnTo>
                  <a:lnTo>
                    <a:pt x="100507" y="2726220"/>
                  </a:lnTo>
                  <a:lnTo>
                    <a:pt x="99263" y="2757779"/>
                  </a:lnTo>
                  <a:lnTo>
                    <a:pt x="93764" y="2855722"/>
                  </a:lnTo>
                  <a:lnTo>
                    <a:pt x="92519" y="2888538"/>
                  </a:lnTo>
                  <a:lnTo>
                    <a:pt x="103771" y="2944749"/>
                  </a:lnTo>
                  <a:lnTo>
                    <a:pt x="129882" y="2974111"/>
                  </a:lnTo>
                  <a:lnTo>
                    <a:pt x="159410" y="2985338"/>
                  </a:lnTo>
                  <a:lnTo>
                    <a:pt x="180898" y="2987141"/>
                  </a:lnTo>
                  <a:lnTo>
                    <a:pt x="217970" y="2981985"/>
                  </a:lnTo>
                  <a:lnTo>
                    <a:pt x="255168" y="2966224"/>
                  </a:lnTo>
                  <a:lnTo>
                    <a:pt x="289331" y="2939478"/>
                  </a:lnTo>
                  <a:lnTo>
                    <a:pt x="317334" y="2901327"/>
                  </a:lnTo>
                  <a:lnTo>
                    <a:pt x="336003" y="2851366"/>
                  </a:lnTo>
                  <a:close/>
                </a:path>
                <a:path w="366395" h="2987675">
                  <a:moveTo>
                    <a:pt x="336765" y="936040"/>
                  </a:moveTo>
                  <a:lnTo>
                    <a:pt x="329361" y="890600"/>
                  </a:lnTo>
                  <a:lnTo>
                    <a:pt x="308851" y="854621"/>
                  </a:lnTo>
                  <a:lnTo>
                    <a:pt x="277787" y="828459"/>
                  </a:lnTo>
                  <a:lnTo>
                    <a:pt x="238709" y="812507"/>
                  </a:lnTo>
                  <a:lnTo>
                    <a:pt x="194170" y="807097"/>
                  </a:lnTo>
                  <a:lnTo>
                    <a:pt x="161925" y="811149"/>
                  </a:lnTo>
                  <a:lnTo>
                    <a:pt x="161925" y="843127"/>
                  </a:lnTo>
                  <a:lnTo>
                    <a:pt x="161925" y="846162"/>
                  </a:lnTo>
                  <a:lnTo>
                    <a:pt x="143916" y="909637"/>
                  </a:lnTo>
                  <a:lnTo>
                    <a:pt x="128651" y="946480"/>
                  </a:lnTo>
                  <a:lnTo>
                    <a:pt x="105714" y="995565"/>
                  </a:lnTo>
                  <a:lnTo>
                    <a:pt x="83045" y="1017968"/>
                  </a:lnTo>
                  <a:lnTo>
                    <a:pt x="74587" y="1013980"/>
                  </a:lnTo>
                  <a:lnTo>
                    <a:pt x="65938" y="1002842"/>
                  </a:lnTo>
                  <a:lnTo>
                    <a:pt x="59207" y="985812"/>
                  </a:lnTo>
                  <a:lnTo>
                    <a:pt x="56502" y="964107"/>
                  </a:lnTo>
                  <a:lnTo>
                    <a:pt x="65100" y="919683"/>
                  </a:lnTo>
                  <a:lnTo>
                    <a:pt x="87985" y="882053"/>
                  </a:lnTo>
                  <a:lnTo>
                    <a:pt x="120827" y="853884"/>
                  </a:lnTo>
                  <a:lnTo>
                    <a:pt x="159296" y="837819"/>
                  </a:lnTo>
                  <a:lnTo>
                    <a:pt x="161544" y="842746"/>
                  </a:lnTo>
                  <a:lnTo>
                    <a:pt x="161925" y="843127"/>
                  </a:lnTo>
                  <a:lnTo>
                    <a:pt x="161925" y="811149"/>
                  </a:lnTo>
                  <a:lnTo>
                    <a:pt x="143840" y="813409"/>
                  </a:lnTo>
                  <a:lnTo>
                    <a:pt x="101307" y="830808"/>
                  </a:lnTo>
                  <a:lnTo>
                    <a:pt x="67170" y="856970"/>
                  </a:lnTo>
                  <a:lnTo>
                    <a:pt x="42049" y="889584"/>
                  </a:lnTo>
                  <a:lnTo>
                    <a:pt x="26543" y="926325"/>
                  </a:lnTo>
                  <a:lnTo>
                    <a:pt x="21234" y="964869"/>
                  </a:lnTo>
                  <a:lnTo>
                    <a:pt x="26924" y="1002207"/>
                  </a:lnTo>
                  <a:lnTo>
                    <a:pt x="41757" y="1031481"/>
                  </a:lnTo>
                  <a:lnTo>
                    <a:pt x="62357" y="1050569"/>
                  </a:lnTo>
                  <a:lnTo>
                    <a:pt x="85331" y="1057402"/>
                  </a:lnTo>
                  <a:lnTo>
                    <a:pt x="107315" y="1050772"/>
                  </a:lnTo>
                  <a:lnTo>
                    <a:pt x="125247" y="1033081"/>
                  </a:lnTo>
                  <a:lnTo>
                    <a:pt x="134289" y="1017968"/>
                  </a:lnTo>
                  <a:lnTo>
                    <a:pt x="140474" y="1007643"/>
                  </a:lnTo>
                  <a:lnTo>
                    <a:pt x="165836" y="950836"/>
                  </a:lnTo>
                  <a:lnTo>
                    <a:pt x="191211" y="883742"/>
                  </a:lnTo>
                  <a:lnTo>
                    <a:pt x="196075" y="861707"/>
                  </a:lnTo>
                  <a:lnTo>
                    <a:pt x="194906" y="852970"/>
                  </a:lnTo>
                  <a:lnTo>
                    <a:pt x="191897" y="845832"/>
                  </a:lnTo>
                  <a:lnTo>
                    <a:pt x="187756" y="839901"/>
                  </a:lnTo>
                  <a:lnTo>
                    <a:pt x="185889" y="837819"/>
                  </a:lnTo>
                  <a:lnTo>
                    <a:pt x="183184" y="834783"/>
                  </a:lnTo>
                  <a:lnTo>
                    <a:pt x="222262" y="838936"/>
                  </a:lnTo>
                  <a:lnTo>
                    <a:pt x="257225" y="855408"/>
                  </a:lnTo>
                  <a:lnTo>
                    <a:pt x="282371" y="886040"/>
                  </a:lnTo>
                  <a:lnTo>
                    <a:pt x="292023" y="932624"/>
                  </a:lnTo>
                  <a:lnTo>
                    <a:pt x="282308" y="980465"/>
                  </a:lnTo>
                  <a:lnTo>
                    <a:pt x="255854" y="1021473"/>
                  </a:lnTo>
                  <a:lnTo>
                    <a:pt x="216674" y="1054658"/>
                  </a:lnTo>
                  <a:lnTo>
                    <a:pt x="168770" y="1079017"/>
                  </a:lnTo>
                  <a:lnTo>
                    <a:pt x="172161" y="1088885"/>
                  </a:lnTo>
                  <a:lnTo>
                    <a:pt x="230505" y="1075397"/>
                  </a:lnTo>
                  <a:lnTo>
                    <a:pt x="276479" y="1051852"/>
                  </a:lnTo>
                  <a:lnTo>
                    <a:pt x="309740" y="1019771"/>
                  </a:lnTo>
                  <a:lnTo>
                    <a:pt x="329958" y="980668"/>
                  </a:lnTo>
                  <a:lnTo>
                    <a:pt x="336765" y="936040"/>
                  </a:lnTo>
                  <a:close/>
                </a:path>
                <a:path w="366395" h="2987675">
                  <a:moveTo>
                    <a:pt x="352323" y="2228608"/>
                  </a:moveTo>
                  <a:lnTo>
                    <a:pt x="351955" y="2225954"/>
                  </a:lnTo>
                  <a:lnTo>
                    <a:pt x="336486" y="2211552"/>
                  </a:lnTo>
                  <a:lnTo>
                    <a:pt x="314032" y="2190686"/>
                  </a:lnTo>
                  <a:lnTo>
                    <a:pt x="312496" y="2189175"/>
                  </a:lnTo>
                  <a:lnTo>
                    <a:pt x="309841" y="2187270"/>
                  </a:lnTo>
                  <a:lnTo>
                    <a:pt x="304152" y="2187270"/>
                  </a:lnTo>
                  <a:lnTo>
                    <a:pt x="301129" y="2191067"/>
                  </a:lnTo>
                  <a:lnTo>
                    <a:pt x="285572" y="2211552"/>
                  </a:lnTo>
                  <a:lnTo>
                    <a:pt x="219202" y="2211552"/>
                  </a:lnTo>
                  <a:lnTo>
                    <a:pt x="219202" y="2180818"/>
                  </a:lnTo>
                  <a:lnTo>
                    <a:pt x="326923" y="2180818"/>
                  </a:lnTo>
                  <a:lnTo>
                    <a:pt x="334492" y="2178558"/>
                  </a:lnTo>
                  <a:lnTo>
                    <a:pt x="334492" y="2167928"/>
                  </a:lnTo>
                  <a:lnTo>
                    <a:pt x="332613" y="2164511"/>
                  </a:lnTo>
                  <a:lnTo>
                    <a:pt x="328815" y="2160727"/>
                  </a:lnTo>
                  <a:lnTo>
                    <a:pt x="319519" y="2152002"/>
                  </a:lnTo>
                  <a:lnTo>
                    <a:pt x="297700" y="2131517"/>
                  </a:lnTo>
                  <a:lnTo>
                    <a:pt x="295452" y="2129244"/>
                  </a:lnTo>
                  <a:lnTo>
                    <a:pt x="293535" y="2128101"/>
                  </a:lnTo>
                  <a:lnTo>
                    <a:pt x="288226" y="2128101"/>
                  </a:lnTo>
                  <a:lnTo>
                    <a:pt x="286715" y="2130006"/>
                  </a:lnTo>
                  <a:lnTo>
                    <a:pt x="285203" y="2132279"/>
                  </a:lnTo>
                  <a:lnTo>
                    <a:pt x="270395" y="2152002"/>
                  </a:lnTo>
                  <a:lnTo>
                    <a:pt x="219202" y="2152002"/>
                  </a:lnTo>
                  <a:lnTo>
                    <a:pt x="219202" y="2135695"/>
                  </a:lnTo>
                  <a:lnTo>
                    <a:pt x="229438" y="2131149"/>
                  </a:lnTo>
                  <a:lnTo>
                    <a:pt x="232867" y="2130006"/>
                  </a:lnTo>
                  <a:lnTo>
                    <a:pt x="232867" y="2120519"/>
                  </a:lnTo>
                  <a:lnTo>
                    <a:pt x="232867" y="2119769"/>
                  </a:lnTo>
                  <a:lnTo>
                    <a:pt x="227164" y="2118626"/>
                  </a:lnTo>
                  <a:lnTo>
                    <a:pt x="222250" y="2118258"/>
                  </a:lnTo>
                  <a:lnTo>
                    <a:pt x="204419" y="2116353"/>
                  </a:lnTo>
                  <a:lnTo>
                    <a:pt x="220243" y="2114016"/>
                  </a:lnTo>
                  <a:lnTo>
                    <a:pt x="234378" y="2111324"/>
                  </a:lnTo>
                  <a:lnTo>
                    <a:pt x="252196" y="2107057"/>
                  </a:lnTo>
                  <a:lnTo>
                    <a:pt x="279133" y="2100033"/>
                  </a:lnTo>
                  <a:lnTo>
                    <a:pt x="283692" y="2105736"/>
                  </a:lnTo>
                  <a:lnTo>
                    <a:pt x="289369" y="2112937"/>
                  </a:lnTo>
                  <a:lnTo>
                    <a:pt x="293141" y="2119007"/>
                  </a:lnTo>
                  <a:lnTo>
                    <a:pt x="298843" y="2127605"/>
                  </a:lnTo>
                  <a:lnTo>
                    <a:pt x="303695" y="2133231"/>
                  </a:lnTo>
                  <a:lnTo>
                    <a:pt x="308952" y="2136292"/>
                  </a:lnTo>
                  <a:lnTo>
                    <a:pt x="315912" y="2137219"/>
                  </a:lnTo>
                  <a:lnTo>
                    <a:pt x="325183" y="2135416"/>
                  </a:lnTo>
                  <a:lnTo>
                    <a:pt x="332651" y="2130475"/>
                  </a:lnTo>
                  <a:lnTo>
                    <a:pt x="337616" y="2123135"/>
                  </a:lnTo>
                  <a:lnTo>
                    <a:pt x="339432" y="2114080"/>
                  </a:lnTo>
                  <a:lnTo>
                    <a:pt x="336296" y="2101443"/>
                  </a:lnTo>
                  <a:lnTo>
                    <a:pt x="335102" y="2100033"/>
                  </a:lnTo>
                  <a:lnTo>
                    <a:pt x="326821" y="2090191"/>
                  </a:lnTo>
                  <a:lnTo>
                    <a:pt x="323215" y="2085911"/>
                  </a:lnTo>
                  <a:lnTo>
                    <a:pt x="294627" y="2069388"/>
                  </a:lnTo>
                  <a:lnTo>
                    <a:pt x="244995" y="2053780"/>
                  </a:lnTo>
                  <a:lnTo>
                    <a:pt x="239687" y="2062873"/>
                  </a:lnTo>
                  <a:lnTo>
                    <a:pt x="247599" y="2069071"/>
                  </a:lnTo>
                  <a:lnTo>
                    <a:pt x="254101" y="2074341"/>
                  </a:lnTo>
                  <a:lnTo>
                    <a:pt x="259740" y="2079193"/>
                  </a:lnTo>
                  <a:lnTo>
                    <a:pt x="265087" y="2084120"/>
                  </a:lnTo>
                  <a:lnTo>
                    <a:pt x="242608" y="2085911"/>
                  </a:lnTo>
                  <a:lnTo>
                    <a:pt x="217309" y="2087714"/>
                  </a:lnTo>
                  <a:lnTo>
                    <a:pt x="190855" y="2089238"/>
                  </a:lnTo>
                  <a:lnTo>
                    <a:pt x="164973" y="2090191"/>
                  </a:lnTo>
                  <a:lnTo>
                    <a:pt x="175615" y="2080158"/>
                  </a:lnTo>
                  <a:lnTo>
                    <a:pt x="186766" y="2068893"/>
                  </a:lnTo>
                  <a:lnTo>
                    <a:pt x="196227" y="2058974"/>
                  </a:lnTo>
                  <a:lnTo>
                    <a:pt x="201764" y="2053018"/>
                  </a:lnTo>
                  <a:lnTo>
                    <a:pt x="339051" y="2053018"/>
                  </a:lnTo>
                  <a:lnTo>
                    <a:pt x="348526" y="2051875"/>
                  </a:lnTo>
                  <a:lnTo>
                    <a:pt x="348526" y="2038985"/>
                  </a:lnTo>
                  <a:lnTo>
                    <a:pt x="345109" y="2035568"/>
                  </a:lnTo>
                  <a:lnTo>
                    <a:pt x="342849" y="2033676"/>
                  </a:lnTo>
                  <a:lnTo>
                    <a:pt x="333705" y="2024951"/>
                  </a:lnTo>
                  <a:lnTo>
                    <a:pt x="332905" y="2024189"/>
                  </a:lnTo>
                  <a:lnTo>
                    <a:pt x="317817" y="2009787"/>
                  </a:lnTo>
                  <a:lnTo>
                    <a:pt x="332613" y="2006739"/>
                  </a:lnTo>
                  <a:lnTo>
                    <a:pt x="334124" y="2002574"/>
                  </a:lnTo>
                  <a:lnTo>
                    <a:pt x="334124" y="2001062"/>
                  </a:lnTo>
                  <a:lnTo>
                    <a:pt x="334124" y="1995754"/>
                  </a:lnTo>
                  <a:lnTo>
                    <a:pt x="333883" y="1989937"/>
                  </a:lnTo>
                  <a:lnTo>
                    <a:pt x="332879" y="1972233"/>
                  </a:lnTo>
                  <a:lnTo>
                    <a:pt x="332613" y="1965401"/>
                  </a:lnTo>
                  <a:lnTo>
                    <a:pt x="332613" y="1952891"/>
                  </a:lnTo>
                  <a:lnTo>
                    <a:pt x="337921" y="1949475"/>
                  </a:lnTo>
                  <a:lnTo>
                    <a:pt x="344868" y="1944928"/>
                  </a:lnTo>
                  <a:lnTo>
                    <a:pt x="347764" y="1943036"/>
                  </a:lnTo>
                  <a:lnTo>
                    <a:pt x="347764" y="1933562"/>
                  </a:lnTo>
                  <a:lnTo>
                    <a:pt x="347014" y="1931657"/>
                  </a:lnTo>
                  <a:lnTo>
                    <a:pt x="342455" y="1927860"/>
                  </a:lnTo>
                  <a:lnTo>
                    <a:pt x="328625" y="1916112"/>
                  </a:lnTo>
                  <a:lnTo>
                    <a:pt x="312115" y="1902079"/>
                  </a:lnTo>
                  <a:lnTo>
                    <a:pt x="310603" y="1900555"/>
                  </a:lnTo>
                  <a:lnTo>
                    <a:pt x="307581" y="1898281"/>
                  </a:lnTo>
                  <a:lnTo>
                    <a:pt x="301904" y="1898281"/>
                  </a:lnTo>
                  <a:lnTo>
                    <a:pt x="299986" y="1899043"/>
                  </a:lnTo>
                  <a:lnTo>
                    <a:pt x="297332" y="1902447"/>
                  </a:lnTo>
                  <a:lnTo>
                    <a:pt x="295795" y="1904365"/>
                  </a:lnTo>
                  <a:lnTo>
                    <a:pt x="295795" y="2010549"/>
                  </a:lnTo>
                  <a:lnTo>
                    <a:pt x="285203" y="2024189"/>
                  </a:lnTo>
                  <a:lnTo>
                    <a:pt x="119087" y="2024189"/>
                  </a:lnTo>
                  <a:lnTo>
                    <a:pt x="112788" y="2024164"/>
                  </a:lnTo>
                  <a:lnTo>
                    <a:pt x="105422" y="2023999"/>
                  </a:lnTo>
                  <a:lnTo>
                    <a:pt x="95504" y="2023541"/>
                  </a:lnTo>
                  <a:lnTo>
                    <a:pt x="81534" y="2022678"/>
                  </a:lnTo>
                  <a:lnTo>
                    <a:pt x="81534" y="2001062"/>
                  </a:lnTo>
                  <a:lnTo>
                    <a:pt x="289369" y="2001062"/>
                  </a:lnTo>
                  <a:lnTo>
                    <a:pt x="289852" y="2006739"/>
                  </a:lnTo>
                  <a:lnTo>
                    <a:pt x="290118" y="2009406"/>
                  </a:lnTo>
                  <a:lnTo>
                    <a:pt x="295795" y="2010549"/>
                  </a:lnTo>
                  <a:lnTo>
                    <a:pt x="295795" y="1904365"/>
                  </a:lnTo>
                  <a:lnTo>
                    <a:pt x="289369" y="1912340"/>
                  </a:lnTo>
                  <a:lnTo>
                    <a:pt x="289369" y="1944928"/>
                  </a:lnTo>
                  <a:lnTo>
                    <a:pt x="289369" y="1972233"/>
                  </a:lnTo>
                  <a:lnTo>
                    <a:pt x="81534" y="1972233"/>
                  </a:lnTo>
                  <a:lnTo>
                    <a:pt x="81534" y="1944928"/>
                  </a:lnTo>
                  <a:lnTo>
                    <a:pt x="289369" y="1944928"/>
                  </a:lnTo>
                  <a:lnTo>
                    <a:pt x="289369" y="1912340"/>
                  </a:lnTo>
                  <a:lnTo>
                    <a:pt x="286321" y="1916112"/>
                  </a:lnTo>
                  <a:lnTo>
                    <a:pt x="84188" y="1916112"/>
                  </a:lnTo>
                  <a:lnTo>
                    <a:pt x="36410" y="1897900"/>
                  </a:lnTo>
                  <a:lnTo>
                    <a:pt x="37338" y="1907476"/>
                  </a:lnTo>
                  <a:lnTo>
                    <a:pt x="37922" y="1918474"/>
                  </a:lnTo>
                  <a:lnTo>
                    <a:pt x="38201" y="1931657"/>
                  </a:lnTo>
                  <a:lnTo>
                    <a:pt x="38290" y="2035568"/>
                  </a:lnTo>
                  <a:lnTo>
                    <a:pt x="35661" y="2109012"/>
                  </a:lnTo>
                  <a:lnTo>
                    <a:pt x="28257" y="2164994"/>
                  </a:lnTo>
                  <a:lnTo>
                    <a:pt x="16852" y="2208314"/>
                  </a:lnTo>
                  <a:lnTo>
                    <a:pt x="2260" y="2244166"/>
                  </a:lnTo>
                  <a:lnTo>
                    <a:pt x="10617" y="2250605"/>
                  </a:lnTo>
                  <a:lnTo>
                    <a:pt x="51142" y="2195804"/>
                  </a:lnTo>
                  <a:lnTo>
                    <a:pt x="66941" y="2154301"/>
                  </a:lnTo>
                  <a:lnTo>
                    <a:pt x="77609" y="2098548"/>
                  </a:lnTo>
                  <a:lnTo>
                    <a:pt x="81534" y="2024951"/>
                  </a:lnTo>
                  <a:lnTo>
                    <a:pt x="91033" y="2054529"/>
                  </a:lnTo>
                  <a:lnTo>
                    <a:pt x="97624" y="2053818"/>
                  </a:lnTo>
                  <a:lnTo>
                    <a:pt x="104343" y="2053348"/>
                  </a:lnTo>
                  <a:lnTo>
                    <a:pt x="111125" y="2053094"/>
                  </a:lnTo>
                  <a:lnTo>
                    <a:pt x="117944" y="2053018"/>
                  </a:lnTo>
                  <a:lnTo>
                    <a:pt x="150939" y="2053018"/>
                  </a:lnTo>
                  <a:lnTo>
                    <a:pt x="148412" y="2060803"/>
                  </a:lnTo>
                  <a:lnTo>
                    <a:pt x="145770" y="2067801"/>
                  </a:lnTo>
                  <a:lnTo>
                    <a:pt x="141935" y="2076805"/>
                  </a:lnTo>
                  <a:lnTo>
                    <a:pt x="135775" y="2090559"/>
                  </a:lnTo>
                  <a:lnTo>
                    <a:pt x="93294" y="2090559"/>
                  </a:lnTo>
                  <a:lnTo>
                    <a:pt x="106959" y="2130006"/>
                  </a:lnTo>
                  <a:lnTo>
                    <a:pt x="108877" y="2135835"/>
                  </a:lnTo>
                  <a:lnTo>
                    <a:pt x="109588" y="2138349"/>
                  </a:lnTo>
                  <a:lnTo>
                    <a:pt x="120599" y="2138349"/>
                  </a:lnTo>
                  <a:lnTo>
                    <a:pt x="122885" y="2131149"/>
                  </a:lnTo>
                  <a:lnTo>
                    <a:pt x="123647" y="2127732"/>
                  </a:lnTo>
                  <a:lnTo>
                    <a:pt x="133896" y="2126437"/>
                  </a:lnTo>
                  <a:lnTo>
                    <a:pt x="175971" y="2120519"/>
                  </a:lnTo>
                  <a:lnTo>
                    <a:pt x="177101" y="2152002"/>
                  </a:lnTo>
                  <a:lnTo>
                    <a:pt x="124764" y="2152002"/>
                  </a:lnTo>
                  <a:lnTo>
                    <a:pt x="113982" y="2151862"/>
                  </a:lnTo>
                  <a:lnTo>
                    <a:pt x="104190" y="2151519"/>
                  </a:lnTo>
                  <a:lnTo>
                    <a:pt x="95123" y="2151037"/>
                  </a:lnTo>
                  <a:lnTo>
                    <a:pt x="86474" y="2150478"/>
                  </a:lnTo>
                  <a:lnTo>
                    <a:pt x="96710" y="2182330"/>
                  </a:lnTo>
                  <a:lnTo>
                    <a:pt x="103378" y="2181618"/>
                  </a:lnTo>
                  <a:lnTo>
                    <a:pt x="110185" y="2181148"/>
                  </a:lnTo>
                  <a:lnTo>
                    <a:pt x="116979" y="2180894"/>
                  </a:lnTo>
                  <a:lnTo>
                    <a:pt x="123647" y="2180818"/>
                  </a:lnTo>
                  <a:lnTo>
                    <a:pt x="177507" y="2180818"/>
                  </a:lnTo>
                  <a:lnTo>
                    <a:pt x="177507" y="2211552"/>
                  </a:lnTo>
                  <a:lnTo>
                    <a:pt x="97853" y="2211552"/>
                  </a:lnTo>
                  <a:lnTo>
                    <a:pt x="87020" y="2211413"/>
                  </a:lnTo>
                  <a:lnTo>
                    <a:pt x="77139" y="2211070"/>
                  </a:lnTo>
                  <a:lnTo>
                    <a:pt x="68046" y="2210587"/>
                  </a:lnTo>
                  <a:lnTo>
                    <a:pt x="59563" y="2210028"/>
                  </a:lnTo>
                  <a:lnTo>
                    <a:pt x="69773" y="2241880"/>
                  </a:lnTo>
                  <a:lnTo>
                    <a:pt x="76441" y="2241169"/>
                  </a:lnTo>
                  <a:lnTo>
                    <a:pt x="83248" y="2240699"/>
                  </a:lnTo>
                  <a:lnTo>
                    <a:pt x="90043" y="2240445"/>
                  </a:lnTo>
                  <a:lnTo>
                    <a:pt x="96710" y="2240369"/>
                  </a:lnTo>
                  <a:lnTo>
                    <a:pt x="344741" y="2240369"/>
                  </a:lnTo>
                  <a:lnTo>
                    <a:pt x="352323" y="2238095"/>
                  </a:lnTo>
                  <a:lnTo>
                    <a:pt x="352323" y="2228608"/>
                  </a:lnTo>
                  <a:close/>
                </a:path>
                <a:path w="366395" h="2987675">
                  <a:moveTo>
                    <a:pt x="356501" y="1608124"/>
                  </a:moveTo>
                  <a:lnTo>
                    <a:pt x="353847" y="1603197"/>
                  </a:lnTo>
                  <a:lnTo>
                    <a:pt x="350812" y="1600149"/>
                  </a:lnTo>
                  <a:lnTo>
                    <a:pt x="343687" y="1593329"/>
                  </a:lnTo>
                  <a:lnTo>
                    <a:pt x="314032" y="1564881"/>
                  </a:lnTo>
                  <a:lnTo>
                    <a:pt x="312496" y="1563370"/>
                  </a:lnTo>
                  <a:lnTo>
                    <a:pt x="310235" y="1561465"/>
                  </a:lnTo>
                  <a:lnTo>
                    <a:pt x="304927" y="1561465"/>
                  </a:lnTo>
                  <a:lnTo>
                    <a:pt x="303022" y="1562989"/>
                  </a:lnTo>
                  <a:lnTo>
                    <a:pt x="301129" y="1565643"/>
                  </a:lnTo>
                  <a:lnTo>
                    <a:pt x="282549" y="1593329"/>
                  </a:lnTo>
                  <a:lnTo>
                    <a:pt x="200647" y="1593329"/>
                  </a:lnTo>
                  <a:lnTo>
                    <a:pt x="200647" y="1542897"/>
                  </a:lnTo>
                  <a:lnTo>
                    <a:pt x="210096" y="1539468"/>
                  </a:lnTo>
                  <a:lnTo>
                    <a:pt x="215404" y="1537195"/>
                  </a:lnTo>
                  <a:lnTo>
                    <a:pt x="215404" y="1526197"/>
                  </a:lnTo>
                  <a:lnTo>
                    <a:pt x="210096" y="1524685"/>
                  </a:lnTo>
                  <a:lnTo>
                    <a:pt x="204787" y="1523923"/>
                  </a:lnTo>
                  <a:lnTo>
                    <a:pt x="155105" y="1518615"/>
                  </a:lnTo>
                  <a:lnTo>
                    <a:pt x="155689" y="1526197"/>
                  </a:lnTo>
                  <a:lnTo>
                    <a:pt x="156159" y="1535976"/>
                  </a:lnTo>
                  <a:lnTo>
                    <a:pt x="156502" y="1548269"/>
                  </a:lnTo>
                  <a:lnTo>
                    <a:pt x="156629" y="1561465"/>
                  </a:lnTo>
                  <a:lnTo>
                    <a:pt x="156641" y="1593329"/>
                  </a:lnTo>
                  <a:lnTo>
                    <a:pt x="42100" y="1593329"/>
                  </a:lnTo>
                  <a:lnTo>
                    <a:pt x="30619" y="1593215"/>
                  </a:lnTo>
                  <a:lnTo>
                    <a:pt x="20523" y="1592910"/>
                  </a:lnTo>
                  <a:lnTo>
                    <a:pt x="3797" y="1592199"/>
                  </a:lnTo>
                  <a:lnTo>
                    <a:pt x="13271" y="1623669"/>
                  </a:lnTo>
                  <a:lnTo>
                    <a:pt x="23063" y="1623021"/>
                  </a:lnTo>
                  <a:lnTo>
                    <a:pt x="29908" y="1622691"/>
                  </a:lnTo>
                  <a:lnTo>
                    <a:pt x="35826" y="1622564"/>
                  </a:lnTo>
                  <a:lnTo>
                    <a:pt x="156641" y="1622564"/>
                  </a:lnTo>
                  <a:lnTo>
                    <a:pt x="156641" y="1695729"/>
                  </a:lnTo>
                  <a:lnTo>
                    <a:pt x="95948" y="1695729"/>
                  </a:lnTo>
                  <a:lnTo>
                    <a:pt x="49288" y="1676387"/>
                  </a:lnTo>
                  <a:lnTo>
                    <a:pt x="50165" y="1688985"/>
                  </a:lnTo>
                  <a:lnTo>
                    <a:pt x="50622" y="1701469"/>
                  </a:lnTo>
                  <a:lnTo>
                    <a:pt x="50749" y="1812264"/>
                  </a:lnTo>
                  <a:lnTo>
                    <a:pt x="50647" y="1818411"/>
                  </a:lnTo>
                  <a:lnTo>
                    <a:pt x="49860" y="1849869"/>
                  </a:lnTo>
                  <a:lnTo>
                    <a:pt x="49720" y="1858683"/>
                  </a:lnTo>
                  <a:lnTo>
                    <a:pt x="49695" y="1869808"/>
                  </a:lnTo>
                  <a:lnTo>
                    <a:pt x="53086" y="1872462"/>
                  </a:lnTo>
                  <a:lnTo>
                    <a:pt x="62585" y="1872462"/>
                  </a:lnTo>
                  <a:lnTo>
                    <a:pt x="80556" y="1871065"/>
                  </a:lnTo>
                  <a:lnTo>
                    <a:pt x="89789" y="1866925"/>
                  </a:lnTo>
                  <a:lnTo>
                    <a:pt x="93192" y="1860156"/>
                  </a:lnTo>
                  <a:lnTo>
                    <a:pt x="93687" y="1850847"/>
                  </a:lnTo>
                  <a:lnTo>
                    <a:pt x="267373" y="1850847"/>
                  </a:lnTo>
                  <a:lnTo>
                    <a:pt x="267373" y="1871319"/>
                  </a:lnTo>
                  <a:lnTo>
                    <a:pt x="280644" y="1871319"/>
                  </a:lnTo>
                  <a:lnTo>
                    <a:pt x="297954" y="1869440"/>
                  </a:lnTo>
                  <a:lnTo>
                    <a:pt x="306857" y="1864741"/>
                  </a:lnTo>
                  <a:lnTo>
                    <a:pt x="310134" y="1858683"/>
                  </a:lnTo>
                  <a:lnTo>
                    <a:pt x="310603" y="1852739"/>
                  </a:lnTo>
                  <a:lnTo>
                    <a:pt x="310553" y="1850847"/>
                  </a:lnTo>
                  <a:lnTo>
                    <a:pt x="309880" y="1822018"/>
                  </a:lnTo>
                  <a:lnTo>
                    <a:pt x="309562" y="1808365"/>
                  </a:lnTo>
                  <a:lnTo>
                    <a:pt x="309473" y="1730629"/>
                  </a:lnTo>
                  <a:lnTo>
                    <a:pt x="316941" y="1724164"/>
                  </a:lnTo>
                  <a:lnTo>
                    <a:pt x="323507" y="1718487"/>
                  </a:lnTo>
                  <a:lnTo>
                    <a:pt x="325412" y="1717344"/>
                  </a:lnTo>
                  <a:lnTo>
                    <a:pt x="325412" y="1708619"/>
                  </a:lnTo>
                  <a:lnTo>
                    <a:pt x="322745" y="1705965"/>
                  </a:lnTo>
                  <a:lnTo>
                    <a:pt x="319709" y="1703692"/>
                  </a:lnTo>
                  <a:lnTo>
                    <a:pt x="310845" y="1695729"/>
                  </a:lnTo>
                  <a:lnTo>
                    <a:pt x="289750" y="1676768"/>
                  </a:lnTo>
                  <a:lnTo>
                    <a:pt x="289001" y="1676387"/>
                  </a:lnTo>
                  <a:lnTo>
                    <a:pt x="286321" y="1674114"/>
                  </a:lnTo>
                  <a:lnTo>
                    <a:pt x="280276" y="1674114"/>
                  </a:lnTo>
                  <a:lnTo>
                    <a:pt x="278358" y="1675244"/>
                  </a:lnTo>
                  <a:lnTo>
                    <a:pt x="276479" y="1678279"/>
                  </a:lnTo>
                  <a:lnTo>
                    <a:pt x="267373" y="1691005"/>
                  </a:lnTo>
                  <a:lnTo>
                    <a:pt x="267373" y="1724164"/>
                  </a:lnTo>
                  <a:lnTo>
                    <a:pt x="267373" y="1822018"/>
                  </a:lnTo>
                  <a:lnTo>
                    <a:pt x="93687" y="1822018"/>
                  </a:lnTo>
                  <a:lnTo>
                    <a:pt x="93687" y="1724164"/>
                  </a:lnTo>
                  <a:lnTo>
                    <a:pt x="267373" y="1724164"/>
                  </a:lnTo>
                  <a:lnTo>
                    <a:pt x="267373" y="1691005"/>
                  </a:lnTo>
                  <a:lnTo>
                    <a:pt x="263982" y="1695729"/>
                  </a:lnTo>
                  <a:lnTo>
                    <a:pt x="200647" y="1695729"/>
                  </a:lnTo>
                  <a:lnTo>
                    <a:pt x="200647" y="1622552"/>
                  </a:lnTo>
                  <a:lnTo>
                    <a:pt x="352336" y="1622539"/>
                  </a:lnTo>
                  <a:lnTo>
                    <a:pt x="356501" y="1618361"/>
                  </a:lnTo>
                  <a:lnTo>
                    <a:pt x="356501" y="1608124"/>
                  </a:lnTo>
                  <a:close/>
                </a:path>
                <a:path w="366395" h="2987675">
                  <a:moveTo>
                    <a:pt x="357263" y="428586"/>
                  </a:moveTo>
                  <a:lnTo>
                    <a:pt x="357136" y="415366"/>
                  </a:lnTo>
                  <a:lnTo>
                    <a:pt x="356895" y="413042"/>
                  </a:lnTo>
                  <a:lnTo>
                    <a:pt x="350812" y="406958"/>
                  </a:lnTo>
                  <a:lnTo>
                    <a:pt x="343814" y="399757"/>
                  </a:lnTo>
                  <a:lnTo>
                    <a:pt x="325412" y="380796"/>
                  </a:lnTo>
                  <a:lnTo>
                    <a:pt x="323875" y="379272"/>
                  </a:lnTo>
                  <a:lnTo>
                    <a:pt x="320852" y="376631"/>
                  </a:lnTo>
                  <a:lnTo>
                    <a:pt x="316293" y="376631"/>
                  </a:lnTo>
                  <a:lnTo>
                    <a:pt x="314401" y="377380"/>
                  </a:lnTo>
                  <a:lnTo>
                    <a:pt x="311746" y="381165"/>
                  </a:lnTo>
                  <a:lnTo>
                    <a:pt x="297345" y="399757"/>
                  </a:lnTo>
                  <a:lnTo>
                    <a:pt x="210096" y="399757"/>
                  </a:lnTo>
                  <a:lnTo>
                    <a:pt x="199263" y="399630"/>
                  </a:lnTo>
                  <a:lnTo>
                    <a:pt x="189382" y="399288"/>
                  </a:lnTo>
                  <a:lnTo>
                    <a:pt x="180289" y="398805"/>
                  </a:lnTo>
                  <a:lnTo>
                    <a:pt x="171805" y="398246"/>
                  </a:lnTo>
                  <a:lnTo>
                    <a:pt x="180911" y="430110"/>
                  </a:lnTo>
                  <a:lnTo>
                    <a:pt x="190868" y="429234"/>
                  </a:lnTo>
                  <a:lnTo>
                    <a:pt x="198589" y="428777"/>
                  </a:lnTo>
                  <a:lnTo>
                    <a:pt x="204952" y="428612"/>
                  </a:lnTo>
                  <a:lnTo>
                    <a:pt x="238544" y="428612"/>
                  </a:lnTo>
                  <a:lnTo>
                    <a:pt x="235496" y="446405"/>
                  </a:lnTo>
                  <a:lnTo>
                    <a:pt x="235153" y="449821"/>
                  </a:lnTo>
                  <a:lnTo>
                    <a:pt x="230593" y="449821"/>
                  </a:lnTo>
                  <a:lnTo>
                    <a:pt x="188493" y="434276"/>
                  </a:lnTo>
                  <a:lnTo>
                    <a:pt x="189204" y="442391"/>
                  </a:lnTo>
                  <a:lnTo>
                    <a:pt x="189674" y="452247"/>
                  </a:lnTo>
                  <a:lnTo>
                    <a:pt x="189801" y="458558"/>
                  </a:lnTo>
                  <a:lnTo>
                    <a:pt x="189928" y="587883"/>
                  </a:lnTo>
                  <a:lnTo>
                    <a:pt x="189826" y="592632"/>
                  </a:lnTo>
                  <a:lnTo>
                    <a:pt x="189052" y="615937"/>
                  </a:lnTo>
                  <a:lnTo>
                    <a:pt x="188963" y="619036"/>
                  </a:lnTo>
                  <a:lnTo>
                    <a:pt x="188874" y="633755"/>
                  </a:lnTo>
                  <a:lnTo>
                    <a:pt x="204787" y="633755"/>
                  </a:lnTo>
                  <a:lnTo>
                    <a:pt x="208216" y="633374"/>
                  </a:lnTo>
                  <a:lnTo>
                    <a:pt x="210096" y="632993"/>
                  </a:lnTo>
                  <a:lnTo>
                    <a:pt x="205219" y="638251"/>
                  </a:lnTo>
                  <a:lnTo>
                    <a:pt x="195503" y="647979"/>
                  </a:lnTo>
                  <a:lnTo>
                    <a:pt x="181521" y="660844"/>
                  </a:lnTo>
                  <a:lnTo>
                    <a:pt x="163842" y="675474"/>
                  </a:lnTo>
                  <a:lnTo>
                    <a:pt x="169519" y="683437"/>
                  </a:lnTo>
                  <a:lnTo>
                    <a:pt x="171424" y="683437"/>
                  </a:lnTo>
                  <a:lnTo>
                    <a:pt x="190119" y="677481"/>
                  </a:lnTo>
                  <a:lnTo>
                    <a:pt x="208927" y="669645"/>
                  </a:lnTo>
                  <a:lnTo>
                    <a:pt x="227368" y="660463"/>
                  </a:lnTo>
                  <a:lnTo>
                    <a:pt x="244995" y="650443"/>
                  </a:lnTo>
                  <a:lnTo>
                    <a:pt x="249542" y="651586"/>
                  </a:lnTo>
                  <a:lnTo>
                    <a:pt x="253733" y="652716"/>
                  </a:lnTo>
                  <a:lnTo>
                    <a:pt x="260553" y="652716"/>
                  </a:lnTo>
                  <a:lnTo>
                    <a:pt x="262432" y="651205"/>
                  </a:lnTo>
                  <a:lnTo>
                    <a:pt x="262432" y="650443"/>
                  </a:lnTo>
                  <a:lnTo>
                    <a:pt x="262432" y="643610"/>
                  </a:lnTo>
                  <a:lnTo>
                    <a:pt x="259016" y="640575"/>
                  </a:lnTo>
                  <a:lnTo>
                    <a:pt x="247713" y="632993"/>
                  </a:lnTo>
                  <a:lnTo>
                    <a:pt x="229082" y="620496"/>
                  </a:lnTo>
                  <a:lnTo>
                    <a:pt x="292404" y="620496"/>
                  </a:lnTo>
                  <a:lnTo>
                    <a:pt x="292823" y="625030"/>
                  </a:lnTo>
                  <a:lnTo>
                    <a:pt x="293141" y="629589"/>
                  </a:lnTo>
                  <a:lnTo>
                    <a:pt x="304165" y="629589"/>
                  </a:lnTo>
                  <a:lnTo>
                    <a:pt x="333375" y="611759"/>
                  </a:lnTo>
                  <a:lnTo>
                    <a:pt x="332625" y="591680"/>
                  </a:lnTo>
                  <a:lnTo>
                    <a:pt x="332397" y="585216"/>
                  </a:lnTo>
                  <a:lnTo>
                    <a:pt x="332359" y="583692"/>
                  </a:lnTo>
                  <a:lnTo>
                    <a:pt x="332244" y="573087"/>
                  </a:lnTo>
                  <a:lnTo>
                    <a:pt x="332244" y="543864"/>
                  </a:lnTo>
                  <a:lnTo>
                    <a:pt x="332244" y="525665"/>
                  </a:lnTo>
                  <a:lnTo>
                    <a:pt x="332244" y="496849"/>
                  </a:lnTo>
                  <a:lnTo>
                    <a:pt x="332244" y="482815"/>
                  </a:lnTo>
                  <a:lnTo>
                    <a:pt x="337807" y="478637"/>
                  </a:lnTo>
                  <a:lnTo>
                    <a:pt x="341337" y="475996"/>
                  </a:lnTo>
                  <a:lnTo>
                    <a:pt x="346278" y="472948"/>
                  </a:lnTo>
                  <a:lnTo>
                    <a:pt x="346278" y="464223"/>
                  </a:lnTo>
                  <a:lnTo>
                    <a:pt x="314782" y="436943"/>
                  </a:lnTo>
                  <a:lnTo>
                    <a:pt x="314032" y="436549"/>
                  </a:lnTo>
                  <a:lnTo>
                    <a:pt x="311010" y="434276"/>
                  </a:lnTo>
                  <a:lnTo>
                    <a:pt x="304927" y="434276"/>
                  </a:lnTo>
                  <a:lnTo>
                    <a:pt x="301510" y="438442"/>
                  </a:lnTo>
                  <a:lnTo>
                    <a:pt x="292404" y="448957"/>
                  </a:lnTo>
                  <a:lnTo>
                    <a:pt x="292404" y="591680"/>
                  </a:lnTo>
                  <a:lnTo>
                    <a:pt x="228676" y="591680"/>
                  </a:lnTo>
                  <a:lnTo>
                    <a:pt x="228676" y="573087"/>
                  </a:lnTo>
                  <a:lnTo>
                    <a:pt x="292404" y="573087"/>
                  </a:lnTo>
                  <a:lnTo>
                    <a:pt x="292404" y="543864"/>
                  </a:lnTo>
                  <a:lnTo>
                    <a:pt x="228676" y="543864"/>
                  </a:lnTo>
                  <a:lnTo>
                    <a:pt x="228676" y="525665"/>
                  </a:lnTo>
                  <a:lnTo>
                    <a:pt x="292404" y="525665"/>
                  </a:lnTo>
                  <a:lnTo>
                    <a:pt x="292404" y="496849"/>
                  </a:lnTo>
                  <a:lnTo>
                    <a:pt x="228676" y="496849"/>
                  </a:lnTo>
                  <a:lnTo>
                    <a:pt x="228676" y="478637"/>
                  </a:lnTo>
                  <a:lnTo>
                    <a:pt x="292404" y="478637"/>
                  </a:lnTo>
                  <a:lnTo>
                    <a:pt x="292404" y="448957"/>
                  </a:lnTo>
                  <a:lnTo>
                    <a:pt x="291655" y="449821"/>
                  </a:lnTo>
                  <a:lnTo>
                    <a:pt x="259778" y="449821"/>
                  </a:lnTo>
                  <a:lnTo>
                    <a:pt x="263715" y="445706"/>
                  </a:lnTo>
                  <a:lnTo>
                    <a:pt x="269646" y="439343"/>
                  </a:lnTo>
                  <a:lnTo>
                    <a:pt x="275564" y="432917"/>
                  </a:lnTo>
                  <a:lnTo>
                    <a:pt x="279488" y="428612"/>
                  </a:lnTo>
                  <a:lnTo>
                    <a:pt x="357263" y="428586"/>
                  </a:lnTo>
                  <a:close/>
                </a:path>
                <a:path w="366395" h="2987675">
                  <a:moveTo>
                    <a:pt x="358775" y="126669"/>
                  </a:moveTo>
                  <a:lnTo>
                    <a:pt x="353847" y="120992"/>
                  </a:lnTo>
                  <a:lnTo>
                    <a:pt x="352704" y="119468"/>
                  </a:lnTo>
                  <a:lnTo>
                    <a:pt x="346417" y="113017"/>
                  </a:lnTo>
                  <a:lnTo>
                    <a:pt x="324650" y="90639"/>
                  </a:lnTo>
                  <a:lnTo>
                    <a:pt x="323138" y="89128"/>
                  </a:lnTo>
                  <a:lnTo>
                    <a:pt x="320484" y="87236"/>
                  </a:lnTo>
                  <a:lnTo>
                    <a:pt x="314782" y="87236"/>
                  </a:lnTo>
                  <a:lnTo>
                    <a:pt x="313258" y="88760"/>
                  </a:lnTo>
                  <a:lnTo>
                    <a:pt x="311746" y="91020"/>
                  </a:lnTo>
                  <a:lnTo>
                    <a:pt x="296595" y="113017"/>
                  </a:lnTo>
                  <a:lnTo>
                    <a:pt x="267741" y="113017"/>
                  </a:lnTo>
                  <a:lnTo>
                    <a:pt x="267741" y="57645"/>
                  </a:lnTo>
                  <a:lnTo>
                    <a:pt x="267741" y="53479"/>
                  </a:lnTo>
                  <a:lnTo>
                    <a:pt x="294233" y="49936"/>
                  </a:lnTo>
                  <a:lnTo>
                    <a:pt x="306730" y="47993"/>
                  </a:lnTo>
                  <a:lnTo>
                    <a:pt x="320484" y="45516"/>
                  </a:lnTo>
                  <a:lnTo>
                    <a:pt x="324650" y="47028"/>
                  </a:lnTo>
                  <a:lnTo>
                    <a:pt x="331863" y="49314"/>
                  </a:lnTo>
                  <a:lnTo>
                    <a:pt x="339801" y="49314"/>
                  </a:lnTo>
                  <a:lnTo>
                    <a:pt x="342455" y="46647"/>
                  </a:lnTo>
                  <a:lnTo>
                    <a:pt x="342455" y="45516"/>
                  </a:lnTo>
                  <a:lnTo>
                    <a:pt x="342455" y="41351"/>
                  </a:lnTo>
                  <a:lnTo>
                    <a:pt x="341718" y="39065"/>
                  </a:lnTo>
                  <a:lnTo>
                    <a:pt x="336410" y="34137"/>
                  </a:lnTo>
                  <a:lnTo>
                    <a:pt x="300736" y="0"/>
                  </a:lnTo>
                  <a:lnTo>
                    <a:pt x="266877" y="16967"/>
                  </a:lnTo>
                  <a:lnTo>
                    <a:pt x="229539" y="31051"/>
                  </a:lnTo>
                  <a:lnTo>
                    <a:pt x="190347" y="42519"/>
                  </a:lnTo>
                  <a:lnTo>
                    <a:pt x="150939" y="51587"/>
                  </a:lnTo>
                  <a:lnTo>
                    <a:pt x="152831" y="62204"/>
                  </a:lnTo>
                  <a:lnTo>
                    <a:pt x="208457" y="58889"/>
                  </a:lnTo>
                  <a:lnTo>
                    <a:pt x="226047" y="57645"/>
                  </a:lnTo>
                  <a:lnTo>
                    <a:pt x="226047" y="113017"/>
                  </a:lnTo>
                  <a:lnTo>
                    <a:pt x="183565" y="113017"/>
                  </a:lnTo>
                  <a:lnTo>
                    <a:pt x="172123" y="112839"/>
                  </a:lnTo>
                  <a:lnTo>
                    <a:pt x="161264" y="112407"/>
                  </a:lnTo>
                  <a:lnTo>
                    <a:pt x="145262" y="111506"/>
                  </a:lnTo>
                  <a:lnTo>
                    <a:pt x="154368" y="143357"/>
                  </a:lnTo>
                  <a:lnTo>
                    <a:pt x="164744" y="142494"/>
                  </a:lnTo>
                  <a:lnTo>
                    <a:pt x="172605" y="142036"/>
                  </a:lnTo>
                  <a:lnTo>
                    <a:pt x="178841" y="141871"/>
                  </a:lnTo>
                  <a:lnTo>
                    <a:pt x="226047" y="141871"/>
                  </a:lnTo>
                  <a:lnTo>
                    <a:pt x="226047" y="199491"/>
                  </a:lnTo>
                  <a:lnTo>
                    <a:pt x="212013" y="199491"/>
                  </a:lnTo>
                  <a:lnTo>
                    <a:pt x="168376" y="180898"/>
                  </a:lnTo>
                  <a:lnTo>
                    <a:pt x="168871" y="192633"/>
                  </a:lnTo>
                  <a:lnTo>
                    <a:pt x="169214" y="203669"/>
                  </a:lnTo>
                  <a:lnTo>
                    <a:pt x="169405" y="213525"/>
                  </a:lnTo>
                  <a:lnTo>
                    <a:pt x="169494" y="296964"/>
                  </a:lnTo>
                  <a:lnTo>
                    <a:pt x="168567" y="333362"/>
                  </a:lnTo>
                  <a:lnTo>
                    <a:pt x="168478" y="350862"/>
                  </a:lnTo>
                  <a:lnTo>
                    <a:pt x="169151" y="355752"/>
                  </a:lnTo>
                  <a:lnTo>
                    <a:pt x="180530" y="355752"/>
                  </a:lnTo>
                  <a:lnTo>
                    <a:pt x="197192" y="354139"/>
                  </a:lnTo>
                  <a:lnTo>
                    <a:pt x="205752" y="349961"/>
                  </a:lnTo>
                  <a:lnTo>
                    <a:pt x="208902" y="344233"/>
                  </a:lnTo>
                  <a:lnTo>
                    <a:pt x="209359" y="337921"/>
                  </a:lnTo>
                  <a:lnTo>
                    <a:pt x="291261" y="337921"/>
                  </a:lnTo>
                  <a:lnTo>
                    <a:pt x="291122" y="342226"/>
                  </a:lnTo>
                  <a:lnTo>
                    <a:pt x="291007" y="350862"/>
                  </a:lnTo>
                  <a:lnTo>
                    <a:pt x="291261" y="354228"/>
                  </a:lnTo>
                  <a:lnTo>
                    <a:pt x="303022" y="354228"/>
                  </a:lnTo>
                  <a:lnTo>
                    <a:pt x="320560" y="352361"/>
                  </a:lnTo>
                  <a:lnTo>
                    <a:pt x="329577" y="347827"/>
                  </a:lnTo>
                  <a:lnTo>
                    <a:pt x="332892" y="342226"/>
                  </a:lnTo>
                  <a:lnTo>
                    <a:pt x="333298" y="337921"/>
                  </a:lnTo>
                  <a:lnTo>
                    <a:pt x="333197" y="328701"/>
                  </a:lnTo>
                  <a:lnTo>
                    <a:pt x="332740" y="309105"/>
                  </a:lnTo>
                  <a:lnTo>
                    <a:pt x="332384" y="293217"/>
                  </a:lnTo>
                  <a:lnTo>
                    <a:pt x="332244" y="284441"/>
                  </a:lnTo>
                  <a:lnTo>
                    <a:pt x="332244" y="234010"/>
                  </a:lnTo>
                  <a:lnTo>
                    <a:pt x="340271" y="228320"/>
                  </a:lnTo>
                  <a:lnTo>
                    <a:pt x="345109" y="224904"/>
                  </a:lnTo>
                  <a:lnTo>
                    <a:pt x="347395" y="221869"/>
                  </a:lnTo>
                  <a:lnTo>
                    <a:pt x="347395" y="213525"/>
                  </a:lnTo>
                  <a:lnTo>
                    <a:pt x="345109" y="211251"/>
                  </a:lnTo>
                  <a:lnTo>
                    <a:pt x="342087" y="208597"/>
                  </a:lnTo>
                  <a:lnTo>
                    <a:pt x="331558" y="199491"/>
                  </a:lnTo>
                  <a:lnTo>
                    <a:pt x="314032" y="184315"/>
                  </a:lnTo>
                  <a:lnTo>
                    <a:pt x="310603" y="181660"/>
                  </a:lnTo>
                  <a:lnTo>
                    <a:pt x="309092" y="180898"/>
                  </a:lnTo>
                  <a:lnTo>
                    <a:pt x="303784" y="180898"/>
                  </a:lnTo>
                  <a:lnTo>
                    <a:pt x="302272" y="183184"/>
                  </a:lnTo>
                  <a:lnTo>
                    <a:pt x="300367" y="185458"/>
                  </a:lnTo>
                  <a:lnTo>
                    <a:pt x="291261" y="197929"/>
                  </a:lnTo>
                  <a:lnTo>
                    <a:pt x="291261" y="228320"/>
                  </a:lnTo>
                  <a:lnTo>
                    <a:pt x="291261" y="309105"/>
                  </a:lnTo>
                  <a:lnTo>
                    <a:pt x="209359" y="309105"/>
                  </a:lnTo>
                  <a:lnTo>
                    <a:pt x="209359" y="228320"/>
                  </a:lnTo>
                  <a:lnTo>
                    <a:pt x="291261" y="228320"/>
                  </a:lnTo>
                  <a:lnTo>
                    <a:pt x="291261" y="197929"/>
                  </a:lnTo>
                  <a:lnTo>
                    <a:pt x="290118" y="199491"/>
                  </a:lnTo>
                  <a:lnTo>
                    <a:pt x="267741" y="199491"/>
                  </a:lnTo>
                  <a:lnTo>
                    <a:pt x="267741" y="141871"/>
                  </a:lnTo>
                  <a:lnTo>
                    <a:pt x="358775" y="141846"/>
                  </a:lnTo>
                  <a:lnTo>
                    <a:pt x="358775" y="126669"/>
                  </a:lnTo>
                  <a:close/>
                </a:path>
                <a:path w="366395" h="2987675">
                  <a:moveTo>
                    <a:pt x="365975" y="685342"/>
                  </a:moveTo>
                  <a:lnTo>
                    <a:pt x="365772" y="683526"/>
                  </a:lnTo>
                  <a:lnTo>
                    <a:pt x="365010" y="676236"/>
                  </a:lnTo>
                  <a:lnTo>
                    <a:pt x="364858" y="674712"/>
                  </a:lnTo>
                  <a:lnTo>
                    <a:pt x="359156" y="675093"/>
                  </a:lnTo>
                  <a:lnTo>
                    <a:pt x="356895" y="675474"/>
                  </a:lnTo>
                  <a:lnTo>
                    <a:pt x="341718" y="676236"/>
                  </a:lnTo>
                  <a:lnTo>
                    <a:pt x="346278" y="672439"/>
                  </a:lnTo>
                  <a:lnTo>
                    <a:pt x="348538" y="667893"/>
                  </a:lnTo>
                  <a:lnTo>
                    <a:pt x="348538" y="661822"/>
                  </a:lnTo>
                  <a:lnTo>
                    <a:pt x="344309" y="649516"/>
                  </a:lnTo>
                  <a:lnTo>
                    <a:pt x="330377" y="639584"/>
                  </a:lnTo>
                  <a:lnTo>
                    <a:pt x="304850" y="631583"/>
                  </a:lnTo>
                  <a:lnTo>
                    <a:pt x="265861" y="625030"/>
                  </a:lnTo>
                  <a:lnTo>
                    <a:pt x="262839" y="634911"/>
                  </a:lnTo>
                  <a:lnTo>
                    <a:pt x="272808" y="640588"/>
                  </a:lnTo>
                  <a:lnTo>
                    <a:pt x="282168" y="646468"/>
                  </a:lnTo>
                  <a:lnTo>
                    <a:pt x="290982" y="652919"/>
                  </a:lnTo>
                  <a:lnTo>
                    <a:pt x="299250" y="660298"/>
                  </a:lnTo>
                  <a:lnTo>
                    <a:pt x="301510" y="662952"/>
                  </a:lnTo>
                  <a:lnTo>
                    <a:pt x="313258" y="675474"/>
                  </a:lnTo>
                  <a:lnTo>
                    <a:pt x="315912" y="678129"/>
                  </a:lnTo>
                  <a:lnTo>
                    <a:pt x="260273" y="681253"/>
                  </a:lnTo>
                  <a:lnTo>
                    <a:pt x="219494" y="682917"/>
                  </a:lnTo>
                  <a:lnTo>
                    <a:pt x="190804" y="683526"/>
                  </a:lnTo>
                  <a:lnTo>
                    <a:pt x="169519" y="683437"/>
                  </a:lnTo>
                  <a:lnTo>
                    <a:pt x="157746" y="683133"/>
                  </a:lnTo>
                  <a:lnTo>
                    <a:pt x="145529" y="682637"/>
                  </a:lnTo>
                  <a:lnTo>
                    <a:pt x="133464" y="681786"/>
                  </a:lnTo>
                  <a:lnTo>
                    <a:pt x="122123" y="680402"/>
                  </a:lnTo>
                  <a:lnTo>
                    <a:pt x="122123" y="666369"/>
                  </a:lnTo>
                  <a:lnTo>
                    <a:pt x="122123" y="631863"/>
                  </a:lnTo>
                  <a:lnTo>
                    <a:pt x="180530" y="631863"/>
                  </a:lnTo>
                  <a:lnTo>
                    <a:pt x="180416" y="619036"/>
                  </a:lnTo>
                  <a:lnTo>
                    <a:pt x="179387" y="615937"/>
                  </a:lnTo>
                  <a:lnTo>
                    <a:pt x="175602" y="610997"/>
                  </a:lnTo>
                  <a:lnTo>
                    <a:pt x="169379" y="603415"/>
                  </a:lnTo>
                  <a:lnTo>
                    <a:pt x="156641" y="587883"/>
                  </a:lnTo>
                  <a:lnTo>
                    <a:pt x="155105" y="585965"/>
                  </a:lnTo>
                  <a:lnTo>
                    <a:pt x="153225" y="584073"/>
                  </a:lnTo>
                  <a:lnTo>
                    <a:pt x="147523" y="584073"/>
                  </a:lnTo>
                  <a:lnTo>
                    <a:pt x="145630" y="586346"/>
                  </a:lnTo>
                  <a:lnTo>
                    <a:pt x="144119" y="588632"/>
                  </a:lnTo>
                  <a:lnTo>
                    <a:pt x="135420" y="603415"/>
                  </a:lnTo>
                  <a:lnTo>
                    <a:pt x="122123" y="603415"/>
                  </a:lnTo>
                  <a:lnTo>
                    <a:pt x="122123" y="568147"/>
                  </a:lnTo>
                  <a:lnTo>
                    <a:pt x="187350" y="568147"/>
                  </a:lnTo>
                  <a:lnTo>
                    <a:pt x="187350" y="555650"/>
                  </a:lnTo>
                  <a:lnTo>
                    <a:pt x="186982" y="552234"/>
                  </a:lnTo>
                  <a:lnTo>
                    <a:pt x="181673" y="546150"/>
                  </a:lnTo>
                  <a:lnTo>
                    <a:pt x="175717" y="539699"/>
                  </a:lnTo>
                  <a:lnTo>
                    <a:pt x="165925" y="529082"/>
                  </a:lnTo>
                  <a:lnTo>
                    <a:pt x="159296" y="521881"/>
                  </a:lnTo>
                  <a:lnTo>
                    <a:pt x="159448" y="521500"/>
                  </a:lnTo>
                  <a:lnTo>
                    <a:pt x="160413" y="519226"/>
                  </a:lnTo>
                  <a:lnTo>
                    <a:pt x="160820" y="518845"/>
                  </a:lnTo>
                  <a:lnTo>
                    <a:pt x="160820" y="511263"/>
                  </a:lnTo>
                  <a:lnTo>
                    <a:pt x="160629" y="501865"/>
                  </a:lnTo>
                  <a:lnTo>
                    <a:pt x="160388" y="492671"/>
                  </a:lnTo>
                  <a:lnTo>
                    <a:pt x="159867" y="473341"/>
                  </a:lnTo>
                  <a:lnTo>
                    <a:pt x="159702" y="464299"/>
                  </a:lnTo>
                  <a:lnTo>
                    <a:pt x="159677" y="444906"/>
                  </a:lnTo>
                  <a:lnTo>
                    <a:pt x="159677" y="428955"/>
                  </a:lnTo>
                  <a:lnTo>
                    <a:pt x="161975" y="427075"/>
                  </a:lnTo>
                  <a:lnTo>
                    <a:pt x="170294" y="420243"/>
                  </a:lnTo>
                  <a:lnTo>
                    <a:pt x="171424" y="419493"/>
                  </a:lnTo>
                  <a:lnTo>
                    <a:pt x="171424" y="410756"/>
                  </a:lnTo>
                  <a:lnTo>
                    <a:pt x="168376" y="407720"/>
                  </a:lnTo>
                  <a:lnTo>
                    <a:pt x="166865" y="406577"/>
                  </a:lnTo>
                  <a:lnTo>
                    <a:pt x="157962" y="398246"/>
                  </a:lnTo>
                  <a:lnTo>
                    <a:pt x="142976" y="384213"/>
                  </a:lnTo>
                  <a:lnTo>
                    <a:pt x="142608" y="383832"/>
                  </a:lnTo>
                  <a:lnTo>
                    <a:pt x="139179" y="381165"/>
                  </a:lnTo>
                  <a:lnTo>
                    <a:pt x="133870" y="381165"/>
                  </a:lnTo>
                  <a:lnTo>
                    <a:pt x="132359" y="382689"/>
                  </a:lnTo>
                  <a:lnTo>
                    <a:pt x="130479" y="385343"/>
                  </a:lnTo>
                  <a:lnTo>
                    <a:pt x="121373" y="396786"/>
                  </a:lnTo>
                  <a:lnTo>
                    <a:pt x="121373" y="427075"/>
                  </a:lnTo>
                  <a:lnTo>
                    <a:pt x="121373" y="444906"/>
                  </a:lnTo>
                  <a:lnTo>
                    <a:pt x="121373" y="473341"/>
                  </a:lnTo>
                  <a:lnTo>
                    <a:pt x="121373" y="492671"/>
                  </a:lnTo>
                  <a:lnTo>
                    <a:pt x="67132" y="492671"/>
                  </a:lnTo>
                  <a:lnTo>
                    <a:pt x="67132" y="473341"/>
                  </a:lnTo>
                  <a:lnTo>
                    <a:pt x="121373" y="473341"/>
                  </a:lnTo>
                  <a:lnTo>
                    <a:pt x="121373" y="444906"/>
                  </a:lnTo>
                  <a:lnTo>
                    <a:pt x="67132" y="444906"/>
                  </a:lnTo>
                  <a:lnTo>
                    <a:pt x="67132" y="427075"/>
                  </a:lnTo>
                  <a:lnTo>
                    <a:pt x="121373" y="427075"/>
                  </a:lnTo>
                  <a:lnTo>
                    <a:pt x="121373" y="396786"/>
                  </a:lnTo>
                  <a:lnTo>
                    <a:pt x="120205" y="398246"/>
                  </a:lnTo>
                  <a:lnTo>
                    <a:pt x="70548" y="398246"/>
                  </a:lnTo>
                  <a:lnTo>
                    <a:pt x="26543" y="381165"/>
                  </a:lnTo>
                  <a:lnTo>
                    <a:pt x="27089" y="390448"/>
                  </a:lnTo>
                  <a:lnTo>
                    <a:pt x="27584" y="402374"/>
                  </a:lnTo>
                  <a:lnTo>
                    <a:pt x="27876" y="413042"/>
                  </a:lnTo>
                  <a:lnTo>
                    <a:pt x="27990" y="478637"/>
                  </a:lnTo>
                  <a:lnTo>
                    <a:pt x="27101" y="512191"/>
                  </a:lnTo>
                  <a:lnTo>
                    <a:pt x="26974" y="518845"/>
                  </a:lnTo>
                  <a:lnTo>
                    <a:pt x="26924" y="529844"/>
                  </a:lnTo>
                  <a:lnTo>
                    <a:pt x="29197" y="533260"/>
                  </a:lnTo>
                  <a:lnTo>
                    <a:pt x="38671" y="533260"/>
                  </a:lnTo>
                  <a:lnTo>
                    <a:pt x="44767" y="533082"/>
                  </a:lnTo>
                  <a:lnTo>
                    <a:pt x="53848" y="531799"/>
                  </a:lnTo>
                  <a:lnTo>
                    <a:pt x="62357" y="528307"/>
                  </a:lnTo>
                  <a:lnTo>
                    <a:pt x="66751" y="521500"/>
                  </a:lnTo>
                  <a:lnTo>
                    <a:pt x="121373" y="521500"/>
                  </a:lnTo>
                  <a:lnTo>
                    <a:pt x="122123" y="527189"/>
                  </a:lnTo>
                  <a:lnTo>
                    <a:pt x="123659" y="530987"/>
                  </a:lnTo>
                  <a:lnTo>
                    <a:pt x="139179" y="529082"/>
                  </a:lnTo>
                  <a:lnTo>
                    <a:pt x="131991" y="539699"/>
                  </a:lnTo>
                  <a:lnTo>
                    <a:pt x="39814" y="539699"/>
                  </a:lnTo>
                  <a:lnTo>
                    <a:pt x="29083" y="539572"/>
                  </a:lnTo>
                  <a:lnTo>
                    <a:pt x="19392" y="539178"/>
                  </a:lnTo>
                  <a:lnTo>
                    <a:pt x="10325" y="538581"/>
                  </a:lnTo>
                  <a:lnTo>
                    <a:pt x="1524" y="537819"/>
                  </a:lnTo>
                  <a:lnTo>
                    <a:pt x="10617" y="570052"/>
                  </a:lnTo>
                  <a:lnTo>
                    <a:pt x="20637" y="569112"/>
                  </a:lnTo>
                  <a:lnTo>
                    <a:pt x="28448" y="568528"/>
                  </a:lnTo>
                  <a:lnTo>
                    <a:pt x="34836" y="568236"/>
                  </a:lnTo>
                  <a:lnTo>
                    <a:pt x="40589" y="568147"/>
                  </a:lnTo>
                  <a:lnTo>
                    <a:pt x="84963" y="568147"/>
                  </a:lnTo>
                  <a:lnTo>
                    <a:pt x="84963" y="666369"/>
                  </a:lnTo>
                  <a:lnTo>
                    <a:pt x="74231" y="657707"/>
                  </a:lnTo>
                  <a:lnTo>
                    <a:pt x="71704" y="654989"/>
                  </a:lnTo>
                  <a:lnTo>
                    <a:pt x="66586" y="649516"/>
                  </a:lnTo>
                  <a:lnTo>
                    <a:pt x="61480" y="642493"/>
                  </a:lnTo>
                  <a:lnTo>
                    <a:pt x="58026" y="636790"/>
                  </a:lnTo>
                  <a:lnTo>
                    <a:pt x="59994" y="627697"/>
                  </a:lnTo>
                  <a:lnTo>
                    <a:pt x="61709" y="619036"/>
                  </a:lnTo>
                  <a:lnTo>
                    <a:pt x="63144" y="610997"/>
                  </a:lnTo>
                  <a:lnTo>
                    <a:pt x="64846" y="600760"/>
                  </a:lnTo>
                  <a:lnTo>
                    <a:pt x="70916" y="598500"/>
                  </a:lnTo>
                  <a:lnTo>
                    <a:pt x="76606" y="596214"/>
                  </a:lnTo>
                  <a:lnTo>
                    <a:pt x="76606" y="585965"/>
                  </a:lnTo>
                  <a:lnTo>
                    <a:pt x="71297" y="585216"/>
                  </a:lnTo>
                  <a:lnTo>
                    <a:pt x="63334" y="583692"/>
                  </a:lnTo>
                  <a:lnTo>
                    <a:pt x="27292" y="577253"/>
                  </a:lnTo>
                  <a:lnTo>
                    <a:pt x="25488" y="631964"/>
                  </a:lnTo>
                  <a:lnTo>
                    <a:pt x="17627" y="676719"/>
                  </a:lnTo>
                  <a:lnTo>
                    <a:pt x="7785" y="709942"/>
                  </a:lnTo>
                  <a:lnTo>
                    <a:pt x="0" y="730084"/>
                  </a:lnTo>
                  <a:lnTo>
                    <a:pt x="9105" y="735393"/>
                  </a:lnTo>
                  <a:lnTo>
                    <a:pt x="27927" y="710730"/>
                  </a:lnTo>
                  <a:lnTo>
                    <a:pt x="40246" y="689648"/>
                  </a:lnTo>
                  <a:lnTo>
                    <a:pt x="48094" y="671347"/>
                  </a:lnTo>
                  <a:lnTo>
                    <a:pt x="53479" y="654989"/>
                  </a:lnTo>
                  <a:lnTo>
                    <a:pt x="81191" y="691527"/>
                  </a:lnTo>
                  <a:lnTo>
                    <a:pt x="116801" y="711987"/>
                  </a:lnTo>
                  <a:lnTo>
                    <a:pt x="164084" y="720928"/>
                  </a:lnTo>
                  <a:lnTo>
                    <a:pt x="226796" y="722884"/>
                  </a:lnTo>
                  <a:lnTo>
                    <a:pt x="340969" y="722884"/>
                  </a:lnTo>
                  <a:lnTo>
                    <a:pt x="344119" y="706412"/>
                  </a:lnTo>
                  <a:lnTo>
                    <a:pt x="351193" y="695439"/>
                  </a:lnTo>
                  <a:lnTo>
                    <a:pt x="359397" y="688809"/>
                  </a:lnTo>
                  <a:lnTo>
                    <a:pt x="365975" y="685342"/>
                  </a:lnTo>
                  <a:close/>
                </a:path>
              </a:pathLst>
            </a:custGeom>
            <a:solidFill>
              <a:srgbClr val="46200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810394" y="1167980"/>
              <a:ext cx="171297" cy="171297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810394" y="4594034"/>
              <a:ext cx="171297" cy="171297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4423406" y="14125520"/>
              <a:ext cx="1952635" cy="4424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SF1408台湾まぜそばA3ポスター_ol   </dc:title>
  <dcterms:created xsi:type="dcterms:W3CDTF">2022-07-29T06:21:59Z</dcterms:created>
  <dcterms:modified xsi:type="dcterms:W3CDTF">2022-07-29T06:21:59Z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2014-06-19T00:00:00Z</vt:filetime>
  </property>
  <property fmtid="{D5CDD505-2E9C-101B-9397-08002B2CF9AE}" pid="3" name="Creator">
    <vt:lpwstr>Adobe Illustrator CS5.1</vt:lpwstr>
  </property>
  <property fmtid="{D5CDD505-2E9C-101B-9397-08002B2CF9AE}" pid="4" name="LastSaved">
    <vt:filetime>2022-07-29T00:00:00Z</vt:filetime>
  </property>
  <property fmtid="{D5CDD505-2E9C-101B-9397-08002B2CF9AE}" pid="5" name="Producer">
    <vt:lpwstr>Adobe PDF library 9.90</vt:lpwstr>
  </property>
</Properties>
</file>