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Relationship Id="rId18" Type="http://schemas.openxmlformats.org/officeDocument/2006/relationships/image" Target="../media/image17.png"/><Relationship Id="rId19" Type="http://schemas.openxmlformats.org/officeDocument/2006/relationships/image" Target="../media/image18.png"/><Relationship Id="rId20" Type="http://schemas.openxmlformats.org/officeDocument/2006/relationships/image" Target="../media/image19.png"/><Relationship Id="rId21" Type="http://schemas.openxmlformats.org/officeDocument/2006/relationships/image" Target="../media/image20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2760973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0" y="12501271"/>
              <a:ext cx="10692130" cy="2618740"/>
            </a:xfrm>
            <a:custGeom>
              <a:avLst/>
              <a:gdLst/>
              <a:ahLst/>
              <a:cxnLst/>
              <a:rect l="l" t="t" r="r" b="b"/>
              <a:pathLst>
                <a:path w="10692130" h="2618740">
                  <a:moveTo>
                    <a:pt x="10692003" y="0"/>
                  </a:moveTo>
                  <a:lnTo>
                    <a:pt x="0" y="0"/>
                  </a:lnTo>
                  <a:lnTo>
                    <a:pt x="0" y="2618714"/>
                  </a:lnTo>
                  <a:lnTo>
                    <a:pt x="10692003" y="2618714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25492" y="14724625"/>
              <a:ext cx="1441428" cy="118041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1538" y="14737929"/>
              <a:ext cx="391748" cy="86575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422000" y="14366129"/>
              <a:ext cx="1871767" cy="424097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508914" y="3285413"/>
              <a:ext cx="521334" cy="276860"/>
            </a:xfrm>
            <a:custGeom>
              <a:avLst/>
              <a:gdLst/>
              <a:ahLst/>
              <a:cxnLst/>
              <a:rect l="l" t="t" r="r" b="b"/>
              <a:pathLst>
                <a:path w="521334" h="276860">
                  <a:moveTo>
                    <a:pt x="158267" y="21958"/>
                  </a:moveTo>
                  <a:lnTo>
                    <a:pt x="156629" y="14147"/>
                  </a:lnTo>
                  <a:lnTo>
                    <a:pt x="152044" y="7086"/>
                  </a:lnTo>
                  <a:lnTo>
                    <a:pt x="144983" y="1968"/>
                  </a:lnTo>
                  <a:lnTo>
                    <a:pt x="135890" y="0"/>
                  </a:lnTo>
                  <a:lnTo>
                    <a:pt x="128155" y="1104"/>
                  </a:lnTo>
                  <a:lnTo>
                    <a:pt x="121500" y="4546"/>
                  </a:lnTo>
                  <a:lnTo>
                    <a:pt x="114681" y="10477"/>
                  </a:lnTo>
                  <a:lnTo>
                    <a:pt x="106476" y="19050"/>
                  </a:lnTo>
                  <a:lnTo>
                    <a:pt x="100761" y="24866"/>
                  </a:lnTo>
                  <a:lnTo>
                    <a:pt x="93637" y="30810"/>
                  </a:lnTo>
                  <a:lnTo>
                    <a:pt x="85267" y="35420"/>
                  </a:lnTo>
                  <a:lnTo>
                    <a:pt x="75819" y="37287"/>
                  </a:lnTo>
                  <a:lnTo>
                    <a:pt x="74574" y="37287"/>
                  </a:lnTo>
                  <a:lnTo>
                    <a:pt x="67538" y="36042"/>
                  </a:lnTo>
                  <a:lnTo>
                    <a:pt x="66294" y="36042"/>
                  </a:lnTo>
                  <a:lnTo>
                    <a:pt x="65874" y="36449"/>
                  </a:lnTo>
                  <a:lnTo>
                    <a:pt x="65874" y="37287"/>
                  </a:lnTo>
                  <a:lnTo>
                    <a:pt x="69799" y="41376"/>
                  </a:lnTo>
                  <a:lnTo>
                    <a:pt x="80530" y="47955"/>
                  </a:lnTo>
                  <a:lnTo>
                    <a:pt x="96456" y="54063"/>
                  </a:lnTo>
                  <a:lnTo>
                    <a:pt x="116001" y="56756"/>
                  </a:lnTo>
                  <a:lnTo>
                    <a:pt x="131521" y="53695"/>
                  </a:lnTo>
                  <a:lnTo>
                    <a:pt x="145059" y="45720"/>
                  </a:lnTo>
                  <a:lnTo>
                    <a:pt x="152298" y="37287"/>
                  </a:lnTo>
                  <a:lnTo>
                    <a:pt x="154635" y="34556"/>
                  </a:lnTo>
                  <a:lnTo>
                    <a:pt x="158267" y="21958"/>
                  </a:lnTo>
                  <a:close/>
                </a:path>
                <a:path w="521334" h="276860">
                  <a:moveTo>
                    <a:pt x="236575" y="127609"/>
                  </a:moveTo>
                  <a:lnTo>
                    <a:pt x="234530" y="119557"/>
                  </a:lnTo>
                  <a:lnTo>
                    <a:pt x="229273" y="113563"/>
                  </a:lnTo>
                  <a:lnTo>
                    <a:pt x="222059" y="109829"/>
                  </a:lnTo>
                  <a:lnTo>
                    <a:pt x="214198" y="108546"/>
                  </a:lnTo>
                  <a:lnTo>
                    <a:pt x="207302" y="109448"/>
                  </a:lnTo>
                  <a:lnTo>
                    <a:pt x="201612" y="112115"/>
                  </a:lnTo>
                  <a:lnTo>
                    <a:pt x="196316" y="116395"/>
                  </a:lnTo>
                  <a:lnTo>
                    <a:pt x="190588" y="122212"/>
                  </a:lnTo>
                  <a:lnTo>
                    <a:pt x="186194" y="126580"/>
                  </a:lnTo>
                  <a:lnTo>
                    <a:pt x="181267" y="130136"/>
                  </a:lnTo>
                  <a:lnTo>
                    <a:pt x="175082" y="132524"/>
                  </a:lnTo>
                  <a:lnTo>
                    <a:pt x="166966" y="133400"/>
                  </a:lnTo>
                  <a:lnTo>
                    <a:pt x="152463" y="133400"/>
                  </a:lnTo>
                  <a:lnTo>
                    <a:pt x="152450" y="119557"/>
                  </a:lnTo>
                  <a:lnTo>
                    <a:pt x="151701" y="107403"/>
                  </a:lnTo>
                  <a:lnTo>
                    <a:pt x="146354" y="96062"/>
                  </a:lnTo>
                  <a:lnTo>
                    <a:pt x="131838" y="87744"/>
                  </a:lnTo>
                  <a:lnTo>
                    <a:pt x="103568" y="84518"/>
                  </a:lnTo>
                  <a:lnTo>
                    <a:pt x="91973" y="84518"/>
                  </a:lnTo>
                  <a:lnTo>
                    <a:pt x="91973" y="87833"/>
                  </a:lnTo>
                  <a:lnTo>
                    <a:pt x="98602" y="89484"/>
                  </a:lnTo>
                  <a:lnTo>
                    <a:pt x="99428" y="90322"/>
                  </a:lnTo>
                  <a:lnTo>
                    <a:pt x="101650" y="93459"/>
                  </a:lnTo>
                  <a:lnTo>
                    <a:pt x="102895" y="98031"/>
                  </a:lnTo>
                  <a:lnTo>
                    <a:pt x="103441" y="106095"/>
                  </a:lnTo>
                  <a:lnTo>
                    <a:pt x="103568" y="133400"/>
                  </a:lnTo>
                  <a:lnTo>
                    <a:pt x="1244" y="133400"/>
                  </a:lnTo>
                  <a:lnTo>
                    <a:pt x="0" y="133819"/>
                  </a:lnTo>
                  <a:lnTo>
                    <a:pt x="0" y="135890"/>
                  </a:lnTo>
                  <a:lnTo>
                    <a:pt x="4559" y="137541"/>
                  </a:lnTo>
                  <a:lnTo>
                    <a:pt x="5384" y="137960"/>
                  </a:lnTo>
                  <a:lnTo>
                    <a:pt x="7048" y="139204"/>
                  </a:lnTo>
                  <a:lnTo>
                    <a:pt x="12839" y="148310"/>
                  </a:lnTo>
                  <a:lnTo>
                    <a:pt x="16573" y="148310"/>
                  </a:lnTo>
                  <a:lnTo>
                    <a:pt x="24853" y="147078"/>
                  </a:lnTo>
                  <a:lnTo>
                    <a:pt x="103568" y="147078"/>
                  </a:lnTo>
                  <a:lnTo>
                    <a:pt x="96227" y="198221"/>
                  </a:lnTo>
                  <a:lnTo>
                    <a:pt x="80213" y="232791"/>
                  </a:lnTo>
                  <a:lnTo>
                    <a:pt x="61798" y="252361"/>
                  </a:lnTo>
                  <a:lnTo>
                    <a:pt x="47231" y="258533"/>
                  </a:lnTo>
                  <a:lnTo>
                    <a:pt x="46405" y="258533"/>
                  </a:lnTo>
                  <a:lnTo>
                    <a:pt x="43091" y="257289"/>
                  </a:lnTo>
                  <a:lnTo>
                    <a:pt x="41427" y="257289"/>
                  </a:lnTo>
                  <a:lnTo>
                    <a:pt x="41021" y="257695"/>
                  </a:lnTo>
                  <a:lnTo>
                    <a:pt x="41021" y="260604"/>
                  </a:lnTo>
                  <a:lnTo>
                    <a:pt x="45161" y="266395"/>
                  </a:lnTo>
                  <a:lnTo>
                    <a:pt x="60490" y="266395"/>
                  </a:lnTo>
                  <a:lnTo>
                    <a:pt x="115747" y="243560"/>
                  </a:lnTo>
                  <a:lnTo>
                    <a:pt x="141528" y="207149"/>
                  </a:lnTo>
                  <a:lnTo>
                    <a:pt x="153301" y="147078"/>
                  </a:lnTo>
                  <a:lnTo>
                    <a:pt x="212128" y="147078"/>
                  </a:lnTo>
                  <a:lnTo>
                    <a:pt x="223113" y="145427"/>
                  </a:lnTo>
                  <a:lnTo>
                    <a:pt x="230720" y="141058"/>
                  </a:lnTo>
                  <a:lnTo>
                    <a:pt x="235140" y="134835"/>
                  </a:lnTo>
                  <a:lnTo>
                    <a:pt x="236575" y="127609"/>
                  </a:lnTo>
                  <a:close/>
                </a:path>
                <a:path w="521334" h="276860">
                  <a:moveTo>
                    <a:pt x="521284" y="161569"/>
                  </a:moveTo>
                  <a:lnTo>
                    <a:pt x="519125" y="153111"/>
                  </a:lnTo>
                  <a:lnTo>
                    <a:pt x="513626" y="147015"/>
                  </a:lnTo>
                  <a:lnTo>
                    <a:pt x="506260" y="143332"/>
                  </a:lnTo>
                  <a:lnTo>
                    <a:pt x="498500" y="142087"/>
                  </a:lnTo>
                  <a:lnTo>
                    <a:pt x="491502" y="143052"/>
                  </a:lnTo>
                  <a:lnTo>
                    <a:pt x="485698" y="145719"/>
                  </a:lnTo>
                  <a:lnTo>
                    <a:pt x="480606" y="149796"/>
                  </a:lnTo>
                  <a:lnTo>
                    <a:pt x="470852" y="159791"/>
                  </a:lnTo>
                  <a:lnTo>
                    <a:pt x="465721" y="163588"/>
                  </a:lnTo>
                  <a:lnTo>
                    <a:pt x="459574" y="166065"/>
                  </a:lnTo>
                  <a:lnTo>
                    <a:pt x="451675" y="166954"/>
                  </a:lnTo>
                  <a:lnTo>
                    <a:pt x="416877" y="166954"/>
                  </a:lnTo>
                  <a:lnTo>
                    <a:pt x="416877" y="87820"/>
                  </a:lnTo>
                  <a:lnTo>
                    <a:pt x="468655" y="87820"/>
                  </a:lnTo>
                  <a:lnTo>
                    <a:pt x="479882" y="86118"/>
                  </a:lnTo>
                  <a:lnTo>
                    <a:pt x="487616" y="81661"/>
                  </a:lnTo>
                  <a:lnTo>
                    <a:pt x="492086" y="75412"/>
                  </a:lnTo>
                  <a:lnTo>
                    <a:pt x="493522" y="68351"/>
                  </a:lnTo>
                  <a:lnTo>
                    <a:pt x="491426" y="60071"/>
                  </a:lnTo>
                  <a:lnTo>
                    <a:pt x="486067" y="53949"/>
                  </a:lnTo>
                  <a:lnTo>
                    <a:pt x="478840" y="50165"/>
                  </a:lnTo>
                  <a:lnTo>
                    <a:pt x="471144" y="48869"/>
                  </a:lnTo>
                  <a:lnTo>
                    <a:pt x="464083" y="49847"/>
                  </a:lnTo>
                  <a:lnTo>
                    <a:pt x="458406" y="52654"/>
                  </a:lnTo>
                  <a:lnTo>
                    <a:pt x="453212" y="57099"/>
                  </a:lnTo>
                  <a:lnTo>
                    <a:pt x="447535" y="62966"/>
                  </a:lnTo>
                  <a:lnTo>
                    <a:pt x="443090" y="67094"/>
                  </a:lnTo>
                  <a:lnTo>
                    <a:pt x="438061" y="70523"/>
                  </a:lnTo>
                  <a:lnTo>
                    <a:pt x="431863" y="72872"/>
                  </a:lnTo>
                  <a:lnTo>
                    <a:pt x="423926" y="73736"/>
                  </a:lnTo>
                  <a:lnTo>
                    <a:pt x="416877" y="73736"/>
                  </a:lnTo>
                  <a:lnTo>
                    <a:pt x="416877" y="24422"/>
                  </a:lnTo>
                  <a:lnTo>
                    <a:pt x="414807" y="21120"/>
                  </a:lnTo>
                  <a:lnTo>
                    <a:pt x="378129" y="8445"/>
                  </a:lnTo>
                  <a:lnTo>
                    <a:pt x="360527" y="8267"/>
                  </a:lnTo>
                  <a:lnTo>
                    <a:pt x="360527" y="9931"/>
                  </a:lnTo>
                  <a:lnTo>
                    <a:pt x="360108" y="11163"/>
                  </a:lnTo>
                  <a:lnTo>
                    <a:pt x="371703" y="73736"/>
                  </a:lnTo>
                  <a:lnTo>
                    <a:pt x="302933" y="73736"/>
                  </a:lnTo>
                  <a:lnTo>
                    <a:pt x="301701" y="74142"/>
                  </a:lnTo>
                  <a:lnTo>
                    <a:pt x="301701" y="76212"/>
                  </a:lnTo>
                  <a:lnTo>
                    <a:pt x="306247" y="77876"/>
                  </a:lnTo>
                  <a:lnTo>
                    <a:pt x="307073" y="78701"/>
                  </a:lnTo>
                  <a:lnTo>
                    <a:pt x="308737" y="79540"/>
                  </a:lnTo>
                  <a:lnTo>
                    <a:pt x="314528" y="89065"/>
                  </a:lnTo>
                  <a:lnTo>
                    <a:pt x="318262" y="89065"/>
                  </a:lnTo>
                  <a:lnTo>
                    <a:pt x="326555" y="87820"/>
                  </a:lnTo>
                  <a:lnTo>
                    <a:pt x="371703" y="87820"/>
                  </a:lnTo>
                  <a:lnTo>
                    <a:pt x="371703" y="166954"/>
                  </a:lnTo>
                  <a:lnTo>
                    <a:pt x="274764" y="166954"/>
                  </a:lnTo>
                  <a:lnTo>
                    <a:pt x="273926" y="167373"/>
                  </a:lnTo>
                  <a:lnTo>
                    <a:pt x="273926" y="169443"/>
                  </a:lnTo>
                  <a:lnTo>
                    <a:pt x="274345" y="169862"/>
                  </a:lnTo>
                  <a:lnTo>
                    <a:pt x="280568" y="172758"/>
                  </a:lnTo>
                  <a:lnTo>
                    <a:pt x="280974" y="172758"/>
                  </a:lnTo>
                  <a:lnTo>
                    <a:pt x="287604" y="181864"/>
                  </a:lnTo>
                  <a:lnTo>
                    <a:pt x="290918" y="181864"/>
                  </a:lnTo>
                  <a:lnTo>
                    <a:pt x="298792" y="181038"/>
                  </a:lnTo>
                  <a:lnTo>
                    <a:pt x="371703" y="181038"/>
                  </a:lnTo>
                  <a:lnTo>
                    <a:pt x="371703" y="253961"/>
                  </a:lnTo>
                  <a:lnTo>
                    <a:pt x="373341" y="262242"/>
                  </a:lnTo>
                  <a:lnTo>
                    <a:pt x="377977" y="269557"/>
                  </a:lnTo>
                  <a:lnTo>
                    <a:pt x="385165" y="274764"/>
                  </a:lnTo>
                  <a:lnTo>
                    <a:pt x="394500" y="276745"/>
                  </a:lnTo>
                  <a:lnTo>
                    <a:pt x="403072" y="274993"/>
                  </a:lnTo>
                  <a:lnTo>
                    <a:pt x="410197" y="270179"/>
                  </a:lnTo>
                  <a:lnTo>
                    <a:pt x="415074" y="262940"/>
                  </a:lnTo>
                  <a:lnTo>
                    <a:pt x="416877" y="253961"/>
                  </a:lnTo>
                  <a:lnTo>
                    <a:pt x="416877" y="181038"/>
                  </a:lnTo>
                  <a:lnTo>
                    <a:pt x="496430" y="181038"/>
                  </a:lnTo>
                  <a:lnTo>
                    <a:pt x="507479" y="179336"/>
                  </a:lnTo>
                  <a:lnTo>
                    <a:pt x="515226" y="174879"/>
                  </a:lnTo>
                  <a:lnTo>
                    <a:pt x="519798" y="168630"/>
                  </a:lnTo>
                  <a:lnTo>
                    <a:pt x="521284" y="161569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64254" y="3321855"/>
              <a:ext cx="226618" cy="210058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1385011" y="3230295"/>
              <a:ext cx="2333625" cy="381635"/>
            </a:xfrm>
            <a:custGeom>
              <a:avLst/>
              <a:gdLst/>
              <a:ahLst/>
              <a:cxnLst/>
              <a:rect l="l" t="t" r="r" b="b"/>
              <a:pathLst>
                <a:path w="2333625" h="381635">
                  <a:moveTo>
                    <a:pt x="53860" y="146672"/>
                  </a:moveTo>
                  <a:lnTo>
                    <a:pt x="53174" y="135572"/>
                  </a:lnTo>
                  <a:lnTo>
                    <a:pt x="48374" y="125285"/>
                  </a:lnTo>
                  <a:lnTo>
                    <a:pt x="35331" y="117716"/>
                  </a:lnTo>
                  <a:lnTo>
                    <a:pt x="9944" y="114782"/>
                  </a:lnTo>
                  <a:lnTo>
                    <a:pt x="0" y="114782"/>
                  </a:lnTo>
                  <a:lnTo>
                    <a:pt x="0" y="117678"/>
                  </a:lnTo>
                  <a:lnTo>
                    <a:pt x="1231" y="117678"/>
                  </a:lnTo>
                  <a:lnTo>
                    <a:pt x="3302" y="118084"/>
                  </a:lnTo>
                  <a:lnTo>
                    <a:pt x="7200" y="121615"/>
                  </a:lnTo>
                  <a:lnTo>
                    <a:pt x="9321" y="128955"/>
                  </a:lnTo>
                  <a:lnTo>
                    <a:pt x="10185" y="138010"/>
                  </a:lnTo>
                  <a:lnTo>
                    <a:pt x="10350" y="146672"/>
                  </a:lnTo>
                  <a:lnTo>
                    <a:pt x="10350" y="325666"/>
                  </a:lnTo>
                  <a:lnTo>
                    <a:pt x="12090" y="334340"/>
                  </a:lnTo>
                  <a:lnTo>
                    <a:pt x="16827" y="341299"/>
                  </a:lnTo>
                  <a:lnTo>
                    <a:pt x="23812" y="345935"/>
                  </a:lnTo>
                  <a:lnTo>
                    <a:pt x="32308" y="347624"/>
                  </a:lnTo>
                  <a:lnTo>
                    <a:pt x="40741" y="345871"/>
                  </a:lnTo>
                  <a:lnTo>
                    <a:pt x="47586" y="341147"/>
                  </a:lnTo>
                  <a:lnTo>
                    <a:pt x="52184" y="334162"/>
                  </a:lnTo>
                  <a:lnTo>
                    <a:pt x="53860" y="325666"/>
                  </a:lnTo>
                  <a:lnTo>
                    <a:pt x="53860" y="146672"/>
                  </a:lnTo>
                  <a:close/>
                </a:path>
                <a:path w="2333625" h="381635">
                  <a:moveTo>
                    <a:pt x="131749" y="185204"/>
                  </a:moveTo>
                  <a:lnTo>
                    <a:pt x="127292" y="173863"/>
                  </a:lnTo>
                  <a:lnTo>
                    <a:pt x="116979" y="167487"/>
                  </a:lnTo>
                  <a:lnTo>
                    <a:pt x="104406" y="164693"/>
                  </a:lnTo>
                  <a:lnTo>
                    <a:pt x="93205" y="164071"/>
                  </a:lnTo>
                  <a:lnTo>
                    <a:pt x="86588" y="164071"/>
                  </a:lnTo>
                  <a:lnTo>
                    <a:pt x="86588" y="166560"/>
                  </a:lnTo>
                  <a:lnTo>
                    <a:pt x="89496" y="166979"/>
                  </a:lnTo>
                  <a:lnTo>
                    <a:pt x="90309" y="166979"/>
                  </a:lnTo>
                  <a:lnTo>
                    <a:pt x="96520" y="168224"/>
                  </a:lnTo>
                  <a:lnTo>
                    <a:pt x="96520" y="195148"/>
                  </a:lnTo>
                  <a:lnTo>
                    <a:pt x="104825" y="202615"/>
                  </a:lnTo>
                  <a:lnTo>
                    <a:pt x="123456" y="202615"/>
                  </a:lnTo>
                  <a:lnTo>
                    <a:pt x="131749" y="195148"/>
                  </a:lnTo>
                  <a:lnTo>
                    <a:pt x="131749" y="185204"/>
                  </a:lnTo>
                  <a:close/>
                </a:path>
                <a:path w="2333625" h="381635">
                  <a:moveTo>
                    <a:pt x="187680" y="166560"/>
                  </a:moveTo>
                  <a:lnTo>
                    <a:pt x="179806" y="159105"/>
                  </a:lnTo>
                  <a:lnTo>
                    <a:pt x="170281" y="159105"/>
                  </a:lnTo>
                  <a:lnTo>
                    <a:pt x="160223" y="161671"/>
                  </a:lnTo>
                  <a:lnTo>
                    <a:pt x="155054" y="167855"/>
                  </a:lnTo>
                  <a:lnTo>
                    <a:pt x="153149" y="175361"/>
                  </a:lnTo>
                  <a:lnTo>
                    <a:pt x="152882" y="181889"/>
                  </a:lnTo>
                  <a:lnTo>
                    <a:pt x="152882" y="188518"/>
                  </a:lnTo>
                  <a:lnTo>
                    <a:pt x="152044" y="193497"/>
                  </a:lnTo>
                  <a:lnTo>
                    <a:pt x="146659" y="194729"/>
                  </a:lnTo>
                  <a:lnTo>
                    <a:pt x="146240" y="194729"/>
                  </a:lnTo>
                  <a:lnTo>
                    <a:pt x="142938" y="195148"/>
                  </a:lnTo>
                  <a:lnTo>
                    <a:pt x="142938" y="197637"/>
                  </a:lnTo>
                  <a:lnTo>
                    <a:pt x="149555" y="197637"/>
                  </a:lnTo>
                  <a:lnTo>
                    <a:pt x="160578" y="197015"/>
                  </a:lnTo>
                  <a:lnTo>
                    <a:pt x="173126" y="194208"/>
                  </a:lnTo>
                  <a:lnTo>
                    <a:pt x="183413" y="187845"/>
                  </a:lnTo>
                  <a:lnTo>
                    <a:pt x="187680" y="176504"/>
                  </a:lnTo>
                  <a:lnTo>
                    <a:pt x="187680" y="166560"/>
                  </a:lnTo>
                  <a:close/>
                </a:path>
                <a:path w="2333625" h="381635">
                  <a:moveTo>
                    <a:pt x="205079" y="256463"/>
                  </a:moveTo>
                  <a:lnTo>
                    <a:pt x="197205" y="249834"/>
                  </a:lnTo>
                  <a:lnTo>
                    <a:pt x="182702" y="249834"/>
                  </a:lnTo>
                  <a:lnTo>
                    <a:pt x="179806" y="253568"/>
                  </a:lnTo>
                  <a:lnTo>
                    <a:pt x="173596" y="260616"/>
                  </a:lnTo>
                  <a:lnTo>
                    <a:pt x="168211" y="266827"/>
                  </a:lnTo>
                  <a:lnTo>
                    <a:pt x="161569" y="266827"/>
                  </a:lnTo>
                  <a:lnTo>
                    <a:pt x="157848" y="267246"/>
                  </a:lnTo>
                  <a:lnTo>
                    <a:pt x="157327" y="257708"/>
                  </a:lnTo>
                  <a:lnTo>
                    <a:pt x="153657" y="248437"/>
                  </a:lnTo>
                  <a:lnTo>
                    <a:pt x="143687" y="241414"/>
                  </a:lnTo>
                  <a:lnTo>
                    <a:pt x="124294" y="238645"/>
                  </a:lnTo>
                  <a:lnTo>
                    <a:pt x="118491" y="238645"/>
                  </a:lnTo>
                  <a:lnTo>
                    <a:pt x="118491" y="241554"/>
                  </a:lnTo>
                  <a:lnTo>
                    <a:pt x="120967" y="242379"/>
                  </a:lnTo>
                  <a:lnTo>
                    <a:pt x="124091" y="244868"/>
                  </a:lnTo>
                  <a:lnTo>
                    <a:pt x="125691" y="249834"/>
                  </a:lnTo>
                  <a:lnTo>
                    <a:pt x="126276" y="257289"/>
                  </a:lnTo>
                  <a:lnTo>
                    <a:pt x="126365" y="267246"/>
                  </a:lnTo>
                  <a:lnTo>
                    <a:pt x="79121" y="267246"/>
                  </a:lnTo>
                  <a:lnTo>
                    <a:pt x="77876" y="267652"/>
                  </a:lnTo>
                  <a:lnTo>
                    <a:pt x="77876" y="269722"/>
                  </a:lnTo>
                  <a:lnTo>
                    <a:pt x="82029" y="270967"/>
                  </a:lnTo>
                  <a:lnTo>
                    <a:pt x="82854" y="271386"/>
                  </a:lnTo>
                  <a:lnTo>
                    <a:pt x="84518" y="272630"/>
                  </a:lnTo>
                  <a:lnTo>
                    <a:pt x="89496" y="280911"/>
                  </a:lnTo>
                  <a:lnTo>
                    <a:pt x="92798" y="280911"/>
                  </a:lnTo>
                  <a:lnTo>
                    <a:pt x="100253" y="279666"/>
                  </a:lnTo>
                  <a:lnTo>
                    <a:pt x="126365" y="279666"/>
                  </a:lnTo>
                  <a:lnTo>
                    <a:pt x="126365" y="330212"/>
                  </a:lnTo>
                  <a:lnTo>
                    <a:pt x="134226" y="336016"/>
                  </a:lnTo>
                  <a:lnTo>
                    <a:pt x="150812" y="336016"/>
                  </a:lnTo>
                  <a:lnTo>
                    <a:pt x="157848" y="329387"/>
                  </a:lnTo>
                  <a:lnTo>
                    <a:pt x="157848" y="279666"/>
                  </a:lnTo>
                  <a:lnTo>
                    <a:pt x="200520" y="279666"/>
                  </a:lnTo>
                  <a:lnTo>
                    <a:pt x="205079" y="272211"/>
                  </a:lnTo>
                  <a:lnTo>
                    <a:pt x="205079" y="256463"/>
                  </a:lnTo>
                  <a:close/>
                </a:path>
                <a:path w="2333625" h="381635">
                  <a:moveTo>
                    <a:pt x="205079" y="207162"/>
                  </a:moveTo>
                  <a:lnTo>
                    <a:pt x="197624" y="200545"/>
                  </a:lnTo>
                  <a:lnTo>
                    <a:pt x="182702" y="200545"/>
                  </a:lnTo>
                  <a:lnTo>
                    <a:pt x="178562" y="205511"/>
                  </a:lnTo>
                  <a:lnTo>
                    <a:pt x="177330" y="206756"/>
                  </a:lnTo>
                  <a:lnTo>
                    <a:pt x="171107" y="214617"/>
                  </a:lnTo>
                  <a:lnTo>
                    <a:pt x="167792" y="217944"/>
                  </a:lnTo>
                  <a:lnTo>
                    <a:pt x="78714" y="217944"/>
                  </a:lnTo>
                  <a:lnTo>
                    <a:pt x="77876" y="218770"/>
                  </a:lnTo>
                  <a:lnTo>
                    <a:pt x="77876" y="220421"/>
                  </a:lnTo>
                  <a:lnTo>
                    <a:pt x="82029" y="221665"/>
                  </a:lnTo>
                  <a:lnTo>
                    <a:pt x="82854" y="222084"/>
                  </a:lnTo>
                  <a:lnTo>
                    <a:pt x="84518" y="223316"/>
                  </a:lnTo>
                  <a:lnTo>
                    <a:pt x="89496" y="231609"/>
                  </a:lnTo>
                  <a:lnTo>
                    <a:pt x="93205" y="231609"/>
                  </a:lnTo>
                  <a:lnTo>
                    <a:pt x="100253" y="230365"/>
                  </a:lnTo>
                  <a:lnTo>
                    <a:pt x="197205" y="230365"/>
                  </a:lnTo>
                  <a:lnTo>
                    <a:pt x="205079" y="225806"/>
                  </a:lnTo>
                  <a:lnTo>
                    <a:pt x="205079" y="207162"/>
                  </a:lnTo>
                  <a:close/>
                </a:path>
                <a:path w="2333625" h="381635">
                  <a:moveTo>
                    <a:pt x="222885" y="55524"/>
                  </a:moveTo>
                  <a:lnTo>
                    <a:pt x="215023" y="48895"/>
                  </a:lnTo>
                  <a:lnTo>
                    <a:pt x="200520" y="48895"/>
                  </a:lnTo>
                  <a:lnTo>
                    <a:pt x="198450" y="51803"/>
                  </a:lnTo>
                  <a:lnTo>
                    <a:pt x="191401" y="59258"/>
                  </a:lnTo>
                  <a:lnTo>
                    <a:pt x="187261" y="64223"/>
                  </a:lnTo>
                  <a:lnTo>
                    <a:pt x="182702" y="66294"/>
                  </a:lnTo>
                  <a:lnTo>
                    <a:pt x="160743" y="66294"/>
                  </a:lnTo>
                  <a:lnTo>
                    <a:pt x="160705" y="54406"/>
                  </a:lnTo>
                  <a:lnTo>
                    <a:pt x="160439" y="47332"/>
                  </a:lnTo>
                  <a:lnTo>
                    <a:pt x="121386" y="29006"/>
                  </a:lnTo>
                  <a:lnTo>
                    <a:pt x="111036" y="29006"/>
                  </a:lnTo>
                  <a:lnTo>
                    <a:pt x="111036" y="31915"/>
                  </a:lnTo>
                  <a:lnTo>
                    <a:pt x="117246" y="33566"/>
                  </a:lnTo>
                  <a:lnTo>
                    <a:pt x="118071" y="34391"/>
                  </a:lnTo>
                  <a:lnTo>
                    <a:pt x="119989" y="38671"/>
                  </a:lnTo>
                  <a:lnTo>
                    <a:pt x="120967" y="45681"/>
                  </a:lnTo>
                  <a:lnTo>
                    <a:pt x="121310" y="54406"/>
                  </a:lnTo>
                  <a:lnTo>
                    <a:pt x="121386" y="66294"/>
                  </a:lnTo>
                  <a:lnTo>
                    <a:pt x="58407" y="66294"/>
                  </a:lnTo>
                  <a:lnTo>
                    <a:pt x="57581" y="66713"/>
                  </a:lnTo>
                  <a:lnTo>
                    <a:pt x="57581" y="68783"/>
                  </a:lnTo>
                  <a:lnTo>
                    <a:pt x="62547" y="70446"/>
                  </a:lnTo>
                  <a:lnTo>
                    <a:pt x="63385" y="70853"/>
                  </a:lnTo>
                  <a:lnTo>
                    <a:pt x="64630" y="72097"/>
                  </a:lnTo>
                  <a:lnTo>
                    <a:pt x="69189" y="79552"/>
                  </a:lnTo>
                  <a:lnTo>
                    <a:pt x="72504" y="79552"/>
                  </a:lnTo>
                  <a:lnTo>
                    <a:pt x="79959" y="78727"/>
                  </a:lnTo>
                  <a:lnTo>
                    <a:pt x="121386" y="78727"/>
                  </a:lnTo>
                  <a:lnTo>
                    <a:pt x="121386" y="93649"/>
                  </a:lnTo>
                  <a:lnTo>
                    <a:pt x="122809" y="100939"/>
                  </a:lnTo>
                  <a:lnTo>
                    <a:pt x="126822" y="107315"/>
                  </a:lnTo>
                  <a:lnTo>
                    <a:pt x="133096" y="111810"/>
                  </a:lnTo>
                  <a:lnTo>
                    <a:pt x="141274" y="113525"/>
                  </a:lnTo>
                  <a:lnTo>
                    <a:pt x="148513" y="112039"/>
                  </a:lnTo>
                  <a:lnTo>
                    <a:pt x="154736" y="107924"/>
                  </a:lnTo>
                  <a:lnTo>
                    <a:pt x="159092" y="101638"/>
                  </a:lnTo>
                  <a:lnTo>
                    <a:pt x="160743" y="93649"/>
                  </a:lnTo>
                  <a:lnTo>
                    <a:pt x="160743" y="78727"/>
                  </a:lnTo>
                  <a:lnTo>
                    <a:pt x="216674" y="78727"/>
                  </a:lnTo>
                  <a:lnTo>
                    <a:pt x="222885" y="72097"/>
                  </a:lnTo>
                  <a:lnTo>
                    <a:pt x="222885" y="55524"/>
                  </a:lnTo>
                  <a:close/>
                </a:path>
                <a:path w="2333625" h="381635">
                  <a:moveTo>
                    <a:pt x="276339" y="132588"/>
                  </a:moveTo>
                  <a:lnTo>
                    <a:pt x="274701" y="122885"/>
                  </a:lnTo>
                  <a:lnTo>
                    <a:pt x="270027" y="115290"/>
                  </a:lnTo>
                  <a:lnTo>
                    <a:pt x="262712" y="110324"/>
                  </a:lnTo>
                  <a:lnTo>
                    <a:pt x="253136" y="108559"/>
                  </a:lnTo>
                  <a:lnTo>
                    <a:pt x="242366" y="108559"/>
                  </a:lnTo>
                  <a:lnTo>
                    <a:pt x="237401" y="113944"/>
                  </a:lnTo>
                  <a:lnTo>
                    <a:pt x="234073" y="117259"/>
                  </a:lnTo>
                  <a:lnTo>
                    <a:pt x="229717" y="121691"/>
                  </a:lnTo>
                  <a:lnTo>
                    <a:pt x="224663" y="125387"/>
                  </a:lnTo>
                  <a:lnTo>
                    <a:pt x="217881" y="127914"/>
                  </a:lnTo>
                  <a:lnTo>
                    <a:pt x="208394" y="128854"/>
                  </a:lnTo>
                  <a:lnTo>
                    <a:pt x="63792" y="128854"/>
                  </a:lnTo>
                  <a:lnTo>
                    <a:pt x="63792" y="131343"/>
                  </a:lnTo>
                  <a:lnTo>
                    <a:pt x="68351" y="133007"/>
                  </a:lnTo>
                  <a:lnTo>
                    <a:pt x="70434" y="135077"/>
                  </a:lnTo>
                  <a:lnTo>
                    <a:pt x="75399" y="142532"/>
                  </a:lnTo>
                  <a:lnTo>
                    <a:pt x="78714" y="142532"/>
                  </a:lnTo>
                  <a:lnTo>
                    <a:pt x="85763" y="141287"/>
                  </a:lnTo>
                  <a:lnTo>
                    <a:pt x="232841" y="141287"/>
                  </a:lnTo>
                  <a:lnTo>
                    <a:pt x="232841" y="311581"/>
                  </a:lnTo>
                  <a:lnTo>
                    <a:pt x="196380" y="311581"/>
                  </a:lnTo>
                  <a:lnTo>
                    <a:pt x="195135" y="312407"/>
                  </a:lnTo>
                  <a:lnTo>
                    <a:pt x="195135" y="315722"/>
                  </a:lnTo>
                  <a:lnTo>
                    <a:pt x="197624" y="316547"/>
                  </a:lnTo>
                  <a:lnTo>
                    <a:pt x="204597" y="317195"/>
                  </a:lnTo>
                  <a:lnTo>
                    <a:pt x="211810" y="319239"/>
                  </a:lnTo>
                  <a:lnTo>
                    <a:pt x="218236" y="323761"/>
                  </a:lnTo>
                  <a:lnTo>
                    <a:pt x="222885" y="331876"/>
                  </a:lnTo>
                  <a:lnTo>
                    <a:pt x="227368" y="344284"/>
                  </a:lnTo>
                  <a:lnTo>
                    <a:pt x="232575" y="353834"/>
                  </a:lnTo>
                  <a:lnTo>
                    <a:pt x="240207" y="359956"/>
                  </a:lnTo>
                  <a:lnTo>
                    <a:pt x="251904" y="362127"/>
                  </a:lnTo>
                  <a:lnTo>
                    <a:pt x="260959" y="360362"/>
                  </a:lnTo>
                  <a:lnTo>
                    <a:pt x="268782" y="355231"/>
                  </a:lnTo>
                  <a:lnTo>
                    <a:pt x="274269" y="346913"/>
                  </a:lnTo>
                  <a:lnTo>
                    <a:pt x="276263" y="336016"/>
                  </a:lnTo>
                  <a:lnTo>
                    <a:pt x="276339" y="141287"/>
                  </a:lnTo>
                  <a:lnTo>
                    <a:pt x="276339" y="132588"/>
                  </a:lnTo>
                  <a:close/>
                </a:path>
                <a:path w="2333625" h="381635">
                  <a:moveTo>
                    <a:pt x="467017" y="104825"/>
                  </a:moveTo>
                  <a:lnTo>
                    <a:pt x="466890" y="99860"/>
                  </a:lnTo>
                  <a:lnTo>
                    <a:pt x="465772" y="81635"/>
                  </a:lnTo>
                  <a:lnTo>
                    <a:pt x="461632" y="81635"/>
                  </a:lnTo>
                  <a:lnTo>
                    <a:pt x="461632" y="99034"/>
                  </a:lnTo>
                  <a:lnTo>
                    <a:pt x="446303" y="99860"/>
                  </a:lnTo>
                  <a:lnTo>
                    <a:pt x="409092" y="124383"/>
                  </a:lnTo>
                  <a:lnTo>
                    <a:pt x="409079" y="125095"/>
                  </a:lnTo>
                  <a:lnTo>
                    <a:pt x="410794" y="133642"/>
                  </a:lnTo>
                  <a:lnTo>
                    <a:pt x="415798" y="141185"/>
                  </a:lnTo>
                  <a:lnTo>
                    <a:pt x="423519" y="146392"/>
                  </a:lnTo>
                  <a:lnTo>
                    <a:pt x="433451" y="148336"/>
                  </a:lnTo>
                  <a:lnTo>
                    <a:pt x="445338" y="145783"/>
                  </a:lnTo>
                  <a:lnTo>
                    <a:pt x="456145" y="137922"/>
                  </a:lnTo>
                  <a:lnTo>
                    <a:pt x="463994" y="124383"/>
                  </a:lnTo>
                  <a:lnTo>
                    <a:pt x="467017" y="104825"/>
                  </a:lnTo>
                  <a:close/>
                </a:path>
                <a:path w="2333625" h="381635">
                  <a:moveTo>
                    <a:pt x="541172" y="108559"/>
                  </a:moveTo>
                  <a:lnTo>
                    <a:pt x="538683" y="95758"/>
                  </a:lnTo>
                  <a:lnTo>
                    <a:pt x="532688" y="88201"/>
                  </a:lnTo>
                  <a:lnTo>
                    <a:pt x="525449" y="84607"/>
                  </a:lnTo>
                  <a:lnTo>
                    <a:pt x="519226" y="83705"/>
                  </a:lnTo>
                  <a:lnTo>
                    <a:pt x="507415" y="86233"/>
                  </a:lnTo>
                  <a:lnTo>
                    <a:pt x="499605" y="93116"/>
                  </a:lnTo>
                  <a:lnTo>
                    <a:pt x="494347" y="103263"/>
                  </a:lnTo>
                  <a:lnTo>
                    <a:pt x="490220" y="115595"/>
                  </a:lnTo>
                  <a:lnTo>
                    <a:pt x="486511" y="125095"/>
                  </a:lnTo>
                  <a:lnTo>
                    <a:pt x="478878" y="140665"/>
                  </a:lnTo>
                  <a:lnTo>
                    <a:pt x="467906" y="155917"/>
                  </a:lnTo>
                  <a:lnTo>
                    <a:pt x="454177" y="164490"/>
                  </a:lnTo>
                  <a:lnTo>
                    <a:pt x="452107" y="164909"/>
                  </a:lnTo>
                  <a:lnTo>
                    <a:pt x="451269" y="164909"/>
                  </a:lnTo>
                  <a:lnTo>
                    <a:pt x="451269" y="168630"/>
                  </a:lnTo>
                  <a:lnTo>
                    <a:pt x="465772" y="169049"/>
                  </a:lnTo>
                  <a:lnTo>
                    <a:pt x="468668" y="169049"/>
                  </a:lnTo>
                  <a:lnTo>
                    <a:pt x="495909" y="164198"/>
                  </a:lnTo>
                  <a:lnTo>
                    <a:pt x="519061" y="151079"/>
                  </a:lnTo>
                  <a:lnTo>
                    <a:pt x="535152" y="131813"/>
                  </a:lnTo>
                  <a:lnTo>
                    <a:pt x="541172" y="108559"/>
                  </a:lnTo>
                  <a:close/>
                </a:path>
                <a:path w="2333625" h="381635">
                  <a:moveTo>
                    <a:pt x="577634" y="22796"/>
                  </a:moveTo>
                  <a:lnTo>
                    <a:pt x="573036" y="10490"/>
                  </a:lnTo>
                  <a:lnTo>
                    <a:pt x="561898" y="3632"/>
                  </a:lnTo>
                  <a:lnTo>
                    <a:pt x="548284" y="647"/>
                  </a:lnTo>
                  <a:lnTo>
                    <a:pt x="536206" y="0"/>
                  </a:lnTo>
                  <a:lnTo>
                    <a:pt x="529577" y="0"/>
                  </a:lnTo>
                  <a:lnTo>
                    <a:pt x="529577" y="2908"/>
                  </a:lnTo>
                  <a:lnTo>
                    <a:pt x="532485" y="3327"/>
                  </a:lnTo>
                  <a:lnTo>
                    <a:pt x="539521" y="3327"/>
                  </a:lnTo>
                  <a:lnTo>
                    <a:pt x="539940" y="9956"/>
                  </a:lnTo>
                  <a:lnTo>
                    <a:pt x="539940" y="23215"/>
                  </a:lnTo>
                  <a:lnTo>
                    <a:pt x="541413" y="30137"/>
                  </a:lnTo>
                  <a:lnTo>
                    <a:pt x="545439" y="36106"/>
                  </a:lnTo>
                  <a:lnTo>
                    <a:pt x="551484" y="40284"/>
                  </a:lnTo>
                  <a:lnTo>
                    <a:pt x="559003" y="41859"/>
                  </a:lnTo>
                  <a:lnTo>
                    <a:pt x="566280" y="40386"/>
                  </a:lnTo>
                  <a:lnTo>
                    <a:pt x="572211" y="36360"/>
                  </a:lnTo>
                  <a:lnTo>
                    <a:pt x="576186" y="30314"/>
                  </a:lnTo>
                  <a:lnTo>
                    <a:pt x="577634" y="22796"/>
                  </a:lnTo>
                  <a:close/>
                </a:path>
                <a:path w="2333625" h="381635">
                  <a:moveTo>
                    <a:pt x="636473" y="176098"/>
                  </a:moveTo>
                  <a:lnTo>
                    <a:pt x="635444" y="167805"/>
                  </a:lnTo>
                  <a:lnTo>
                    <a:pt x="632587" y="161074"/>
                  </a:lnTo>
                  <a:lnTo>
                    <a:pt x="628256" y="155105"/>
                  </a:lnTo>
                  <a:lnTo>
                    <a:pt x="622795" y="149161"/>
                  </a:lnTo>
                  <a:lnTo>
                    <a:pt x="619658" y="145605"/>
                  </a:lnTo>
                  <a:lnTo>
                    <a:pt x="615962" y="139992"/>
                  </a:lnTo>
                  <a:lnTo>
                    <a:pt x="612889" y="132435"/>
                  </a:lnTo>
                  <a:lnTo>
                    <a:pt x="611606" y="123063"/>
                  </a:lnTo>
                  <a:lnTo>
                    <a:pt x="611606" y="107315"/>
                  </a:lnTo>
                  <a:lnTo>
                    <a:pt x="607771" y="95313"/>
                  </a:lnTo>
                  <a:lnTo>
                    <a:pt x="598614" y="88722"/>
                  </a:lnTo>
                  <a:lnTo>
                    <a:pt x="587667" y="85928"/>
                  </a:lnTo>
                  <a:lnTo>
                    <a:pt x="578472" y="85356"/>
                  </a:lnTo>
                  <a:lnTo>
                    <a:pt x="572262" y="85356"/>
                  </a:lnTo>
                  <a:lnTo>
                    <a:pt x="572262" y="87845"/>
                  </a:lnTo>
                  <a:lnTo>
                    <a:pt x="573493" y="88265"/>
                  </a:lnTo>
                  <a:lnTo>
                    <a:pt x="575144" y="88671"/>
                  </a:lnTo>
                  <a:lnTo>
                    <a:pt x="579285" y="90335"/>
                  </a:lnTo>
                  <a:lnTo>
                    <a:pt x="580542" y="96545"/>
                  </a:lnTo>
                  <a:lnTo>
                    <a:pt x="580542" y="141287"/>
                  </a:lnTo>
                  <a:lnTo>
                    <a:pt x="534962" y="141287"/>
                  </a:lnTo>
                  <a:lnTo>
                    <a:pt x="534555" y="142113"/>
                  </a:lnTo>
                  <a:lnTo>
                    <a:pt x="534555" y="143357"/>
                  </a:lnTo>
                  <a:lnTo>
                    <a:pt x="534962" y="144183"/>
                  </a:lnTo>
                  <a:lnTo>
                    <a:pt x="535800" y="144183"/>
                  </a:lnTo>
                  <a:lnTo>
                    <a:pt x="548055" y="146685"/>
                  </a:lnTo>
                  <a:lnTo>
                    <a:pt x="555840" y="149936"/>
                  </a:lnTo>
                  <a:lnTo>
                    <a:pt x="561390" y="155917"/>
                  </a:lnTo>
                  <a:lnTo>
                    <a:pt x="566864" y="166560"/>
                  </a:lnTo>
                  <a:lnTo>
                    <a:pt x="574814" y="184086"/>
                  </a:lnTo>
                  <a:lnTo>
                    <a:pt x="582561" y="196799"/>
                  </a:lnTo>
                  <a:lnTo>
                    <a:pt x="592099" y="204546"/>
                  </a:lnTo>
                  <a:lnTo>
                    <a:pt x="605396" y="207162"/>
                  </a:lnTo>
                  <a:lnTo>
                    <a:pt x="617423" y="204698"/>
                  </a:lnTo>
                  <a:lnTo>
                    <a:pt x="627316" y="197993"/>
                  </a:lnTo>
                  <a:lnTo>
                    <a:pt x="634009" y="188112"/>
                  </a:lnTo>
                  <a:lnTo>
                    <a:pt x="636473" y="176098"/>
                  </a:lnTo>
                  <a:close/>
                </a:path>
                <a:path w="2333625" h="381635">
                  <a:moveTo>
                    <a:pt x="655523" y="222491"/>
                  </a:moveTo>
                  <a:lnTo>
                    <a:pt x="632739" y="222491"/>
                  </a:lnTo>
                  <a:lnTo>
                    <a:pt x="627367" y="227876"/>
                  </a:lnTo>
                  <a:lnTo>
                    <a:pt x="623633" y="231190"/>
                  </a:lnTo>
                  <a:lnTo>
                    <a:pt x="620318" y="234505"/>
                  </a:lnTo>
                  <a:lnTo>
                    <a:pt x="620318" y="247764"/>
                  </a:lnTo>
                  <a:lnTo>
                    <a:pt x="620318" y="282981"/>
                  </a:lnTo>
                  <a:lnTo>
                    <a:pt x="581380" y="282981"/>
                  </a:lnTo>
                  <a:lnTo>
                    <a:pt x="581380" y="247764"/>
                  </a:lnTo>
                  <a:lnTo>
                    <a:pt x="620318" y="247764"/>
                  </a:lnTo>
                  <a:lnTo>
                    <a:pt x="620318" y="234505"/>
                  </a:lnTo>
                  <a:lnTo>
                    <a:pt x="619480" y="235343"/>
                  </a:lnTo>
                  <a:lnTo>
                    <a:pt x="580948" y="235343"/>
                  </a:lnTo>
                  <a:lnTo>
                    <a:pt x="580047" y="224561"/>
                  </a:lnTo>
                  <a:lnTo>
                    <a:pt x="575576" y="214985"/>
                  </a:lnTo>
                  <a:lnTo>
                    <a:pt x="563943" y="208127"/>
                  </a:lnTo>
                  <a:lnTo>
                    <a:pt x="541591" y="205511"/>
                  </a:lnTo>
                  <a:lnTo>
                    <a:pt x="532892" y="205511"/>
                  </a:lnTo>
                  <a:lnTo>
                    <a:pt x="532892" y="207987"/>
                  </a:lnTo>
                  <a:lnTo>
                    <a:pt x="536206" y="209232"/>
                  </a:lnTo>
                  <a:lnTo>
                    <a:pt x="536625" y="209232"/>
                  </a:lnTo>
                  <a:lnTo>
                    <a:pt x="540232" y="212661"/>
                  </a:lnTo>
                  <a:lnTo>
                    <a:pt x="542112" y="218706"/>
                  </a:lnTo>
                  <a:lnTo>
                    <a:pt x="542836" y="225806"/>
                  </a:lnTo>
                  <a:lnTo>
                    <a:pt x="542963" y="227876"/>
                  </a:lnTo>
                  <a:lnTo>
                    <a:pt x="543242" y="235343"/>
                  </a:lnTo>
                  <a:lnTo>
                    <a:pt x="543242" y="247764"/>
                  </a:lnTo>
                  <a:lnTo>
                    <a:pt x="543242" y="282981"/>
                  </a:lnTo>
                  <a:lnTo>
                    <a:pt x="507606" y="282981"/>
                  </a:lnTo>
                  <a:lnTo>
                    <a:pt x="507606" y="247764"/>
                  </a:lnTo>
                  <a:lnTo>
                    <a:pt x="543242" y="247764"/>
                  </a:lnTo>
                  <a:lnTo>
                    <a:pt x="543242" y="235343"/>
                  </a:lnTo>
                  <a:lnTo>
                    <a:pt x="505548" y="235343"/>
                  </a:lnTo>
                  <a:lnTo>
                    <a:pt x="499287" y="228892"/>
                  </a:lnTo>
                  <a:lnTo>
                    <a:pt x="490220" y="224828"/>
                  </a:lnTo>
                  <a:lnTo>
                    <a:pt x="479920" y="222694"/>
                  </a:lnTo>
                  <a:lnTo>
                    <a:pt x="469912" y="222084"/>
                  </a:lnTo>
                  <a:lnTo>
                    <a:pt x="464934" y="222084"/>
                  </a:lnTo>
                  <a:lnTo>
                    <a:pt x="464934" y="224155"/>
                  </a:lnTo>
                  <a:lnTo>
                    <a:pt x="467842" y="225386"/>
                  </a:lnTo>
                  <a:lnTo>
                    <a:pt x="468668" y="225806"/>
                  </a:lnTo>
                  <a:lnTo>
                    <a:pt x="472821" y="227469"/>
                  </a:lnTo>
                  <a:lnTo>
                    <a:pt x="473189" y="235343"/>
                  </a:lnTo>
                  <a:lnTo>
                    <a:pt x="473227" y="300799"/>
                  </a:lnTo>
                  <a:lnTo>
                    <a:pt x="480275" y="309499"/>
                  </a:lnTo>
                  <a:lnTo>
                    <a:pt x="495185" y="309499"/>
                  </a:lnTo>
                  <a:lnTo>
                    <a:pt x="504304" y="307022"/>
                  </a:lnTo>
                  <a:lnTo>
                    <a:pt x="507212" y="295833"/>
                  </a:lnTo>
                  <a:lnTo>
                    <a:pt x="543242" y="295833"/>
                  </a:lnTo>
                  <a:lnTo>
                    <a:pt x="543242" y="319443"/>
                  </a:lnTo>
                  <a:lnTo>
                    <a:pt x="544830" y="327139"/>
                  </a:lnTo>
                  <a:lnTo>
                    <a:pt x="549046" y="333171"/>
                  </a:lnTo>
                  <a:lnTo>
                    <a:pt x="555142" y="337096"/>
                  </a:lnTo>
                  <a:lnTo>
                    <a:pt x="562305" y="338505"/>
                  </a:lnTo>
                  <a:lnTo>
                    <a:pt x="569493" y="337096"/>
                  </a:lnTo>
                  <a:lnTo>
                    <a:pt x="575576" y="333171"/>
                  </a:lnTo>
                  <a:lnTo>
                    <a:pt x="579793" y="327139"/>
                  </a:lnTo>
                  <a:lnTo>
                    <a:pt x="581367" y="319443"/>
                  </a:lnTo>
                  <a:lnTo>
                    <a:pt x="581367" y="295833"/>
                  </a:lnTo>
                  <a:lnTo>
                    <a:pt x="619480" y="295833"/>
                  </a:lnTo>
                  <a:lnTo>
                    <a:pt x="627773" y="304114"/>
                  </a:lnTo>
                  <a:lnTo>
                    <a:pt x="631088" y="306603"/>
                  </a:lnTo>
                  <a:lnTo>
                    <a:pt x="634809" y="308673"/>
                  </a:lnTo>
                  <a:lnTo>
                    <a:pt x="649312" y="308673"/>
                  </a:lnTo>
                  <a:lnTo>
                    <a:pt x="655523" y="301625"/>
                  </a:lnTo>
                  <a:lnTo>
                    <a:pt x="655523" y="295833"/>
                  </a:lnTo>
                  <a:lnTo>
                    <a:pt x="655523" y="282981"/>
                  </a:lnTo>
                  <a:lnTo>
                    <a:pt x="655523" y="247764"/>
                  </a:lnTo>
                  <a:lnTo>
                    <a:pt x="655523" y="235343"/>
                  </a:lnTo>
                  <a:lnTo>
                    <a:pt x="655523" y="222491"/>
                  </a:lnTo>
                  <a:close/>
                </a:path>
                <a:path w="2333625" h="381635">
                  <a:moveTo>
                    <a:pt x="686181" y="348449"/>
                  </a:moveTo>
                  <a:lnTo>
                    <a:pt x="680097" y="332359"/>
                  </a:lnTo>
                  <a:lnTo>
                    <a:pt x="665429" y="323215"/>
                  </a:lnTo>
                  <a:lnTo>
                    <a:pt x="647573" y="319138"/>
                  </a:lnTo>
                  <a:lnTo>
                    <a:pt x="631913" y="318198"/>
                  </a:lnTo>
                  <a:lnTo>
                    <a:pt x="623214" y="318198"/>
                  </a:lnTo>
                  <a:lnTo>
                    <a:pt x="623214" y="321513"/>
                  </a:lnTo>
                  <a:lnTo>
                    <a:pt x="624865" y="321932"/>
                  </a:lnTo>
                  <a:lnTo>
                    <a:pt x="625284" y="321932"/>
                  </a:lnTo>
                  <a:lnTo>
                    <a:pt x="633577" y="322351"/>
                  </a:lnTo>
                  <a:lnTo>
                    <a:pt x="638543" y="324002"/>
                  </a:lnTo>
                  <a:lnTo>
                    <a:pt x="638543" y="333946"/>
                  </a:lnTo>
                  <a:lnTo>
                    <a:pt x="637298" y="344309"/>
                  </a:lnTo>
                  <a:lnTo>
                    <a:pt x="636892" y="346798"/>
                  </a:lnTo>
                  <a:lnTo>
                    <a:pt x="455002" y="346798"/>
                  </a:lnTo>
                  <a:lnTo>
                    <a:pt x="454177" y="347205"/>
                  </a:lnTo>
                  <a:lnTo>
                    <a:pt x="454177" y="348869"/>
                  </a:lnTo>
                  <a:lnTo>
                    <a:pt x="458317" y="350520"/>
                  </a:lnTo>
                  <a:lnTo>
                    <a:pt x="459143" y="350939"/>
                  </a:lnTo>
                  <a:lnTo>
                    <a:pt x="460387" y="351764"/>
                  </a:lnTo>
                  <a:lnTo>
                    <a:pt x="465772" y="360045"/>
                  </a:lnTo>
                  <a:lnTo>
                    <a:pt x="469506" y="360045"/>
                  </a:lnTo>
                  <a:lnTo>
                    <a:pt x="476554" y="359219"/>
                  </a:lnTo>
                  <a:lnTo>
                    <a:pt x="639368" y="359219"/>
                  </a:lnTo>
                  <a:lnTo>
                    <a:pt x="644207" y="366141"/>
                  </a:lnTo>
                  <a:lnTo>
                    <a:pt x="650049" y="370459"/>
                  </a:lnTo>
                  <a:lnTo>
                    <a:pt x="656043" y="372668"/>
                  </a:lnTo>
                  <a:lnTo>
                    <a:pt x="661327" y="373303"/>
                  </a:lnTo>
                  <a:lnTo>
                    <a:pt x="670991" y="371335"/>
                  </a:lnTo>
                  <a:lnTo>
                    <a:pt x="678891" y="366001"/>
                  </a:lnTo>
                  <a:lnTo>
                    <a:pt x="683475" y="359219"/>
                  </a:lnTo>
                  <a:lnTo>
                    <a:pt x="684225" y="358101"/>
                  </a:lnTo>
                  <a:lnTo>
                    <a:pt x="686181" y="348449"/>
                  </a:lnTo>
                  <a:close/>
                </a:path>
                <a:path w="2333625" h="381635">
                  <a:moveTo>
                    <a:pt x="711047" y="124294"/>
                  </a:moveTo>
                  <a:lnTo>
                    <a:pt x="707732" y="110617"/>
                  </a:lnTo>
                  <a:lnTo>
                    <a:pt x="698474" y="100317"/>
                  </a:lnTo>
                  <a:lnTo>
                    <a:pt x="684314" y="93827"/>
                  </a:lnTo>
                  <a:lnTo>
                    <a:pt x="666305" y="91567"/>
                  </a:lnTo>
                  <a:lnTo>
                    <a:pt x="661746" y="91567"/>
                  </a:lnTo>
                  <a:lnTo>
                    <a:pt x="644334" y="92405"/>
                  </a:lnTo>
                  <a:lnTo>
                    <a:pt x="644334" y="96964"/>
                  </a:lnTo>
                  <a:lnTo>
                    <a:pt x="647242" y="96964"/>
                  </a:lnTo>
                  <a:lnTo>
                    <a:pt x="654951" y="98704"/>
                  </a:lnTo>
                  <a:lnTo>
                    <a:pt x="659472" y="103479"/>
                  </a:lnTo>
                  <a:lnTo>
                    <a:pt x="661822" y="110617"/>
                  </a:lnTo>
                  <a:lnTo>
                    <a:pt x="662990" y="119329"/>
                  </a:lnTo>
                  <a:lnTo>
                    <a:pt x="664133" y="128536"/>
                  </a:lnTo>
                  <a:lnTo>
                    <a:pt x="667448" y="138290"/>
                  </a:lnTo>
                  <a:lnTo>
                    <a:pt x="674649" y="146011"/>
                  </a:lnTo>
                  <a:lnTo>
                    <a:pt x="687438" y="149161"/>
                  </a:lnTo>
                  <a:lnTo>
                    <a:pt x="696023" y="147548"/>
                  </a:lnTo>
                  <a:lnTo>
                    <a:pt x="703592" y="142786"/>
                  </a:lnTo>
                  <a:lnTo>
                    <a:pt x="708990" y="135001"/>
                  </a:lnTo>
                  <a:lnTo>
                    <a:pt x="711047" y="124294"/>
                  </a:lnTo>
                  <a:close/>
                </a:path>
                <a:path w="2333625" h="381635">
                  <a:moveTo>
                    <a:pt x="712698" y="47650"/>
                  </a:moveTo>
                  <a:lnTo>
                    <a:pt x="710755" y="40030"/>
                  </a:lnTo>
                  <a:lnTo>
                    <a:pt x="705815" y="34594"/>
                  </a:lnTo>
                  <a:lnTo>
                    <a:pt x="699249" y="31330"/>
                  </a:lnTo>
                  <a:lnTo>
                    <a:pt x="692404" y="30251"/>
                  </a:lnTo>
                  <a:lnTo>
                    <a:pt x="682879" y="30251"/>
                  </a:lnTo>
                  <a:lnTo>
                    <a:pt x="677900" y="35636"/>
                  </a:lnTo>
                  <a:lnTo>
                    <a:pt x="673354" y="40614"/>
                  </a:lnTo>
                  <a:lnTo>
                    <a:pt x="668502" y="45631"/>
                  </a:lnTo>
                  <a:lnTo>
                    <a:pt x="663460" y="49415"/>
                  </a:lnTo>
                  <a:lnTo>
                    <a:pt x="657555" y="51790"/>
                  </a:lnTo>
                  <a:lnTo>
                    <a:pt x="650138" y="52628"/>
                  </a:lnTo>
                  <a:lnTo>
                    <a:pt x="424751" y="52628"/>
                  </a:lnTo>
                  <a:lnTo>
                    <a:pt x="423519" y="53035"/>
                  </a:lnTo>
                  <a:lnTo>
                    <a:pt x="423519" y="55118"/>
                  </a:lnTo>
                  <a:lnTo>
                    <a:pt x="427659" y="56349"/>
                  </a:lnTo>
                  <a:lnTo>
                    <a:pt x="428485" y="56769"/>
                  </a:lnTo>
                  <a:lnTo>
                    <a:pt x="430136" y="58013"/>
                  </a:lnTo>
                  <a:lnTo>
                    <a:pt x="435114" y="66294"/>
                  </a:lnTo>
                  <a:lnTo>
                    <a:pt x="438848" y="66294"/>
                  </a:lnTo>
                  <a:lnTo>
                    <a:pt x="445884" y="65049"/>
                  </a:lnTo>
                  <a:lnTo>
                    <a:pt x="690333" y="65049"/>
                  </a:lnTo>
                  <a:lnTo>
                    <a:pt x="700303" y="63614"/>
                  </a:lnTo>
                  <a:lnTo>
                    <a:pt x="707275" y="59766"/>
                  </a:lnTo>
                  <a:lnTo>
                    <a:pt x="711365" y="54216"/>
                  </a:lnTo>
                  <a:lnTo>
                    <a:pt x="712698" y="47650"/>
                  </a:lnTo>
                  <a:close/>
                </a:path>
                <a:path w="2333625" h="381635">
                  <a:moveTo>
                    <a:pt x="956818" y="207162"/>
                  </a:moveTo>
                  <a:lnTo>
                    <a:pt x="946950" y="169379"/>
                  </a:lnTo>
                  <a:lnTo>
                    <a:pt x="899845" y="143065"/>
                  </a:lnTo>
                  <a:lnTo>
                    <a:pt x="883907" y="142100"/>
                  </a:lnTo>
                  <a:lnTo>
                    <a:pt x="893432" y="120561"/>
                  </a:lnTo>
                  <a:lnTo>
                    <a:pt x="894257" y="118910"/>
                  </a:lnTo>
                  <a:lnTo>
                    <a:pt x="895908" y="114769"/>
                  </a:lnTo>
                  <a:lnTo>
                    <a:pt x="895908" y="110210"/>
                  </a:lnTo>
                  <a:lnTo>
                    <a:pt x="891298" y="98450"/>
                  </a:lnTo>
                  <a:lnTo>
                    <a:pt x="880999" y="89128"/>
                  </a:lnTo>
                  <a:lnTo>
                    <a:pt x="870407" y="82994"/>
                  </a:lnTo>
                  <a:lnTo>
                    <a:pt x="864844" y="80784"/>
                  </a:lnTo>
                  <a:lnTo>
                    <a:pt x="864438" y="80784"/>
                  </a:lnTo>
                  <a:lnTo>
                    <a:pt x="863180" y="81203"/>
                  </a:lnTo>
                  <a:lnTo>
                    <a:pt x="863180" y="82854"/>
                  </a:lnTo>
                  <a:lnTo>
                    <a:pt x="864438" y="84099"/>
                  </a:lnTo>
                  <a:lnTo>
                    <a:pt x="865251" y="84518"/>
                  </a:lnTo>
                  <a:lnTo>
                    <a:pt x="866508" y="85344"/>
                  </a:lnTo>
                  <a:lnTo>
                    <a:pt x="867321" y="86588"/>
                  </a:lnTo>
                  <a:lnTo>
                    <a:pt x="867321" y="94043"/>
                  </a:lnTo>
                  <a:lnTo>
                    <a:pt x="866508" y="96113"/>
                  </a:lnTo>
                  <a:lnTo>
                    <a:pt x="859040" y="112280"/>
                  </a:lnTo>
                  <a:lnTo>
                    <a:pt x="843711" y="146253"/>
                  </a:lnTo>
                  <a:lnTo>
                    <a:pt x="822477" y="151422"/>
                  </a:lnTo>
                  <a:lnTo>
                    <a:pt x="801204" y="157759"/>
                  </a:lnTo>
                  <a:lnTo>
                    <a:pt x="784821" y="163626"/>
                  </a:lnTo>
                  <a:lnTo>
                    <a:pt x="778256" y="167386"/>
                  </a:lnTo>
                  <a:lnTo>
                    <a:pt x="778256" y="168617"/>
                  </a:lnTo>
                  <a:lnTo>
                    <a:pt x="779081" y="169037"/>
                  </a:lnTo>
                  <a:lnTo>
                    <a:pt x="779487" y="169037"/>
                  </a:lnTo>
                  <a:lnTo>
                    <a:pt x="784885" y="169862"/>
                  </a:lnTo>
                  <a:lnTo>
                    <a:pt x="785291" y="169862"/>
                  </a:lnTo>
                  <a:lnTo>
                    <a:pt x="788606" y="172758"/>
                  </a:lnTo>
                  <a:lnTo>
                    <a:pt x="789432" y="173596"/>
                  </a:lnTo>
                  <a:lnTo>
                    <a:pt x="794410" y="177736"/>
                  </a:lnTo>
                  <a:lnTo>
                    <a:pt x="796074" y="177736"/>
                  </a:lnTo>
                  <a:lnTo>
                    <a:pt x="796886" y="177317"/>
                  </a:lnTo>
                  <a:lnTo>
                    <a:pt x="804760" y="174421"/>
                  </a:lnTo>
                  <a:lnTo>
                    <a:pt x="812812" y="171729"/>
                  </a:lnTo>
                  <a:lnTo>
                    <a:pt x="820978" y="169354"/>
                  </a:lnTo>
                  <a:lnTo>
                    <a:pt x="828598" y="167436"/>
                  </a:lnTo>
                  <a:lnTo>
                    <a:pt x="835012" y="166141"/>
                  </a:lnTo>
                  <a:lnTo>
                    <a:pt x="815949" y="208394"/>
                  </a:lnTo>
                  <a:lnTo>
                    <a:pt x="815543" y="209638"/>
                  </a:lnTo>
                  <a:lnTo>
                    <a:pt x="814285" y="212128"/>
                  </a:lnTo>
                  <a:lnTo>
                    <a:pt x="814285" y="223723"/>
                  </a:lnTo>
                  <a:lnTo>
                    <a:pt x="820521" y="232841"/>
                  </a:lnTo>
                  <a:lnTo>
                    <a:pt x="838733" y="232841"/>
                  </a:lnTo>
                  <a:lnTo>
                    <a:pt x="844537" y="228701"/>
                  </a:lnTo>
                  <a:lnTo>
                    <a:pt x="847039" y="222897"/>
                  </a:lnTo>
                  <a:lnTo>
                    <a:pt x="872680" y="166141"/>
                  </a:lnTo>
                  <a:lnTo>
                    <a:pt x="874369" y="162407"/>
                  </a:lnTo>
                  <a:lnTo>
                    <a:pt x="886193" y="163766"/>
                  </a:lnTo>
                  <a:lnTo>
                    <a:pt x="900899" y="168579"/>
                  </a:lnTo>
                  <a:lnTo>
                    <a:pt x="913409" y="179844"/>
                  </a:lnTo>
                  <a:lnTo>
                    <a:pt x="918705" y="200571"/>
                  </a:lnTo>
                  <a:lnTo>
                    <a:pt x="917943" y="209283"/>
                  </a:lnTo>
                  <a:lnTo>
                    <a:pt x="914412" y="221716"/>
                  </a:lnTo>
                  <a:lnTo>
                    <a:pt x="906297" y="237642"/>
                  </a:lnTo>
                  <a:lnTo>
                    <a:pt x="891768" y="256870"/>
                  </a:lnTo>
                  <a:lnTo>
                    <a:pt x="858634" y="236982"/>
                  </a:lnTo>
                  <a:lnTo>
                    <a:pt x="856970" y="236156"/>
                  </a:lnTo>
                  <a:lnTo>
                    <a:pt x="854900" y="236156"/>
                  </a:lnTo>
                  <a:lnTo>
                    <a:pt x="854062" y="237401"/>
                  </a:lnTo>
                  <a:lnTo>
                    <a:pt x="854062" y="239890"/>
                  </a:lnTo>
                  <a:lnTo>
                    <a:pt x="854900" y="240715"/>
                  </a:lnTo>
                  <a:lnTo>
                    <a:pt x="855726" y="241122"/>
                  </a:lnTo>
                  <a:lnTo>
                    <a:pt x="861529" y="245681"/>
                  </a:lnTo>
                  <a:lnTo>
                    <a:pt x="862368" y="248170"/>
                  </a:lnTo>
                  <a:lnTo>
                    <a:pt x="862368" y="252730"/>
                  </a:lnTo>
                  <a:lnTo>
                    <a:pt x="861936" y="253974"/>
                  </a:lnTo>
                  <a:lnTo>
                    <a:pt x="860704" y="256870"/>
                  </a:lnTo>
                  <a:lnTo>
                    <a:pt x="856970" y="268058"/>
                  </a:lnTo>
                  <a:lnTo>
                    <a:pt x="855319" y="272618"/>
                  </a:lnTo>
                  <a:lnTo>
                    <a:pt x="855319" y="278409"/>
                  </a:lnTo>
                  <a:lnTo>
                    <a:pt x="857211" y="288175"/>
                  </a:lnTo>
                  <a:lnTo>
                    <a:pt x="862672" y="297116"/>
                  </a:lnTo>
                  <a:lnTo>
                    <a:pt x="871397" y="303644"/>
                  </a:lnTo>
                  <a:lnTo>
                    <a:pt x="883069" y="306171"/>
                  </a:lnTo>
                  <a:lnTo>
                    <a:pt x="906310" y="298221"/>
                  </a:lnTo>
                  <a:lnTo>
                    <a:pt x="930363" y="276707"/>
                  </a:lnTo>
                  <a:lnTo>
                    <a:pt x="942213" y="256870"/>
                  </a:lnTo>
                  <a:lnTo>
                    <a:pt x="949198" y="245186"/>
                  </a:lnTo>
                  <a:lnTo>
                    <a:pt x="956818" y="207162"/>
                  </a:lnTo>
                  <a:close/>
                </a:path>
                <a:path w="2333625" h="381635">
                  <a:moveTo>
                    <a:pt x="1009853" y="71678"/>
                  </a:moveTo>
                  <a:lnTo>
                    <a:pt x="1007287" y="62077"/>
                  </a:lnTo>
                  <a:lnTo>
                    <a:pt x="1000848" y="56718"/>
                  </a:lnTo>
                  <a:lnTo>
                    <a:pt x="992378" y="54381"/>
                  </a:lnTo>
                  <a:lnTo>
                    <a:pt x="983754" y="53860"/>
                  </a:lnTo>
                  <a:lnTo>
                    <a:pt x="973391" y="53860"/>
                  </a:lnTo>
                  <a:lnTo>
                    <a:pt x="973391" y="57175"/>
                  </a:lnTo>
                  <a:lnTo>
                    <a:pt x="974217" y="57175"/>
                  </a:lnTo>
                  <a:lnTo>
                    <a:pt x="975461" y="57581"/>
                  </a:lnTo>
                  <a:lnTo>
                    <a:pt x="977531" y="58420"/>
                  </a:lnTo>
                  <a:lnTo>
                    <a:pt x="980020" y="59245"/>
                  </a:lnTo>
                  <a:lnTo>
                    <a:pt x="980020" y="66281"/>
                  </a:lnTo>
                  <a:lnTo>
                    <a:pt x="979195" y="72923"/>
                  </a:lnTo>
                  <a:lnTo>
                    <a:pt x="979195" y="82854"/>
                  </a:lnTo>
                  <a:lnTo>
                    <a:pt x="986650" y="87833"/>
                  </a:lnTo>
                  <a:lnTo>
                    <a:pt x="1002398" y="87833"/>
                  </a:lnTo>
                  <a:lnTo>
                    <a:pt x="1009853" y="81203"/>
                  </a:lnTo>
                  <a:lnTo>
                    <a:pt x="1009853" y="71678"/>
                  </a:lnTo>
                  <a:close/>
                </a:path>
                <a:path w="2333625" h="381635">
                  <a:moveTo>
                    <a:pt x="1051623" y="173596"/>
                  </a:moveTo>
                  <a:lnTo>
                    <a:pt x="1034351" y="136525"/>
                  </a:lnTo>
                  <a:lnTo>
                    <a:pt x="983754" y="117246"/>
                  </a:lnTo>
                  <a:lnTo>
                    <a:pt x="972439" y="118008"/>
                  </a:lnTo>
                  <a:lnTo>
                    <a:pt x="962469" y="119837"/>
                  </a:lnTo>
                  <a:lnTo>
                    <a:pt x="955382" y="122148"/>
                  </a:lnTo>
                  <a:lnTo>
                    <a:pt x="952677" y="124294"/>
                  </a:lnTo>
                  <a:lnTo>
                    <a:pt x="952677" y="125945"/>
                  </a:lnTo>
                  <a:lnTo>
                    <a:pt x="954747" y="125945"/>
                  </a:lnTo>
                  <a:lnTo>
                    <a:pt x="967943" y="130035"/>
                  </a:lnTo>
                  <a:lnTo>
                    <a:pt x="978573" y="140296"/>
                  </a:lnTo>
                  <a:lnTo>
                    <a:pt x="987031" y="153746"/>
                  </a:lnTo>
                  <a:lnTo>
                    <a:pt x="993711" y="167436"/>
                  </a:lnTo>
                  <a:lnTo>
                    <a:pt x="1001115" y="183134"/>
                  </a:lnTo>
                  <a:lnTo>
                    <a:pt x="1007732" y="193954"/>
                  </a:lnTo>
                  <a:lnTo>
                    <a:pt x="1015199" y="200190"/>
                  </a:lnTo>
                  <a:lnTo>
                    <a:pt x="1025182" y="202184"/>
                  </a:lnTo>
                  <a:lnTo>
                    <a:pt x="1033691" y="200571"/>
                  </a:lnTo>
                  <a:lnTo>
                    <a:pt x="1042327" y="195453"/>
                  </a:lnTo>
                  <a:lnTo>
                    <a:pt x="1049020" y="186461"/>
                  </a:lnTo>
                  <a:lnTo>
                    <a:pt x="1051623" y="173596"/>
                  </a:lnTo>
                  <a:close/>
                </a:path>
                <a:path w="2333625" h="381635">
                  <a:moveTo>
                    <a:pt x="1058329" y="71678"/>
                  </a:moveTo>
                  <a:lnTo>
                    <a:pt x="1055941" y="62433"/>
                  </a:lnTo>
                  <a:lnTo>
                    <a:pt x="1049731" y="57023"/>
                  </a:lnTo>
                  <a:lnTo>
                    <a:pt x="1041209" y="54495"/>
                  </a:lnTo>
                  <a:lnTo>
                    <a:pt x="1031811" y="53860"/>
                  </a:lnTo>
                  <a:lnTo>
                    <a:pt x="1021867" y="53860"/>
                  </a:lnTo>
                  <a:lnTo>
                    <a:pt x="1021867" y="57175"/>
                  </a:lnTo>
                  <a:lnTo>
                    <a:pt x="1023112" y="57581"/>
                  </a:lnTo>
                  <a:lnTo>
                    <a:pt x="1023937" y="57581"/>
                  </a:lnTo>
                  <a:lnTo>
                    <a:pt x="1025601" y="58000"/>
                  </a:lnTo>
                  <a:lnTo>
                    <a:pt x="1028077" y="59245"/>
                  </a:lnTo>
                  <a:lnTo>
                    <a:pt x="1028077" y="66281"/>
                  </a:lnTo>
                  <a:lnTo>
                    <a:pt x="1027772" y="71678"/>
                  </a:lnTo>
                  <a:lnTo>
                    <a:pt x="1027671" y="82029"/>
                  </a:lnTo>
                  <a:lnTo>
                    <a:pt x="1034300" y="87833"/>
                  </a:lnTo>
                  <a:lnTo>
                    <a:pt x="1050455" y="87833"/>
                  </a:lnTo>
                  <a:lnTo>
                    <a:pt x="1058329" y="81622"/>
                  </a:lnTo>
                  <a:lnTo>
                    <a:pt x="1058329" y="71678"/>
                  </a:lnTo>
                  <a:close/>
                </a:path>
                <a:path w="2333625" h="381635">
                  <a:moveTo>
                    <a:pt x="1236992" y="94881"/>
                  </a:moveTo>
                  <a:lnTo>
                    <a:pt x="1235595" y="88252"/>
                  </a:lnTo>
                  <a:lnTo>
                    <a:pt x="1234109" y="81191"/>
                  </a:lnTo>
                  <a:lnTo>
                    <a:pt x="1227315" y="73279"/>
                  </a:lnTo>
                  <a:lnTo>
                    <a:pt x="1219339" y="69646"/>
                  </a:lnTo>
                  <a:lnTo>
                    <a:pt x="1212977" y="68770"/>
                  </a:lnTo>
                  <a:lnTo>
                    <a:pt x="1203439" y="68770"/>
                  </a:lnTo>
                  <a:lnTo>
                    <a:pt x="1198473" y="73329"/>
                  </a:lnTo>
                  <a:lnTo>
                    <a:pt x="1192250" y="79552"/>
                  </a:lnTo>
                  <a:lnTo>
                    <a:pt x="1186459" y="84937"/>
                  </a:lnTo>
                  <a:lnTo>
                    <a:pt x="1180236" y="88252"/>
                  </a:lnTo>
                  <a:lnTo>
                    <a:pt x="1154963" y="88252"/>
                  </a:lnTo>
                  <a:lnTo>
                    <a:pt x="1154544" y="83273"/>
                  </a:lnTo>
                  <a:lnTo>
                    <a:pt x="1154137" y="76657"/>
                  </a:lnTo>
                  <a:lnTo>
                    <a:pt x="1150327" y="73279"/>
                  </a:lnTo>
                  <a:lnTo>
                    <a:pt x="1145628" y="69926"/>
                  </a:lnTo>
                  <a:lnTo>
                    <a:pt x="1138021" y="66865"/>
                  </a:lnTo>
                  <a:lnTo>
                    <a:pt x="1128318" y="64655"/>
                  </a:lnTo>
                  <a:lnTo>
                    <a:pt x="1117257" y="63804"/>
                  </a:lnTo>
                  <a:lnTo>
                    <a:pt x="1104836" y="63804"/>
                  </a:lnTo>
                  <a:lnTo>
                    <a:pt x="1104836" y="66700"/>
                  </a:lnTo>
                  <a:lnTo>
                    <a:pt x="1108557" y="67945"/>
                  </a:lnTo>
                  <a:lnTo>
                    <a:pt x="1112113" y="71488"/>
                  </a:lnTo>
                  <a:lnTo>
                    <a:pt x="1114158" y="77482"/>
                  </a:lnTo>
                  <a:lnTo>
                    <a:pt x="1115263" y="85953"/>
                  </a:lnTo>
                  <a:lnTo>
                    <a:pt x="1115555" y="94881"/>
                  </a:lnTo>
                  <a:lnTo>
                    <a:pt x="1115606" y="330212"/>
                  </a:lnTo>
                  <a:lnTo>
                    <a:pt x="1117244" y="338213"/>
                  </a:lnTo>
                  <a:lnTo>
                    <a:pt x="1121613" y="344512"/>
                  </a:lnTo>
                  <a:lnTo>
                    <a:pt x="1127836" y="348627"/>
                  </a:lnTo>
                  <a:lnTo>
                    <a:pt x="1135075" y="350100"/>
                  </a:lnTo>
                  <a:lnTo>
                    <a:pt x="1142898" y="348513"/>
                  </a:lnTo>
                  <a:lnTo>
                    <a:pt x="1149210" y="344195"/>
                  </a:lnTo>
                  <a:lnTo>
                    <a:pt x="1153426" y="337870"/>
                  </a:lnTo>
                  <a:lnTo>
                    <a:pt x="1154963" y="330212"/>
                  </a:lnTo>
                  <a:lnTo>
                    <a:pt x="1154963" y="101092"/>
                  </a:lnTo>
                  <a:lnTo>
                    <a:pt x="1187691" y="101092"/>
                  </a:lnTo>
                  <a:lnTo>
                    <a:pt x="1182801" y="149567"/>
                  </a:lnTo>
                  <a:lnTo>
                    <a:pt x="1167396" y="163652"/>
                  </a:lnTo>
                  <a:lnTo>
                    <a:pt x="1167396" y="166966"/>
                  </a:lnTo>
                  <a:lnTo>
                    <a:pt x="1187526" y="199428"/>
                  </a:lnTo>
                  <a:lnTo>
                    <a:pt x="1187691" y="210058"/>
                  </a:lnTo>
                  <a:lnTo>
                    <a:pt x="1165733" y="210058"/>
                  </a:lnTo>
                  <a:lnTo>
                    <a:pt x="1164488" y="210883"/>
                  </a:lnTo>
                  <a:lnTo>
                    <a:pt x="1164488" y="213791"/>
                  </a:lnTo>
                  <a:lnTo>
                    <a:pt x="1165733" y="214617"/>
                  </a:lnTo>
                  <a:lnTo>
                    <a:pt x="1166558" y="214617"/>
                  </a:lnTo>
                  <a:lnTo>
                    <a:pt x="1175270" y="216281"/>
                  </a:lnTo>
                  <a:lnTo>
                    <a:pt x="1178991" y="216687"/>
                  </a:lnTo>
                  <a:lnTo>
                    <a:pt x="1182319" y="224142"/>
                  </a:lnTo>
                  <a:lnTo>
                    <a:pt x="1188783" y="237921"/>
                  </a:lnTo>
                  <a:lnTo>
                    <a:pt x="1194943" y="247611"/>
                  </a:lnTo>
                  <a:lnTo>
                    <a:pt x="1202347" y="253339"/>
                  </a:lnTo>
                  <a:lnTo>
                    <a:pt x="1212545" y="255219"/>
                  </a:lnTo>
                  <a:lnTo>
                    <a:pt x="1220736" y="253936"/>
                  </a:lnTo>
                  <a:lnTo>
                    <a:pt x="1228648" y="249580"/>
                  </a:lnTo>
                  <a:lnTo>
                    <a:pt x="1234630" y="241414"/>
                  </a:lnTo>
                  <a:lnTo>
                    <a:pt x="1236992" y="228701"/>
                  </a:lnTo>
                  <a:lnTo>
                    <a:pt x="1236992" y="221246"/>
                  </a:lnTo>
                  <a:lnTo>
                    <a:pt x="1230350" y="192532"/>
                  </a:lnTo>
                  <a:lnTo>
                    <a:pt x="1214666" y="176034"/>
                  </a:lnTo>
                  <a:lnTo>
                    <a:pt x="1196263" y="168173"/>
                  </a:lnTo>
                  <a:lnTo>
                    <a:pt x="1181481" y="165315"/>
                  </a:lnTo>
                  <a:lnTo>
                    <a:pt x="1205357" y="156286"/>
                  </a:lnTo>
                  <a:lnTo>
                    <a:pt x="1222743" y="141287"/>
                  </a:lnTo>
                  <a:lnTo>
                    <a:pt x="1233385" y="120688"/>
                  </a:lnTo>
                  <a:lnTo>
                    <a:pt x="1236116" y="101092"/>
                  </a:lnTo>
                  <a:lnTo>
                    <a:pt x="1236992" y="94881"/>
                  </a:lnTo>
                  <a:close/>
                </a:path>
                <a:path w="2333625" h="381635">
                  <a:moveTo>
                    <a:pt x="1282979" y="280492"/>
                  </a:moveTo>
                  <a:lnTo>
                    <a:pt x="1279677" y="280492"/>
                  </a:lnTo>
                  <a:lnTo>
                    <a:pt x="1279258" y="281736"/>
                  </a:lnTo>
                  <a:lnTo>
                    <a:pt x="1279258" y="295821"/>
                  </a:lnTo>
                  <a:lnTo>
                    <a:pt x="1270558" y="297065"/>
                  </a:lnTo>
                  <a:lnTo>
                    <a:pt x="1262697" y="297065"/>
                  </a:lnTo>
                  <a:lnTo>
                    <a:pt x="1252321" y="296240"/>
                  </a:lnTo>
                  <a:lnTo>
                    <a:pt x="1250251" y="296240"/>
                  </a:lnTo>
                  <a:lnTo>
                    <a:pt x="1239405" y="298462"/>
                  </a:lnTo>
                  <a:lnTo>
                    <a:pt x="1230884" y="304419"/>
                  </a:lnTo>
                  <a:lnTo>
                    <a:pt x="1225321" y="313016"/>
                  </a:lnTo>
                  <a:lnTo>
                    <a:pt x="1223327" y="323164"/>
                  </a:lnTo>
                  <a:lnTo>
                    <a:pt x="1225423" y="333667"/>
                  </a:lnTo>
                  <a:lnTo>
                    <a:pt x="1231138" y="342226"/>
                  </a:lnTo>
                  <a:lnTo>
                    <a:pt x="1239583" y="347992"/>
                  </a:lnTo>
                  <a:lnTo>
                    <a:pt x="1249845" y="350100"/>
                  </a:lnTo>
                  <a:lnTo>
                    <a:pt x="1267955" y="343077"/>
                  </a:lnTo>
                  <a:lnTo>
                    <a:pt x="1277899" y="326478"/>
                  </a:lnTo>
                  <a:lnTo>
                    <a:pt x="1282115" y="307098"/>
                  </a:lnTo>
                  <a:lnTo>
                    <a:pt x="1282674" y="297065"/>
                  </a:lnTo>
                  <a:lnTo>
                    <a:pt x="1282979" y="291680"/>
                  </a:lnTo>
                  <a:lnTo>
                    <a:pt x="1282979" y="280492"/>
                  </a:lnTo>
                  <a:close/>
                </a:path>
                <a:path w="2333625" h="381635">
                  <a:moveTo>
                    <a:pt x="1307846" y="106476"/>
                  </a:moveTo>
                  <a:lnTo>
                    <a:pt x="1302359" y="93713"/>
                  </a:lnTo>
                  <a:lnTo>
                    <a:pt x="1289824" y="87058"/>
                  </a:lnTo>
                  <a:lnTo>
                    <a:pt x="1276032" y="84505"/>
                  </a:lnTo>
                  <a:lnTo>
                    <a:pt x="1266837" y="84099"/>
                  </a:lnTo>
                  <a:lnTo>
                    <a:pt x="1259789" y="84099"/>
                  </a:lnTo>
                  <a:lnTo>
                    <a:pt x="1259789" y="86588"/>
                  </a:lnTo>
                  <a:lnTo>
                    <a:pt x="1264348" y="87426"/>
                  </a:lnTo>
                  <a:lnTo>
                    <a:pt x="1270152" y="90322"/>
                  </a:lnTo>
                  <a:lnTo>
                    <a:pt x="1270152" y="106476"/>
                  </a:lnTo>
                  <a:lnTo>
                    <a:pt x="1271790" y="114769"/>
                  </a:lnTo>
                  <a:lnTo>
                    <a:pt x="1276108" y="120878"/>
                  </a:lnTo>
                  <a:lnTo>
                    <a:pt x="1282204" y="124663"/>
                  </a:lnTo>
                  <a:lnTo>
                    <a:pt x="1289215" y="125958"/>
                  </a:lnTo>
                  <a:lnTo>
                    <a:pt x="1296136" y="124612"/>
                  </a:lnTo>
                  <a:lnTo>
                    <a:pt x="1302092" y="120726"/>
                  </a:lnTo>
                  <a:lnTo>
                    <a:pt x="1306271" y="114592"/>
                  </a:lnTo>
                  <a:lnTo>
                    <a:pt x="1307846" y="106476"/>
                  </a:lnTo>
                  <a:close/>
                </a:path>
                <a:path w="2333625" h="381635">
                  <a:moveTo>
                    <a:pt x="1367510" y="107315"/>
                  </a:moveTo>
                  <a:lnTo>
                    <a:pt x="1362900" y="94780"/>
                  </a:lnTo>
                  <a:lnTo>
                    <a:pt x="1351762" y="87782"/>
                  </a:lnTo>
                  <a:lnTo>
                    <a:pt x="1338148" y="84759"/>
                  </a:lnTo>
                  <a:lnTo>
                    <a:pt x="1326083" y="84099"/>
                  </a:lnTo>
                  <a:lnTo>
                    <a:pt x="1319034" y="84099"/>
                  </a:lnTo>
                  <a:lnTo>
                    <a:pt x="1319034" y="87007"/>
                  </a:lnTo>
                  <a:lnTo>
                    <a:pt x="1321104" y="87007"/>
                  </a:lnTo>
                  <a:lnTo>
                    <a:pt x="1322755" y="87426"/>
                  </a:lnTo>
                  <a:lnTo>
                    <a:pt x="1329804" y="88658"/>
                  </a:lnTo>
                  <a:lnTo>
                    <a:pt x="1329804" y="103987"/>
                  </a:lnTo>
                  <a:lnTo>
                    <a:pt x="1332534" y="116687"/>
                  </a:lnTo>
                  <a:lnTo>
                    <a:pt x="1338656" y="123215"/>
                  </a:lnTo>
                  <a:lnTo>
                    <a:pt x="1345006" y="125615"/>
                  </a:lnTo>
                  <a:lnTo>
                    <a:pt x="1348460" y="125958"/>
                  </a:lnTo>
                  <a:lnTo>
                    <a:pt x="1356144" y="124383"/>
                  </a:lnTo>
                  <a:lnTo>
                    <a:pt x="1362176" y="120205"/>
                  </a:lnTo>
                  <a:lnTo>
                    <a:pt x="1366100" y="114249"/>
                  </a:lnTo>
                  <a:lnTo>
                    <a:pt x="1367510" y="107315"/>
                  </a:lnTo>
                  <a:close/>
                </a:path>
                <a:path w="2333625" h="381635">
                  <a:moveTo>
                    <a:pt x="1375384" y="293751"/>
                  </a:moveTo>
                  <a:lnTo>
                    <a:pt x="1370990" y="281317"/>
                  </a:lnTo>
                  <a:lnTo>
                    <a:pt x="1360208" y="274180"/>
                  </a:lnTo>
                  <a:lnTo>
                    <a:pt x="1346542" y="270903"/>
                  </a:lnTo>
                  <a:lnTo>
                    <a:pt x="1333538" y="270129"/>
                  </a:lnTo>
                  <a:lnTo>
                    <a:pt x="1326896" y="270129"/>
                  </a:lnTo>
                  <a:lnTo>
                    <a:pt x="1326896" y="273456"/>
                  </a:lnTo>
                  <a:lnTo>
                    <a:pt x="1337271" y="273456"/>
                  </a:lnTo>
                  <a:lnTo>
                    <a:pt x="1337271" y="291680"/>
                  </a:lnTo>
                  <a:lnTo>
                    <a:pt x="1339659" y="302260"/>
                  </a:lnTo>
                  <a:lnTo>
                    <a:pt x="1344930" y="308559"/>
                  </a:lnTo>
                  <a:lnTo>
                    <a:pt x="1351127" y="311607"/>
                  </a:lnTo>
                  <a:lnTo>
                    <a:pt x="1356321" y="312394"/>
                  </a:lnTo>
                  <a:lnTo>
                    <a:pt x="1363840" y="310819"/>
                  </a:lnTo>
                  <a:lnTo>
                    <a:pt x="1369885" y="306641"/>
                  </a:lnTo>
                  <a:lnTo>
                    <a:pt x="1373911" y="300685"/>
                  </a:lnTo>
                  <a:lnTo>
                    <a:pt x="1375384" y="293751"/>
                  </a:lnTo>
                  <a:close/>
                </a:path>
                <a:path w="2333625" h="381635">
                  <a:moveTo>
                    <a:pt x="1390307" y="21958"/>
                  </a:moveTo>
                  <a:lnTo>
                    <a:pt x="1388859" y="16256"/>
                  </a:lnTo>
                  <a:lnTo>
                    <a:pt x="1384655" y="10147"/>
                  </a:lnTo>
                  <a:lnTo>
                    <a:pt x="1377886" y="5295"/>
                  </a:lnTo>
                  <a:lnTo>
                    <a:pt x="1368755" y="3314"/>
                  </a:lnTo>
                  <a:lnTo>
                    <a:pt x="1361135" y="4381"/>
                  </a:lnTo>
                  <a:lnTo>
                    <a:pt x="1354759" y="7823"/>
                  </a:lnTo>
                  <a:lnTo>
                    <a:pt x="1348232" y="13982"/>
                  </a:lnTo>
                  <a:lnTo>
                    <a:pt x="1340154" y="23202"/>
                  </a:lnTo>
                  <a:lnTo>
                    <a:pt x="1329626" y="33413"/>
                  </a:lnTo>
                  <a:lnTo>
                    <a:pt x="1318983" y="40500"/>
                  </a:lnTo>
                  <a:lnTo>
                    <a:pt x="1308874" y="44640"/>
                  </a:lnTo>
                  <a:lnTo>
                    <a:pt x="1299972" y="45986"/>
                  </a:lnTo>
                  <a:lnTo>
                    <a:pt x="1298740" y="45986"/>
                  </a:lnTo>
                  <a:lnTo>
                    <a:pt x="1294168" y="45161"/>
                  </a:lnTo>
                  <a:lnTo>
                    <a:pt x="1292098" y="45161"/>
                  </a:lnTo>
                  <a:lnTo>
                    <a:pt x="1291691" y="45986"/>
                  </a:lnTo>
                  <a:lnTo>
                    <a:pt x="1291691" y="46405"/>
                  </a:lnTo>
                  <a:lnTo>
                    <a:pt x="1294955" y="49136"/>
                  </a:lnTo>
                  <a:lnTo>
                    <a:pt x="1304163" y="53911"/>
                  </a:lnTo>
                  <a:lnTo>
                    <a:pt x="1318425" y="58470"/>
                  </a:lnTo>
                  <a:lnTo>
                    <a:pt x="1336852" y="60490"/>
                  </a:lnTo>
                  <a:lnTo>
                    <a:pt x="1360932" y="57150"/>
                  </a:lnTo>
                  <a:lnTo>
                    <a:pt x="1377556" y="48374"/>
                  </a:lnTo>
                  <a:lnTo>
                    <a:pt x="1379423" y="45986"/>
                  </a:lnTo>
                  <a:lnTo>
                    <a:pt x="1387195" y="36017"/>
                  </a:lnTo>
                  <a:lnTo>
                    <a:pt x="1390307" y="21958"/>
                  </a:lnTo>
                  <a:close/>
                </a:path>
                <a:path w="2333625" h="381635">
                  <a:moveTo>
                    <a:pt x="1416812" y="164896"/>
                  </a:moveTo>
                  <a:lnTo>
                    <a:pt x="1413471" y="149021"/>
                  </a:lnTo>
                  <a:lnTo>
                    <a:pt x="1405978" y="140766"/>
                  </a:lnTo>
                  <a:lnTo>
                    <a:pt x="1398104" y="137629"/>
                  </a:lnTo>
                  <a:lnTo>
                    <a:pt x="1393609" y="137134"/>
                  </a:lnTo>
                  <a:lnTo>
                    <a:pt x="1384490" y="137553"/>
                  </a:lnTo>
                  <a:lnTo>
                    <a:pt x="1379931" y="141287"/>
                  </a:lnTo>
                  <a:lnTo>
                    <a:pt x="1373314" y="147497"/>
                  </a:lnTo>
                  <a:lnTo>
                    <a:pt x="1367510" y="153301"/>
                  </a:lnTo>
                  <a:lnTo>
                    <a:pt x="1360881" y="156197"/>
                  </a:lnTo>
                  <a:lnTo>
                    <a:pt x="1280909" y="156197"/>
                  </a:lnTo>
                  <a:lnTo>
                    <a:pt x="1280909" y="158267"/>
                  </a:lnTo>
                  <a:lnTo>
                    <a:pt x="1281328" y="158686"/>
                  </a:lnTo>
                  <a:lnTo>
                    <a:pt x="1281747" y="158686"/>
                  </a:lnTo>
                  <a:lnTo>
                    <a:pt x="1286306" y="160756"/>
                  </a:lnTo>
                  <a:lnTo>
                    <a:pt x="1287551" y="161582"/>
                  </a:lnTo>
                  <a:lnTo>
                    <a:pt x="1288783" y="163652"/>
                  </a:lnTo>
                  <a:lnTo>
                    <a:pt x="1290027" y="165315"/>
                  </a:lnTo>
                  <a:lnTo>
                    <a:pt x="1292936" y="169456"/>
                  </a:lnTo>
                  <a:lnTo>
                    <a:pt x="1296238" y="169456"/>
                  </a:lnTo>
                  <a:lnTo>
                    <a:pt x="1303286" y="168630"/>
                  </a:lnTo>
                  <a:lnTo>
                    <a:pt x="1376616" y="168630"/>
                  </a:lnTo>
                  <a:lnTo>
                    <a:pt x="1376616" y="191833"/>
                  </a:lnTo>
                  <a:lnTo>
                    <a:pt x="1282166" y="191833"/>
                  </a:lnTo>
                  <a:lnTo>
                    <a:pt x="1280909" y="192252"/>
                  </a:lnTo>
                  <a:lnTo>
                    <a:pt x="1280909" y="194322"/>
                  </a:lnTo>
                  <a:lnTo>
                    <a:pt x="1285049" y="195973"/>
                  </a:lnTo>
                  <a:lnTo>
                    <a:pt x="1287551" y="197218"/>
                  </a:lnTo>
                  <a:lnTo>
                    <a:pt x="1292517" y="205498"/>
                  </a:lnTo>
                  <a:lnTo>
                    <a:pt x="1296238" y="205498"/>
                  </a:lnTo>
                  <a:lnTo>
                    <a:pt x="1303286" y="204673"/>
                  </a:lnTo>
                  <a:lnTo>
                    <a:pt x="1376616" y="204673"/>
                  </a:lnTo>
                  <a:lnTo>
                    <a:pt x="1376616" y="227876"/>
                  </a:lnTo>
                  <a:lnTo>
                    <a:pt x="1281747" y="227876"/>
                  </a:lnTo>
                  <a:lnTo>
                    <a:pt x="1280909" y="228282"/>
                  </a:lnTo>
                  <a:lnTo>
                    <a:pt x="1280909" y="230365"/>
                  </a:lnTo>
                  <a:lnTo>
                    <a:pt x="1285049" y="232016"/>
                  </a:lnTo>
                  <a:lnTo>
                    <a:pt x="1287551" y="233260"/>
                  </a:lnTo>
                  <a:lnTo>
                    <a:pt x="1292517" y="241541"/>
                  </a:lnTo>
                  <a:lnTo>
                    <a:pt x="1296238" y="241541"/>
                  </a:lnTo>
                  <a:lnTo>
                    <a:pt x="1303286" y="240715"/>
                  </a:lnTo>
                  <a:lnTo>
                    <a:pt x="1360881" y="240715"/>
                  </a:lnTo>
                  <a:lnTo>
                    <a:pt x="1367929" y="243611"/>
                  </a:lnTo>
                  <a:lnTo>
                    <a:pt x="1373314" y="248589"/>
                  </a:lnTo>
                  <a:lnTo>
                    <a:pt x="1379524" y="254393"/>
                  </a:lnTo>
                  <a:lnTo>
                    <a:pt x="1384084" y="258953"/>
                  </a:lnTo>
                  <a:lnTo>
                    <a:pt x="1393609" y="258953"/>
                  </a:lnTo>
                  <a:lnTo>
                    <a:pt x="1403870" y="256832"/>
                  </a:lnTo>
                  <a:lnTo>
                    <a:pt x="1411109" y="250977"/>
                  </a:lnTo>
                  <a:lnTo>
                    <a:pt x="1415402" y="242176"/>
                  </a:lnTo>
                  <a:lnTo>
                    <a:pt x="1415580" y="240715"/>
                  </a:lnTo>
                  <a:lnTo>
                    <a:pt x="1416697" y="232016"/>
                  </a:lnTo>
                  <a:lnTo>
                    <a:pt x="1416812" y="204673"/>
                  </a:lnTo>
                  <a:lnTo>
                    <a:pt x="1416812" y="168630"/>
                  </a:lnTo>
                  <a:lnTo>
                    <a:pt x="1416812" y="164896"/>
                  </a:lnTo>
                  <a:close/>
                </a:path>
                <a:path w="2333625" h="381635">
                  <a:moveTo>
                    <a:pt x="1435862" y="348437"/>
                  </a:moveTo>
                  <a:lnTo>
                    <a:pt x="1402537" y="314312"/>
                  </a:lnTo>
                  <a:lnTo>
                    <a:pt x="1395310" y="310527"/>
                  </a:lnTo>
                  <a:lnTo>
                    <a:pt x="1391907" y="307682"/>
                  </a:lnTo>
                  <a:lnTo>
                    <a:pt x="1390713" y="304520"/>
                  </a:lnTo>
                  <a:lnTo>
                    <a:pt x="1390307" y="303276"/>
                  </a:lnTo>
                  <a:lnTo>
                    <a:pt x="1389468" y="299961"/>
                  </a:lnTo>
                  <a:lnTo>
                    <a:pt x="1387805" y="299961"/>
                  </a:lnTo>
                  <a:lnTo>
                    <a:pt x="1387081" y="300685"/>
                  </a:lnTo>
                  <a:lnTo>
                    <a:pt x="1386979" y="338086"/>
                  </a:lnTo>
                  <a:lnTo>
                    <a:pt x="1364513" y="336943"/>
                  </a:lnTo>
                  <a:lnTo>
                    <a:pt x="1339697" y="330784"/>
                  </a:lnTo>
                  <a:lnTo>
                    <a:pt x="1316659" y="315544"/>
                  </a:lnTo>
                  <a:lnTo>
                    <a:pt x="1299565" y="287121"/>
                  </a:lnTo>
                  <a:lnTo>
                    <a:pt x="1297495" y="281317"/>
                  </a:lnTo>
                  <a:lnTo>
                    <a:pt x="1297076" y="280492"/>
                  </a:lnTo>
                  <a:lnTo>
                    <a:pt x="1295006" y="280492"/>
                  </a:lnTo>
                  <a:lnTo>
                    <a:pt x="1295057" y="291261"/>
                  </a:lnTo>
                  <a:lnTo>
                    <a:pt x="1308265" y="338086"/>
                  </a:lnTo>
                  <a:lnTo>
                    <a:pt x="1346212" y="372846"/>
                  </a:lnTo>
                  <a:lnTo>
                    <a:pt x="1390713" y="381177"/>
                  </a:lnTo>
                  <a:lnTo>
                    <a:pt x="1401953" y="380555"/>
                  </a:lnTo>
                  <a:lnTo>
                    <a:pt x="1417015" y="376770"/>
                  </a:lnTo>
                  <a:lnTo>
                    <a:pt x="1430197" y="367017"/>
                  </a:lnTo>
                  <a:lnTo>
                    <a:pt x="1435862" y="348437"/>
                  </a:lnTo>
                  <a:close/>
                </a:path>
                <a:path w="2333625" h="381635">
                  <a:moveTo>
                    <a:pt x="1447050" y="94056"/>
                  </a:moveTo>
                  <a:lnTo>
                    <a:pt x="1445082" y="84467"/>
                  </a:lnTo>
                  <a:lnTo>
                    <a:pt x="1439748" y="76708"/>
                  </a:lnTo>
                  <a:lnTo>
                    <a:pt x="1431836" y="71513"/>
                  </a:lnTo>
                  <a:lnTo>
                    <a:pt x="1422196" y="69608"/>
                  </a:lnTo>
                  <a:lnTo>
                    <a:pt x="1412709" y="71450"/>
                  </a:lnTo>
                  <a:lnTo>
                    <a:pt x="1404797" y="76593"/>
                  </a:lnTo>
                  <a:lnTo>
                    <a:pt x="1399362" y="84467"/>
                  </a:lnTo>
                  <a:lnTo>
                    <a:pt x="1397419" y="94056"/>
                  </a:lnTo>
                  <a:lnTo>
                    <a:pt x="1397342" y="96532"/>
                  </a:lnTo>
                  <a:lnTo>
                    <a:pt x="1398993" y="107721"/>
                  </a:lnTo>
                  <a:lnTo>
                    <a:pt x="1398993" y="117665"/>
                  </a:lnTo>
                  <a:lnTo>
                    <a:pt x="1395679" y="120573"/>
                  </a:lnTo>
                  <a:lnTo>
                    <a:pt x="1387398" y="120980"/>
                  </a:lnTo>
                  <a:lnTo>
                    <a:pt x="1384084" y="120980"/>
                  </a:lnTo>
                  <a:lnTo>
                    <a:pt x="1384084" y="124294"/>
                  </a:lnTo>
                  <a:lnTo>
                    <a:pt x="1393190" y="124294"/>
                  </a:lnTo>
                  <a:lnTo>
                    <a:pt x="1406855" y="123596"/>
                  </a:lnTo>
                  <a:lnTo>
                    <a:pt x="1424787" y="119900"/>
                  </a:lnTo>
                  <a:lnTo>
                    <a:pt x="1440383" y="110845"/>
                  </a:lnTo>
                  <a:lnTo>
                    <a:pt x="1447050" y="94056"/>
                  </a:lnTo>
                  <a:close/>
                </a:path>
                <a:path w="2333625" h="381635">
                  <a:moveTo>
                    <a:pt x="1449959" y="294157"/>
                  </a:moveTo>
                  <a:lnTo>
                    <a:pt x="1447317" y="283527"/>
                  </a:lnTo>
                  <a:lnTo>
                    <a:pt x="1439392" y="275932"/>
                  </a:lnTo>
                  <a:lnTo>
                    <a:pt x="1426184" y="271437"/>
                  </a:lnTo>
                  <a:lnTo>
                    <a:pt x="1407706" y="270129"/>
                  </a:lnTo>
                  <a:lnTo>
                    <a:pt x="1402308" y="270129"/>
                  </a:lnTo>
                  <a:lnTo>
                    <a:pt x="1401483" y="270548"/>
                  </a:lnTo>
                  <a:lnTo>
                    <a:pt x="1401483" y="273037"/>
                  </a:lnTo>
                  <a:lnTo>
                    <a:pt x="1404797" y="273456"/>
                  </a:lnTo>
                  <a:lnTo>
                    <a:pt x="1405636" y="273862"/>
                  </a:lnTo>
                  <a:lnTo>
                    <a:pt x="1412252" y="275107"/>
                  </a:lnTo>
                  <a:lnTo>
                    <a:pt x="1412341" y="291680"/>
                  </a:lnTo>
                  <a:lnTo>
                    <a:pt x="1414703" y="302602"/>
                  </a:lnTo>
                  <a:lnTo>
                    <a:pt x="1420380" y="308978"/>
                  </a:lnTo>
                  <a:lnTo>
                    <a:pt x="1426756" y="311772"/>
                  </a:lnTo>
                  <a:lnTo>
                    <a:pt x="1431315" y="312394"/>
                  </a:lnTo>
                  <a:lnTo>
                    <a:pt x="1439291" y="310603"/>
                  </a:lnTo>
                  <a:lnTo>
                    <a:pt x="1445133" y="306082"/>
                  </a:lnTo>
                  <a:lnTo>
                    <a:pt x="1448727" y="300164"/>
                  </a:lnTo>
                  <a:lnTo>
                    <a:pt x="1449959" y="294157"/>
                  </a:lnTo>
                  <a:close/>
                </a:path>
                <a:path w="2333625" h="381635">
                  <a:moveTo>
                    <a:pt x="1791030" y="250240"/>
                  </a:moveTo>
                  <a:lnTo>
                    <a:pt x="1790192" y="249415"/>
                  </a:lnTo>
                  <a:lnTo>
                    <a:pt x="1788121" y="249415"/>
                  </a:lnTo>
                  <a:lnTo>
                    <a:pt x="1787702" y="250240"/>
                  </a:lnTo>
                  <a:lnTo>
                    <a:pt x="1776641" y="258343"/>
                  </a:lnTo>
                  <a:lnTo>
                    <a:pt x="1767141" y="262420"/>
                  </a:lnTo>
                  <a:lnTo>
                    <a:pt x="1758200" y="264541"/>
                  </a:lnTo>
                  <a:lnTo>
                    <a:pt x="1750834" y="265150"/>
                  </a:lnTo>
                  <a:lnTo>
                    <a:pt x="1742998" y="264287"/>
                  </a:lnTo>
                  <a:lnTo>
                    <a:pt x="1733842" y="260337"/>
                  </a:lnTo>
                  <a:lnTo>
                    <a:pt x="1726247" y="251358"/>
                  </a:lnTo>
                  <a:lnTo>
                    <a:pt x="1723072" y="235331"/>
                  </a:lnTo>
                  <a:lnTo>
                    <a:pt x="1723453" y="228574"/>
                  </a:lnTo>
                  <a:lnTo>
                    <a:pt x="1725155" y="221043"/>
                  </a:lnTo>
                  <a:lnTo>
                    <a:pt x="1729028" y="209461"/>
                  </a:lnTo>
                  <a:lnTo>
                    <a:pt x="1735924" y="190576"/>
                  </a:lnTo>
                  <a:lnTo>
                    <a:pt x="1738655" y="182575"/>
                  </a:lnTo>
                  <a:lnTo>
                    <a:pt x="1742236" y="170649"/>
                  </a:lnTo>
                  <a:lnTo>
                    <a:pt x="1745348" y="157086"/>
                  </a:lnTo>
                  <a:lnTo>
                    <a:pt x="1746681" y="144183"/>
                  </a:lnTo>
                  <a:lnTo>
                    <a:pt x="1744065" y="130136"/>
                  </a:lnTo>
                  <a:lnTo>
                    <a:pt x="1736648" y="119430"/>
                  </a:lnTo>
                  <a:lnTo>
                    <a:pt x="1725015" y="112610"/>
                  </a:lnTo>
                  <a:lnTo>
                    <a:pt x="1709813" y="110210"/>
                  </a:lnTo>
                  <a:lnTo>
                    <a:pt x="1689747" y="112534"/>
                  </a:lnTo>
                  <a:lnTo>
                    <a:pt x="1666062" y="120053"/>
                  </a:lnTo>
                  <a:lnTo>
                    <a:pt x="1640433" y="133642"/>
                  </a:lnTo>
                  <a:lnTo>
                    <a:pt x="1614525" y="154127"/>
                  </a:lnTo>
                  <a:lnTo>
                    <a:pt x="1614817" y="146278"/>
                  </a:lnTo>
                  <a:lnTo>
                    <a:pt x="1614004" y="138277"/>
                  </a:lnTo>
                  <a:lnTo>
                    <a:pt x="1611490" y="130124"/>
                  </a:lnTo>
                  <a:lnTo>
                    <a:pt x="1606651" y="121805"/>
                  </a:lnTo>
                  <a:lnTo>
                    <a:pt x="1606651" y="81622"/>
                  </a:lnTo>
                  <a:lnTo>
                    <a:pt x="1601635" y="67500"/>
                  </a:lnTo>
                  <a:lnTo>
                    <a:pt x="1590446" y="60236"/>
                  </a:lnTo>
                  <a:lnTo>
                    <a:pt x="1578864" y="57569"/>
                  </a:lnTo>
                  <a:lnTo>
                    <a:pt x="1572666" y="57175"/>
                  </a:lnTo>
                  <a:lnTo>
                    <a:pt x="1562735" y="57175"/>
                  </a:lnTo>
                  <a:lnTo>
                    <a:pt x="1562735" y="59664"/>
                  </a:lnTo>
                  <a:lnTo>
                    <a:pt x="1567281" y="61734"/>
                  </a:lnTo>
                  <a:lnTo>
                    <a:pt x="1570596" y="64211"/>
                  </a:lnTo>
                  <a:lnTo>
                    <a:pt x="1571853" y="70015"/>
                  </a:lnTo>
                  <a:lnTo>
                    <a:pt x="1571853" y="103581"/>
                  </a:lnTo>
                  <a:lnTo>
                    <a:pt x="1565643" y="102743"/>
                  </a:lnTo>
                  <a:lnTo>
                    <a:pt x="1560664" y="102743"/>
                  </a:lnTo>
                  <a:lnTo>
                    <a:pt x="1539328" y="105448"/>
                  </a:lnTo>
                  <a:lnTo>
                    <a:pt x="1519847" y="111607"/>
                  </a:lnTo>
                  <a:lnTo>
                    <a:pt x="1505661" y="118313"/>
                  </a:lnTo>
                  <a:lnTo>
                    <a:pt x="1500162" y="122631"/>
                  </a:lnTo>
                  <a:lnTo>
                    <a:pt x="1500162" y="124294"/>
                  </a:lnTo>
                  <a:lnTo>
                    <a:pt x="1506385" y="124294"/>
                  </a:lnTo>
                  <a:lnTo>
                    <a:pt x="1508036" y="125120"/>
                  </a:lnTo>
                  <a:lnTo>
                    <a:pt x="1515910" y="132575"/>
                  </a:lnTo>
                  <a:lnTo>
                    <a:pt x="1517992" y="132575"/>
                  </a:lnTo>
                  <a:lnTo>
                    <a:pt x="1527517" y="128854"/>
                  </a:lnTo>
                  <a:lnTo>
                    <a:pt x="1528343" y="128854"/>
                  </a:lnTo>
                  <a:lnTo>
                    <a:pt x="1540357" y="124294"/>
                  </a:lnTo>
                  <a:lnTo>
                    <a:pt x="1551127" y="124294"/>
                  </a:lnTo>
                  <a:lnTo>
                    <a:pt x="1558391" y="124955"/>
                  </a:lnTo>
                  <a:lnTo>
                    <a:pt x="1565071" y="127355"/>
                  </a:lnTo>
                  <a:lnTo>
                    <a:pt x="1569961" y="132156"/>
                  </a:lnTo>
                  <a:lnTo>
                    <a:pt x="1571853" y="140030"/>
                  </a:lnTo>
                  <a:lnTo>
                    <a:pt x="1570583" y="149072"/>
                  </a:lnTo>
                  <a:lnTo>
                    <a:pt x="1565998" y="160756"/>
                  </a:lnTo>
                  <a:lnTo>
                    <a:pt x="1556994" y="176161"/>
                  </a:lnTo>
                  <a:lnTo>
                    <a:pt x="1542427" y="196380"/>
                  </a:lnTo>
                  <a:lnTo>
                    <a:pt x="1530134" y="212623"/>
                  </a:lnTo>
                  <a:lnTo>
                    <a:pt x="1523276" y="222758"/>
                  </a:lnTo>
                  <a:lnTo>
                    <a:pt x="1520291" y="229539"/>
                  </a:lnTo>
                  <a:lnTo>
                    <a:pt x="1519631" y="235750"/>
                  </a:lnTo>
                  <a:lnTo>
                    <a:pt x="1521968" y="245237"/>
                  </a:lnTo>
                  <a:lnTo>
                    <a:pt x="1527721" y="251955"/>
                  </a:lnTo>
                  <a:lnTo>
                    <a:pt x="1535023" y="255968"/>
                  </a:lnTo>
                  <a:lnTo>
                    <a:pt x="1542008" y="257289"/>
                  </a:lnTo>
                  <a:lnTo>
                    <a:pt x="1551571" y="255066"/>
                  </a:lnTo>
                  <a:lnTo>
                    <a:pt x="1560042" y="249732"/>
                  </a:lnTo>
                  <a:lnTo>
                    <a:pt x="1566964" y="243306"/>
                  </a:lnTo>
                  <a:lnTo>
                    <a:pt x="1571853" y="237820"/>
                  </a:lnTo>
                  <a:lnTo>
                    <a:pt x="1571853" y="314045"/>
                  </a:lnTo>
                  <a:lnTo>
                    <a:pt x="1578889" y="322745"/>
                  </a:lnTo>
                  <a:lnTo>
                    <a:pt x="1598777" y="322745"/>
                  </a:lnTo>
                  <a:lnTo>
                    <a:pt x="1606651" y="314871"/>
                  </a:lnTo>
                  <a:lnTo>
                    <a:pt x="1606651" y="305346"/>
                  </a:lnTo>
                  <a:lnTo>
                    <a:pt x="1606651" y="202184"/>
                  </a:lnTo>
                  <a:lnTo>
                    <a:pt x="1625346" y="183083"/>
                  </a:lnTo>
                  <a:lnTo>
                    <a:pt x="1648079" y="162471"/>
                  </a:lnTo>
                  <a:lnTo>
                    <a:pt x="1672374" y="145961"/>
                  </a:lnTo>
                  <a:lnTo>
                    <a:pt x="1695729" y="139204"/>
                  </a:lnTo>
                  <a:lnTo>
                    <a:pt x="1704200" y="141414"/>
                  </a:lnTo>
                  <a:lnTo>
                    <a:pt x="1709089" y="146875"/>
                  </a:lnTo>
                  <a:lnTo>
                    <a:pt x="1711350" y="153898"/>
                  </a:lnTo>
                  <a:lnTo>
                    <a:pt x="1711883" y="160756"/>
                  </a:lnTo>
                  <a:lnTo>
                    <a:pt x="1711198" y="170497"/>
                  </a:lnTo>
                  <a:lnTo>
                    <a:pt x="1709140" y="179971"/>
                  </a:lnTo>
                  <a:lnTo>
                    <a:pt x="1705762" y="190296"/>
                  </a:lnTo>
                  <a:lnTo>
                    <a:pt x="1701101" y="202603"/>
                  </a:lnTo>
                  <a:lnTo>
                    <a:pt x="1692363" y="224536"/>
                  </a:lnTo>
                  <a:lnTo>
                    <a:pt x="1686458" y="240766"/>
                  </a:lnTo>
                  <a:lnTo>
                    <a:pt x="1683105" y="253352"/>
                  </a:lnTo>
                  <a:lnTo>
                    <a:pt x="1682051" y="264337"/>
                  </a:lnTo>
                  <a:lnTo>
                    <a:pt x="1684705" y="278358"/>
                  </a:lnTo>
                  <a:lnTo>
                    <a:pt x="1692681" y="291007"/>
                  </a:lnTo>
                  <a:lnTo>
                    <a:pt x="1706016" y="300177"/>
                  </a:lnTo>
                  <a:lnTo>
                    <a:pt x="1724736" y="303695"/>
                  </a:lnTo>
                  <a:lnTo>
                    <a:pt x="1754327" y="296418"/>
                  </a:lnTo>
                  <a:lnTo>
                    <a:pt x="1774977" y="279882"/>
                  </a:lnTo>
                  <a:lnTo>
                    <a:pt x="1787080" y="262102"/>
                  </a:lnTo>
                  <a:lnTo>
                    <a:pt x="1791030" y="251079"/>
                  </a:lnTo>
                  <a:lnTo>
                    <a:pt x="1791030" y="250240"/>
                  </a:lnTo>
                  <a:close/>
                </a:path>
                <a:path w="2333625" h="381635">
                  <a:moveTo>
                    <a:pt x="2004047" y="219583"/>
                  </a:moveTo>
                  <a:lnTo>
                    <a:pt x="1989455" y="184365"/>
                  </a:lnTo>
                  <a:lnTo>
                    <a:pt x="1919109" y="161582"/>
                  </a:lnTo>
                  <a:lnTo>
                    <a:pt x="1932647" y="147688"/>
                  </a:lnTo>
                  <a:lnTo>
                    <a:pt x="1943862" y="133362"/>
                  </a:lnTo>
                  <a:lnTo>
                    <a:pt x="1951507" y="118643"/>
                  </a:lnTo>
                  <a:lnTo>
                    <a:pt x="1954326" y="103581"/>
                  </a:lnTo>
                  <a:lnTo>
                    <a:pt x="1951012" y="90970"/>
                  </a:lnTo>
                  <a:lnTo>
                    <a:pt x="1941372" y="79540"/>
                  </a:lnTo>
                  <a:lnTo>
                    <a:pt x="1940191" y="78155"/>
                  </a:lnTo>
                  <a:lnTo>
                    <a:pt x="1920595" y="68211"/>
                  </a:lnTo>
                  <a:lnTo>
                    <a:pt x="1890941" y="64211"/>
                  </a:lnTo>
                  <a:lnTo>
                    <a:pt x="1871179" y="65684"/>
                  </a:lnTo>
                  <a:lnTo>
                    <a:pt x="1854377" y="69088"/>
                  </a:lnTo>
                  <a:lnTo>
                    <a:pt x="1842693" y="72961"/>
                  </a:lnTo>
                  <a:lnTo>
                    <a:pt x="1838312" y="75819"/>
                  </a:lnTo>
                  <a:lnTo>
                    <a:pt x="1838312" y="77063"/>
                  </a:lnTo>
                  <a:lnTo>
                    <a:pt x="1842452" y="77889"/>
                  </a:lnTo>
                  <a:lnTo>
                    <a:pt x="1842884" y="78308"/>
                  </a:lnTo>
                  <a:lnTo>
                    <a:pt x="1844954" y="78714"/>
                  </a:lnTo>
                  <a:lnTo>
                    <a:pt x="1852409" y="86588"/>
                  </a:lnTo>
                  <a:lnTo>
                    <a:pt x="1856143" y="86588"/>
                  </a:lnTo>
                  <a:lnTo>
                    <a:pt x="1889277" y="79540"/>
                  </a:lnTo>
                  <a:lnTo>
                    <a:pt x="1897976" y="79540"/>
                  </a:lnTo>
                  <a:lnTo>
                    <a:pt x="1903768" y="82029"/>
                  </a:lnTo>
                  <a:lnTo>
                    <a:pt x="1903768" y="89077"/>
                  </a:lnTo>
                  <a:lnTo>
                    <a:pt x="1898396" y="105765"/>
                  </a:lnTo>
                  <a:lnTo>
                    <a:pt x="1884362" y="127203"/>
                  </a:lnTo>
                  <a:lnTo>
                    <a:pt x="1864804" y="151422"/>
                  </a:lnTo>
                  <a:lnTo>
                    <a:pt x="1842884" y="176504"/>
                  </a:lnTo>
                  <a:lnTo>
                    <a:pt x="1834908" y="185775"/>
                  </a:lnTo>
                  <a:lnTo>
                    <a:pt x="1830705" y="191312"/>
                  </a:lnTo>
                  <a:lnTo>
                    <a:pt x="1829066" y="195148"/>
                  </a:lnTo>
                  <a:lnTo>
                    <a:pt x="1828825" y="198869"/>
                  </a:lnTo>
                  <a:lnTo>
                    <a:pt x="1828787" y="209232"/>
                  </a:lnTo>
                  <a:lnTo>
                    <a:pt x="1837905" y="215861"/>
                  </a:lnTo>
                  <a:lnTo>
                    <a:pt x="1845779" y="215861"/>
                  </a:lnTo>
                  <a:lnTo>
                    <a:pt x="1849818" y="215099"/>
                  </a:lnTo>
                  <a:lnTo>
                    <a:pt x="1855406" y="212864"/>
                  </a:lnTo>
                  <a:lnTo>
                    <a:pt x="1863013" y="209219"/>
                  </a:lnTo>
                  <a:lnTo>
                    <a:pt x="1873110" y="204254"/>
                  </a:lnTo>
                  <a:lnTo>
                    <a:pt x="1883270" y="199402"/>
                  </a:lnTo>
                  <a:lnTo>
                    <a:pt x="1899373" y="192760"/>
                  </a:lnTo>
                  <a:lnTo>
                    <a:pt x="1918512" y="186893"/>
                  </a:lnTo>
                  <a:lnTo>
                    <a:pt x="1937753" y="184365"/>
                  </a:lnTo>
                  <a:lnTo>
                    <a:pt x="1952764" y="186093"/>
                  </a:lnTo>
                  <a:lnTo>
                    <a:pt x="1966810" y="191617"/>
                  </a:lnTo>
                  <a:lnTo>
                    <a:pt x="1977199" y="201498"/>
                  </a:lnTo>
                  <a:lnTo>
                    <a:pt x="1981250" y="216268"/>
                  </a:lnTo>
                  <a:lnTo>
                    <a:pt x="1980120" y="224739"/>
                  </a:lnTo>
                  <a:lnTo>
                    <a:pt x="1975929" y="234607"/>
                  </a:lnTo>
                  <a:lnTo>
                    <a:pt x="1967458" y="245872"/>
                  </a:lnTo>
                  <a:lnTo>
                    <a:pt x="1953501" y="258533"/>
                  </a:lnTo>
                  <a:lnTo>
                    <a:pt x="1940318" y="252577"/>
                  </a:lnTo>
                  <a:lnTo>
                    <a:pt x="1926983" y="247561"/>
                  </a:lnTo>
                  <a:lnTo>
                    <a:pt x="1926145" y="247345"/>
                  </a:lnTo>
                  <a:lnTo>
                    <a:pt x="1926145" y="274688"/>
                  </a:lnTo>
                  <a:lnTo>
                    <a:pt x="1920951" y="276555"/>
                  </a:lnTo>
                  <a:lnTo>
                    <a:pt x="1913775" y="279044"/>
                  </a:lnTo>
                  <a:lnTo>
                    <a:pt x="1906054" y="281216"/>
                  </a:lnTo>
                  <a:lnTo>
                    <a:pt x="1899221" y="282143"/>
                  </a:lnTo>
                  <a:lnTo>
                    <a:pt x="1892592" y="282143"/>
                  </a:lnTo>
                  <a:lnTo>
                    <a:pt x="1886369" y="277177"/>
                  </a:lnTo>
                  <a:lnTo>
                    <a:pt x="1886369" y="262674"/>
                  </a:lnTo>
                  <a:lnTo>
                    <a:pt x="1892592" y="259359"/>
                  </a:lnTo>
                  <a:lnTo>
                    <a:pt x="1897151" y="259359"/>
                  </a:lnTo>
                  <a:lnTo>
                    <a:pt x="1904479" y="260883"/>
                  </a:lnTo>
                  <a:lnTo>
                    <a:pt x="1912277" y="264706"/>
                  </a:lnTo>
                  <a:lnTo>
                    <a:pt x="1919757" y="269684"/>
                  </a:lnTo>
                  <a:lnTo>
                    <a:pt x="1926145" y="274688"/>
                  </a:lnTo>
                  <a:lnTo>
                    <a:pt x="1926145" y="247345"/>
                  </a:lnTo>
                  <a:lnTo>
                    <a:pt x="1913648" y="244081"/>
                  </a:lnTo>
                  <a:lnTo>
                    <a:pt x="1900466" y="242785"/>
                  </a:lnTo>
                  <a:lnTo>
                    <a:pt x="1884083" y="245287"/>
                  </a:lnTo>
                  <a:lnTo>
                    <a:pt x="1870646" y="252526"/>
                  </a:lnTo>
                  <a:lnTo>
                    <a:pt x="1861553" y="264109"/>
                  </a:lnTo>
                  <a:lnTo>
                    <a:pt x="1858213" y="279666"/>
                  </a:lnTo>
                  <a:lnTo>
                    <a:pt x="1861172" y="295021"/>
                  </a:lnTo>
                  <a:lnTo>
                    <a:pt x="1869084" y="307378"/>
                  </a:lnTo>
                  <a:lnTo>
                    <a:pt x="1880577" y="315607"/>
                  </a:lnTo>
                  <a:lnTo>
                    <a:pt x="1894243" y="318604"/>
                  </a:lnTo>
                  <a:lnTo>
                    <a:pt x="1905609" y="317284"/>
                  </a:lnTo>
                  <a:lnTo>
                    <a:pt x="1920151" y="313283"/>
                  </a:lnTo>
                  <a:lnTo>
                    <a:pt x="1936559" y="306552"/>
                  </a:lnTo>
                  <a:lnTo>
                    <a:pt x="1953501" y="297065"/>
                  </a:lnTo>
                  <a:lnTo>
                    <a:pt x="1963267" y="305231"/>
                  </a:lnTo>
                  <a:lnTo>
                    <a:pt x="1969452" y="309854"/>
                  </a:lnTo>
                  <a:lnTo>
                    <a:pt x="1973770" y="311924"/>
                  </a:lnTo>
                  <a:lnTo>
                    <a:pt x="1977936" y="312394"/>
                  </a:lnTo>
                  <a:lnTo>
                    <a:pt x="1982914" y="312394"/>
                  </a:lnTo>
                  <a:lnTo>
                    <a:pt x="1994509" y="308254"/>
                  </a:lnTo>
                  <a:lnTo>
                    <a:pt x="1994509" y="297065"/>
                  </a:lnTo>
                  <a:lnTo>
                    <a:pt x="1994509" y="285051"/>
                  </a:lnTo>
                  <a:lnTo>
                    <a:pt x="1990636" y="282143"/>
                  </a:lnTo>
                  <a:lnTo>
                    <a:pt x="1980006" y="274269"/>
                  </a:lnTo>
                  <a:lnTo>
                    <a:pt x="1989886" y="262115"/>
                  </a:lnTo>
                  <a:lnTo>
                    <a:pt x="1991487" y="259359"/>
                  </a:lnTo>
                  <a:lnTo>
                    <a:pt x="1991969" y="258533"/>
                  </a:lnTo>
                  <a:lnTo>
                    <a:pt x="1997468" y="249110"/>
                  </a:lnTo>
                  <a:lnTo>
                    <a:pt x="2002332" y="235000"/>
                  </a:lnTo>
                  <a:lnTo>
                    <a:pt x="2004047" y="219583"/>
                  </a:lnTo>
                  <a:close/>
                </a:path>
                <a:path w="2333625" h="381635">
                  <a:moveTo>
                    <a:pt x="2145817" y="263080"/>
                  </a:moveTo>
                  <a:lnTo>
                    <a:pt x="2144153" y="261010"/>
                  </a:lnTo>
                  <a:lnTo>
                    <a:pt x="2136698" y="251485"/>
                  </a:lnTo>
                  <a:lnTo>
                    <a:pt x="2135441" y="249783"/>
                  </a:lnTo>
                  <a:lnTo>
                    <a:pt x="2132965" y="245275"/>
                  </a:lnTo>
                  <a:lnTo>
                    <a:pt x="2132965" y="237820"/>
                  </a:lnTo>
                  <a:lnTo>
                    <a:pt x="2134222" y="234911"/>
                  </a:lnTo>
                  <a:lnTo>
                    <a:pt x="2135873" y="232841"/>
                  </a:lnTo>
                  <a:lnTo>
                    <a:pt x="2136698" y="232016"/>
                  </a:lnTo>
                  <a:lnTo>
                    <a:pt x="2136698" y="230352"/>
                  </a:lnTo>
                  <a:lnTo>
                    <a:pt x="2135873" y="229527"/>
                  </a:lnTo>
                  <a:lnTo>
                    <a:pt x="2134628" y="229527"/>
                  </a:lnTo>
                  <a:lnTo>
                    <a:pt x="2133803" y="230352"/>
                  </a:lnTo>
                  <a:lnTo>
                    <a:pt x="2133396" y="230352"/>
                  </a:lnTo>
                  <a:lnTo>
                    <a:pt x="2113915" y="245275"/>
                  </a:lnTo>
                  <a:lnTo>
                    <a:pt x="2108479" y="232257"/>
                  </a:lnTo>
                  <a:lnTo>
                    <a:pt x="2104593" y="219125"/>
                  </a:lnTo>
                  <a:lnTo>
                    <a:pt x="2102256" y="205600"/>
                  </a:lnTo>
                  <a:lnTo>
                    <a:pt x="2101481" y="191414"/>
                  </a:lnTo>
                  <a:lnTo>
                    <a:pt x="2101773" y="182079"/>
                  </a:lnTo>
                  <a:lnTo>
                    <a:pt x="2102840" y="172669"/>
                  </a:lnTo>
                  <a:lnTo>
                    <a:pt x="2104986" y="160312"/>
                  </a:lnTo>
                  <a:lnTo>
                    <a:pt x="2108530" y="142113"/>
                  </a:lnTo>
                  <a:lnTo>
                    <a:pt x="2110181" y="134658"/>
                  </a:lnTo>
                  <a:lnTo>
                    <a:pt x="2111845" y="125539"/>
                  </a:lnTo>
                  <a:lnTo>
                    <a:pt x="2111845" y="119316"/>
                  </a:lnTo>
                  <a:lnTo>
                    <a:pt x="2109305" y="110426"/>
                  </a:lnTo>
                  <a:lnTo>
                    <a:pt x="2102739" y="104978"/>
                  </a:lnTo>
                  <a:lnTo>
                    <a:pt x="2093671" y="102260"/>
                  </a:lnTo>
                  <a:lnTo>
                    <a:pt x="2083676" y="101511"/>
                  </a:lnTo>
                  <a:lnTo>
                    <a:pt x="2070417" y="101511"/>
                  </a:lnTo>
                  <a:lnTo>
                    <a:pt x="2070417" y="105651"/>
                  </a:lnTo>
                  <a:lnTo>
                    <a:pt x="2071649" y="105651"/>
                  </a:lnTo>
                  <a:lnTo>
                    <a:pt x="2077034" y="106895"/>
                  </a:lnTo>
                  <a:lnTo>
                    <a:pt x="2078291" y="111442"/>
                  </a:lnTo>
                  <a:lnTo>
                    <a:pt x="2078291" y="115176"/>
                  </a:lnTo>
                  <a:lnTo>
                    <a:pt x="2077186" y="129374"/>
                  </a:lnTo>
                  <a:lnTo>
                    <a:pt x="2074773" y="158534"/>
                  </a:lnTo>
                  <a:lnTo>
                    <a:pt x="2072347" y="189928"/>
                  </a:lnTo>
                  <a:lnTo>
                    <a:pt x="2074646" y="249821"/>
                  </a:lnTo>
                  <a:lnTo>
                    <a:pt x="2098509" y="293382"/>
                  </a:lnTo>
                  <a:lnTo>
                    <a:pt x="2116810" y="298716"/>
                  </a:lnTo>
                  <a:lnTo>
                    <a:pt x="2128863" y="296240"/>
                  </a:lnTo>
                  <a:lnTo>
                    <a:pt x="2137994" y="289712"/>
                  </a:lnTo>
                  <a:lnTo>
                    <a:pt x="2143798" y="280543"/>
                  </a:lnTo>
                  <a:lnTo>
                    <a:pt x="2145817" y="270129"/>
                  </a:lnTo>
                  <a:lnTo>
                    <a:pt x="2145817" y="263080"/>
                  </a:lnTo>
                  <a:close/>
                </a:path>
                <a:path w="2333625" h="381635">
                  <a:moveTo>
                    <a:pt x="2333498" y="145427"/>
                  </a:moveTo>
                  <a:lnTo>
                    <a:pt x="2325217" y="137553"/>
                  </a:lnTo>
                  <a:lnTo>
                    <a:pt x="2308644" y="137553"/>
                  </a:lnTo>
                  <a:lnTo>
                    <a:pt x="2305329" y="141693"/>
                  </a:lnTo>
                  <a:lnTo>
                    <a:pt x="2299106" y="149148"/>
                  </a:lnTo>
                  <a:lnTo>
                    <a:pt x="2293315" y="155778"/>
                  </a:lnTo>
                  <a:lnTo>
                    <a:pt x="2287092" y="156616"/>
                  </a:lnTo>
                  <a:lnTo>
                    <a:pt x="2283777" y="156616"/>
                  </a:lnTo>
                  <a:lnTo>
                    <a:pt x="2283777" y="139204"/>
                  </a:lnTo>
                  <a:lnTo>
                    <a:pt x="2279523" y="125285"/>
                  </a:lnTo>
                  <a:lnTo>
                    <a:pt x="2268956" y="117246"/>
                  </a:lnTo>
                  <a:lnTo>
                    <a:pt x="2255469" y="113588"/>
                  </a:lnTo>
                  <a:lnTo>
                    <a:pt x="2242362" y="112699"/>
                  </a:lnTo>
                  <a:lnTo>
                    <a:pt x="2235314" y="112699"/>
                  </a:lnTo>
                  <a:lnTo>
                    <a:pt x="2235314" y="115595"/>
                  </a:lnTo>
                  <a:lnTo>
                    <a:pt x="2239035" y="117246"/>
                  </a:lnTo>
                  <a:lnTo>
                    <a:pt x="2239467" y="117259"/>
                  </a:lnTo>
                  <a:lnTo>
                    <a:pt x="2244433" y="119316"/>
                  </a:lnTo>
                  <a:lnTo>
                    <a:pt x="2245664" y="127190"/>
                  </a:lnTo>
                  <a:lnTo>
                    <a:pt x="2245664" y="157022"/>
                  </a:lnTo>
                  <a:lnTo>
                    <a:pt x="2178964" y="157022"/>
                  </a:lnTo>
                  <a:lnTo>
                    <a:pt x="2178139" y="157441"/>
                  </a:lnTo>
                  <a:lnTo>
                    <a:pt x="2178139" y="159512"/>
                  </a:lnTo>
                  <a:lnTo>
                    <a:pt x="2182279" y="161175"/>
                  </a:lnTo>
                  <a:lnTo>
                    <a:pt x="2182685" y="161582"/>
                  </a:lnTo>
                  <a:lnTo>
                    <a:pt x="2184349" y="162407"/>
                  </a:lnTo>
                  <a:lnTo>
                    <a:pt x="2190572" y="171945"/>
                  </a:lnTo>
                  <a:lnTo>
                    <a:pt x="2194712" y="171945"/>
                  </a:lnTo>
                  <a:lnTo>
                    <a:pt x="2202992" y="170700"/>
                  </a:lnTo>
                  <a:lnTo>
                    <a:pt x="2245245" y="170700"/>
                  </a:lnTo>
                  <a:lnTo>
                    <a:pt x="2245309" y="176593"/>
                  </a:lnTo>
                  <a:lnTo>
                    <a:pt x="2245563" y="188099"/>
                  </a:lnTo>
                  <a:lnTo>
                    <a:pt x="2244433" y="226631"/>
                  </a:lnTo>
                  <a:lnTo>
                    <a:pt x="2240699" y="226771"/>
                  </a:lnTo>
                  <a:lnTo>
                    <a:pt x="2240699" y="246926"/>
                  </a:lnTo>
                  <a:lnTo>
                    <a:pt x="2238083" y="255422"/>
                  </a:lnTo>
                  <a:lnTo>
                    <a:pt x="2233396" y="264795"/>
                  </a:lnTo>
                  <a:lnTo>
                    <a:pt x="2225840" y="272389"/>
                  </a:lnTo>
                  <a:lnTo>
                    <a:pt x="2214588" y="275513"/>
                  </a:lnTo>
                  <a:lnTo>
                    <a:pt x="2207133" y="275513"/>
                  </a:lnTo>
                  <a:lnTo>
                    <a:pt x="2200922" y="271373"/>
                  </a:lnTo>
                  <a:lnTo>
                    <a:pt x="2200999" y="264795"/>
                  </a:lnTo>
                  <a:lnTo>
                    <a:pt x="2202129" y="259740"/>
                  </a:lnTo>
                  <a:lnTo>
                    <a:pt x="2206523" y="253453"/>
                  </a:lnTo>
                  <a:lnTo>
                    <a:pt x="2215261" y="248272"/>
                  </a:lnTo>
                  <a:lnTo>
                    <a:pt x="2229510" y="246100"/>
                  </a:lnTo>
                  <a:lnTo>
                    <a:pt x="2233650" y="246100"/>
                  </a:lnTo>
                  <a:lnTo>
                    <a:pt x="2236559" y="246519"/>
                  </a:lnTo>
                  <a:lnTo>
                    <a:pt x="2240699" y="246926"/>
                  </a:lnTo>
                  <a:lnTo>
                    <a:pt x="2240699" y="226771"/>
                  </a:lnTo>
                  <a:lnTo>
                    <a:pt x="2226183" y="227291"/>
                  </a:lnTo>
                  <a:lnTo>
                    <a:pt x="2203818" y="231863"/>
                  </a:lnTo>
                  <a:lnTo>
                    <a:pt x="2184870" y="244284"/>
                  </a:lnTo>
                  <a:lnTo>
                    <a:pt x="2176881" y="268478"/>
                  </a:lnTo>
                  <a:lnTo>
                    <a:pt x="2179955" y="284607"/>
                  </a:lnTo>
                  <a:lnTo>
                    <a:pt x="2188743" y="298678"/>
                  </a:lnTo>
                  <a:lnTo>
                    <a:pt x="2202586" y="308622"/>
                  </a:lnTo>
                  <a:lnTo>
                    <a:pt x="2220798" y="312394"/>
                  </a:lnTo>
                  <a:lnTo>
                    <a:pt x="2241588" y="308610"/>
                  </a:lnTo>
                  <a:lnTo>
                    <a:pt x="2258098" y="297954"/>
                  </a:lnTo>
                  <a:lnTo>
                    <a:pt x="2270569" y="281457"/>
                  </a:lnTo>
                  <a:lnTo>
                    <a:pt x="2272995" y="275513"/>
                  </a:lnTo>
                  <a:lnTo>
                    <a:pt x="2279231" y="260184"/>
                  </a:lnTo>
                  <a:lnTo>
                    <a:pt x="2280056" y="260604"/>
                  </a:lnTo>
                  <a:lnTo>
                    <a:pt x="2289581" y="268478"/>
                  </a:lnTo>
                  <a:lnTo>
                    <a:pt x="2294966" y="272618"/>
                  </a:lnTo>
                  <a:lnTo>
                    <a:pt x="2299538" y="275932"/>
                  </a:lnTo>
                  <a:lnTo>
                    <a:pt x="2305329" y="280073"/>
                  </a:lnTo>
                  <a:lnTo>
                    <a:pt x="2312797" y="280073"/>
                  </a:lnTo>
                  <a:lnTo>
                    <a:pt x="2318829" y="279120"/>
                  </a:lnTo>
                  <a:lnTo>
                    <a:pt x="2325636" y="275882"/>
                  </a:lnTo>
                  <a:lnTo>
                    <a:pt x="2331199" y="269760"/>
                  </a:lnTo>
                  <a:lnTo>
                    <a:pt x="2333498" y="260184"/>
                  </a:lnTo>
                  <a:lnTo>
                    <a:pt x="2327757" y="246100"/>
                  </a:lnTo>
                  <a:lnTo>
                    <a:pt x="2327605" y="245719"/>
                  </a:lnTo>
                  <a:lnTo>
                    <a:pt x="2313660" y="236423"/>
                  </a:lnTo>
                  <a:lnTo>
                    <a:pt x="2297328" y="231241"/>
                  </a:lnTo>
                  <a:lnTo>
                    <a:pt x="2284209" y="229120"/>
                  </a:lnTo>
                  <a:lnTo>
                    <a:pt x="2284793" y="219176"/>
                  </a:lnTo>
                  <a:lnTo>
                    <a:pt x="2285174" y="206997"/>
                  </a:lnTo>
                  <a:lnTo>
                    <a:pt x="2285301" y="197205"/>
                  </a:lnTo>
                  <a:lnTo>
                    <a:pt x="2285365" y="188099"/>
                  </a:lnTo>
                  <a:lnTo>
                    <a:pt x="2285022" y="170700"/>
                  </a:lnTo>
                  <a:lnTo>
                    <a:pt x="2328938" y="170700"/>
                  </a:lnTo>
                  <a:lnTo>
                    <a:pt x="2333498" y="161988"/>
                  </a:lnTo>
                  <a:lnTo>
                    <a:pt x="2333498" y="156616"/>
                  </a:lnTo>
                  <a:lnTo>
                    <a:pt x="2333498" y="145427"/>
                  </a:lnTo>
                  <a:close/>
                </a:path>
                <a:path w="2333625" h="381635">
                  <a:moveTo>
                    <a:pt x="2333498" y="63385"/>
                  </a:moveTo>
                  <a:lnTo>
                    <a:pt x="2324798" y="55930"/>
                  </a:lnTo>
                  <a:lnTo>
                    <a:pt x="2308644" y="55930"/>
                  </a:lnTo>
                  <a:lnTo>
                    <a:pt x="2304910" y="60490"/>
                  </a:lnTo>
                  <a:lnTo>
                    <a:pt x="2299106" y="67119"/>
                  </a:lnTo>
                  <a:lnTo>
                    <a:pt x="2293734" y="73748"/>
                  </a:lnTo>
                  <a:lnTo>
                    <a:pt x="2287092" y="75399"/>
                  </a:lnTo>
                  <a:lnTo>
                    <a:pt x="2178964" y="75399"/>
                  </a:lnTo>
                  <a:lnTo>
                    <a:pt x="2178139" y="75819"/>
                  </a:lnTo>
                  <a:lnTo>
                    <a:pt x="2178139" y="77889"/>
                  </a:lnTo>
                  <a:lnTo>
                    <a:pt x="2183104" y="79959"/>
                  </a:lnTo>
                  <a:lnTo>
                    <a:pt x="2183930" y="80378"/>
                  </a:lnTo>
                  <a:lnTo>
                    <a:pt x="2185593" y="81622"/>
                  </a:lnTo>
                  <a:lnTo>
                    <a:pt x="2190978" y="90322"/>
                  </a:lnTo>
                  <a:lnTo>
                    <a:pt x="2194712" y="90322"/>
                  </a:lnTo>
                  <a:lnTo>
                    <a:pt x="2202992" y="89077"/>
                  </a:lnTo>
                  <a:lnTo>
                    <a:pt x="2327694" y="89077"/>
                  </a:lnTo>
                  <a:lnTo>
                    <a:pt x="2333498" y="81622"/>
                  </a:lnTo>
                  <a:lnTo>
                    <a:pt x="2333498" y="63385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83220" y="3291608"/>
              <a:ext cx="230352" cy="252323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4059656" y="3242729"/>
              <a:ext cx="647065" cy="356870"/>
            </a:xfrm>
            <a:custGeom>
              <a:avLst/>
              <a:gdLst/>
              <a:ahLst/>
              <a:cxnLst/>
              <a:rect l="l" t="t" r="r" b="b"/>
              <a:pathLst>
                <a:path w="647064" h="356870">
                  <a:moveTo>
                    <a:pt x="223723" y="228282"/>
                  </a:moveTo>
                  <a:lnTo>
                    <a:pt x="201345" y="228282"/>
                  </a:lnTo>
                  <a:lnTo>
                    <a:pt x="198031" y="231178"/>
                  </a:lnTo>
                  <a:lnTo>
                    <a:pt x="194297" y="234911"/>
                  </a:lnTo>
                  <a:lnTo>
                    <a:pt x="194297" y="253555"/>
                  </a:lnTo>
                  <a:lnTo>
                    <a:pt x="194297" y="286283"/>
                  </a:lnTo>
                  <a:lnTo>
                    <a:pt x="194297" y="299135"/>
                  </a:lnTo>
                  <a:lnTo>
                    <a:pt x="194297" y="330619"/>
                  </a:lnTo>
                  <a:lnTo>
                    <a:pt x="148729" y="330619"/>
                  </a:lnTo>
                  <a:lnTo>
                    <a:pt x="148729" y="299135"/>
                  </a:lnTo>
                  <a:lnTo>
                    <a:pt x="194297" y="299135"/>
                  </a:lnTo>
                  <a:lnTo>
                    <a:pt x="194297" y="286283"/>
                  </a:lnTo>
                  <a:lnTo>
                    <a:pt x="148729" y="286283"/>
                  </a:lnTo>
                  <a:lnTo>
                    <a:pt x="148729" y="253555"/>
                  </a:lnTo>
                  <a:lnTo>
                    <a:pt x="194297" y="253555"/>
                  </a:lnTo>
                  <a:lnTo>
                    <a:pt x="194297" y="234911"/>
                  </a:lnTo>
                  <a:lnTo>
                    <a:pt x="193890" y="235318"/>
                  </a:lnTo>
                  <a:lnTo>
                    <a:pt x="189750" y="239052"/>
                  </a:lnTo>
                  <a:lnTo>
                    <a:pt x="185191" y="241122"/>
                  </a:lnTo>
                  <a:lnTo>
                    <a:pt x="147078" y="241122"/>
                  </a:lnTo>
                  <a:lnTo>
                    <a:pt x="140144" y="233464"/>
                  </a:lnTo>
                  <a:lnTo>
                    <a:pt x="130187" y="229527"/>
                  </a:lnTo>
                  <a:lnTo>
                    <a:pt x="120383" y="228079"/>
                  </a:lnTo>
                  <a:lnTo>
                    <a:pt x="113919" y="227863"/>
                  </a:lnTo>
                  <a:lnTo>
                    <a:pt x="109372" y="227863"/>
                  </a:lnTo>
                  <a:lnTo>
                    <a:pt x="109372" y="229933"/>
                  </a:lnTo>
                  <a:lnTo>
                    <a:pt x="112687" y="231178"/>
                  </a:lnTo>
                  <a:lnTo>
                    <a:pt x="113106" y="231597"/>
                  </a:lnTo>
                  <a:lnTo>
                    <a:pt x="116420" y="233667"/>
                  </a:lnTo>
                  <a:lnTo>
                    <a:pt x="117170" y="238226"/>
                  </a:lnTo>
                  <a:lnTo>
                    <a:pt x="117246" y="349262"/>
                  </a:lnTo>
                  <a:lnTo>
                    <a:pt x="123863" y="356717"/>
                  </a:lnTo>
                  <a:lnTo>
                    <a:pt x="139192" y="356717"/>
                  </a:lnTo>
                  <a:lnTo>
                    <a:pt x="147078" y="352983"/>
                  </a:lnTo>
                  <a:lnTo>
                    <a:pt x="148310" y="343458"/>
                  </a:lnTo>
                  <a:lnTo>
                    <a:pt x="186016" y="343458"/>
                  </a:lnTo>
                  <a:lnTo>
                    <a:pt x="192227" y="347611"/>
                  </a:lnTo>
                  <a:lnTo>
                    <a:pt x="200101" y="353822"/>
                  </a:lnTo>
                  <a:lnTo>
                    <a:pt x="203009" y="356311"/>
                  </a:lnTo>
                  <a:lnTo>
                    <a:pt x="207556" y="356311"/>
                  </a:lnTo>
                  <a:lnTo>
                    <a:pt x="218744" y="355892"/>
                  </a:lnTo>
                  <a:lnTo>
                    <a:pt x="223723" y="347611"/>
                  </a:lnTo>
                  <a:lnTo>
                    <a:pt x="223723" y="343458"/>
                  </a:lnTo>
                  <a:lnTo>
                    <a:pt x="223723" y="330619"/>
                  </a:lnTo>
                  <a:lnTo>
                    <a:pt x="223723" y="299135"/>
                  </a:lnTo>
                  <a:lnTo>
                    <a:pt x="223723" y="286283"/>
                  </a:lnTo>
                  <a:lnTo>
                    <a:pt x="223723" y="253555"/>
                  </a:lnTo>
                  <a:lnTo>
                    <a:pt x="223723" y="241122"/>
                  </a:lnTo>
                  <a:lnTo>
                    <a:pt x="223723" y="228282"/>
                  </a:lnTo>
                  <a:close/>
                </a:path>
                <a:path w="647064" h="356870">
                  <a:moveTo>
                    <a:pt x="347179" y="226212"/>
                  </a:moveTo>
                  <a:lnTo>
                    <a:pt x="343166" y="211607"/>
                  </a:lnTo>
                  <a:lnTo>
                    <a:pt x="333451" y="203225"/>
                  </a:lnTo>
                  <a:lnTo>
                    <a:pt x="321487" y="199186"/>
                  </a:lnTo>
                  <a:lnTo>
                    <a:pt x="310718" y="197624"/>
                  </a:lnTo>
                  <a:lnTo>
                    <a:pt x="289826" y="194017"/>
                  </a:lnTo>
                  <a:lnTo>
                    <a:pt x="273126" y="188976"/>
                  </a:lnTo>
                  <a:lnTo>
                    <a:pt x="259676" y="182778"/>
                  </a:lnTo>
                  <a:lnTo>
                    <a:pt x="248577" y="175666"/>
                  </a:lnTo>
                  <a:lnTo>
                    <a:pt x="322326" y="175666"/>
                  </a:lnTo>
                  <a:lnTo>
                    <a:pt x="332282" y="174294"/>
                  </a:lnTo>
                  <a:lnTo>
                    <a:pt x="339255" y="170548"/>
                  </a:lnTo>
                  <a:lnTo>
                    <a:pt x="343357" y="165011"/>
                  </a:lnTo>
                  <a:lnTo>
                    <a:pt x="344703" y="158254"/>
                  </a:lnTo>
                  <a:lnTo>
                    <a:pt x="342811" y="150647"/>
                  </a:lnTo>
                  <a:lnTo>
                    <a:pt x="338010" y="145211"/>
                  </a:lnTo>
                  <a:lnTo>
                    <a:pt x="331584" y="141947"/>
                  </a:lnTo>
                  <a:lnTo>
                    <a:pt x="324815" y="140855"/>
                  </a:lnTo>
                  <a:lnTo>
                    <a:pt x="315290" y="140855"/>
                  </a:lnTo>
                  <a:lnTo>
                    <a:pt x="310311" y="145834"/>
                  </a:lnTo>
                  <a:lnTo>
                    <a:pt x="307416" y="149148"/>
                  </a:lnTo>
                  <a:lnTo>
                    <a:pt x="301078" y="155549"/>
                  </a:lnTo>
                  <a:lnTo>
                    <a:pt x="295554" y="159931"/>
                  </a:lnTo>
                  <a:lnTo>
                    <a:pt x="289636" y="162433"/>
                  </a:lnTo>
                  <a:lnTo>
                    <a:pt x="282130" y="163233"/>
                  </a:lnTo>
                  <a:lnTo>
                    <a:pt x="233248" y="163233"/>
                  </a:lnTo>
                  <a:lnTo>
                    <a:pt x="212953" y="136296"/>
                  </a:lnTo>
                  <a:lnTo>
                    <a:pt x="211696" y="134226"/>
                  </a:lnTo>
                  <a:lnTo>
                    <a:pt x="209626" y="134226"/>
                  </a:lnTo>
                  <a:lnTo>
                    <a:pt x="209219" y="135890"/>
                  </a:lnTo>
                  <a:lnTo>
                    <a:pt x="213360" y="163233"/>
                  </a:lnTo>
                  <a:lnTo>
                    <a:pt x="142100" y="163233"/>
                  </a:lnTo>
                  <a:lnTo>
                    <a:pt x="147599" y="153428"/>
                  </a:lnTo>
                  <a:lnTo>
                    <a:pt x="152552" y="143814"/>
                  </a:lnTo>
                  <a:lnTo>
                    <a:pt x="157365" y="133350"/>
                  </a:lnTo>
                  <a:lnTo>
                    <a:pt x="162407" y="120967"/>
                  </a:lnTo>
                  <a:lnTo>
                    <a:pt x="246507" y="120967"/>
                  </a:lnTo>
                  <a:lnTo>
                    <a:pt x="256641" y="119481"/>
                  </a:lnTo>
                  <a:lnTo>
                    <a:pt x="263588" y="115531"/>
                  </a:lnTo>
                  <a:lnTo>
                    <a:pt x="267589" y="109969"/>
                  </a:lnTo>
                  <a:lnTo>
                    <a:pt x="268871" y="103568"/>
                  </a:lnTo>
                  <a:lnTo>
                    <a:pt x="266865" y="95961"/>
                  </a:lnTo>
                  <a:lnTo>
                    <a:pt x="261823" y="90525"/>
                  </a:lnTo>
                  <a:lnTo>
                    <a:pt x="255244" y="87261"/>
                  </a:lnTo>
                  <a:lnTo>
                    <a:pt x="248577" y="86169"/>
                  </a:lnTo>
                  <a:lnTo>
                    <a:pt x="239052" y="86169"/>
                  </a:lnTo>
                  <a:lnTo>
                    <a:pt x="233667" y="91554"/>
                  </a:lnTo>
                  <a:lnTo>
                    <a:pt x="229108" y="96532"/>
                  </a:lnTo>
                  <a:lnTo>
                    <a:pt x="224256" y="101561"/>
                  </a:lnTo>
                  <a:lnTo>
                    <a:pt x="219265" y="105346"/>
                  </a:lnTo>
                  <a:lnTo>
                    <a:pt x="213487" y="107721"/>
                  </a:lnTo>
                  <a:lnTo>
                    <a:pt x="206324" y="108546"/>
                  </a:lnTo>
                  <a:lnTo>
                    <a:pt x="167373" y="108546"/>
                  </a:lnTo>
                  <a:lnTo>
                    <a:pt x="170053" y="100012"/>
                  </a:lnTo>
                  <a:lnTo>
                    <a:pt x="173012" y="89649"/>
                  </a:lnTo>
                  <a:lnTo>
                    <a:pt x="176047" y="77025"/>
                  </a:lnTo>
                  <a:lnTo>
                    <a:pt x="178968" y="61722"/>
                  </a:lnTo>
                  <a:lnTo>
                    <a:pt x="249821" y="61722"/>
                  </a:lnTo>
                  <a:lnTo>
                    <a:pt x="259778" y="60236"/>
                  </a:lnTo>
                  <a:lnTo>
                    <a:pt x="266750" y="56286"/>
                  </a:lnTo>
                  <a:lnTo>
                    <a:pt x="270852" y="50723"/>
                  </a:lnTo>
                  <a:lnTo>
                    <a:pt x="272199" y="44323"/>
                  </a:lnTo>
                  <a:lnTo>
                    <a:pt x="270243" y="36715"/>
                  </a:lnTo>
                  <a:lnTo>
                    <a:pt x="265303" y="31280"/>
                  </a:lnTo>
                  <a:lnTo>
                    <a:pt x="258737" y="28016"/>
                  </a:lnTo>
                  <a:lnTo>
                    <a:pt x="251904" y="26924"/>
                  </a:lnTo>
                  <a:lnTo>
                    <a:pt x="242366" y="26924"/>
                  </a:lnTo>
                  <a:lnTo>
                    <a:pt x="238213" y="31483"/>
                  </a:lnTo>
                  <a:lnTo>
                    <a:pt x="230352" y="39357"/>
                  </a:lnTo>
                  <a:lnTo>
                    <a:pt x="224955" y="45148"/>
                  </a:lnTo>
                  <a:lnTo>
                    <a:pt x="219583" y="49301"/>
                  </a:lnTo>
                  <a:lnTo>
                    <a:pt x="180632" y="49301"/>
                  </a:lnTo>
                  <a:lnTo>
                    <a:pt x="181876" y="36715"/>
                  </a:lnTo>
                  <a:lnTo>
                    <a:pt x="182232" y="28016"/>
                  </a:lnTo>
                  <a:lnTo>
                    <a:pt x="158673" y="0"/>
                  </a:lnTo>
                  <a:lnTo>
                    <a:pt x="148945" y="2260"/>
                  </a:lnTo>
                  <a:lnTo>
                    <a:pt x="130911" y="49301"/>
                  </a:lnTo>
                  <a:lnTo>
                    <a:pt x="69189" y="49301"/>
                  </a:lnTo>
                  <a:lnTo>
                    <a:pt x="68770" y="49707"/>
                  </a:lnTo>
                  <a:lnTo>
                    <a:pt x="68770" y="51371"/>
                  </a:lnTo>
                  <a:lnTo>
                    <a:pt x="72504" y="53022"/>
                  </a:lnTo>
                  <a:lnTo>
                    <a:pt x="73329" y="53441"/>
                  </a:lnTo>
                  <a:lnTo>
                    <a:pt x="74980" y="54686"/>
                  </a:lnTo>
                  <a:lnTo>
                    <a:pt x="79946" y="62966"/>
                  </a:lnTo>
                  <a:lnTo>
                    <a:pt x="83680" y="62966"/>
                  </a:lnTo>
                  <a:lnTo>
                    <a:pt x="90728" y="61722"/>
                  </a:lnTo>
                  <a:lnTo>
                    <a:pt x="128841" y="61722"/>
                  </a:lnTo>
                  <a:lnTo>
                    <a:pt x="126022" y="74231"/>
                  </a:lnTo>
                  <a:lnTo>
                    <a:pt x="123088" y="85610"/>
                  </a:lnTo>
                  <a:lnTo>
                    <a:pt x="119926" y="96748"/>
                  </a:lnTo>
                  <a:lnTo>
                    <a:pt x="116420" y="108546"/>
                  </a:lnTo>
                  <a:lnTo>
                    <a:pt x="65455" y="108546"/>
                  </a:lnTo>
                  <a:lnTo>
                    <a:pt x="65455" y="110617"/>
                  </a:lnTo>
                  <a:lnTo>
                    <a:pt x="69596" y="112268"/>
                  </a:lnTo>
                  <a:lnTo>
                    <a:pt x="70002" y="112687"/>
                  </a:lnTo>
                  <a:lnTo>
                    <a:pt x="71666" y="113931"/>
                  </a:lnTo>
                  <a:lnTo>
                    <a:pt x="77050" y="122224"/>
                  </a:lnTo>
                  <a:lnTo>
                    <a:pt x="80378" y="122224"/>
                  </a:lnTo>
                  <a:lnTo>
                    <a:pt x="87401" y="120967"/>
                  </a:lnTo>
                  <a:lnTo>
                    <a:pt x="112268" y="120967"/>
                  </a:lnTo>
                  <a:lnTo>
                    <a:pt x="107124" y="133756"/>
                  </a:lnTo>
                  <a:lnTo>
                    <a:pt x="102577" y="144284"/>
                  </a:lnTo>
                  <a:lnTo>
                    <a:pt x="98094" y="153720"/>
                  </a:lnTo>
                  <a:lnTo>
                    <a:pt x="93205" y="163233"/>
                  </a:lnTo>
                  <a:lnTo>
                    <a:pt x="406" y="163233"/>
                  </a:lnTo>
                  <a:lnTo>
                    <a:pt x="0" y="163652"/>
                  </a:lnTo>
                  <a:lnTo>
                    <a:pt x="0" y="165722"/>
                  </a:lnTo>
                  <a:lnTo>
                    <a:pt x="3721" y="166966"/>
                  </a:lnTo>
                  <a:lnTo>
                    <a:pt x="4546" y="167373"/>
                  </a:lnTo>
                  <a:lnTo>
                    <a:pt x="6210" y="168617"/>
                  </a:lnTo>
                  <a:lnTo>
                    <a:pt x="11595" y="176911"/>
                  </a:lnTo>
                  <a:lnTo>
                    <a:pt x="14897" y="176911"/>
                  </a:lnTo>
                  <a:lnTo>
                    <a:pt x="21945" y="175666"/>
                  </a:lnTo>
                  <a:lnTo>
                    <a:pt x="86169" y="175666"/>
                  </a:lnTo>
                  <a:lnTo>
                    <a:pt x="47218" y="224866"/>
                  </a:lnTo>
                  <a:lnTo>
                    <a:pt x="4546" y="251066"/>
                  </a:lnTo>
                  <a:lnTo>
                    <a:pt x="2070" y="251891"/>
                  </a:lnTo>
                  <a:lnTo>
                    <a:pt x="2070" y="254381"/>
                  </a:lnTo>
                  <a:lnTo>
                    <a:pt x="4965" y="254381"/>
                  </a:lnTo>
                  <a:lnTo>
                    <a:pt x="19583" y="253441"/>
                  </a:lnTo>
                  <a:lnTo>
                    <a:pt x="67932" y="238226"/>
                  </a:lnTo>
                  <a:lnTo>
                    <a:pt x="110401" y="206171"/>
                  </a:lnTo>
                  <a:lnTo>
                    <a:pt x="134226" y="175666"/>
                  </a:lnTo>
                  <a:lnTo>
                    <a:pt x="217512" y="175666"/>
                  </a:lnTo>
                  <a:lnTo>
                    <a:pt x="238937" y="212445"/>
                  </a:lnTo>
                  <a:lnTo>
                    <a:pt x="266230" y="235585"/>
                  </a:lnTo>
                  <a:lnTo>
                    <a:pt x="294233" y="247624"/>
                  </a:lnTo>
                  <a:lnTo>
                    <a:pt x="317766" y="251066"/>
                  </a:lnTo>
                  <a:lnTo>
                    <a:pt x="330923" y="249047"/>
                  </a:lnTo>
                  <a:lnTo>
                    <a:pt x="340080" y="243611"/>
                  </a:lnTo>
                  <a:lnTo>
                    <a:pt x="345427" y="235686"/>
                  </a:lnTo>
                  <a:lnTo>
                    <a:pt x="347179" y="226212"/>
                  </a:lnTo>
                  <a:close/>
                </a:path>
                <a:path w="647064" h="356870">
                  <a:moveTo>
                    <a:pt x="646823" y="204254"/>
                  </a:moveTo>
                  <a:lnTo>
                    <a:pt x="644664" y="195795"/>
                  </a:lnTo>
                  <a:lnTo>
                    <a:pt x="639152" y="189699"/>
                  </a:lnTo>
                  <a:lnTo>
                    <a:pt x="631786" y="186016"/>
                  </a:lnTo>
                  <a:lnTo>
                    <a:pt x="624039" y="184772"/>
                  </a:lnTo>
                  <a:lnTo>
                    <a:pt x="617029" y="185737"/>
                  </a:lnTo>
                  <a:lnTo>
                    <a:pt x="611238" y="188404"/>
                  </a:lnTo>
                  <a:lnTo>
                    <a:pt x="606145" y="192481"/>
                  </a:lnTo>
                  <a:lnTo>
                    <a:pt x="596379" y="202476"/>
                  </a:lnTo>
                  <a:lnTo>
                    <a:pt x="591248" y="206273"/>
                  </a:lnTo>
                  <a:lnTo>
                    <a:pt x="585114" y="208749"/>
                  </a:lnTo>
                  <a:lnTo>
                    <a:pt x="577215" y="209638"/>
                  </a:lnTo>
                  <a:lnTo>
                    <a:pt x="542417" y="209638"/>
                  </a:lnTo>
                  <a:lnTo>
                    <a:pt x="542417" y="130505"/>
                  </a:lnTo>
                  <a:lnTo>
                    <a:pt x="594194" y="130505"/>
                  </a:lnTo>
                  <a:lnTo>
                    <a:pt x="605421" y="128803"/>
                  </a:lnTo>
                  <a:lnTo>
                    <a:pt x="613156" y="124345"/>
                  </a:lnTo>
                  <a:lnTo>
                    <a:pt x="617626" y="118097"/>
                  </a:lnTo>
                  <a:lnTo>
                    <a:pt x="619061" y="111036"/>
                  </a:lnTo>
                  <a:lnTo>
                    <a:pt x="616966" y="102755"/>
                  </a:lnTo>
                  <a:lnTo>
                    <a:pt x="611606" y="96634"/>
                  </a:lnTo>
                  <a:lnTo>
                    <a:pt x="604380" y="92849"/>
                  </a:lnTo>
                  <a:lnTo>
                    <a:pt x="596684" y="91554"/>
                  </a:lnTo>
                  <a:lnTo>
                    <a:pt x="589610" y="92532"/>
                  </a:lnTo>
                  <a:lnTo>
                    <a:pt x="583946" y="95338"/>
                  </a:lnTo>
                  <a:lnTo>
                    <a:pt x="578739" y="99783"/>
                  </a:lnTo>
                  <a:lnTo>
                    <a:pt x="573074" y="105651"/>
                  </a:lnTo>
                  <a:lnTo>
                    <a:pt x="568629" y="109778"/>
                  </a:lnTo>
                  <a:lnTo>
                    <a:pt x="563600" y="113207"/>
                  </a:lnTo>
                  <a:lnTo>
                    <a:pt x="557403" y="115557"/>
                  </a:lnTo>
                  <a:lnTo>
                    <a:pt x="549465" y="116420"/>
                  </a:lnTo>
                  <a:lnTo>
                    <a:pt x="542417" y="116420"/>
                  </a:lnTo>
                  <a:lnTo>
                    <a:pt x="542417" y="67106"/>
                  </a:lnTo>
                  <a:lnTo>
                    <a:pt x="540346" y="63804"/>
                  </a:lnTo>
                  <a:lnTo>
                    <a:pt x="503669" y="51130"/>
                  </a:lnTo>
                  <a:lnTo>
                    <a:pt x="486067" y="50952"/>
                  </a:lnTo>
                  <a:lnTo>
                    <a:pt x="486067" y="52616"/>
                  </a:lnTo>
                  <a:lnTo>
                    <a:pt x="485648" y="53848"/>
                  </a:lnTo>
                  <a:lnTo>
                    <a:pt x="497243" y="116420"/>
                  </a:lnTo>
                  <a:lnTo>
                    <a:pt x="428472" y="116420"/>
                  </a:lnTo>
                  <a:lnTo>
                    <a:pt x="427240" y="116827"/>
                  </a:lnTo>
                  <a:lnTo>
                    <a:pt x="427240" y="118897"/>
                  </a:lnTo>
                  <a:lnTo>
                    <a:pt x="431787" y="120561"/>
                  </a:lnTo>
                  <a:lnTo>
                    <a:pt x="432612" y="121386"/>
                  </a:lnTo>
                  <a:lnTo>
                    <a:pt x="434276" y="122224"/>
                  </a:lnTo>
                  <a:lnTo>
                    <a:pt x="440067" y="131749"/>
                  </a:lnTo>
                  <a:lnTo>
                    <a:pt x="443801" y="131749"/>
                  </a:lnTo>
                  <a:lnTo>
                    <a:pt x="452094" y="130505"/>
                  </a:lnTo>
                  <a:lnTo>
                    <a:pt x="497243" y="130505"/>
                  </a:lnTo>
                  <a:lnTo>
                    <a:pt x="497243" y="209638"/>
                  </a:lnTo>
                  <a:lnTo>
                    <a:pt x="400304" y="209638"/>
                  </a:lnTo>
                  <a:lnTo>
                    <a:pt x="399465" y="210058"/>
                  </a:lnTo>
                  <a:lnTo>
                    <a:pt x="399465" y="212128"/>
                  </a:lnTo>
                  <a:lnTo>
                    <a:pt x="399884" y="212547"/>
                  </a:lnTo>
                  <a:lnTo>
                    <a:pt x="406107" y="215442"/>
                  </a:lnTo>
                  <a:lnTo>
                    <a:pt x="406514" y="215442"/>
                  </a:lnTo>
                  <a:lnTo>
                    <a:pt x="413143" y="224548"/>
                  </a:lnTo>
                  <a:lnTo>
                    <a:pt x="416458" y="224548"/>
                  </a:lnTo>
                  <a:lnTo>
                    <a:pt x="424332" y="223723"/>
                  </a:lnTo>
                  <a:lnTo>
                    <a:pt x="497243" y="223723"/>
                  </a:lnTo>
                  <a:lnTo>
                    <a:pt x="497243" y="296646"/>
                  </a:lnTo>
                  <a:lnTo>
                    <a:pt x="498881" y="304927"/>
                  </a:lnTo>
                  <a:lnTo>
                    <a:pt x="503516" y="312242"/>
                  </a:lnTo>
                  <a:lnTo>
                    <a:pt x="510705" y="317449"/>
                  </a:lnTo>
                  <a:lnTo>
                    <a:pt x="520039" y="319430"/>
                  </a:lnTo>
                  <a:lnTo>
                    <a:pt x="528599" y="317677"/>
                  </a:lnTo>
                  <a:lnTo>
                    <a:pt x="535736" y="312864"/>
                  </a:lnTo>
                  <a:lnTo>
                    <a:pt x="540613" y="305625"/>
                  </a:lnTo>
                  <a:lnTo>
                    <a:pt x="542417" y="296646"/>
                  </a:lnTo>
                  <a:lnTo>
                    <a:pt x="542417" y="223723"/>
                  </a:lnTo>
                  <a:lnTo>
                    <a:pt x="621969" y="223723"/>
                  </a:lnTo>
                  <a:lnTo>
                    <a:pt x="633018" y="222021"/>
                  </a:lnTo>
                  <a:lnTo>
                    <a:pt x="640765" y="217563"/>
                  </a:lnTo>
                  <a:lnTo>
                    <a:pt x="645325" y="211315"/>
                  </a:lnTo>
                  <a:lnTo>
                    <a:pt x="646823" y="204254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738862" y="3367015"/>
              <a:ext cx="208394" cy="186855"/>
            </a:xfrm>
            <a:prstGeom prst="rect">
              <a:avLst/>
            </a:prstGeom>
          </p:spPr>
        </p:pic>
        <p:sp>
          <p:nvSpPr>
            <p:cNvPr id="14" name="object 14" descr=""/>
            <p:cNvSpPr/>
            <p:nvPr/>
          </p:nvSpPr>
          <p:spPr>
            <a:xfrm>
              <a:off x="4975938" y="3343821"/>
              <a:ext cx="296545" cy="170815"/>
            </a:xfrm>
            <a:custGeom>
              <a:avLst/>
              <a:gdLst/>
              <a:ahLst/>
              <a:cxnLst/>
              <a:rect l="l" t="t" r="r" b="b"/>
              <a:pathLst>
                <a:path w="296545" h="170814">
                  <a:moveTo>
                    <a:pt x="167228" y="48463"/>
                  </a:moveTo>
                  <a:lnTo>
                    <a:pt x="139204" y="48463"/>
                  </a:lnTo>
                  <a:lnTo>
                    <a:pt x="250240" y="160743"/>
                  </a:lnTo>
                  <a:lnTo>
                    <a:pt x="253555" y="164477"/>
                  </a:lnTo>
                  <a:lnTo>
                    <a:pt x="260591" y="170281"/>
                  </a:lnTo>
                  <a:lnTo>
                    <a:pt x="279247" y="170281"/>
                  </a:lnTo>
                  <a:lnTo>
                    <a:pt x="286283" y="161582"/>
                  </a:lnTo>
                  <a:lnTo>
                    <a:pt x="286283" y="152463"/>
                  </a:lnTo>
                  <a:lnTo>
                    <a:pt x="253373" y="127834"/>
                  </a:lnTo>
                  <a:lnTo>
                    <a:pt x="247343" y="126566"/>
                  </a:lnTo>
                  <a:lnTo>
                    <a:pt x="241625" y="123124"/>
                  </a:lnTo>
                  <a:lnTo>
                    <a:pt x="234505" y="116420"/>
                  </a:lnTo>
                  <a:lnTo>
                    <a:pt x="167228" y="48463"/>
                  </a:lnTo>
                  <a:close/>
                </a:path>
                <a:path w="296545" h="170814">
                  <a:moveTo>
                    <a:pt x="2070" y="109791"/>
                  </a:moveTo>
                  <a:lnTo>
                    <a:pt x="406" y="109791"/>
                  </a:lnTo>
                  <a:lnTo>
                    <a:pt x="0" y="110197"/>
                  </a:lnTo>
                  <a:lnTo>
                    <a:pt x="0" y="111036"/>
                  </a:lnTo>
                  <a:lnTo>
                    <a:pt x="4129" y="116593"/>
                  </a:lnTo>
                  <a:lnTo>
                    <a:pt x="14395" y="125996"/>
                  </a:lnTo>
                  <a:lnTo>
                    <a:pt x="27614" y="134856"/>
                  </a:lnTo>
                  <a:lnTo>
                    <a:pt x="40601" y="138785"/>
                  </a:lnTo>
                  <a:lnTo>
                    <a:pt x="48463" y="138785"/>
                  </a:lnTo>
                  <a:lnTo>
                    <a:pt x="54686" y="132156"/>
                  </a:lnTo>
                  <a:lnTo>
                    <a:pt x="60490" y="126771"/>
                  </a:lnTo>
                  <a:lnTo>
                    <a:pt x="75477" y="111861"/>
                  </a:lnTo>
                  <a:lnTo>
                    <a:pt x="5384" y="111861"/>
                  </a:lnTo>
                  <a:lnTo>
                    <a:pt x="2070" y="109791"/>
                  </a:lnTo>
                  <a:close/>
                </a:path>
                <a:path w="296545" h="170814">
                  <a:moveTo>
                    <a:pt x="134645" y="0"/>
                  </a:moveTo>
                  <a:lnTo>
                    <a:pt x="125539" y="0"/>
                  </a:lnTo>
                  <a:lnTo>
                    <a:pt x="29413" y="95707"/>
                  </a:lnTo>
                  <a:lnTo>
                    <a:pt x="25026" y="99801"/>
                  </a:lnTo>
                  <a:lnTo>
                    <a:pt x="18897" y="105179"/>
                  </a:lnTo>
                  <a:lnTo>
                    <a:pt x="12225" y="109860"/>
                  </a:lnTo>
                  <a:lnTo>
                    <a:pt x="6210" y="111861"/>
                  </a:lnTo>
                  <a:lnTo>
                    <a:pt x="75477" y="111861"/>
                  </a:lnTo>
                  <a:lnTo>
                    <a:pt x="139204" y="48463"/>
                  </a:lnTo>
                  <a:lnTo>
                    <a:pt x="167228" y="48463"/>
                  </a:lnTo>
                  <a:lnTo>
                    <a:pt x="152882" y="33972"/>
                  </a:lnTo>
                  <a:lnTo>
                    <a:pt x="155359" y="30238"/>
                  </a:lnTo>
                  <a:lnTo>
                    <a:pt x="156603" y="26504"/>
                  </a:lnTo>
                  <a:lnTo>
                    <a:pt x="156519" y="21539"/>
                  </a:lnTo>
                  <a:lnTo>
                    <a:pt x="154921" y="13630"/>
                  </a:lnTo>
                  <a:lnTo>
                    <a:pt x="150287" y="6626"/>
                  </a:lnTo>
                  <a:lnTo>
                    <a:pt x="143321" y="1798"/>
                  </a:lnTo>
                  <a:lnTo>
                    <a:pt x="134645" y="0"/>
                  </a:lnTo>
                  <a:close/>
                </a:path>
                <a:path w="296545" h="170814">
                  <a:moveTo>
                    <a:pt x="221653" y="3721"/>
                  </a:moveTo>
                  <a:lnTo>
                    <a:pt x="211708" y="3721"/>
                  </a:lnTo>
                  <a:lnTo>
                    <a:pt x="211708" y="6629"/>
                  </a:lnTo>
                  <a:lnTo>
                    <a:pt x="212534" y="7035"/>
                  </a:lnTo>
                  <a:lnTo>
                    <a:pt x="216674" y="8699"/>
                  </a:lnTo>
                  <a:lnTo>
                    <a:pt x="217919" y="10769"/>
                  </a:lnTo>
                  <a:lnTo>
                    <a:pt x="217919" y="16573"/>
                  </a:lnTo>
                  <a:lnTo>
                    <a:pt x="217594" y="21539"/>
                  </a:lnTo>
                  <a:lnTo>
                    <a:pt x="217512" y="35204"/>
                  </a:lnTo>
                  <a:lnTo>
                    <a:pt x="227863" y="38112"/>
                  </a:lnTo>
                  <a:lnTo>
                    <a:pt x="239890" y="38112"/>
                  </a:lnTo>
                  <a:lnTo>
                    <a:pt x="248170" y="31902"/>
                  </a:lnTo>
                  <a:lnTo>
                    <a:pt x="248170" y="21539"/>
                  </a:lnTo>
                  <a:lnTo>
                    <a:pt x="245948" y="12636"/>
                  </a:lnTo>
                  <a:lnTo>
                    <a:pt x="240036" y="7191"/>
                  </a:lnTo>
                  <a:lnTo>
                    <a:pt x="231561" y="4465"/>
                  </a:lnTo>
                  <a:lnTo>
                    <a:pt x="221653" y="3721"/>
                  </a:lnTo>
                  <a:close/>
                </a:path>
                <a:path w="296545" h="170814">
                  <a:moveTo>
                    <a:pt x="270128" y="3721"/>
                  </a:moveTo>
                  <a:lnTo>
                    <a:pt x="259765" y="3721"/>
                  </a:lnTo>
                  <a:lnTo>
                    <a:pt x="259765" y="6629"/>
                  </a:lnTo>
                  <a:lnTo>
                    <a:pt x="260184" y="7035"/>
                  </a:lnTo>
                  <a:lnTo>
                    <a:pt x="262661" y="7873"/>
                  </a:lnTo>
                  <a:lnTo>
                    <a:pt x="264325" y="8280"/>
                  </a:lnTo>
                  <a:lnTo>
                    <a:pt x="266395" y="9944"/>
                  </a:lnTo>
                  <a:lnTo>
                    <a:pt x="266346" y="16573"/>
                  </a:lnTo>
                  <a:lnTo>
                    <a:pt x="265618" y="22783"/>
                  </a:lnTo>
                  <a:lnTo>
                    <a:pt x="265569" y="34391"/>
                  </a:lnTo>
                  <a:lnTo>
                    <a:pt x="275094" y="38112"/>
                  </a:lnTo>
                  <a:lnTo>
                    <a:pt x="288353" y="38112"/>
                  </a:lnTo>
                  <a:lnTo>
                    <a:pt x="296227" y="31902"/>
                  </a:lnTo>
                  <a:lnTo>
                    <a:pt x="296227" y="21539"/>
                  </a:lnTo>
                  <a:lnTo>
                    <a:pt x="293898" y="12288"/>
                  </a:lnTo>
                  <a:lnTo>
                    <a:pt x="287840" y="6881"/>
                  </a:lnTo>
                  <a:lnTo>
                    <a:pt x="279452" y="4349"/>
                  </a:lnTo>
                  <a:lnTo>
                    <a:pt x="270128" y="3721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290469" y="3340082"/>
              <a:ext cx="247751" cy="189763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5586336" y="3274631"/>
              <a:ext cx="508000" cy="282575"/>
            </a:xfrm>
            <a:custGeom>
              <a:avLst/>
              <a:gdLst/>
              <a:ahLst/>
              <a:cxnLst/>
              <a:rect l="l" t="t" r="r" b="b"/>
              <a:pathLst>
                <a:path w="508000" h="282575">
                  <a:moveTo>
                    <a:pt x="210883" y="47650"/>
                  </a:moveTo>
                  <a:lnTo>
                    <a:pt x="202196" y="40182"/>
                  </a:lnTo>
                  <a:lnTo>
                    <a:pt x="187274" y="40182"/>
                  </a:lnTo>
                  <a:lnTo>
                    <a:pt x="184797" y="43091"/>
                  </a:lnTo>
                  <a:lnTo>
                    <a:pt x="174421" y="53035"/>
                  </a:lnTo>
                  <a:lnTo>
                    <a:pt x="169875" y="57581"/>
                  </a:lnTo>
                  <a:lnTo>
                    <a:pt x="164071" y="59245"/>
                  </a:lnTo>
                  <a:lnTo>
                    <a:pt x="115176" y="59245"/>
                  </a:lnTo>
                  <a:lnTo>
                    <a:pt x="118503" y="48882"/>
                  </a:lnTo>
                  <a:lnTo>
                    <a:pt x="119316" y="45161"/>
                  </a:lnTo>
                  <a:lnTo>
                    <a:pt x="119316" y="38950"/>
                  </a:lnTo>
                  <a:lnTo>
                    <a:pt x="112344" y="21678"/>
                  </a:lnTo>
                  <a:lnTo>
                    <a:pt x="96431" y="9525"/>
                  </a:lnTo>
                  <a:lnTo>
                    <a:pt x="79121" y="2362"/>
                  </a:lnTo>
                  <a:lnTo>
                    <a:pt x="67945" y="0"/>
                  </a:lnTo>
                  <a:lnTo>
                    <a:pt x="66713" y="0"/>
                  </a:lnTo>
                  <a:lnTo>
                    <a:pt x="65874" y="406"/>
                  </a:lnTo>
                  <a:lnTo>
                    <a:pt x="65874" y="2489"/>
                  </a:lnTo>
                  <a:lnTo>
                    <a:pt x="68364" y="3733"/>
                  </a:lnTo>
                  <a:lnTo>
                    <a:pt x="72923" y="5803"/>
                  </a:lnTo>
                  <a:lnTo>
                    <a:pt x="74993" y="8293"/>
                  </a:lnTo>
                  <a:lnTo>
                    <a:pt x="74993" y="22783"/>
                  </a:lnTo>
                  <a:lnTo>
                    <a:pt x="72517" y="33553"/>
                  </a:lnTo>
                  <a:lnTo>
                    <a:pt x="72097" y="36461"/>
                  </a:lnTo>
                  <a:lnTo>
                    <a:pt x="70446" y="44323"/>
                  </a:lnTo>
                  <a:lnTo>
                    <a:pt x="68364" y="55930"/>
                  </a:lnTo>
                  <a:lnTo>
                    <a:pt x="67538" y="59245"/>
                  </a:lnTo>
                  <a:lnTo>
                    <a:pt x="1257" y="59245"/>
                  </a:lnTo>
                  <a:lnTo>
                    <a:pt x="0" y="59651"/>
                  </a:lnTo>
                  <a:lnTo>
                    <a:pt x="0" y="61315"/>
                  </a:lnTo>
                  <a:lnTo>
                    <a:pt x="3733" y="62979"/>
                  </a:lnTo>
                  <a:lnTo>
                    <a:pt x="4152" y="63385"/>
                  </a:lnTo>
                  <a:lnTo>
                    <a:pt x="6223" y="64630"/>
                  </a:lnTo>
                  <a:lnTo>
                    <a:pt x="12852" y="74574"/>
                  </a:lnTo>
                  <a:lnTo>
                    <a:pt x="16992" y="74574"/>
                  </a:lnTo>
                  <a:lnTo>
                    <a:pt x="24866" y="73329"/>
                  </a:lnTo>
                  <a:lnTo>
                    <a:pt x="64223" y="73329"/>
                  </a:lnTo>
                  <a:lnTo>
                    <a:pt x="62788" y="85547"/>
                  </a:lnTo>
                  <a:lnTo>
                    <a:pt x="62052" y="95859"/>
                  </a:lnTo>
                  <a:lnTo>
                    <a:pt x="61785" y="103530"/>
                  </a:lnTo>
                  <a:lnTo>
                    <a:pt x="61798" y="114198"/>
                  </a:lnTo>
                  <a:lnTo>
                    <a:pt x="62204" y="123418"/>
                  </a:lnTo>
                  <a:lnTo>
                    <a:pt x="63309" y="134721"/>
                  </a:lnTo>
                  <a:lnTo>
                    <a:pt x="65468" y="145834"/>
                  </a:lnTo>
                  <a:lnTo>
                    <a:pt x="48463" y="169646"/>
                  </a:lnTo>
                  <a:lnTo>
                    <a:pt x="39738" y="191262"/>
                  </a:lnTo>
                  <a:lnTo>
                    <a:pt x="36512" y="207657"/>
                  </a:lnTo>
                  <a:lnTo>
                    <a:pt x="36055" y="215861"/>
                  </a:lnTo>
                  <a:lnTo>
                    <a:pt x="40817" y="241312"/>
                  </a:lnTo>
                  <a:lnTo>
                    <a:pt x="55473" y="262572"/>
                  </a:lnTo>
                  <a:lnTo>
                    <a:pt x="80619" y="277152"/>
                  </a:lnTo>
                  <a:lnTo>
                    <a:pt x="116840" y="282562"/>
                  </a:lnTo>
                  <a:lnTo>
                    <a:pt x="140627" y="280555"/>
                  </a:lnTo>
                  <a:lnTo>
                    <a:pt x="166712" y="274015"/>
                  </a:lnTo>
                  <a:lnTo>
                    <a:pt x="187744" y="262115"/>
                  </a:lnTo>
                  <a:lnTo>
                    <a:pt x="196392" y="244030"/>
                  </a:lnTo>
                  <a:lnTo>
                    <a:pt x="195922" y="241541"/>
                  </a:lnTo>
                  <a:lnTo>
                    <a:pt x="194957" y="236359"/>
                  </a:lnTo>
                  <a:lnTo>
                    <a:pt x="190487" y="228384"/>
                  </a:lnTo>
                  <a:lnTo>
                    <a:pt x="182765" y="222123"/>
                  </a:lnTo>
                  <a:lnTo>
                    <a:pt x="171538" y="219583"/>
                  </a:lnTo>
                  <a:lnTo>
                    <a:pt x="163245" y="219583"/>
                  </a:lnTo>
                  <a:lnTo>
                    <a:pt x="159512" y="221653"/>
                  </a:lnTo>
                  <a:lnTo>
                    <a:pt x="147904" y="228282"/>
                  </a:lnTo>
                  <a:lnTo>
                    <a:pt x="138188" y="232981"/>
                  </a:lnTo>
                  <a:lnTo>
                    <a:pt x="127038" y="237248"/>
                  </a:lnTo>
                  <a:lnTo>
                    <a:pt x="115341" y="240347"/>
                  </a:lnTo>
                  <a:lnTo>
                    <a:pt x="103987" y="241541"/>
                  </a:lnTo>
                  <a:lnTo>
                    <a:pt x="89128" y="238848"/>
                  </a:lnTo>
                  <a:lnTo>
                    <a:pt x="75831" y="230873"/>
                  </a:lnTo>
                  <a:lnTo>
                    <a:pt x="66255" y="217779"/>
                  </a:lnTo>
                  <a:lnTo>
                    <a:pt x="62572" y="199694"/>
                  </a:lnTo>
                  <a:lnTo>
                    <a:pt x="63525" y="190246"/>
                  </a:lnTo>
                  <a:lnTo>
                    <a:pt x="66192" y="181317"/>
                  </a:lnTo>
                  <a:lnTo>
                    <a:pt x="70256" y="173075"/>
                  </a:lnTo>
                  <a:lnTo>
                    <a:pt x="75399" y="165722"/>
                  </a:lnTo>
                  <a:lnTo>
                    <a:pt x="87795" y="176504"/>
                  </a:lnTo>
                  <a:lnTo>
                    <a:pt x="101142" y="182029"/>
                  </a:lnTo>
                  <a:lnTo>
                    <a:pt x="112407" y="184073"/>
                  </a:lnTo>
                  <a:lnTo>
                    <a:pt x="118503" y="184365"/>
                  </a:lnTo>
                  <a:lnTo>
                    <a:pt x="137655" y="180911"/>
                  </a:lnTo>
                  <a:lnTo>
                    <a:pt x="149885" y="172300"/>
                  </a:lnTo>
                  <a:lnTo>
                    <a:pt x="153708" y="165722"/>
                  </a:lnTo>
                  <a:lnTo>
                    <a:pt x="156375" y="161124"/>
                  </a:lnTo>
                  <a:lnTo>
                    <a:pt x="157073" y="157022"/>
                  </a:lnTo>
                  <a:lnTo>
                    <a:pt x="158280" y="149987"/>
                  </a:lnTo>
                  <a:lnTo>
                    <a:pt x="136728" y="120370"/>
                  </a:lnTo>
                  <a:lnTo>
                    <a:pt x="136728" y="139204"/>
                  </a:lnTo>
                  <a:lnTo>
                    <a:pt x="136728" y="151638"/>
                  </a:lnTo>
                  <a:lnTo>
                    <a:pt x="132575" y="157022"/>
                  </a:lnTo>
                  <a:lnTo>
                    <a:pt x="109385" y="157022"/>
                  </a:lnTo>
                  <a:lnTo>
                    <a:pt x="103581" y="142938"/>
                  </a:lnTo>
                  <a:lnTo>
                    <a:pt x="111455" y="135483"/>
                  </a:lnTo>
                  <a:lnTo>
                    <a:pt x="119748" y="133413"/>
                  </a:lnTo>
                  <a:lnTo>
                    <a:pt x="132575" y="133413"/>
                  </a:lnTo>
                  <a:lnTo>
                    <a:pt x="136728" y="139204"/>
                  </a:lnTo>
                  <a:lnTo>
                    <a:pt x="136728" y="120370"/>
                  </a:lnTo>
                  <a:lnTo>
                    <a:pt x="123888" y="118084"/>
                  </a:lnTo>
                  <a:lnTo>
                    <a:pt x="113106" y="118084"/>
                  </a:lnTo>
                  <a:lnTo>
                    <a:pt x="104825" y="120980"/>
                  </a:lnTo>
                  <a:lnTo>
                    <a:pt x="100266" y="122224"/>
                  </a:lnTo>
                  <a:lnTo>
                    <a:pt x="100825" y="114058"/>
                  </a:lnTo>
                  <a:lnTo>
                    <a:pt x="102235" y="103530"/>
                  </a:lnTo>
                  <a:lnTo>
                    <a:pt x="105041" y="90119"/>
                  </a:lnTo>
                  <a:lnTo>
                    <a:pt x="109791" y="73329"/>
                  </a:lnTo>
                  <a:lnTo>
                    <a:pt x="205511" y="73329"/>
                  </a:lnTo>
                  <a:lnTo>
                    <a:pt x="210883" y="65049"/>
                  </a:lnTo>
                  <a:lnTo>
                    <a:pt x="210883" y="47650"/>
                  </a:lnTo>
                  <a:close/>
                </a:path>
                <a:path w="508000" h="282575">
                  <a:moveTo>
                    <a:pt x="398221" y="63385"/>
                  </a:moveTo>
                  <a:lnTo>
                    <a:pt x="389534" y="56349"/>
                  </a:lnTo>
                  <a:lnTo>
                    <a:pt x="373367" y="56349"/>
                  </a:lnTo>
                  <a:lnTo>
                    <a:pt x="369646" y="60490"/>
                  </a:lnTo>
                  <a:lnTo>
                    <a:pt x="363829" y="67525"/>
                  </a:lnTo>
                  <a:lnTo>
                    <a:pt x="358711" y="72085"/>
                  </a:lnTo>
                  <a:lnTo>
                    <a:pt x="352958" y="74422"/>
                  </a:lnTo>
                  <a:lnTo>
                    <a:pt x="346125" y="75285"/>
                  </a:lnTo>
                  <a:lnTo>
                    <a:pt x="337743" y="75399"/>
                  </a:lnTo>
                  <a:lnTo>
                    <a:pt x="341058" y="45161"/>
                  </a:lnTo>
                  <a:lnTo>
                    <a:pt x="336765" y="29578"/>
                  </a:lnTo>
                  <a:lnTo>
                    <a:pt x="324167" y="21132"/>
                  </a:lnTo>
                  <a:lnTo>
                    <a:pt x="310172" y="17653"/>
                  </a:lnTo>
                  <a:lnTo>
                    <a:pt x="301701" y="16979"/>
                  </a:lnTo>
                  <a:lnTo>
                    <a:pt x="300863" y="16979"/>
                  </a:lnTo>
                  <a:lnTo>
                    <a:pt x="299618" y="17399"/>
                  </a:lnTo>
                  <a:lnTo>
                    <a:pt x="299618" y="19469"/>
                  </a:lnTo>
                  <a:lnTo>
                    <a:pt x="302107" y="20713"/>
                  </a:lnTo>
                  <a:lnTo>
                    <a:pt x="303352" y="21539"/>
                  </a:lnTo>
                  <a:lnTo>
                    <a:pt x="307492" y="24028"/>
                  </a:lnTo>
                  <a:lnTo>
                    <a:pt x="307086" y="34798"/>
                  </a:lnTo>
                  <a:lnTo>
                    <a:pt x="306247" y="43497"/>
                  </a:lnTo>
                  <a:lnTo>
                    <a:pt x="302945" y="75399"/>
                  </a:lnTo>
                  <a:lnTo>
                    <a:pt x="250736" y="75399"/>
                  </a:lnTo>
                  <a:lnTo>
                    <a:pt x="249910" y="75819"/>
                  </a:lnTo>
                  <a:lnTo>
                    <a:pt x="249910" y="77889"/>
                  </a:lnTo>
                  <a:lnTo>
                    <a:pt x="254876" y="80378"/>
                  </a:lnTo>
                  <a:lnTo>
                    <a:pt x="256527" y="81622"/>
                  </a:lnTo>
                  <a:lnTo>
                    <a:pt x="262750" y="90728"/>
                  </a:lnTo>
                  <a:lnTo>
                    <a:pt x="266471" y="90728"/>
                  </a:lnTo>
                  <a:lnTo>
                    <a:pt x="274358" y="89484"/>
                  </a:lnTo>
                  <a:lnTo>
                    <a:pt x="301701" y="89484"/>
                  </a:lnTo>
                  <a:lnTo>
                    <a:pt x="285115" y="256870"/>
                  </a:lnTo>
                  <a:lnTo>
                    <a:pt x="286029" y="263982"/>
                  </a:lnTo>
                  <a:lnTo>
                    <a:pt x="289623" y="269925"/>
                  </a:lnTo>
                  <a:lnTo>
                    <a:pt x="295313" y="274002"/>
                  </a:lnTo>
                  <a:lnTo>
                    <a:pt x="302514" y="275513"/>
                  </a:lnTo>
                  <a:lnTo>
                    <a:pt x="310807" y="275513"/>
                  </a:lnTo>
                  <a:lnTo>
                    <a:pt x="318681" y="269303"/>
                  </a:lnTo>
                  <a:lnTo>
                    <a:pt x="319506" y="259778"/>
                  </a:lnTo>
                  <a:lnTo>
                    <a:pt x="336499" y="89484"/>
                  </a:lnTo>
                  <a:lnTo>
                    <a:pt x="391604" y="89484"/>
                  </a:lnTo>
                  <a:lnTo>
                    <a:pt x="398221" y="82448"/>
                  </a:lnTo>
                  <a:lnTo>
                    <a:pt x="398221" y="63385"/>
                  </a:lnTo>
                  <a:close/>
                </a:path>
                <a:path w="508000" h="282575">
                  <a:moveTo>
                    <a:pt x="507606" y="150393"/>
                  </a:moveTo>
                  <a:lnTo>
                    <a:pt x="474395" y="117360"/>
                  </a:lnTo>
                  <a:lnTo>
                    <a:pt x="459549" y="115595"/>
                  </a:lnTo>
                  <a:lnTo>
                    <a:pt x="427532" y="123126"/>
                  </a:lnTo>
                  <a:lnTo>
                    <a:pt x="400710" y="139725"/>
                  </a:lnTo>
                  <a:lnTo>
                    <a:pt x="382295" y="156489"/>
                  </a:lnTo>
                  <a:lnTo>
                    <a:pt x="375450" y="164477"/>
                  </a:lnTo>
                  <a:lnTo>
                    <a:pt x="375450" y="165315"/>
                  </a:lnTo>
                  <a:lnTo>
                    <a:pt x="375856" y="165722"/>
                  </a:lnTo>
                  <a:lnTo>
                    <a:pt x="377520" y="165722"/>
                  </a:lnTo>
                  <a:lnTo>
                    <a:pt x="380822" y="164896"/>
                  </a:lnTo>
                  <a:lnTo>
                    <a:pt x="383324" y="164896"/>
                  </a:lnTo>
                  <a:lnTo>
                    <a:pt x="390347" y="168211"/>
                  </a:lnTo>
                  <a:lnTo>
                    <a:pt x="393674" y="168211"/>
                  </a:lnTo>
                  <a:lnTo>
                    <a:pt x="394081" y="167792"/>
                  </a:lnTo>
                  <a:lnTo>
                    <a:pt x="396151" y="164896"/>
                  </a:lnTo>
                  <a:lnTo>
                    <a:pt x="398221" y="161988"/>
                  </a:lnTo>
                  <a:lnTo>
                    <a:pt x="409651" y="150368"/>
                  </a:lnTo>
                  <a:lnTo>
                    <a:pt x="420293" y="144183"/>
                  </a:lnTo>
                  <a:lnTo>
                    <a:pt x="429234" y="141719"/>
                  </a:lnTo>
                  <a:lnTo>
                    <a:pt x="435521" y="141274"/>
                  </a:lnTo>
                  <a:lnTo>
                    <a:pt x="442569" y="141274"/>
                  </a:lnTo>
                  <a:lnTo>
                    <a:pt x="445452" y="142519"/>
                  </a:lnTo>
                  <a:lnTo>
                    <a:pt x="449186" y="144183"/>
                  </a:lnTo>
                  <a:lnTo>
                    <a:pt x="430809" y="164045"/>
                  </a:lnTo>
                  <a:lnTo>
                    <a:pt x="418642" y="181889"/>
                  </a:lnTo>
                  <a:lnTo>
                    <a:pt x="411911" y="199415"/>
                  </a:lnTo>
                  <a:lnTo>
                    <a:pt x="409841" y="218338"/>
                  </a:lnTo>
                  <a:lnTo>
                    <a:pt x="417334" y="249072"/>
                  </a:lnTo>
                  <a:lnTo>
                    <a:pt x="435000" y="266611"/>
                  </a:lnTo>
                  <a:lnTo>
                    <a:pt x="455625" y="274510"/>
                  </a:lnTo>
                  <a:lnTo>
                    <a:pt x="471970" y="276339"/>
                  </a:lnTo>
                  <a:lnTo>
                    <a:pt x="487641" y="273392"/>
                  </a:lnTo>
                  <a:lnTo>
                    <a:pt x="496684" y="266458"/>
                  </a:lnTo>
                  <a:lnTo>
                    <a:pt x="500824" y="258343"/>
                  </a:lnTo>
                  <a:lnTo>
                    <a:pt x="501815" y="251891"/>
                  </a:lnTo>
                  <a:lnTo>
                    <a:pt x="497433" y="237388"/>
                  </a:lnTo>
                  <a:lnTo>
                    <a:pt x="487260" y="229679"/>
                  </a:lnTo>
                  <a:lnTo>
                    <a:pt x="475767" y="226555"/>
                  </a:lnTo>
                  <a:lnTo>
                    <a:pt x="467423" y="225793"/>
                  </a:lnTo>
                  <a:lnTo>
                    <a:pt x="442125" y="221894"/>
                  </a:lnTo>
                  <a:lnTo>
                    <a:pt x="428472" y="214147"/>
                  </a:lnTo>
                  <a:lnTo>
                    <a:pt x="422910" y="205701"/>
                  </a:lnTo>
                  <a:lnTo>
                    <a:pt x="421843" y="199694"/>
                  </a:lnTo>
                  <a:lnTo>
                    <a:pt x="423214" y="191884"/>
                  </a:lnTo>
                  <a:lnTo>
                    <a:pt x="427228" y="183172"/>
                  </a:lnTo>
                  <a:lnTo>
                    <a:pt x="433730" y="176098"/>
                  </a:lnTo>
                  <a:lnTo>
                    <a:pt x="442569" y="173177"/>
                  </a:lnTo>
                  <a:lnTo>
                    <a:pt x="449656" y="174155"/>
                  </a:lnTo>
                  <a:lnTo>
                    <a:pt x="471284" y="178422"/>
                  </a:lnTo>
                  <a:lnTo>
                    <a:pt x="478612" y="179387"/>
                  </a:lnTo>
                  <a:lnTo>
                    <a:pt x="493280" y="176085"/>
                  </a:lnTo>
                  <a:lnTo>
                    <a:pt x="496519" y="173177"/>
                  </a:lnTo>
                  <a:lnTo>
                    <a:pt x="502119" y="168160"/>
                  </a:lnTo>
                  <a:lnTo>
                    <a:pt x="506450" y="158597"/>
                  </a:lnTo>
                  <a:lnTo>
                    <a:pt x="507606" y="150393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141671" y="3403892"/>
              <a:ext cx="190588" cy="137553"/>
            </a:xfrm>
            <a:prstGeom prst="rect">
              <a:avLst/>
            </a:prstGeom>
          </p:spPr>
        </p:pic>
        <p:sp>
          <p:nvSpPr>
            <p:cNvPr id="18" name="object 18" descr=""/>
            <p:cNvSpPr/>
            <p:nvPr/>
          </p:nvSpPr>
          <p:spPr>
            <a:xfrm>
              <a:off x="6382842" y="3289122"/>
              <a:ext cx="504825" cy="263525"/>
            </a:xfrm>
            <a:custGeom>
              <a:avLst/>
              <a:gdLst/>
              <a:ahLst/>
              <a:cxnLst/>
              <a:rect l="l" t="t" r="r" b="b"/>
              <a:pathLst>
                <a:path w="504825" h="263525">
                  <a:moveTo>
                    <a:pt x="53873" y="172783"/>
                  </a:moveTo>
                  <a:lnTo>
                    <a:pt x="45999" y="172783"/>
                  </a:lnTo>
                  <a:lnTo>
                    <a:pt x="32524" y="173532"/>
                  </a:lnTo>
                  <a:lnTo>
                    <a:pt x="17411" y="176923"/>
                  </a:lnTo>
                  <a:lnTo>
                    <a:pt x="5092" y="184670"/>
                  </a:lnTo>
                  <a:lnTo>
                    <a:pt x="0" y="198475"/>
                  </a:lnTo>
                  <a:lnTo>
                    <a:pt x="1549" y="206425"/>
                  </a:lnTo>
                  <a:lnTo>
                    <a:pt x="5867" y="213029"/>
                  </a:lnTo>
                  <a:lnTo>
                    <a:pt x="12420" y="217525"/>
                  </a:lnTo>
                  <a:lnTo>
                    <a:pt x="20726" y="219189"/>
                  </a:lnTo>
                  <a:lnTo>
                    <a:pt x="32943" y="216065"/>
                  </a:lnTo>
                  <a:lnTo>
                    <a:pt x="39204" y="208508"/>
                  </a:lnTo>
                  <a:lnTo>
                    <a:pt x="41516" y="199250"/>
                  </a:lnTo>
                  <a:lnTo>
                    <a:pt x="41846" y="191008"/>
                  </a:lnTo>
                  <a:lnTo>
                    <a:pt x="41846" y="181076"/>
                  </a:lnTo>
                  <a:lnTo>
                    <a:pt x="44348" y="177749"/>
                  </a:lnTo>
                  <a:lnTo>
                    <a:pt x="48895" y="176517"/>
                  </a:lnTo>
                  <a:lnTo>
                    <a:pt x="49733" y="176517"/>
                  </a:lnTo>
                  <a:lnTo>
                    <a:pt x="53873" y="175679"/>
                  </a:lnTo>
                  <a:lnTo>
                    <a:pt x="53873" y="172783"/>
                  </a:lnTo>
                  <a:close/>
                </a:path>
                <a:path w="504825" h="263525">
                  <a:moveTo>
                    <a:pt x="158267" y="37719"/>
                  </a:moveTo>
                  <a:lnTo>
                    <a:pt x="153009" y="24091"/>
                  </a:lnTo>
                  <a:lnTo>
                    <a:pt x="140665" y="16319"/>
                  </a:lnTo>
                  <a:lnTo>
                    <a:pt x="125539" y="12839"/>
                  </a:lnTo>
                  <a:lnTo>
                    <a:pt x="111874" y="12026"/>
                  </a:lnTo>
                  <a:lnTo>
                    <a:pt x="104419" y="12026"/>
                  </a:lnTo>
                  <a:lnTo>
                    <a:pt x="104419" y="14935"/>
                  </a:lnTo>
                  <a:lnTo>
                    <a:pt x="108978" y="16179"/>
                  </a:lnTo>
                  <a:lnTo>
                    <a:pt x="109804" y="16179"/>
                  </a:lnTo>
                  <a:lnTo>
                    <a:pt x="116014" y="17830"/>
                  </a:lnTo>
                  <a:lnTo>
                    <a:pt x="116014" y="35648"/>
                  </a:lnTo>
                  <a:lnTo>
                    <a:pt x="118567" y="47663"/>
                  </a:lnTo>
                  <a:lnTo>
                    <a:pt x="124561" y="54698"/>
                  </a:lnTo>
                  <a:lnTo>
                    <a:pt x="131572" y="58013"/>
                  </a:lnTo>
                  <a:lnTo>
                    <a:pt x="137147" y="58851"/>
                  </a:lnTo>
                  <a:lnTo>
                    <a:pt x="145173" y="57238"/>
                  </a:lnTo>
                  <a:lnTo>
                    <a:pt x="151904" y="52781"/>
                  </a:lnTo>
                  <a:lnTo>
                    <a:pt x="156540" y="46088"/>
                  </a:lnTo>
                  <a:lnTo>
                    <a:pt x="158267" y="37719"/>
                  </a:lnTo>
                  <a:close/>
                </a:path>
                <a:path w="504825" h="263525">
                  <a:moveTo>
                    <a:pt x="195973" y="190182"/>
                  </a:moveTo>
                  <a:lnTo>
                    <a:pt x="180238" y="149783"/>
                  </a:lnTo>
                  <a:lnTo>
                    <a:pt x="143370" y="119341"/>
                  </a:lnTo>
                  <a:lnTo>
                    <a:pt x="134861" y="113220"/>
                  </a:lnTo>
                  <a:lnTo>
                    <a:pt x="127876" y="107061"/>
                  </a:lnTo>
                  <a:lnTo>
                    <a:pt x="123139" y="100520"/>
                  </a:lnTo>
                  <a:lnTo>
                    <a:pt x="121399" y="93243"/>
                  </a:lnTo>
                  <a:lnTo>
                    <a:pt x="121399" y="92824"/>
                  </a:lnTo>
                  <a:lnTo>
                    <a:pt x="122237" y="89509"/>
                  </a:lnTo>
                  <a:lnTo>
                    <a:pt x="122237" y="88265"/>
                  </a:lnTo>
                  <a:lnTo>
                    <a:pt x="121818" y="87426"/>
                  </a:lnTo>
                  <a:lnTo>
                    <a:pt x="120573" y="87426"/>
                  </a:lnTo>
                  <a:lnTo>
                    <a:pt x="117208" y="90614"/>
                  </a:lnTo>
                  <a:lnTo>
                    <a:pt x="110998" y="98615"/>
                  </a:lnTo>
                  <a:lnTo>
                    <a:pt x="105029" y="109105"/>
                  </a:lnTo>
                  <a:lnTo>
                    <a:pt x="102349" y="119748"/>
                  </a:lnTo>
                  <a:lnTo>
                    <a:pt x="103492" y="126149"/>
                  </a:lnTo>
                  <a:lnTo>
                    <a:pt x="107111" y="131813"/>
                  </a:lnTo>
                  <a:lnTo>
                    <a:pt x="113538" y="137858"/>
                  </a:lnTo>
                  <a:lnTo>
                    <a:pt x="123063" y="145440"/>
                  </a:lnTo>
                  <a:lnTo>
                    <a:pt x="131762" y="152717"/>
                  </a:lnTo>
                  <a:lnTo>
                    <a:pt x="139179" y="161074"/>
                  </a:lnTo>
                  <a:lnTo>
                    <a:pt x="144335" y="170840"/>
                  </a:lnTo>
                  <a:lnTo>
                    <a:pt x="146265" y="182308"/>
                  </a:lnTo>
                  <a:lnTo>
                    <a:pt x="142963" y="197205"/>
                  </a:lnTo>
                  <a:lnTo>
                    <a:pt x="134099" y="209765"/>
                  </a:lnTo>
                  <a:lnTo>
                    <a:pt x="121272" y="218440"/>
                  </a:lnTo>
                  <a:lnTo>
                    <a:pt x="106070" y="221678"/>
                  </a:lnTo>
                  <a:lnTo>
                    <a:pt x="96545" y="221678"/>
                  </a:lnTo>
                  <a:lnTo>
                    <a:pt x="91986" y="218363"/>
                  </a:lnTo>
                  <a:lnTo>
                    <a:pt x="88671" y="216281"/>
                  </a:lnTo>
                  <a:lnTo>
                    <a:pt x="87833" y="215874"/>
                  </a:lnTo>
                  <a:lnTo>
                    <a:pt x="87426" y="215455"/>
                  </a:lnTo>
                  <a:lnTo>
                    <a:pt x="86194" y="215455"/>
                  </a:lnTo>
                  <a:lnTo>
                    <a:pt x="85763" y="215874"/>
                  </a:lnTo>
                  <a:lnTo>
                    <a:pt x="85763" y="216700"/>
                  </a:lnTo>
                  <a:lnTo>
                    <a:pt x="89420" y="222758"/>
                  </a:lnTo>
                  <a:lnTo>
                    <a:pt x="99809" y="232854"/>
                  </a:lnTo>
                  <a:lnTo>
                    <a:pt x="116014" y="242328"/>
                  </a:lnTo>
                  <a:lnTo>
                    <a:pt x="137147" y="246532"/>
                  </a:lnTo>
                  <a:lnTo>
                    <a:pt x="159270" y="242150"/>
                  </a:lnTo>
                  <a:lnTo>
                    <a:pt x="178066" y="230162"/>
                  </a:lnTo>
                  <a:lnTo>
                    <a:pt x="184251" y="221678"/>
                  </a:lnTo>
                  <a:lnTo>
                    <a:pt x="191096" y="212267"/>
                  </a:lnTo>
                  <a:lnTo>
                    <a:pt x="195973" y="190182"/>
                  </a:lnTo>
                  <a:close/>
                </a:path>
                <a:path w="504825" h="263525">
                  <a:moveTo>
                    <a:pt x="273456" y="78320"/>
                  </a:moveTo>
                  <a:lnTo>
                    <a:pt x="270992" y="66052"/>
                  </a:lnTo>
                  <a:lnTo>
                    <a:pt x="266128" y="58851"/>
                  </a:lnTo>
                  <a:lnTo>
                    <a:pt x="264248" y="56045"/>
                  </a:lnTo>
                  <a:lnTo>
                    <a:pt x="261023" y="53873"/>
                  </a:lnTo>
                  <a:lnTo>
                    <a:pt x="261023" y="78320"/>
                  </a:lnTo>
                  <a:lnTo>
                    <a:pt x="259562" y="85661"/>
                  </a:lnTo>
                  <a:lnTo>
                    <a:pt x="255536" y="91732"/>
                  </a:lnTo>
                  <a:lnTo>
                    <a:pt x="249491" y="95859"/>
                  </a:lnTo>
                  <a:lnTo>
                    <a:pt x="241973" y="97383"/>
                  </a:lnTo>
                  <a:lnTo>
                    <a:pt x="234797" y="95973"/>
                  </a:lnTo>
                  <a:lnTo>
                    <a:pt x="228714" y="92049"/>
                  </a:lnTo>
                  <a:lnTo>
                    <a:pt x="224497" y="86017"/>
                  </a:lnTo>
                  <a:lnTo>
                    <a:pt x="222910" y="78320"/>
                  </a:lnTo>
                  <a:lnTo>
                    <a:pt x="224497" y="70548"/>
                  </a:lnTo>
                  <a:lnTo>
                    <a:pt x="228714" y="64389"/>
                  </a:lnTo>
                  <a:lnTo>
                    <a:pt x="234797" y="60312"/>
                  </a:lnTo>
                  <a:lnTo>
                    <a:pt x="241973" y="58851"/>
                  </a:lnTo>
                  <a:lnTo>
                    <a:pt x="249491" y="60426"/>
                  </a:lnTo>
                  <a:lnTo>
                    <a:pt x="255536" y="64693"/>
                  </a:lnTo>
                  <a:lnTo>
                    <a:pt x="259562" y="70904"/>
                  </a:lnTo>
                  <a:lnTo>
                    <a:pt x="261023" y="78320"/>
                  </a:lnTo>
                  <a:lnTo>
                    <a:pt x="261023" y="53873"/>
                  </a:lnTo>
                  <a:lnTo>
                    <a:pt x="254241" y="49301"/>
                  </a:lnTo>
                  <a:lnTo>
                    <a:pt x="241973" y="46837"/>
                  </a:lnTo>
                  <a:lnTo>
                    <a:pt x="229946" y="49301"/>
                  </a:lnTo>
                  <a:lnTo>
                    <a:pt x="220065" y="56045"/>
                  </a:lnTo>
                  <a:lnTo>
                    <a:pt x="213360" y="66052"/>
                  </a:lnTo>
                  <a:lnTo>
                    <a:pt x="210896" y="78320"/>
                  </a:lnTo>
                  <a:lnTo>
                    <a:pt x="213360" y="90512"/>
                  </a:lnTo>
                  <a:lnTo>
                    <a:pt x="220065" y="100368"/>
                  </a:lnTo>
                  <a:lnTo>
                    <a:pt x="229946" y="106972"/>
                  </a:lnTo>
                  <a:lnTo>
                    <a:pt x="241973" y="109385"/>
                  </a:lnTo>
                  <a:lnTo>
                    <a:pt x="254063" y="106972"/>
                  </a:lnTo>
                  <a:lnTo>
                    <a:pt x="264083" y="100368"/>
                  </a:lnTo>
                  <a:lnTo>
                    <a:pt x="266166" y="97383"/>
                  </a:lnTo>
                  <a:lnTo>
                    <a:pt x="270929" y="90512"/>
                  </a:lnTo>
                  <a:lnTo>
                    <a:pt x="273456" y="78320"/>
                  </a:lnTo>
                  <a:close/>
                </a:path>
                <a:path w="504825" h="263525">
                  <a:moveTo>
                    <a:pt x="281749" y="198475"/>
                  </a:moveTo>
                  <a:lnTo>
                    <a:pt x="276377" y="184492"/>
                  </a:lnTo>
                  <a:lnTo>
                    <a:pt x="263626" y="176771"/>
                  </a:lnTo>
                  <a:lnTo>
                    <a:pt x="248539" y="173469"/>
                  </a:lnTo>
                  <a:lnTo>
                    <a:pt x="236169" y="172783"/>
                  </a:lnTo>
                  <a:lnTo>
                    <a:pt x="227888" y="172783"/>
                  </a:lnTo>
                  <a:lnTo>
                    <a:pt x="227888" y="175679"/>
                  </a:lnTo>
                  <a:lnTo>
                    <a:pt x="228714" y="176098"/>
                  </a:lnTo>
                  <a:lnTo>
                    <a:pt x="239903" y="177749"/>
                  </a:lnTo>
                  <a:lnTo>
                    <a:pt x="239991" y="198475"/>
                  </a:lnTo>
                  <a:lnTo>
                    <a:pt x="241693" y="206768"/>
                  </a:lnTo>
                  <a:lnTo>
                    <a:pt x="246380" y="213436"/>
                  </a:lnTo>
                  <a:lnTo>
                    <a:pt x="253022" y="217690"/>
                  </a:lnTo>
                  <a:lnTo>
                    <a:pt x="260616" y="219189"/>
                  </a:lnTo>
                  <a:lnTo>
                    <a:pt x="268986" y="217462"/>
                  </a:lnTo>
                  <a:lnTo>
                    <a:pt x="275691" y="212864"/>
                  </a:lnTo>
                  <a:lnTo>
                    <a:pt x="280136" y="206248"/>
                  </a:lnTo>
                  <a:lnTo>
                    <a:pt x="281749" y="198475"/>
                  </a:lnTo>
                  <a:close/>
                </a:path>
                <a:path w="504825" h="263525">
                  <a:moveTo>
                    <a:pt x="504317" y="130098"/>
                  </a:moveTo>
                  <a:lnTo>
                    <a:pt x="498614" y="91516"/>
                  </a:lnTo>
                  <a:lnTo>
                    <a:pt x="483590" y="64389"/>
                  </a:lnTo>
                  <a:lnTo>
                    <a:pt x="462356" y="48361"/>
                  </a:lnTo>
                  <a:lnTo>
                    <a:pt x="438023" y="43091"/>
                  </a:lnTo>
                  <a:lnTo>
                    <a:pt x="429882" y="43675"/>
                  </a:lnTo>
                  <a:lnTo>
                    <a:pt x="414870" y="47701"/>
                  </a:lnTo>
                  <a:lnTo>
                    <a:pt x="396824" y="58661"/>
                  </a:lnTo>
                  <a:lnTo>
                    <a:pt x="379603" y="79971"/>
                  </a:lnTo>
                  <a:lnTo>
                    <a:pt x="384200" y="41046"/>
                  </a:lnTo>
                  <a:lnTo>
                    <a:pt x="366712" y="6680"/>
                  </a:lnTo>
                  <a:lnTo>
                    <a:pt x="345630" y="0"/>
                  </a:lnTo>
                  <a:lnTo>
                    <a:pt x="344385" y="0"/>
                  </a:lnTo>
                  <a:lnTo>
                    <a:pt x="343979" y="838"/>
                  </a:lnTo>
                  <a:lnTo>
                    <a:pt x="343979" y="2489"/>
                  </a:lnTo>
                  <a:lnTo>
                    <a:pt x="352666" y="6223"/>
                  </a:lnTo>
                  <a:lnTo>
                    <a:pt x="352539" y="16916"/>
                  </a:lnTo>
                  <a:lnTo>
                    <a:pt x="351942" y="21348"/>
                  </a:lnTo>
                  <a:lnTo>
                    <a:pt x="350570" y="28892"/>
                  </a:lnTo>
                  <a:lnTo>
                    <a:pt x="342811" y="65366"/>
                  </a:lnTo>
                  <a:lnTo>
                    <a:pt x="339217" y="84112"/>
                  </a:lnTo>
                  <a:lnTo>
                    <a:pt x="337159" y="99758"/>
                  </a:lnTo>
                  <a:lnTo>
                    <a:pt x="336511" y="114769"/>
                  </a:lnTo>
                  <a:lnTo>
                    <a:pt x="336892" y="123253"/>
                  </a:lnTo>
                  <a:lnTo>
                    <a:pt x="339521" y="135026"/>
                  </a:lnTo>
                  <a:lnTo>
                    <a:pt x="346646" y="145478"/>
                  </a:lnTo>
                  <a:lnTo>
                    <a:pt x="360540" y="149987"/>
                  </a:lnTo>
                  <a:lnTo>
                    <a:pt x="369519" y="148336"/>
                  </a:lnTo>
                  <a:lnTo>
                    <a:pt x="377952" y="143306"/>
                  </a:lnTo>
                  <a:lnTo>
                    <a:pt x="384200" y="134785"/>
                  </a:lnTo>
                  <a:lnTo>
                    <a:pt x="386651" y="122643"/>
                  </a:lnTo>
                  <a:lnTo>
                    <a:pt x="386651" y="120154"/>
                  </a:lnTo>
                  <a:lnTo>
                    <a:pt x="385394" y="106895"/>
                  </a:lnTo>
                  <a:lnTo>
                    <a:pt x="385394" y="103581"/>
                  </a:lnTo>
                  <a:lnTo>
                    <a:pt x="388658" y="88315"/>
                  </a:lnTo>
                  <a:lnTo>
                    <a:pt x="397205" y="76555"/>
                  </a:lnTo>
                  <a:lnTo>
                    <a:pt x="409168" y="68973"/>
                  </a:lnTo>
                  <a:lnTo>
                    <a:pt x="422694" y="66294"/>
                  </a:lnTo>
                  <a:lnTo>
                    <a:pt x="436435" y="70078"/>
                  </a:lnTo>
                  <a:lnTo>
                    <a:pt x="446874" y="81318"/>
                  </a:lnTo>
                  <a:lnTo>
                    <a:pt x="453504" y="99860"/>
                  </a:lnTo>
                  <a:lnTo>
                    <a:pt x="455828" y="125539"/>
                  </a:lnTo>
                  <a:lnTo>
                    <a:pt x="449884" y="177622"/>
                  </a:lnTo>
                  <a:lnTo>
                    <a:pt x="435317" y="218668"/>
                  </a:lnTo>
                  <a:lnTo>
                    <a:pt x="417029" y="245567"/>
                  </a:lnTo>
                  <a:lnTo>
                    <a:pt x="399910" y="255219"/>
                  </a:lnTo>
                  <a:lnTo>
                    <a:pt x="399491" y="255219"/>
                  </a:lnTo>
                  <a:lnTo>
                    <a:pt x="396582" y="253568"/>
                  </a:lnTo>
                  <a:lnTo>
                    <a:pt x="395351" y="253568"/>
                  </a:lnTo>
                  <a:lnTo>
                    <a:pt x="394512" y="254393"/>
                  </a:lnTo>
                  <a:lnTo>
                    <a:pt x="394512" y="258127"/>
                  </a:lnTo>
                  <a:lnTo>
                    <a:pt x="400316" y="263093"/>
                  </a:lnTo>
                  <a:lnTo>
                    <a:pt x="411505" y="263093"/>
                  </a:lnTo>
                  <a:lnTo>
                    <a:pt x="446112" y="253326"/>
                  </a:lnTo>
                  <a:lnTo>
                    <a:pt x="475780" y="225971"/>
                  </a:lnTo>
                  <a:lnTo>
                    <a:pt x="496519" y="183921"/>
                  </a:lnTo>
                  <a:lnTo>
                    <a:pt x="504317" y="130098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9" name="object 19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44825" y="3317710"/>
              <a:ext cx="246519" cy="216280"/>
            </a:xfrm>
            <a:prstGeom prst="rect">
              <a:avLst/>
            </a:prstGeom>
          </p:spPr>
        </p:pic>
        <p:sp>
          <p:nvSpPr>
            <p:cNvPr id="20" name="object 20" descr=""/>
            <p:cNvSpPr/>
            <p:nvPr/>
          </p:nvSpPr>
          <p:spPr>
            <a:xfrm>
              <a:off x="7235736" y="3287052"/>
              <a:ext cx="551815" cy="262890"/>
            </a:xfrm>
            <a:custGeom>
              <a:avLst/>
              <a:gdLst/>
              <a:ahLst/>
              <a:cxnLst/>
              <a:rect l="l" t="t" r="r" b="b"/>
              <a:pathLst>
                <a:path w="551815" h="262889">
                  <a:moveTo>
                    <a:pt x="286296" y="71678"/>
                  </a:moveTo>
                  <a:lnTo>
                    <a:pt x="278015" y="64236"/>
                  </a:lnTo>
                  <a:lnTo>
                    <a:pt x="261429" y="64236"/>
                  </a:lnTo>
                  <a:lnTo>
                    <a:pt x="251904" y="75412"/>
                  </a:lnTo>
                  <a:lnTo>
                    <a:pt x="246100" y="81635"/>
                  </a:lnTo>
                  <a:lnTo>
                    <a:pt x="240309" y="83286"/>
                  </a:lnTo>
                  <a:lnTo>
                    <a:pt x="232435" y="83286"/>
                  </a:lnTo>
                  <a:lnTo>
                    <a:pt x="219583" y="83286"/>
                  </a:lnTo>
                  <a:lnTo>
                    <a:pt x="216687" y="49377"/>
                  </a:lnTo>
                  <a:lnTo>
                    <a:pt x="208241" y="28905"/>
                  </a:lnTo>
                  <a:lnTo>
                    <a:pt x="192735" y="18846"/>
                  </a:lnTo>
                  <a:lnTo>
                    <a:pt x="168630" y="16167"/>
                  </a:lnTo>
                  <a:lnTo>
                    <a:pt x="156616" y="16167"/>
                  </a:lnTo>
                  <a:lnTo>
                    <a:pt x="156616" y="19900"/>
                  </a:lnTo>
                  <a:lnTo>
                    <a:pt x="164909" y="21551"/>
                  </a:lnTo>
                  <a:lnTo>
                    <a:pt x="166141" y="22796"/>
                  </a:lnTo>
                  <a:lnTo>
                    <a:pt x="172415" y="34696"/>
                  </a:lnTo>
                  <a:lnTo>
                    <a:pt x="175310" y="52108"/>
                  </a:lnTo>
                  <a:lnTo>
                    <a:pt x="176098" y="69989"/>
                  </a:lnTo>
                  <a:lnTo>
                    <a:pt x="176085" y="83286"/>
                  </a:lnTo>
                  <a:lnTo>
                    <a:pt x="96545" y="83286"/>
                  </a:lnTo>
                  <a:lnTo>
                    <a:pt x="96545" y="40614"/>
                  </a:lnTo>
                  <a:lnTo>
                    <a:pt x="93129" y="28575"/>
                  </a:lnTo>
                  <a:lnTo>
                    <a:pt x="84162" y="21082"/>
                  </a:lnTo>
                  <a:lnTo>
                    <a:pt x="71539" y="17246"/>
                  </a:lnTo>
                  <a:lnTo>
                    <a:pt x="57175" y="16167"/>
                  </a:lnTo>
                  <a:lnTo>
                    <a:pt x="52628" y="16167"/>
                  </a:lnTo>
                  <a:lnTo>
                    <a:pt x="52628" y="18237"/>
                  </a:lnTo>
                  <a:lnTo>
                    <a:pt x="61315" y="22390"/>
                  </a:lnTo>
                  <a:lnTo>
                    <a:pt x="61734" y="32740"/>
                  </a:lnTo>
                  <a:lnTo>
                    <a:pt x="61734" y="83286"/>
                  </a:lnTo>
                  <a:lnTo>
                    <a:pt x="838" y="83286"/>
                  </a:lnTo>
                  <a:lnTo>
                    <a:pt x="0" y="84112"/>
                  </a:lnTo>
                  <a:lnTo>
                    <a:pt x="0" y="86194"/>
                  </a:lnTo>
                  <a:lnTo>
                    <a:pt x="406" y="86601"/>
                  </a:lnTo>
                  <a:lnTo>
                    <a:pt x="1244" y="86601"/>
                  </a:lnTo>
                  <a:lnTo>
                    <a:pt x="5803" y="87845"/>
                  </a:lnTo>
                  <a:lnTo>
                    <a:pt x="9118" y="92405"/>
                  </a:lnTo>
                  <a:lnTo>
                    <a:pt x="13258" y="98615"/>
                  </a:lnTo>
                  <a:lnTo>
                    <a:pt x="16573" y="98615"/>
                  </a:lnTo>
                  <a:lnTo>
                    <a:pt x="24447" y="97370"/>
                  </a:lnTo>
                  <a:lnTo>
                    <a:pt x="61734" y="97370"/>
                  </a:lnTo>
                  <a:lnTo>
                    <a:pt x="61734" y="141706"/>
                  </a:lnTo>
                  <a:lnTo>
                    <a:pt x="75692" y="203847"/>
                  </a:lnTo>
                  <a:lnTo>
                    <a:pt x="107518" y="236740"/>
                  </a:lnTo>
                  <a:lnTo>
                    <a:pt x="142138" y="249669"/>
                  </a:lnTo>
                  <a:lnTo>
                    <a:pt x="164477" y="251917"/>
                  </a:lnTo>
                  <a:lnTo>
                    <a:pt x="174231" y="251472"/>
                  </a:lnTo>
                  <a:lnTo>
                    <a:pt x="188417" y="248399"/>
                  </a:lnTo>
                  <a:lnTo>
                    <a:pt x="201193" y="240030"/>
                  </a:lnTo>
                  <a:lnTo>
                    <a:pt x="206756" y="223748"/>
                  </a:lnTo>
                  <a:lnTo>
                    <a:pt x="202399" y="208102"/>
                  </a:lnTo>
                  <a:lnTo>
                    <a:pt x="191833" y="199923"/>
                  </a:lnTo>
                  <a:lnTo>
                    <a:pt x="178790" y="196710"/>
                  </a:lnTo>
                  <a:lnTo>
                    <a:pt x="166979" y="195986"/>
                  </a:lnTo>
                  <a:lnTo>
                    <a:pt x="131851" y="189661"/>
                  </a:lnTo>
                  <a:lnTo>
                    <a:pt x="110629" y="171843"/>
                  </a:lnTo>
                  <a:lnTo>
                    <a:pt x="99974" y="141439"/>
                  </a:lnTo>
                  <a:lnTo>
                    <a:pt x="96545" y="97370"/>
                  </a:lnTo>
                  <a:lnTo>
                    <a:pt x="175666" y="97370"/>
                  </a:lnTo>
                  <a:lnTo>
                    <a:pt x="168567" y="131800"/>
                  </a:lnTo>
                  <a:lnTo>
                    <a:pt x="167386" y="140462"/>
                  </a:lnTo>
                  <a:lnTo>
                    <a:pt x="170053" y="151752"/>
                  </a:lnTo>
                  <a:lnTo>
                    <a:pt x="176288" y="158432"/>
                  </a:lnTo>
                  <a:lnTo>
                    <a:pt x="183464" y="161607"/>
                  </a:lnTo>
                  <a:lnTo>
                    <a:pt x="188925" y="162420"/>
                  </a:lnTo>
                  <a:lnTo>
                    <a:pt x="202628" y="157492"/>
                  </a:lnTo>
                  <a:lnTo>
                    <a:pt x="212496" y="143878"/>
                  </a:lnTo>
                  <a:lnTo>
                    <a:pt x="218224" y="123266"/>
                  </a:lnTo>
                  <a:lnTo>
                    <a:pt x="219583" y="97370"/>
                  </a:lnTo>
                  <a:lnTo>
                    <a:pt x="280898" y="97370"/>
                  </a:lnTo>
                  <a:lnTo>
                    <a:pt x="286296" y="89496"/>
                  </a:lnTo>
                  <a:lnTo>
                    <a:pt x="286296" y="71678"/>
                  </a:lnTo>
                  <a:close/>
                </a:path>
                <a:path w="551815" h="262889">
                  <a:moveTo>
                    <a:pt x="551522" y="30251"/>
                  </a:moveTo>
                  <a:lnTo>
                    <a:pt x="542823" y="22783"/>
                  </a:lnTo>
                  <a:lnTo>
                    <a:pt x="526669" y="22783"/>
                  </a:lnTo>
                  <a:lnTo>
                    <a:pt x="516712" y="33972"/>
                  </a:lnTo>
                  <a:lnTo>
                    <a:pt x="510908" y="41021"/>
                  </a:lnTo>
                  <a:lnTo>
                    <a:pt x="504291" y="41846"/>
                  </a:lnTo>
                  <a:lnTo>
                    <a:pt x="455803" y="41846"/>
                  </a:lnTo>
                  <a:lnTo>
                    <a:pt x="455803" y="26098"/>
                  </a:lnTo>
                  <a:lnTo>
                    <a:pt x="451789" y="12585"/>
                  </a:lnTo>
                  <a:lnTo>
                    <a:pt x="441667" y="4673"/>
                  </a:lnTo>
                  <a:lnTo>
                    <a:pt x="428371" y="939"/>
                  </a:lnTo>
                  <a:lnTo>
                    <a:pt x="414794" y="0"/>
                  </a:lnTo>
                  <a:lnTo>
                    <a:pt x="409003" y="0"/>
                  </a:lnTo>
                  <a:lnTo>
                    <a:pt x="408178" y="419"/>
                  </a:lnTo>
                  <a:lnTo>
                    <a:pt x="408178" y="2908"/>
                  </a:lnTo>
                  <a:lnTo>
                    <a:pt x="413143" y="4978"/>
                  </a:lnTo>
                  <a:lnTo>
                    <a:pt x="416864" y="8699"/>
                  </a:lnTo>
                  <a:lnTo>
                    <a:pt x="418122" y="15328"/>
                  </a:lnTo>
                  <a:lnTo>
                    <a:pt x="418122" y="41846"/>
                  </a:lnTo>
                  <a:lnTo>
                    <a:pt x="324891" y="41846"/>
                  </a:lnTo>
                  <a:lnTo>
                    <a:pt x="324053" y="42684"/>
                  </a:lnTo>
                  <a:lnTo>
                    <a:pt x="324053" y="44335"/>
                  </a:lnTo>
                  <a:lnTo>
                    <a:pt x="328625" y="46405"/>
                  </a:lnTo>
                  <a:lnTo>
                    <a:pt x="329450" y="46824"/>
                  </a:lnTo>
                  <a:lnTo>
                    <a:pt x="331101" y="48056"/>
                  </a:lnTo>
                  <a:lnTo>
                    <a:pt x="336905" y="57175"/>
                  </a:lnTo>
                  <a:lnTo>
                    <a:pt x="341045" y="57175"/>
                  </a:lnTo>
                  <a:lnTo>
                    <a:pt x="348919" y="55943"/>
                  </a:lnTo>
                  <a:lnTo>
                    <a:pt x="418122" y="55943"/>
                  </a:lnTo>
                  <a:lnTo>
                    <a:pt x="418122" y="113931"/>
                  </a:lnTo>
                  <a:lnTo>
                    <a:pt x="353479" y="113931"/>
                  </a:lnTo>
                  <a:lnTo>
                    <a:pt x="353479" y="116840"/>
                  </a:lnTo>
                  <a:lnTo>
                    <a:pt x="353898" y="116840"/>
                  </a:lnTo>
                  <a:lnTo>
                    <a:pt x="354304" y="117259"/>
                  </a:lnTo>
                  <a:lnTo>
                    <a:pt x="358863" y="118491"/>
                  </a:lnTo>
                  <a:lnTo>
                    <a:pt x="359689" y="118491"/>
                  </a:lnTo>
                  <a:lnTo>
                    <a:pt x="362597" y="123050"/>
                  </a:lnTo>
                  <a:lnTo>
                    <a:pt x="365899" y="128447"/>
                  </a:lnTo>
                  <a:lnTo>
                    <a:pt x="366331" y="128854"/>
                  </a:lnTo>
                  <a:lnTo>
                    <a:pt x="370052" y="128854"/>
                  </a:lnTo>
                  <a:lnTo>
                    <a:pt x="377926" y="128028"/>
                  </a:lnTo>
                  <a:lnTo>
                    <a:pt x="417703" y="128028"/>
                  </a:lnTo>
                  <a:lnTo>
                    <a:pt x="417868" y="135991"/>
                  </a:lnTo>
                  <a:lnTo>
                    <a:pt x="417868" y="146519"/>
                  </a:lnTo>
                  <a:lnTo>
                    <a:pt x="417410" y="154419"/>
                  </a:lnTo>
                  <a:lnTo>
                    <a:pt x="416458" y="164071"/>
                  </a:lnTo>
                  <a:lnTo>
                    <a:pt x="411073" y="164655"/>
                  </a:lnTo>
                  <a:lnTo>
                    <a:pt x="411073" y="192659"/>
                  </a:lnTo>
                  <a:lnTo>
                    <a:pt x="401929" y="209423"/>
                  </a:lnTo>
                  <a:lnTo>
                    <a:pt x="391960" y="218033"/>
                  </a:lnTo>
                  <a:lnTo>
                    <a:pt x="383159" y="221208"/>
                  </a:lnTo>
                  <a:lnTo>
                    <a:pt x="377507" y="221653"/>
                  </a:lnTo>
                  <a:lnTo>
                    <a:pt x="367563" y="221653"/>
                  </a:lnTo>
                  <a:lnTo>
                    <a:pt x="360146" y="215480"/>
                  </a:lnTo>
                  <a:lnTo>
                    <a:pt x="360108" y="207987"/>
                  </a:lnTo>
                  <a:lnTo>
                    <a:pt x="362762" y="201206"/>
                  </a:lnTo>
                  <a:lnTo>
                    <a:pt x="370154" y="195973"/>
                  </a:lnTo>
                  <a:lnTo>
                    <a:pt x="381431" y="192608"/>
                  </a:lnTo>
                  <a:lnTo>
                    <a:pt x="395744" y="191414"/>
                  </a:lnTo>
                  <a:lnTo>
                    <a:pt x="403606" y="191414"/>
                  </a:lnTo>
                  <a:lnTo>
                    <a:pt x="411073" y="192659"/>
                  </a:lnTo>
                  <a:lnTo>
                    <a:pt x="411073" y="164655"/>
                  </a:lnTo>
                  <a:lnTo>
                    <a:pt x="381241" y="167868"/>
                  </a:lnTo>
                  <a:lnTo>
                    <a:pt x="356273" y="179451"/>
                  </a:lnTo>
                  <a:lnTo>
                    <a:pt x="341414" y="196418"/>
                  </a:lnTo>
                  <a:lnTo>
                    <a:pt x="336486" y="216281"/>
                  </a:lnTo>
                  <a:lnTo>
                    <a:pt x="339813" y="233438"/>
                  </a:lnTo>
                  <a:lnTo>
                    <a:pt x="349135" y="248132"/>
                  </a:lnTo>
                  <a:lnTo>
                    <a:pt x="363423" y="258406"/>
                  </a:lnTo>
                  <a:lnTo>
                    <a:pt x="381660" y="262267"/>
                  </a:lnTo>
                  <a:lnTo>
                    <a:pt x="404583" y="257771"/>
                  </a:lnTo>
                  <a:lnTo>
                    <a:pt x="424281" y="244919"/>
                  </a:lnTo>
                  <a:lnTo>
                    <a:pt x="439864" y="224688"/>
                  </a:lnTo>
                  <a:lnTo>
                    <a:pt x="441058" y="221653"/>
                  </a:lnTo>
                  <a:lnTo>
                    <a:pt x="450430" y="198043"/>
                  </a:lnTo>
                  <a:lnTo>
                    <a:pt x="497751" y="215480"/>
                  </a:lnTo>
                  <a:lnTo>
                    <a:pt x="507809" y="219227"/>
                  </a:lnTo>
                  <a:lnTo>
                    <a:pt x="513829" y="220878"/>
                  </a:lnTo>
                  <a:lnTo>
                    <a:pt x="518375" y="221246"/>
                  </a:lnTo>
                  <a:lnTo>
                    <a:pt x="525564" y="219773"/>
                  </a:lnTo>
                  <a:lnTo>
                    <a:pt x="532104" y="215658"/>
                  </a:lnTo>
                  <a:lnTo>
                    <a:pt x="536854" y="209359"/>
                  </a:lnTo>
                  <a:lnTo>
                    <a:pt x="538683" y="201358"/>
                  </a:lnTo>
                  <a:lnTo>
                    <a:pt x="537400" y="198043"/>
                  </a:lnTo>
                  <a:lnTo>
                    <a:pt x="534847" y="191414"/>
                  </a:lnTo>
                  <a:lnTo>
                    <a:pt x="533425" y="187718"/>
                  </a:lnTo>
                  <a:lnTo>
                    <a:pt x="517702" y="178943"/>
                  </a:lnTo>
                  <a:lnTo>
                    <a:pt x="491655" y="172872"/>
                  </a:lnTo>
                  <a:lnTo>
                    <a:pt x="455396" y="167386"/>
                  </a:lnTo>
                  <a:lnTo>
                    <a:pt x="456298" y="155943"/>
                  </a:lnTo>
                  <a:lnTo>
                    <a:pt x="456603" y="146519"/>
                  </a:lnTo>
                  <a:lnTo>
                    <a:pt x="456641" y="128028"/>
                  </a:lnTo>
                  <a:lnTo>
                    <a:pt x="517550" y="128028"/>
                  </a:lnTo>
                  <a:lnTo>
                    <a:pt x="522097" y="118910"/>
                  </a:lnTo>
                  <a:lnTo>
                    <a:pt x="522097" y="102336"/>
                  </a:lnTo>
                  <a:lnTo>
                    <a:pt x="513410" y="94462"/>
                  </a:lnTo>
                  <a:lnTo>
                    <a:pt x="497243" y="94462"/>
                  </a:lnTo>
                  <a:lnTo>
                    <a:pt x="494347" y="98196"/>
                  </a:lnTo>
                  <a:lnTo>
                    <a:pt x="486892" y="106489"/>
                  </a:lnTo>
                  <a:lnTo>
                    <a:pt x="481088" y="113106"/>
                  </a:lnTo>
                  <a:lnTo>
                    <a:pt x="473633" y="113931"/>
                  </a:lnTo>
                  <a:lnTo>
                    <a:pt x="456641" y="113931"/>
                  </a:lnTo>
                  <a:lnTo>
                    <a:pt x="456336" y="108737"/>
                  </a:lnTo>
                  <a:lnTo>
                    <a:pt x="456133" y="102336"/>
                  </a:lnTo>
                  <a:lnTo>
                    <a:pt x="455930" y="94462"/>
                  </a:lnTo>
                  <a:lnTo>
                    <a:pt x="455803" y="55943"/>
                  </a:lnTo>
                  <a:lnTo>
                    <a:pt x="546138" y="55943"/>
                  </a:lnTo>
                  <a:lnTo>
                    <a:pt x="551522" y="47650"/>
                  </a:lnTo>
                  <a:lnTo>
                    <a:pt x="551522" y="30251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1" name="object 21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839126" y="3303221"/>
              <a:ext cx="165734" cy="240296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8054636" y="3291609"/>
              <a:ext cx="257810" cy="259715"/>
            </a:xfrm>
            <a:custGeom>
              <a:avLst/>
              <a:gdLst/>
              <a:ahLst/>
              <a:cxnLst/>
              <a:rect l="l" t="t" r="r" b="b"/>
              <a:pathLst>
                <a:path w="257809" h="259714">
                  <a:moveTo>
                    <a:pt x="254889" y="124294"/>
                  </a:moveTo>
                  <a:lnTo>
                    <a:pt x="192659" y="124294"/>
                  </a:lnTo>
                  <a:lnTo>
                    <a:pt x="195541" y="125539"/>
                  </a:lnTo>
                  <a:lnTo>
                    <a:pt x="199275" y="127203"/>
                  </a:lnTo>
                  <a:lnTo>
                    <a:pt x="180896" y="147058"/>
                  </a:lnTo>
                  <a:lnTo>
                    <a:pt x="168730" y="164899"/>
                  </a:lnTo>
                  <a:lnTo>
                    <a:pt x="162001" y="182431"/>
                  </a:lnTo>
                  <a:lnTo>
                    <a:pt x="159931" y="201358"/>
                  </a:lnTo>
                  <a:lnTo>
                    <a:pt x="167425" y="232093"/>
                  </a:lnTo>
                  <a:lnTo>
                    <a:pt x="185094" y="249623"/>
                  </a:lnTo>
                  <a:lnTo>
                    <a:pt x="205713" y="257520"/>
                  </a:lnTo>
                  <a:lnTo>
                    <a:pt x="222059" y="259359"/>
                  </a:lnTo>
                  <a:lnTo>
                    <a:pt x="237738" y="256414"/>
                  </a:lnTo>
                  <a:lnTo>
                    <a:pt x="246773" y="249469"/>
                  </a:lnTo>
                  <a:lnTo>
                    <a:pt x="250913" y="241357"/>
                  </a:lnTo>
                  <a:lnTo>
                    <a:pt x="251904" y="234911"/>
                  </a:lnTo>
                  <a:lnTo>
                    <a:pt x="247520" y="220407"/>
                  </a:lnTo>
                  <a:lnTo>
                    <a:pt x="237347" y="212699"/>
                  </a:lnTo>
                  <a:lnTo>
                    <a:pt x="225854" y="209573"/>
                  </a:lnTo>
                  <a:lnTo>
                    <a:pt x="217512" y="208813"/>
                  </a:lnTo>
                  <a:lnTo>
                    <a:pt x="192211" y="204915"/>
                  </a:lnTo>
                  <a:lnTo>
                    <a:pt x="178563" y="197169"/>
                  </a:lnTo>
                  <a:lnTo>
                    <a:pt x="172994" y="188719"/>
                  </a:lnTo>
                  <a:lnTo>
                    <a:pt x="171932" y="182714"/>
                  </a:lnTo>
                  <a:lnTo>
                    <a:pt x="173306" y="174901"/>
                  </a:lnTo>
                  <a:lnTo>
                    <a:pt x="177323" y="166193"/>
                  </a:lnTo>
                  <a:lnTo>
                    <a:pt x="183826" y="159117"/>
                  </a:lnTo>
                  <a:lnTo>
                    <a:pt x="192659" y="156197"/>
                  </a:lnTo>
                  <a:lnTo>
                    <a:pt x="246606" y="156197"/>
                  </a:lnTo>
                  <a:lnTo>
                    <a:pt x="252209" y="151172"/>
                  </a:lnTo>
                  <a:lnTo>
                    <a:pt x="256544" y="141613"/>
                  </a:lnTo>
                  <a:lnTo>
                    <a:pt x="257695" y="133413"/>
                  </a:lnTo>
                  <a:lnTo>
                    <a:pt x="254889" y="124294"/>
                  </a:lnTo>
                  <a:close/>
                </a:path>
                <a:path w="257809" h="259714">
                  <a:moveTo>
                    <a:pt x="86588" y="72504"/>
                  </a:moveTo>
                  <a:lnTo>
                    <a:pt x="51790" y="72504"/>
                  </a:lnTo>
                  <a:lnTo>
                    <a:pt x="35204" y="239890"/>
                  </a:lnTo>
                  <a:lnTo>
                    <a:pt x="36119" y="246998"/>
                  </a:lnTo>
                  <a:lnTo>
                    <a:pt x="39712" y="252941"/>
                  </a:lnTo>
                  <a:lnTo>
                    <a:pt x="45402" y="257019"/>
                  </a:lnTo>
                  <a:lnTo>
                    <a:pt x="52603" y="258533"/>
                  </a:lnTo>
                  <a:lnTo>
                    <a:pt x="60896" y="258533"/>
                  </a:lnTo>
                  <a:lnTo>
                    <a:pt x="68770" y="252323"/>
                  </a:lnTo>
                  <a:lnTo>
                    <a:pt x="69596" y="242798"/>
                  </a:lnTo>
                  <a:lnTo>
                    <a:pt x="86588" y="72504"/>
                  </a:lnTo>
                  <a:close/>
                </a:path>
                <a:path w="257809" h="259714">
                  <a:moveTo>
                    <a:pt x="246606" y="156197"/>
                  </a:moveTo>
                  <a:lnTo>
                    <a:pt x="192659" y="156197"/>
                  </a:lnTo>
                  <a:lnTo>
                    <a:pt x="199746" y="157167"/>
                  </a:lnTo>
                  <a:lnTo>
                    <a:pt x="221378" y="161437"/>
                  </a:lnTo>
                  <a:lnTo>
                    <a:pt x="228701" y="162407"/>
                  </a:lnTo>
                  <a:lnTo>
                    <a:pt x="243368" y="159100"/>
                  </a:lnTo>
                  <a:lnTo>
                    <a:pt x="246606" y="156197"/>
                  </a:lnTo>
                  <a:close/>
                </a:path>
                <a:path w="257809" h="259714">
                  <a:moveTo>
                    <a:pt x="146235" y="147916"/>
                  </a:moveTo>
                  <a:lnTo>
                    <a:pt x="133413" y="147916"/>
                  </a:lnTo>
                  <a:lnTo>
                    <a:pt x="140436" y="151231"/>
                  </a:lnTo>
                  <a:lnTo>
                    <a:pt x="143764" y="151231"/>
                  </a:lnTo>
                  <a:lnTo>
                    <a:pt x="144170" y="150812"/>
                  </a:lnTo>
                  <a:lnTo>
                    <a:pt x="146235" y="147916"/>
                  </a:lnTo>
                  <a:close/>
                </a:path>
                <a:path w="257809" h="259714">
                  <a:moveTo>
                    <a:pt x="209638" y="98615"/>
                  </a:moveTo>
                  <a:lnTo>
                    <a:pt x="177617" y="106137"/>
                  </a:lnTo>
                  <a:lnTo>
                    <a:pt x="150806" y="122747"/>
                  </a:lnTo>
                  <a:lnTo>
                    <a:pt x="132386" y="139511"/>
                  </a:lnTo>
                  <a:lnTo>
                    <a:pt x="125539" y="147497"/>
                  </a:lnTo>
                  <a:lnTo>
                    <a:pt x="125539" y="148336"/>
                  </a:lnTo>
                  <a:lnTo>
                    <a:pt x="125945" y="148742"/>
                  </a:lnTo>
                  <a:lnTo>
                    <a:pt x="127609" y="148742"/>
                  </a:lnTo>
                  <a:lnTo>
                    <a:pt x="130911" y="147916"/>
                  </a:lnTo>
                  <a:lnTo>
                    <a:pt x="146235" y="147916"/>
                  </a:lnTo>
                  <a:lnTo>
                    <a:pt x="179319" y="124734"/>
                  </a:lnTo>
                  <a:lnTo>
                    <a:pt x="185610" y="124294"/>
                  </a:lnTo>
                  <a:lnTo>
                    <a:pt x="254889" y="124294"/>
                  </a:lnTo>
                  <a:lnTo>
                    <a:pt x="252633" y="116966"/>
                  </a:lnTo>
                  <a:lnTo>
                    <a:pt x="240191" y="106227"/>
                  </a:lnTo>
                  <a:lnTo>
                    <a:pt x="224487" y="100382"/>
                  </a:lnTo>
                  <a:lnTo>
                    <a:pt x="209638" y="98615"/>
                  </a:lnTo>
                  <a:close/>
                </a:path>
                <a:path w="257809" h="259714">
                  <a:moveTo>
                    <a:pt x="139623" y="39370"/>
                  </a:moveTo>
                  <a:lnTo>
                    <a:pt x="123456" y="39370"/>
                  </a:lnTo>
                  <a:lnTo>
                    <a:pt x="119735" y="43510"/>
                  </a:lnTo>
                  <a:lnTo>
                    <a:pt x="113919" y="50546"/>
                  </a:lnTo>
                  <a:lnTo>
                    <a:pt x="108798" y="55098"/>
                  </a:lnTo>
                  <a:lnTo>
                    <a:pt x="103052" y="57435"/>
                  </a:lnTo>
                  <a:lnTo>
                    <a:pt x="96218" y="58296"/>
                  </a:lnTo>
                  <a:lnTo>
                    <a:pt x="87833" y="58420"/>
                  </a:lnTo>
                  <a:lnTo>
                    <a:pt x="825" y="58420"/>
                  </a:lnTo>
                  <a:lnTo>
                    <a:pt x="0" y="58839"/>
                  </a:lnTo>
                  <a:lnTo>
                    <a:pt x="0" y="60909"/>
                  </a:lnTo>
                  <a:lnTo>
                    <a:pt x="4965" y="63398"/>
                  </a:lnTo>
                  <a:lnTo>
                    <a:pt x="6616" y="64643"/>
                  </a:lnTo>
                  <a:lnTo>
                    <a:pt x="12839" y="73748"/>
                  </a:lnTo>
                  <a:lnTo>
                    <a:pt x="16560" y="73748"/>
                  </a:lnTo>
                  <a:lnTo>
                    <a:pt x="24447" y="72504"/>
                  </a:lnTo>
                  <a:lnTo>
                    <a:pt x="141693" y="72504"/>
                  </a:lnTo>
                  <a:lnTo>
                    <a:pt x="148310" y="65468"/>
                  </a:lnTo>
                  <a:lnTo>
                    <a:pt x="148310" y="46405"/>
                  </a:lnTo>
                  <a:lnTo>
                    <a:pt x="139623" y="39370"/>
                  </a:lnTo>
                  <a:close/>
                </a:path>
                <a:path w="257809" h="259714">
                  <a:moveTo>
                    <a:pt x="51790" y="0"/>
                  </a:moveTo>
                  <a:lnTo>
                    <a:pt x="50952" y="0"/>
                  </a:lnTo>
                  <a:lnTo>
                    <a:pt x="49707" y="419"/>
                  </a:lnTo>
                  <a:lnTo>
                    <a:pt x="49707" y="2489"/>
                  </a:lnTo>
                  <a:lnTo>
                    <a:pt x="52197" y="3733"/>
                  </a:lnTo>
                  <a:lnTo>
                    <a:pt x="53441" y="4559"/>
                  </a:lnTo>
                  <a:lnTo>
                    <a:pt x="57581" y="7048"/>
                  </a:lnTo>
                  <a:lnTo>
                    <a:pt x="57175" y="17818"/>
                  </a:lnTo>
                  <a:lnTo>
                    <a:pt x="56337" y="26517"/>
                  </a:lnTo>
                  <a:lnTo>
                    <a:pt x="53035" y="58420"/>
                  </a:lnTo>
                  <a:lnTo>
                    <a:pt x="87833" y="58420"/>
                  </a:lnTo>
                  <a:lnTo>
                    <a:pt x="91147" y="28181"/>
                  </a:lnTo>
                  <a:lnTo>
                    <a:pt x="86859" y="12590"/>
                  </a:lnTo>
                  <a:lnTo>
                    <a:pt x="74260" y="4146"/>
                  </a:lnTo>
                  <a:lnTo>
                    <a:pt x="60265" y="674"/>
                  </a:lnTo>
                  <a:lnTo>
                    <a:pt x="51790" y="0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366292" y="3478888"/>
              <a:ext cx="95288" cy="95288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503952" y="3737243"/>
              <a:ext cx="227037" cy="221246"/>
            </a:xfrm>
            <a:prstGeom prst="rect">
              <a:avLst/>
            </a:prstGeom>
          </p:spPr>
        </p:pic>
        <p:sp>
          <p:nvSpPr>
            <p:cNvPr id="25" name="object 25" descr=""/>
            <p:cNvSpPr/>
            <p:nvPr/>
          </p:nvSpPr>
          <p:spPr>
            <a:xfrm>
              <a:off x="769600" y="3712797"/>
              <a:ext cx="264160" cy="241935"/>
            </a:xfrm>
            <a:custGeom>
              <a:avLst/>
              <a:gdLst/>
              <a:ahLst/>
              <a:cxnLst/>
              <a:rect l="l" t="t" r="r" b="b"/>
              <a:pathLst>
                <a:path w="264159" h="241935">
                  <a:moveTo>
                    <a:pt x="139192" y="0"/>
                  </a:moveTo>
                  <a:lnTo>
                    <a:pt x="132981" y="0"/>
                  </a:lnTo>
                  <a:lnTo>
                    <a:pt x="132981" y="2070"/>
                  </a:lnTo>
                  <a:lnTo>
                    <a:pt x="136309" y="3733"/>
                  </a:lnTo>
                  <a:lnTo>
                    <a:pt x="136715" y="3733"/>
                  </a:lnTo>
                  <a:lnTo>
                    <a:pt x="141693" y="5803"/>
                  </a:lnTo>
                  <a:lnTo>
                    <a:pt x="142084" y="16167"/>
                  </a:lnTo>
                  <a:lnTo>
                    <a:pt x="142100" y="148323"/>
                  </a:lnTo>
                  <a:lnTo>
                    <a:pt x="141888" y="159778"/>
                  </a:lnTo>
                  <a:lnTo>
                    <a:pt x="141019" y="167851"/>
                  </a:lnTo>
                  <a:lnTo>
                    <a:pt x="139137" y="174135"/>
                  </a:lnTo>
                  <a:lnTo>
                    <a:pt x="135890" y="180225"/>
                  </a:lnTo>
                  <a:lnTo>
                    <a:pt x="128680" y="192418"/>
                  </a:lnTo>
                  <a:lnTo>
                    <a:pt x="124547" y="200066"/>
                  </a:lnTo>
                  <a:lnTo>
                    <a:pt x="122668" y="205460"/>
                  </a:lnTo>
                  <a:lnTo>
                    <a:pt x="122224" y="210896"/>
                  </a:lnTo>
                  <a:lnTo>
                    <a:pt x="124411" y="223198"/>
                  </a:lnTo>
                  <a:lnTo>
                    <a:pt x="131025" y="232902"/>
                  </a:lnTo>
                  <a:lnTo>
                    <a:pt x="142145" y="239267"/>
                  </a:lnTo>
                  <a:lnTo>
                    <a:pt x="157848" y="241554"/>
                  </a:lnTo>
                  <a:lnTo>
                    <a:pt x="191727" y="235460"/>
                  </a:lnTo>
                  <a:lnTo>
                    <a:pt x="226266" y="216431"/>
                  </a:lnTo>
                  <a:lnTo>
                    <a:pt x="253113" y="183341"/>
                  </a:lnTo>
                  <a:lnTo>
                    <a:pt x="253902" y="179819"/>
                  </a:lnTo>
                  <a:lnTo>
                    <a:pt x="165303" y="179819"/>
                  </a:lnTo>
                  <a:lnTo>
                    <a:pt x="165303" y="16167"/>
                  </a:lnTo>
                  <a:lnTo>
                    <a:pt x="164895" y="10142"/>
                  </a:lnTo>
                  <a:lnTo>
                    <a:pt x="162039" y="4973"/>
                  </a:lnTo>
                  <a:lnTo>
                    <a:pt x="154287" y="1359"/>
                  </a:lnTo>
                  <a:lnTo>
                    <a:pt x="139192" y="0"/>
                  </a:lnTo>
                  <a:close/>
                </a:path>
                <a:path w="264159" h="241935">
                  <a:moveTo>
                    <a:pt x="247751" y="87845"/>
                  </a:moveTo>
                  <a:lnTo>
                    <a:pt x="246926" y="87845"/>
                  </a:lnTo>
                  <a:lnTo>
                    <a:pt x="246519" y="88658"/>
                  </a:lnTo>
                  <a:lnTo>
                    <a:pt x="246519" y="89916"/>
                  </a:lnTo>
                  <a:lnTo>
                    <a:pt x="246926" y="90322"/>
                  </a:lnTo>
                  <a:lnTo>
                    <a:pt x="249821" y="94475"/>
                  </a:lnTo>
                  <a:lnTo>
                    <a:pt x="249821" y="101917"/>
                  </a:lnTo>
                  <a:lnTo>
                    <a:pt x="248061" y="116249"/>
                  </a:lnTo>
                  <a:lnTo>
                    <a:pt x="222897" y="157441"/>
                  </a:lnTo>
                  <a:lnTo>
                    <a:pt x="180537" y="177483"/>
                  </a:lnTo>
                  <a:lnTo>
                    <a:pt x="165303" y="179819"/>
                  </a:lnTo>
                  <a:lnTo>
                    <a:pt x="253902" y="179819"/>
                  </a:lnTo>
                  <a:lnTo>
                    <a:pt x="263918" y="135064"/>
                  </a:lnTo>
                  <a:lnTo>
                    <a:pt x="262149" y="114233"/>
                  </a:lnTo>
                  <a:lnTo>
                    <a:pt x="257854" y="99496"/>
                  </a:lnTo>
                  <a:lnTo>
                    <a:pt x="252549" y="90739"/>
                  </a:lnTo>
                  <a:lnTo>
                    <a:pt x="247751" y="87845"/>
                  </a:lnTo>
                  <a:close/>
                </a:path>
                <a:path w="264159" h="241935">
                  <a:moveTo>
                    <a:pt x="60071" y="96126"/>
                  </a:moveTo>
                  <a:lnTo>
                    <a:pt x="46207" y="99486"/>
                  </a:lnTo>
                  <a:lnTo>
                    <a:pt x="38633" y="108089"/>
                  </a:lnTo>
                  <a:lnTo>
                    <a:pt x="35250" y="119722"/>
                  </a:lnTo>
                  <a:lnTo>
                    <a:pt x="33959" y="132168"/>
                  </a:lnTo>
                  <a:lnTo>
                    <a:pt x="28641" y="159716"/>
                  </a:lnTo>
                  <a:lnTo>
                    <a:pt x="2895" y="191008"/>
                  </a:lnTo>
                  <a:lnTo>
                    <a:pt x="0" y="192239"/>
                  </a:lnTo>
                  <a:lnTo>
                    <a:pt x="0" y="193903"/>
                  </a:lnTo>
                  <a:lnTo>
                    <a:pt x="1231" y="194729"/>
                  </a:lnTo>
                  <a:lnTo>
                    <a:pt x="2070" y="194729"/>
                  </a:lnTo>
                  <a:lnTo>
                    <a:pt x="28805" y="188781"/>
                  </a:lnTo>
                  <a:lnTo>
                    <a:pt x="55305" y="172929"/>
                  </a:lnTo>
                  <a:lnTo>
                    <a:pt x="75590" y="150162"/>
                  </a:lnTo>
                  <a:lnTo>
                    <a:pt x="83680" y="123469"/>
                  </a:lnTo>
                  <a:lnTo>
                    <a:pt x="81739" y="111331"/>
                  </a:lnTo>
                  <a:lnTo>
                    <a:pt x="76538" y="102806"/>
                  </a:lnTo>
                  <a:lnTo>
                    <a:pt x="69005" y="97776"/>
                  </a:lnTo>
                  <a:lnTo>
                    <a:pt x="60071" y="96126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6" name="object 26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070057" y="3737243"/>
              <a:ext cx="227037" cy="221246"/>
            </a:xfrm>
            <a:prstGeom prst="rect">
              <a:avLst/>
            </a:prstGeom>
          </p:spPr>
        </p:pic>
        <p:sp>
          <p:nvSpPr>
            <p:cNvPr id="27" name="object 27" descr=""/>
            <p:cNvSpPr/>
            <p:nvPr/>
          </p:nvSpPr>
          <p:spPr>
            <a:xfrm>
              <a:off x="1335684" y="3653142"/>
              <a:ext cx="2037080" cy="360045"/>
            </a:xfrm>
            <a:custGeom>
              <a:avLst/>
              <a:gdLst/>
              <a:ahLst/>
              <a:cxnLst/>
              <a:rect l="l" t="t" r="r" b="b"/>
              <a:pathLst>
                <a:path w="2037079" h="360045">
                  <a:moveTo>
                    <a:pt x="83680" y="183134"/>
                  </a:moveTo>
                  <a:lnTo>
                    <a:pt x="81737" y="170992"/>
                  </a:lnTo>
                  <a:lnTo>
                    <a:pt x="76542" y="162471"/>
                  </a:lnTo>
                  <a:lnTo>
                    <a:pt x="69011" y="157441"/>
                  </a:lnTo>
                  <a:lnTo>
                    <a:pt x="60071" y="155790"/>
                  </a:lnTo>
                  <a:lnTo>
                    <a:pt x="46215" y="159143"/>
                  </a:lnTo>
                  <a:lnTo>
                    <a:pt x="38633" y="167754"/>
                  </a:lnTo>
                  <a:lnTo>
                    <a:pt x="35255" y="179387"/>
                  </a:lnTo>
                  <a:lnTo>
                    <a:pt x="33959" y="191833"/>
                  </a:lnTo>
                  <a:lnTo>
                    <a:pt x="28638" y="219379"/>
                  </a:lnTo>
                  <a:lnTo>
                    <a:pt x="2895" y="250672"/>
                  </a:lnTo>
                  <a:lnTo>
                    <a:pt x="0" y="251904"/>
                  </a:lnTo>
                  <a:lnTo>
                    <a:pt x="0" y="253568"/>
                  </a:lnTo>
                  <a:lnTo>
                    <a:pt x="1231" y="254393"/>
                  </a:lnTo>
                  <a:lnTo>
                    <a:pt x="2070" y="254393"/>
                  </a:lnTo>
                  <a:lnTo>
                    <a:pt x="28803" y="248437"/>
                  </a:lnTo>
                  <a:lnTo>
                    <a:pt x="55308" y="232587"/>
                  </a:lnTo>
                  <a:lnTo>
                    <a:pt x="75590" y="209829"/>
                  </a:lnTo>
                  <a:lnTo>
                    <a:pt x="83680" y="183134"/>
                  </a:lnTo>
                  <a:close/>
                </a:path>
                <a:path w="2037079" h="360045">
                  <a:moveTo>
                    <a:pt x="263918" y="194729"/>
                  </a:moveTo>
                  <a:lnTo>
                    <a:pt x="262153" y="173888"/>
                  </a:lnTo>
                  <a:lnTo>
                    <a:pt x="257860" y="159156"/>
                  </a:lnTo>
                  <a:lnTo>
                    <a:pt x="252552" y="150406"/>
                  </a:lnTo>
                  <a:lnTo>
                    <a:pt x="247751" y="147510"/>
                  </a:lnTo>
                  <a:lnTo>
                    <a:pt x="246926" y="147510"/>
                  </a:lnTo>
                  <a:lnTo>
                    <a:pt x="246519" y="148323"/>
                  </a:lnTo>
                  <a:lnTo>
                    <a:pt x="246519" y="149580"/>
                  </a:lnTo>
                  <a:lnTo>
                    <a:pt x="246926" y="149987"/>
                  </a:lnTo>
                  <a:lnTo>
                    <a:pt x="249821" y="154139"/>
                  </a:lnTo>
                  <a:lnTo>
                    <a:pt x="249821" y="161582"/>
                  </a:lnTo>
                  <a:lnTo>
                    <a:pt x="248069" y="175907"/>
                  </a:lnTo>
                  <a:lnTo>
                    <a:pt x="222897" y="217106"/>
                  </a:lnTo>
                  <a:lnTo>
                    <a:pt x="180543" y="237147"/>
                  </a:lnTo>
                  <a:lnTo>
                    <a:pt x="165303" y="239483"/>
                  </a:lnTo>
                  <a:lnTo>
                    <a:pt x="165303" y="75831"/>
                  </a:lnTo>
                  <a:lnTo>
                    <a:pt x="164896" y="69799"/>
                  </a:lnTo>
                  <a:lnTo>
                    <a:pt x="162039" y="64630"/>
                  </a:lnTo>
                  <a:lnTo>
                    <a:pt x="154292" y="61023"/>
                  </a:lnTo>
                  <a:lnTo>
                    <a:pt x="139192" y="59664"/>
                  </a:lnTo>
                  <a:lnTo>
                    <a:pt x="132981" y="59664"/>
                  </a:lnTo>
                  <a:lnTo>
                    <a:pt x="132981" y="61734"/>
                  </a:lnTo>
                  <a:lnTo>
                    <a:pt x="136309" y="63398"/>
                  </a:lnTo>
                  <a:lnTo>
                    <a:pt x="136715" y="63398"/>
                  </a:lnTo>
                  <a:lnTo>
                    <a:pt x="141693" y="65468"/>
                  </a:lnTo>
                  <a:lnTo>
                    <a:pt x="142087" y="75831"/>
                  </a:lnTo>
                  <a:lnTo>
                    <a:pt x="142100" y="207987"/>
                  </a:lnTo>
                  <a:lnTo>
                    <a:pt x="141897" y="219443"/>
                  </a:lnTo>
                  <a:lnTo>
                    <a:pt x="141020" y="227507"/>
                  </a:lnTo>
                  <a:lnTo>
                    <a:pt x="139141" y="233794"/>
                  </a:lnTo>
                  <a:lnTo>
                    <a:pt x="135890" y="239890"/>
                  </a:lnTo>
                  <a:lnTo>
                    <a:pt x="128689" y="252082"/>
                  </a:lnTo>
                  <a:lnTo>
                    <a:pt x="124548" y="259727"/>
                  </a:lnTo>
                  <a:lnTo>
                    <a:pt x="122669" y="265125"/>
                  </a:lnTo>
                  <a:lnTo>
                    <a:pt x="122224" y="270560"/>
                  </a:lnTo>
                  <a:lnTo>
                    <a:pt x="124409" y="282854"/>
                  </a:lnTo>
                  <a:lnTo>
                    <a:pt x="131025" y="292557"/>
                  </a:lnTo>
                  <a:lnTo>
                    <a:pt x="142151" y="298932"/>
                  </a:lnTo>
                  <a:lnTo>
                    <a:pt x="157848" y="301218"/>
                  </a:lnTo>
                  <a:lnTo>
                    <a:pt x="191731" y="295122"/>
                  </a:lnTo>
                  <a:lnTo>
                    <a:pt x="226263" y="276098"/>
                  </a:lnTo>
                  <a:lnTo>
                    <a:pt x="253111" y="243001"/>
                  </a:lnTo>
                  <a:lnTo>
                    <a:pt x="253898" y="239483"/>
                  </a:lnTo>
                  <a:lnTo>
                    <a:pt x="263918" y="194729"/>
                  </a:lnTo>
                  <a:close/>
                </a:path>
                <a:path w="2037079" h="360045">
                  <a:moveTo>
                    <a:pt x="563956" y="167386"/>
                  </a:moveTo>
                  <a:lnTo>
                    <a:pt x="559625" y="145427"/>
                  </a:lnTo>
                  <a:lnTo>
                    <a:pt x="547014" y="127825"/>
                  </a:lnTo>
                  <a:lnTo>
                    <a:pt x="526732" y="116116"/>
                  </a:lnTo>
                  <a:lnTo>
                    <a:pt x="499325" y="111874"/>
                  </a:lnTo>
                  <a:lnTo>
                    <a:pt x="481215" y="113385"/>
                  </a:lnTo>
                  <a:lnTo>
                    <a:pt x="460794" y="118973"/>
                  </a:lnTo>
                  <a:lnTo>
                    <a:pt x="431977" y="130225"/>
                  </a:lnTo>
                  <a:lnTo>
                    <a:pt x="388708" y="148742"/>
                  </a:lnTo>
                  <a:lnTo>
                    <a:pt x="381254" y="130098"/>
                  </a:lnTo>
                  <a:lnTo>
                    <a:pt x="376275" y="116014"/>
                  </a:lnTo>
                  <a:lnTo>
                    <a:pt x="376275" y="101511"/>
                  </a:lnTo>
                  <a:lnTo>
                    <a:pt x="384149" y="99021"/>
                  </a:lnTo>
                  <a:lnTo>
                    <a:pt x="392010" y="99021"/>
                  </a:lnTo>
                  <a:lnTo>
                    <a:pt x="401002" y="100050"/>
                  </a:lnTo>
                  <a:lnTo>
                    <a:pt x="428777" y="104609"/>
                  </a:lnTo>
                  <a:lnTo>
                    <a:pt x="437997" y="105651"/>
                  </a:lnTo>
                  <a:lnTo>
                    <a:pt x="453529" y="103251"/>
                  </a:lnTo>
                  <a:lnTo>
                    <a:pt x="468706" y="96126"/>
                  </a:lnTo>
                  <a:lnTo>
                    <a:pt x="480237" y="84328"/>
                  </a:lnTo>
                  <a:lnTo>
                    <a:pt x="484822" y="67957"/>
                  </a:lnTo>
                  <a:lnTo>
                    <a:pt x="483539" y="59143"/>
                  </a:lnTo>
                  <a:lnTo>
                    <a:pt x="479590" y="51892"/>
                  </a:lnTo>
                  <a:lnTo>
                    <a:pt x="472757" y="46977"/>
                  </a:lnTo>
                  <a:lnTo>
                    <a:pt x="462864" y="45161"/>
                  </a:lnTo>
                  <a:lnTo>
                    <a:pt x="454152" y="46736"/>
                  </a:lnTo>
                  <a:lnTo>
                    <a:pt x="447268" y="51269"/>
                  </a:lnTo>
                  <a:lnTo>
                    <a:pt x="442175" y="58445"/>
                  </a:lnTo>
                  <a:lnTo>
                    <a:pt x="438835" y="67957"/>
                  </a:lnTo>
                  <a:lnTo>
                    <a:pt x="435838" y="79006"/>
                  </a:lnTo>
                  <a:lnTo>
                    <a:pt x="432003" y="86753"/>
                  </a:lnTo>
                  <a:lnTo>
                    <a:pt x="425665" y="91313"/>
                  </a:lnTo>
                  <a:lnTo>
                    <a:pt x="415213" y="92811"/>
                  </a:lnTo>
                  <a:lnTo>
                    <a:pt x="405777" y="91833"/>
                  </a:lnTo>
                  <a:lnTo>
                    <a:pt x="376643" y="87553"/>
                  </a:lnTo>
                  <a:lnTo>
                    <a:pt x="366750" y="86588"/>
                  </a:lnTo>
                  <a:lnTo>
                    <a:pt x="356984" y="87985"/>
                  </a:lnTo>
                  <a:lnTo>
                    <a:pt x="349237" y="92138"/>
                  </a:lnTo>
                  <a:lnTo>
                    <a:pt x="344144" y="98996"/>
                  </a:lnTo>
                  <a:lnTo>
                    <a:pt x="342303" y="108546"/>
                  </a:lnTo>
                  <a:lnTo>
                    <a:pt x="343281" y="119443"/>
                  </a:lnTo>
                  <a:lnTo>
                    <a:pt x="346443" y="131076"/>
                  </a:lnTo>
                  <a:lnTo>
                    <a:pt x="352082" y="145427"/>
                  </a:lnTo>
                  <a:lnTo>
                    <a:pt x="360527" y="164490"/>
                  </a:lnTo>
                  <a:lnTo>
                    <a:pt x="343014" y="171742"/>
                  </a:lnTo>
                  <a:lnTo>
                    <a:pt x="337337" y="173456"/>
                  </a:lnTo>
                  <a:lnTo>
                    <a:pt x="332359" y="174015"/>
                  </a:lnTo>
                  <a:lnTo>
                    <a:pt x="326974" y="174015"/>
                  </a:lnTo>
                  <a:lnTo>
                    <a:pt x="319506" y="169862"/>
                  </a:lnTo>
                  <a:lnTo>
                    <a:pt x="319506" y="161582"/>
                  </a:lnTo>
                  <a:lnTo>
                    <a:pt x="320751" y="157441"/>
                  </a:lnTo>
                  <a:lnTo>
                    <a:pt x="320751" y="156197"/>
                  </a:lnTo>
                  <a:lnTo>
                    <a:pt x="320344" y="155371"/>
                  </a:lnTo>
                  <a:lnTo>
                    <a:pt x="319506" y="155371"/>
                  </a:lnTo>
                  <a:lnTo>
                    <a:pt x="317652" y="156959"/>
                  </a:lnTo>
                  <a:lnTo>
                    <a:pt x="313969" y="161531"/>
                  </a:lnTo>
                  <a:lnTo>
                    <a:pt x="310375" y="168833"/>
                  </a:lnTo>
                  <a:lnTo>
                    <a:pt x="308749" y="178574"/>
                  </a:lnTo>
                  <a:lnTo>
                    <a:pt x="311531" y="192074"/>
                  </a:lnTo>
                  <a:lnTo>
                    <a:pt x="318884" y="203581"/>
                  </a:lnTo>
                  <a:lnTo>
                    <a:pt x="329361" y="211607"/>
                  </a:lnTo>
                  <a:lnTo>
                    <a:pt x="341477" y="214617"/>
                  </a:lnTo>
                  <a:lnTo>
                    <a:pt x="350977" y="213410"/>
                  </a:lnTo>
                  <a:lnTo>
                    <a:pt x="360057" y="210261"/>
                  </a:lnTo>
                  <a:lnTo>
                    <a:pt x="368439" y="205867"/>
                  </a:lnTo>
                  <a:lnTo>
                    <a:pt x="375856" y="200939"/>
                  </a:lnTo>
                  <a:lnTo>
                    <a:pt x="421017" y="306603"/>
                  </a:lnTo>
                  <a:lnTo>
                    <a:pt x="424167" y="313575"/>
                  </a:lnTo>
                  <a:lnTo>
                    <a:pt x="427850" y="319227"/>
                  </a:lnTo>
                  <a:lnTo>
                    <a:pt x="432790" y="323024"/>
                  </a:lnTo>
                  <a:lnTo>
                    <a:pt x="439661" y="324408"/>
                  </a:lnTo>
                  <a:lnTo>
                    <a:pt x="449186" y="324408"/>
                  </a:lnTo>
                  <a:lnTo>
                    <a:pt x="456234" y="316953"/>
                  </a:lnTo>
                  <a:lnTo>
                    <a:pt x="456234" y="305765"/>
                  </a:lnTo>
                  <a:lnTo>
                    <a:pt x="454583" y="301625"/>
                  </a:lnTo>
                  <a:lnTo>
                    <a:pt x="404037" y="181889"/>
                  </a:lnTo>
                  <a:lnTo>
                    <a:pt x="423887" y="166636"/>
                  </a:lnTo>
                  <a:lnTo>
                    <a:pt x="447014" y="151282"/>
                  </a:lnTo>
                  <a:lnTo>
                    <a:pt x="471843" y="139420"/>
                  </a:lnTo>
                  <a:lnTo>
                    <a:pt x="496836" y="134658"/>
                  </a:lnTo>
                  <a:lnTo>
                    <a:pt x="508863" y="136550"/>
                  </a:lnTo>
                  <a:lnTo>
                    <a:pt x="517550" y="141693"/>
                  </a:lnTo>
                  <a:lnTo>
                    <a:pt x="522820" y="149339"/>
                  </a:lnTo>
                  <a:lnTo>
                    <a:pt x="524598" y="158686"/>
                  </a:lnTo>
                  <a:lnTo>
                    <a:pt x="520636" y="174078"/>
                  </a:lnTo>
                  <a:lnTo>
                    <a:pt x="509676" y="187325"/>
                  </a:lnTo>
                  <a:lnTo>
                    <a:pt x="493128" y="196608"/>
                  </a:lnTo>
                  <a:lnTo>
                    <a:pt x="472389" y="200113"/>
                  </a:lnTo>
                  <a:lnTo>
                    <a:pt x="459130" y="200113"/>
                  </a:lnTo>
                  <a:lnTo>
                    <a:pt x="454990" y="193903"/>
                  </a:lnTo>
                  <a:lnTo>
                    <a:pt x="453326" y="188925"/>
                  </a:lnTo>
                  <a:lnTo>
                    <a:pt x="450024" y="188925"/>
                  </a:lnTo>
                  <a:lnTo>
                    <a:pt x="449186" y="194729"/>
                  </a:lnTo>
                  <a:lnTo>
                    <a:pt x="449186" y="198043"/>
                  </a:lnTo>
                  <a:lnTo>
                    <a:pt x="453567" y="212509"/>
                  </a:lnTo>
                  <a:lnTo>
                    <a:pt x="464667" y="222123"/>
                  </a:lnTo>
                  <a:lnTo>
                    <a:pt x="479425" y="227469"/>
                  </a:lnTo>
                  <a:lnTo>
                    <a:pt x="494766" y="229120"/>
                  </a:lnTo>
                  <a:lnTo>
                    <a:pt x="520611" y="224421"/>
                  </a:lnTo>
                  <a:lnTo>
                    <a:pt x="542721" y="211455"/>
                  </a:lnTo>
                  <a:lnTo>
                    <a:pt x="558152" y="191884"/>
                  </a:lnTo>
                  <a:lnTo>
                    <a:pt x="563956" y="167386"/>
                  </a:lnTo>
                  <a:close/>
                </a:path>
                <a:path w="2037079" h="360045">
                  <a:moveTo>
                    <a:pt x="943978" y="106883"/>
                  </a:moveTo>
                  <a:lnTo>
                    <a:pt x="942086" y="99212"/>
                  </a:lnTo>
                  <a:lnTo>
                    <a:pt x="937221" y="93624"/>
                  </a:lnTo>
                  <a:lnTo>
                    <a:pt x="930694" y="90233"/>
                  </a:lnTo>
                  <a:lnTo>
                    <a:pt x="923683" y="89077"/>
                  </a:lnTo>
                  <a:lnTo>
                    <a:pt x="914565" y="89077"/>
                  </a:lnTo>
                  <a:lnTo>
                    <a:pt x="910412" y="93637"/>
                  </a:lnTo>
                  <a:lnTo>
                    <a:pt x="902131" y="102336"/>
                  </a:lnTo>
                  <a:lnTo>
                    <a:pt x="897572" y="106883"/>
                  </a:lnTo>
                  <a:lnTo>
                    <a:pt x="892187" y="111442"/>
                  </a:lnTo>
                  <a:lnTo>
                    <a:pt x="874788" y="111442"/>
                  </a:lnTo>
                  <a:lnTo>
                    <a:pt x="874788" y="58826"/>
                  </a:lnTo>
                  <a:lnTo>
                    <a:pt x="873963" y="57581"/>
                  </a:lnTo>
                  <a:lnTo>
                    <a:pt x="835418" y="45161"/>
                  </a:lnTo>
                  <a:lnTo>
                    <a:pt x="825068" y="45161"/>
                  </a:lnTo>
                  <a:lnTo>
                    <a:pt x="825068" y="48056"/>
                  </a:lnTo>
                  <a:lnTo>
                    <a:pt x="830046" y="48882"/>
                  </a:lnTo>
                  <a:lnTo>
                    <a:pt x="830872" y="49707"/>
                  </a:lnTo>
                  <a:lnTo>
                    <a:pt x="833488" y="52120"/>
                  </a:lnTo>
                  <a:lnTo>
                    <a:pt x="834847" y="56235"/>
                  </a:lnTo>
                  <a:lnTo>
                    <a:pt x="835342" y="63931"/>
                  </a:lnTo>
                  <a:lnTo>
                    <a:pt x="835418" y="111442"/>
                  </a:lnTo>
                  <a:lnTo>
                    <a:pt x="835418" y="124282"/>
                  </a:lnTo>
                  <a:lnTo>
                    <a:pt x="835418" y="207149"/>
                  </a:lnTo>
                  <a:lnTo>
                    <a:pt x="835418" y="219583"/>
                  </a:lnTo>
                  <a:lnTo>
                    <a:pt x="835418" y="304101"/>
                  </a:lnTo>
                  <a:lnTo>
                    <a:pt x="746760" y="304101"/>
                  </a:lnTo>
                  <a:lnTo>
                    <a:pt x="746760" y="219583"/>
                  </a:lnTo>
                  <a:lnTo>
                    <a:pt x="835418" y="219583"/>
                  </a:lnTo>
                  <a:lnTo>
                    <a:pt x="835418" y="207149"/>
                  </a:lnTo>
                  <a:lnTo>
                    <a:pt x="746760" y="207149"/>
                  </a:lnTo>
                  <a:lnTo>
                    <a:pt x="746760" y="124294"/>
                  </a:lnTo>
                  <a:lnTo>
                    <a:pt x="835418" y="124282"/>
                  </a:lnTo>
                  <a:lnTo>
                    <a:pt x="835418" y="111442"/>
                  </a:lnTo>
                  <a:lnTo>
                    <a:pt x="746760" y="111442"/>
                  </a:lnTo>
                  <a:lnTo>
                    <a:pt x="746760" y="61315"/>
                  </a:lnTo>
                  <a:lnTo>
                    <a:pt x="708240" y="45161"/>
                  </a:lnTo>
                  <a:lnTo>
                    <a:pt x="697458" y="45161"/>
                  </a:lnTo>
                  <a:lnTo>
                    <a:pt x="697458" y="48056"/>
                  </a:lnTo>
                  <a:lnTo>
                    <a:pt x="702437" y="48882"/>
                  </a:lnTo>
                  <a:lnTo>
                    <a:pt x="703262" y="49707"/>
                  </a:lnTo>
                  <a:lnTo>
                    <a:pt x="705891" y="52120"/>
                  </a:lnTo>
                  <a:lnTo>
                    <a:pt x="707250" y="56235"/>
                  </a:lnTo>
                  <a:lnTo>
                    <a:pt x="707745" y="63931"/>
                  </a:lnTo>
                  <a:lnTo>
                    <a:pt x="707821" y="111442"/>
                  </a:lnTo>
                  <a:lnTo>
                    <a:pt x="628269" y="111442"/>
                  </a:lnTo>
                  <a:lnTo>
                    <a:pt x="626198" y="111861"/>
                  </a:lnTo>
                  <a:lnTo>
                    <a:pt x="626198" y="113931"/>
                  </a:lnTo>
                  <a:lnTo>
                    <a:pt x="629932" y="115595"/>
                  </a:lnTo>
                  <a:lnTo>
                    <a:pt x="632409" y="116827"/>
                  </a:lnTo>
                  <a:lnTo>
                    <a:pt x="637387" y="125120"/>
                  </a:lnTo>
                  <a:lnTo>
                    <a:pt x="641121" y="125120"/>
                  </a:lnTo>
                  <a:lnTo>
                    <a:pt x="648157" y="124294"/>
                  </a:lnTo>
                  <a:lnTo>
                    <a:pt x="707821" y="124294"/>
                  </a:lnTo>
                  <a:lnTo>
                    <a:pt x="707821" y="307835"/>
                  </a:lnTo>
                  <a:lnTo>
                    <a:pt x="711212" y="324129"/>
                  </a:lnTo>
                  <a:lnTo>
                    <a:pt x="718845" y="332486"/>
                  </a:lnTo>
                  <a:lnTo>
                    <a:pt x="726859" y="335572"/>
                  </a:lnTo>
                  <a:lnTo>
                    <a:pt x="731431" y="336003"/>
                  </a:lnTo>
                  <a:lnTo>
                    <a:pt x="740968" y="336003"/>
                  </a:lnTo>
                  <a:lnTo>
                    <a:pt x="751738" y="325234"/>
                  </a:lnTo>
                  <a:lnTo>
                    <a:pt x="755053" y="322326"/>
                  </a:lnTo>
                  <a:lnTo>
                    <a:pt x="762088" y="316941"/>
                  </a:lnTo>
                  <a:lnTo>
                    <a:pt x="835418" y="316941"/>
                  </a:lnTo>
                  <a:lnTo>
                    <a:pt x="836193" y="324904"/>
                  </a:lnTo>
                  <a:lnTo>
                    <a:pt x="839152" y="332701"/>
                  </a:lnTo>
                  <a:lnTo>
                    <a:pt x="845210" y="338632"/>
                  </a:lnTo>
                  <a:lnTo>
                    <a:pt x="855319" y="340982"/>
                  </a:lnTo>
                  <a:lnTo>
                    <a:pt x="862723" y="339521"/>
                  </a:lnTo>
                  <a:lnTo>
                    <a:pt x="868934" y="335445"/>
                  </a:lnTo>
                  <a:lnTo>
                    <a:pt x="873201" y="329272"/>
                  </a:lnTo>
                  <a:lnTo>
                    <a:pt x="874788" y="321500"/>
                  </a:lnTo>
                  <a:lnTo>
                    <a:pt x="874788" y="316941"/>
                  </a:lnTo>
                  <a:lnTo>
                    <a:pt x="874788" y="304101"/>
                  </a:lnTo>
                  <a:lnTo>
                    <a:pt x="874788" y="219583"/>
                  </a:lnTo>
                  <a:lnTo>
                    <a:pt x="874788" y="207149"/>
                  </a:lnTo>
                  <a:lnTo>
                    <a:pt x="874788" y="124294"/>
                  </a:lnTo>
                  <a:lnTo>
                    <a:pt x="921689" y="124282"/>
                  </a:lnTo>
                  <a:lnTo>
                    <a:pt x="931913" y="122745"/>
                  </a:lnTo>
                  <a:lnTo>
                    <a:pt x="938847" y="118706"/>
                  </a:lnTo>
                  <a:lnTo>
                    <a:pt x="942746" y="113106"/>
                  </a:lnTo>
                  <a:lnTo>
                    <a:pt x="943978" y="106883"/>
                  </a:lnTo>
                  <a:close/>
                </a:path>
                <a:path w="2037079" h="360045">
                  <a:moveTo>
                    <a:pt x="1178572" y="144183"/>
                  </a:moveTo>
                  <a:lnTo>
                    <a:pt x="1173302" y="128612"/>
                  </a:lnTo>
                  <a:lnTo>
                    <a:pt x="1160957" y="120611"/>
                  </a:lnTo>
                  <a:lnTo>
                    <a:pt x="1146759" y="117665"/>
                  </a:lnTo>
                  <a:lnTo>
                    <a:pt x="1135913" y="117246"/>
                  </a:lnTo>
                  <a:lnTo>
                    <a:pt x="1132179" y="117246"/>
                  </a:lnTo>
                  <a:lnTo>
                    <a:pt x="1112697" y="118084"/>
                  </a:lnTo>
                  <a:lnTo>
                    <a:pt x="1112697" y="122631"/>
                  </a:lnTo>
                  <a:lnTo>
                    <a:pt x="1129271" y="122631"/>
                  </a:lnTo>
                  <a:lnTo>
                    <a:pt x="1129347" y="144183"/>
                  </a:lnTo>
                  <a:lnTo>
                    <a:pt x="1131455" y="154774"/>
                  </a:lnTo>
                  <a:lnTo>
                    <a:pt x="1137145" y="162826"/>
                  </a:lnTo>
                  <a:lnTo>
                    <a:pt x="1145006" y="167779"/>
                  </a:lnTo>
                  <a:lnTo>
                    <a:pt x="1153718" y="169456"/>
                  </a:lnTo>
                  <a:lnTo>
                    <a:pt x="1162837" y="167665"/>
                  </a:lnTo>
                  <a:lnTo>
                    <a:pt x="1170800" y="162572"/>
                  </a:lnTo>
                  <a:lnTo>
                    <a:pt x="1176426" y="154597"/>
                  </a:lnTo>
                  <a:lnTo>
                    <a:pt x="1178572" y="144183"/>
                  </a:lnTo>
                  <a:close/>
                </a:path>
                <a:path w="2037079" h="360045">
                  <a:moveTo>
                    <a:pt x="1226642" y="30251"/>
                  </a:moveTo>
                  <a:lnTo>
                    <a:pt x="1220431" y="13982"/>
                  </a:lnTo>
                  <a:lnTo>
                    <a:pt x="1205611" y="4864"/>
                  </a:lnTo>
                  <a:lnTo>
                    <a:pt x="1187831" y="876"/>
                  </a:lnTo>
                  <a:lnTo>
                    <a:pt x="1172781" y="0"/>
                  </a:lnTo>
                  <a:lnTo>
                    <a:pt x="1163662" y="0"/>
                  </a:lnTo>
                  <a:lnTo>
                    <a:pt x="1163662" y="2895"/>
                  </a:lnTo>
                  <a:lnTo>
                    <a:pt x="1164501" y="3314"/>
                  </a:lnTo>
                  <a:lnTo>
                    <a:pt x="1165733" y="3314"/>
                  </a:lnTo>
                  <a:lnTo>
                    <a:pt x="1176502" y="3733"/>
                  </a:lnTo>
                  <a:lnTo>
                    <a:pt x="1178572" y="7874"/>
                  </a:lnTo>
                  <a:lnTo>
                    <a:pt x="1178572" y="15735"/>
                  </a:lnTo>
                  <a:lnTo>
                    <a:pt x="1177328" y="27762"/>
                  </a:lnTo>
                  <a:lnTo>
                    <a:pt x="1177328" y="30251"/>
                  </a:lnTo>
                  <a:lnTo>
                    <a:pt x="1179283" y="39903"/>
                  </a:lnTo>
                  <a:lnTo>
                    <a:pt x="1184579" y="47802"/>
                  </a:lnTo>
                  <a:lnTo>
                    <a:pt x="1192352" y="53149"/>
                  </a:lnTo>
                  <a:lnTo>
                    <a:pt x="1201775" y="55105"/>
                  </a:lnTo>
                  <a:lnTo>
                    <a:pt x="1211249" y="53200"/>
                  </a:lnTo>
                  <a:lnTo>
                    <a:pt x="1219174" y="47955"/>
                  </a:lnTo>
                  <a:lnTo>
                    <a:pt x="1224610" y="40068"/>
                  </a:lnTo>
                  <a:lnTo>
                    <a:pt x="1226642" y="30251"/>
                  </a:lnTo>
                  <a:close/>
                </a:path>
                <a:path w="2037079" h="360045">
                  <a:moveTo>
                    <a:pt x="1290027" y="142519"/>
                  </a:moveTo>
                  <a:lnTo>
                    <a:pt x="1287945" y="132346"/>
                  </a:lnTo>
                  <a:lnTo>
                    <a:pt x="1282407" y="124498"/>
                  </a:lnTo>
                  <a:lnTo>
                    <a:pt x="1274457" y="119456"/>
                  </a:lnTo>
                  <a:lnTo>
                    <a:pt x="1265161" y="117665"/>
                  </a:lnTo>
                  <a:lnTo>
                    <a:pt x="1255636" y="117665"/>
                  </a:lnTo>
                  <a:lnTo>
                    <a:pt x="1247762" y="122631"/>
                  </a:lnTo>
                  <a:lnTo>
                    <a:pt x="1243622" y="130086"/>
                  </a:lnTo>
                  <a:lnTo>
                    <a:pt x="1240713" y="135483"/>
                  </a:lnTo>
                  <a:lnTo>
                    <a:pt x="1240713" y="164477"/>
                  </a:lnTo>
                  <a:lnTo>
                    <a:pt x="1224572" y="164477"/>
                  </a:lnTo>
                  <a:lnTo>
                    <a:pt x="1223746" y="164896"/>
                  </a:lnTo>
                  <a:lnTo>
                    <a:pt x="1223746" y="165722"/>
                  </a:lnTo>
                  <a:lnTo>
                    <a:pt x="1227340" y="167538"/>
                  </a:lnTo>
                  <a:lnTo>
                    <a:pt x="1235494" y="168681"/>
                  </a:lnTo>
                  <a:lnTo>
                    <a:pt x="1244180" y="169278"/>
                  </a:lnTo>
                  <a:lnTo>
                    <a:pt x="1249426" y="169456"/>
                  </a:lnTo>
                  <a:lnTo>
                    <a:pt x="1259255" y="169037"/>
                  </a:lnTo>
                  <a:lnTo>
                    <a:pt x="1272832" y="166090"/>
                  </a:lnTo>
                  <a:lnTo>
                    <a:pt x="1284846" y="158089"/>
                  </a:lnTo>
                  <a:lnTo>
                    <a:pt x="1290027" y="142519"/>
                  </a:lnTo>
                  <a:close/>
                </a:path>
                <a:path w="2037079" h="360045">
                  <a:moveTo>
                    <a:pt x="1307007" y="265988"/>
                  </a:moveTo>
                  <a:lnTo>
                    <a:pt x="1299146" y="259359"/>
                  </a:lnTo>
                  <a:lnTo>
                    <a:pt x="1284630" y="259359"/>
                  </a:lnTo>
                  <a:lnTo>
                    <a:pt x="1280909" y="263499"/>
                  </a:lnTo>
                  <a:lnTo>
                    <a:pt x="1278839" y="265569"/>
                  </a:lnTo>
                  <a:lnTo>
                    <a:pt x="1272209" y="273443"/>
                  </a:lnTo>
                  <a:lnTo>
                    <a:pt x="1269733" y="276758"/>
                  </a:lnTo>
                  <a:lnTo>
                    <a:pt x="1227467" y="276758"/>
                  </a:lnTo>
                  <a:lnTo>
                    <a:pt x="1222070" y="231394"/>
                  </a:lnTo>
                  <a:lnTo>
                    <a:pt x="1184376" y="224142"/>
                  </a:lnTo>
                  <a:lnTo>
                    <a:pt x="1173607" y="224142"/>
                  </a:lnTo>
                  <a:lnTo>
                    <a:pt x="1173607" y="227050"/>
                  </a:lnTo>
                  <a:lnTo>
                    <a:pt x="1174851" y="227457"/>
                  </a:lnTo>
                  <a:lnTo>
                    <a:pt x="1176921" y="227876"/>
                  </a:lnTo>
                  <a:lnTo>
                    <a:pt x="1180985" y="231698"/>
                  </a:lnTo>
                  <a:lnTo>
                    <a:pt x="1183081" y="239217"/>
                  </a:lnTo>
                  <a:lnTo>
                    <a:pt x="1183855" y="248208"/>
                  </a:lnTo>
                  <a:lnTo>
                    <a:pt x="1183970" y="276758"/>
                  </a:lnTo>
                  <a:lnTo>
                    <a:pt x="1106893" y="276758"/>
                  </a:lnTo>
                  <a:lnTo>
                    <a:pt x="1106068" y="277177"/>
                  </a:lnTo>
                  <a:lnTo>
                    <a:pt x="1106068" y="278828"/>
                  </a:lnTo>
                  <a:lnTo>
                    <a:pt x="1110208" y="280492"/>
                  </a:lnTo>
                  <a:lnTo>
                    <a:pt x="1110627" y="280898"/>
                  </a:lnTo>
                  <a:lnTo>
                    <a:pt x="1112291" y="282155"/>
                  </a:lnTo>
                  <a:lnTo>
                    <a:pt x="1117257" y="290436"/>
                  </a:lnTo>
                  <a:lnTo>
                    <a:pt x="1120990" y="290436"/>
                  </a:lnTo>
                  <a:lnTo>
                    <a:pt x="1128026" y="289191"/>
                  </a:lnTo>
                  <a:lnTo>
                    <a:pt x="1183970" y="289191"/>
                  </a:lnTo>
                  <a:lnTo>
                    <a:pt x="1183970" y="341807"/>
                  </a:lnTo>
                  <a:lnTo>
                    <a:pt x="1185468" y="348322"/>
                  </a:lnTo>
                  <a:lnTo>
                    <a:pt x="1189812" y="354190"/>
                  </a:lnTo>
                  <a:lnTo>
                    <a:pt x="1196721" y="358406"/>
                  </a:lnTo>
                  <a:lnTo>
                    <a:pt x="1205915" y="360032"/>
                  </a:lnTo>
                  <a:lnTo>
                    <a:pt x="1214348" y="358648"/>
                  </a:lnTo>
                  <a:lnTo>
                    <a:pt x="1221193" y="354812"/>
                  </a:lnTo>
                  <a:lnTo>
                    <a:pt x="1225791" y="349034"/>
                  </a:lnTo>
                  <a:lnTo>
                    <a:pt x="1227467" y="341807"/>
                  </a:lnTo>
                  <a:lnTo>
                    <a:pt x="1227467" y="289191"/>
                  </a:lnTo>
                  <a:lnTo>
                    <a:pt x="1299146" y="289191"/>
                  </a:lnTo>
                  <a:lnTo>
                    <a:pt x="1307007" y="284632"/>
                  </a:lnTo>
                  <a:lnTo>
                    <a:pt x="1307007" y="265988"/>
                  </a:lnTo>
                  <a:close/>
                </a:path>
                <a:path w="2037079" h="360045">
                  <a:moveTo>
                    <a:pt x="1346784" y="193484"/>
                  </a:moveTo>
                  <a:lnTo>
                    <a:pt x="1344891" y="186042"/>
                  </a:lnTo>
                  <a:lnTo>
                    <a:pt x="1340040" y="180594"/>
                  </a:lnTo>
                  <a:lnTo>
                    <a:pt x="1333500" y="177228"/>
                  </a:lnTo>
                  <a:lnTo>
                    <a:pt x="1326489" y="176085"/>
                  </a:lnTo>
                  <a:lnTo>
                    <a:pt x="1316951" y="176085"/>
                  </a:lnTo>
                  <a:lnTo>
                    <a:pt x="1311986" y="181051"/>
                  </a:lnTo>
                  <a:lnTo>
                    <a:pt x="1309497" y="184365"/>
                  </a:lnTo>
                  <a:lnTo>
                    <a:pt x="1303159" y="190588"/>
                  </a:lnTo>
                  <a:lnTo>
                    <a:pt x="1297635" y="194995"/>
                  </a:lnTo>
                  <a:lnTo>
                    <a:pt x="1291717" y="197599"/>
                  </a:lnTo>
                  <a:lnTo>
                    <a:pt x="1284224" y="198462"/>
                  </a:lnTo>
                  <a:lnTo>
                    <a:pt x="1070025" y="198462"/>
                  </a:lnTo>
                  <a:lnTo>
                    <a:pt x="1069619" y="199288"/>
                  </a:lnTo>
                  <a:lnTo>
                    <a:pt x="1069619" y="200939"/>
                  </a:lnTo>
                  <a:lnTo>
                    <a:pt x="1073759" y="202184"/>
                  </a:lnTo>
                  <a:lnTo>
                    <a:pt x="1074585" y="202603"/>
                  </a:lnTo>
                  <a:lnTo>
                    <a:pt x="1075829" y="203847"/>
                  </a:lnTo>
                  <a:lnTo>
                    <a:pt x="1081214" y="212128"/>
                  </a:lnTo>
                  <a:lnTo>
                    <a:pt x="1084529" y="212128"/>
                  </a:lnTo>
                  <a:lnTo>
                    <a:pt x="1091996" y="210883"/>
                  </a:lnTo>
                  <a:lnTo>
                    <a:pt x="1324419" y="210883"/>
                  </a:lnTo>
                  <a:lnTo>
                    <a:pt x="1334033" y="209511"/>
                  </a:lnTo>
                  <a:lnTo>
                    <a:pt x="1341031" y="205752"/>
                  </a:lnTo>
                  <a:lnTo>
                    <a:pt x="1345323" y="200228"/>
                  </a:lnTo>
                  <a:lnTo>
                    <a:pt x="1346784" y="193484"/>
                  </a:lnTo>
                  <a:close/>
                </a:path>
                <a:path w="2037079" h="360045">
                  <a:moveTo>
                    <a:pt x="1346784" y="72504"/>
                  </a:moveTo>
                  <a:lnTo>
                    <a:pt x="1344891" y="65062"/>
                  </a:lnTo>
                  <a:lnTo>
                    <a:pt x="1340040" y="59613"/>
                  </a:lnTo>
                  <a:lnTo>
                    <a:pt x="1333500" y="56248"/>
                  </a:lnTo>
                  <a:lnTo>
                    <a:pt x="1326489" y="55105"/>
                  </a:lnTo>
                  <a:lnTo>
                    <a:pt x="1316951" y="55105"/>
                  </a:lnTo>
                  <a:lnTo>
                    <a:pt x="1312405" y="60071"/>
                  </a:lnTo>
                  <a:lnTo>
                    <a:pt x="1299972" y="73329"/>
                  </a:lnTo>
                  <a:lnTo>
                    <a:pt x="1294168" y="77470"/>
                  </a:lnTo>
                  <a:lnTo>
                    <a:pt x="1070025" y="77470"/>
                  </a:lnTo>
                  <a:lnTo>
                    <a:pt x="1069619" y="78308"/>
                  </a:lnTo>
                  <a:lnTo>
                    <a:pt x="1069619" y="79959"/>
                  </a:lnTo>
                  <a:lnTo>
                    <a:pt x="1073759" y="81203"/>
                  </a:lnTo>
                  <a:lnTo>
                    <a:pt x="1074585" y="81610"/>
                  </a:lnTo>
                  <a:lnTo>
                    <a:pt x="1075829" y="82867"/>
                  </a:lnTo>
                  <a:lnTo>
                    <a:pt x="1081214" y="91147"/>
                  </a:lnTo>
                  <a:lnTo>
                    <a:pt x="1084529" y="91147"/>
                  </a:lnTo>
                  <a:lnTo>
                    <a:pt x="1091996" y="89903"/>
                  </a:lnTo>
                  <a:lnTo>
                    <a:pt x="1324419" y="89903"/>
                  </a:lnTo>
                  <a:lnTo>
                    <a:pt x="1334198" y="88468"/>
                  </a:lnTo>
                  <a:lnTo>
                    <a:pt x="1341183" y="84620"/>
                  </a:lnTo>
                  <a:lnTo>
                    <a:pt x="1345387" y="79070"/>
                  </a:lnTo>
                  <a:lnTo>
                    <a:pt x="1346784" y="72504"/>
                  </a:lnTo>
                  <a:close/>
                </a:path>
                <a:path w="2037079" h="360045">
                  <a:moveTo>
                    <a:pt x="1608289" y="284632"/>
                  </a:moveTo>
                  <a:lnTo>
                    <a:pt x="1582915" y="234251"/>
                  </a:lnTo>
                  <a:lnTo>
                    <a:pt x="1551597" y="207568"/>
                  </a:lnTo>
                  <a:lnTo>
                    <a:pt x="1532064" y="194729"/>
                  </a:lnTo>
                  <a:lnTo>
                    <a:pt x="1532978" y="193903"/>
                  </a:lnTo>
                  <a:lnTo>
                    <a:pt x="1547164" y="181051"/>
                  </a:lnTo>
                  <a:lnTo>
                    <a:pt x="1548079" y="180225"/>
                  </a:lnTo>
                  <a:lnTo>
                    <a:pt x="1556613" y="172504"/>
                  </a:lnTo>
                  <a:lnTo>
                    <a:pt x="1575879" y="148018"/>
                  </a:lnTo>
                  <a:lnTo>
                    <a:pt x="1588452" y="123063"/>
                  </a:lnTo>
                  <a:lnTo>
                    <a:pt x="1592961" y="99428"/>
                  </a:lnTo>
                  <a:lnTo>
                    <a:pt x="1586915" y="75044"/>
                  </a:lnTo>
                  <a:lnTo>
                    <a:pt x="1573491" y="59359"/>
                  </a:lnTo>
                  <a:lnTo>
                    <a:pt x="1559737" y="50952"/>
                  </a:lnTo>
                  <a:lnTo>
                    <a:pt x="1552778" y="48475"/>
                  </a:lnTo>
                  <a:lnTo>
                    <a:pt x="1551952" y="48475"/>
                  </a:lnTo>
                  <a:lnTo>
                    <a:pt x="1551114" y="49301"/>
                  </a:lnTo>
                  <a:lnTo>
                    <a:pt x="1551127" y="50965"/>
                  </a:lnTo>
                  <a:lnTo>
                    <a:pt x="1553616" y="52616"/>
                  </a:lnTo>
                  <a:lnTo>
                    <a:pt x="1555267" y="53860"/>
                  </a:lnTo>
                  <a:lnTo>
                    <a:pt x="1555686" y="57581"/>
                  </a:lnTo>
                  <a:lnTo>
                    <a:pt x="1555686" y="62141"/>
                  </a:lnTo>
                  <a:lnTo>
                    <a:pt x="1552752" y="85610"/>
                  </a:lnTo>
                  <a:lnTo>
                    <a:pt x="1543050" y="116522"/>
                  </a:lnTo>
                  <a:lnTo>
                    <a:pt x="1525270" y="149771"/>
                  </a:lnTo>
                  <a:lnTo>
                    <a:pt x="1498092" y="180225"/>
                  </a:lnTo>
                  <a:lnTo>
                    <a:pt x="1484947" y="175958"/>
                  </a:lnTo>
                  <a:lnTo>
                    <a:pt x="1484833" y="188506"/>
                  </a:lnTo>
                  <a:lnTo>
                    <a:pt x="1477784" y="191414"/>
                  </a:lnTo>
                  <a:lnTo>
                    <a:pt x="1471993" y="193903"/>
                  </a:lnTo>
                  <a:lnTo>
                    <a:pt x="1451267" y="193903"/>
                  </a:lnTo>
                  <a:lnTo>
                    <a:pt x="1442986" y="189344"/>
                  </a:lnTo>
                  <a:lnTo>
                    <a:pt x="1442986" y="183540"/>
                  </a:lnTo>
                  <a:lnTo>
                    <a:pt x="1445056" y="181051"/>
                  </a:lnTo>
                  <a:lnTo>
                    <a:pt x="1452930" y="181051"/>
                  </a:lnTo>
                  <a:lnTo>
                    <a:pt x="1460195" y="181457"/>
                  </a:lnTo>
                  <a:lnTo>
                    <a:pt x="1468107" y="182765"/>
                  </a:lnTo>
                  <a:lnTo>
                    <a:pt x="1476413" y="185077"/>
                  </a:lnTo>
                  <a:lnTo>
                    <a:pt x="1484833" y="188506"/>
                  </a:lnTo>
                  <a:lnTo>
                    <a:pt x="1484833" y="175945"/>
                  </a:lnTo>
                  <a:lnTo>
                    <a:pt x="1473123" y="173443"/>
                  </a:lnTo>
                  <a:lnTo>
                    <a:pt x="1463014" y="172250"/>
                  </a:lnTo>
                  <a:lnTo>
                    <a:pt x="1455000" y="171945"/>
                  </a:lnTo>
                  <a:lnTo>
                    <a:pt x="1439456" y="174104"/>
                  </a:lnTo>
                  <a:lnTo>
                    <a:pt x="1430718" y="179197"/>
                  </a:lnTo>
                  <a:lnTo>
                    <a:pt x="1426870" y="185229"/>
                  </a:lnTo>
                  <a:lnTo>
                    <a:pt x="1426006" y="190169"/>
                  </a:lnTo>
                  <a:lnTo>
                    <a:pt x="1429131" y="201104"/>
                  </a:lnTo>
                  <a:lnTo>
                    <a:pt x="1437919" y="210210"/>
                  </a:lnTo>
                  <a:lnTo>
                    <a:pt x="1451521" y="216446"/>
                  </a:lnTo>
                  <a:lnTo>
                    <a:pt x="1469085" y="218757"/>
                  </a:lnTo>
                  <a:lnTo>
                    <a:pt x="1483042" y="217474"/>
                  </a:lnTo>
                  <a:lnTo>
                    <a:pt x="1495247" y="214414"/>
                  </a:lnTo>
                  <a:lnTo>
                    <a:pt x="1505038" y="210718"/>
                  </a:lnTo>
                  <a:lnTo>
                    <a:pt x="1511769" y="207568"/>
                  </a:lnTo>
                  <a:lnTo>
                    <a:pt x="1522958" y="219595"/>
                  </a:lnTo>
                  <a:lnTo>
                    <a:pt x="1531645" y="234708"/>
                  </a:lnTo>
                  <a:lnTo>
                    <a:pt x="1539722" y="255117"/>
                  </a:lnTo>
                  <a:lnTo>
                    <a:pt x="1549044" y="282968"/>
                  </a:lnTo>
                  <a:lnTo>
                    <a:pt x="1551889" y="290880"/>
                  </a:lnTo>
                  <a:lnTo>
                    <a:pt x="1557439" y="300177"/>
                  </a:lnTo>
                  <a:lnTo>
                    <a:pt x="1566875" y="307911"/>
                  </a:lnTo>
                  <a:lnTo>
                    <a:pt x="1581365" y="311150"/>
                  </a:lnTo>
                  <a:lnTo>
                    <a:pt x="1589595" y="310095"/>
                  </a:lnTo>
                  <a:lnTo>
                    <a:pt x="1598396" y="306133"/>
                  </a:lnTo>
                  <a:lnTo>
                    <a:pt x="1605419" y="298043"/>
                  </a:lnTo>
                  <a:lnTo>
                    <a:pt x="1608289" y="284632"/>
                  </a:lnTo>
                  <a:close/>
                </a:path>
                <a:path w="2037079" h="360045">
                  <a:moveTo>
                    <a:pt x="1706143" y="155371"/>
                  </a:moveTo>
                  <a:lnTo>
                    <a:pt x="1701596" y="143243"/>
                  </a:lnTo>
                  <a:lnTo>
                    <a:pt x="1690560" y="136359"/>
                  </a:lnTo>
                  <a:lnTo>
                    <a:pt x="1676958" y="133286"/>
                  </a:lnTo>
                  <a:lnTo>
                    <a:pt x="1664703" y="132575"/>
                  </a:lnTo>
                  <a:lnTo>
                    <a:pt x="1657667" y="132575"/>
                  </a:lnTo>
                  <a:lnTo>
                    <a:pt x="1657667" y="135064"/>
                  </a:lnTo>
                  <a:lnTo>
                    <a:pt x="1661807" y="135890"/>
                  </a:lnTo>
                  <a:lnTo>
                    <a:pt x="1668437" y="137134"/>
                  </a:lnTo>
                  <a:lnTo>
                    <a:pt x="1668526" y="155371"/>
                  </a:lnTo>
                  <a:lnTo>
                    <a:pt x="1670202" y="163588"/>
                  </a:lnTo>
                  <a:lnTo>
                    <a:pt x="1674710" y="169659"/>
                  </a:lnTo>
                  <a:lnTo>
                    <a:pt x="1680857" y="173240"/>
                  </a:lnTo>
                  <a:lnTo>
                    <a:pt x="1687499" y="174421"/>
                  </a:lnTo>
                  <a:lnTo>
                    <a:pt x="1694611" y="173024"/>
                  </a:lnTo>
                  <a:lnTo>
                    <a:pt x="1700555" y="169087"/>
                  </a:lnTo>
                  <a:lnTo>
                    <a:pt x="1704632" y="163068"/>
                  </a:lnTo>
                  <a:lnTo>
                    <a:pt x="1706143" y="155371"/>
                  </a:lnTo>
                  <a:close/>
                </a:path>
                <a:path w="2037079" h="360045">
                  <a:moveTo>
                    <a:pt x="1807235" y="288366"/>
                  </a:moveTo>
                  <a:lnTo>
                    <a:pt x="1801863" y="273037"/>
                  </a:lnTo>
                  <a:lnTo>
                    <a:pt x="1788490" y="263918"/>
                  </a:lnTo>
                  <a:lnTo>
                    <a:pt x="1783664" y="262674"/>
                  </a:lnTo>
                  <a:lnTo>
                    <a:pt x="1771230" y="259461"/>
                  </a:lnTo>
                  <a:lnTo>
                    <a:pt x="1754200" y="258114"/>
                  </a:lnTo>
                  <a:lnTo>
                    <a:pt x="1757324" y="246176"/>
                  </a:lnTo>
                  <a:lnTo>
                    <a:pt x="1758911" y="235953"/>
                  </a:lnTo>
                  <a:lnTo>
                    <a:pt x="1759508" y="226656"/>
                  </a:lnTo>
                  <a:lnTo>
                    <a:pt x="1759585" y="117665"/>
                  </a:lnTo>
                  <a:lnTo>
                    <a:pt x="1757743" y="107378"/>
                  </a:lnTo>
                  <a:lnTo>
                    <a:pt x="1752854" y="99695"/>
                  </a:lnTo>
                  <a:lnTo>
                    <a:pt x="1745957" y="94881"/>
                  </a:lnTo>
                  <a:lnTo>
                    <a:pt x="1738045" y="93218"/>
                  </a:lnTo>
                  <a:lnTo>
                    <a:pt x="1730032" y="94881"/>
                  </a:lnTo>
                  <a:lnTo>
                    <a:pt x="1723288" y="99695"/>
                  </a:lnTo>
                  <a:lnTo>
                    <a:pt x="1718652" y="107378"/>
                  </a:lnTo>
                  <a:lnTo>
                    <a:pt x="1716913" y="117665"/>
                  </a:lnTo>
                  <a:lnTo>
                    <a:pt x="1716913" y="213372"/>
                  </a:lnTo>
                  <a:lnTo>
                    <a:pt x="1714893" y="247980"/>
                  </a:lnTo>
                  <a:lnTo>
                    <a:pt x="1700136" y="296697"/>
                  </a:lnTo>
                  <a:lnTo>
                    <a:pt x="1676730" y="316534"/>
                  </a:lnTo>
                  <a:lnTo>
                    <a:pt x="1676730" y="318604"/>
                  </a:lnTo>
                  <a:lnTo>
                    <a:pt x="1678800" y="318604"/>
                  </a:lnTo>
                  <a:lnTo>
                    <a:pt x="1694408" y="316623"/>
                  </a:lnTo>
                  <a:lnTo>
                    <a:pt x="1715109" y="308673"/>
                  </a:lnTo>
                  <a:lnTo>
                    <a:pt x="1736204" y="291693"/>
                  </a:lnTo>
                  <a:lnTo>
                    <a:pt x="1752968" y="262674"/>
                  </a:lnTo>
                  <a:lnTo>
                    <a:pt x="1755863" y="263499"/>
                  </a:lnTo>
                  <a:lnTo>
                    <a:pt x="1759585" y="265163"/>
                  </a:lnTo>
                  <a:lnTo>
                    <a:pt x="1759585" y="274269"/>
                  </a:lnTo>
                  <a:lnTo>
                    <a:pt x="1757934" y="285457"/>
                  </a:lnTo>
                  <a:lnTo>
                    <a:pt x="1757934" y="288366"/>
                  </a:lnTo>
                  <a:lnTo>
                    <a:pt x="1760080" y="298716"/>
                  </a:lnTo>
                  <a:lnTo>
                    <a:pt x="1765706" y="306539"/>
                  </a:lnTo>
                  <a:lnTo>
                    <a:pt x="1773669" y="311492"/>
                  </a:lnTo>
                  <a:lnTo>
                    <a:pt x="1782787" y="313220"/>
                  </a:lnTo>
                  <a:lnTo>
                    <a:pt x="1792033" y="311315"/>
                  </a:lnTo>
                  <a:lnTo>
                    <a:pt x="1799831" y="306082"/>
                  </a:lnTo>
                  <a:lnTo>
                    <a:pt x="1805228" y="298196"/>
                  </a:lnTo>
                  <a:lnTo>
                    <a:pt x="1807235" y="288366"/>
                  </a:lnTo>
                  <a:close/>
                </a:path>
                <a:path w="2037079" h="360045">
                  <a:moveTo>
                    <a:pt x="1813864" y="147078"/>
                  </a:moveTo>
                  <a:lnTo>
                    <a:pt x="1812353" y="139560"/>
                  </a:lnTo>
                  <a:lnTo>
                    <a:pt x="1808276" y="133515"/>
                  </a:lnTo>
                  <a:lnTo>
                    <a:pt x="1802333" y="129476"/>
                  </a:lnTo>
                  <a:lnTo>
                    <a:pt x="1795221" y="128016"/>
                  </a:lnTo>
                  <a:lnTo>
                    <a:pt x="1784451" y="130860"/>
                  </a:lnTo>
                  <a:lnTo>
                    <a:pt x="1778914" y="137655"/>
                  </a:lnTo>
                  <a:lnTo>
                    <a:pt x="1776869" y="145859"/>
                  </a:lnTo>
                  <a:lnTo>
                    <a:pt x="1776577" y="152882"/>
                  </a:lnTo>
                  <a:lnTo>
                    <a:pt x="1776501" y="159092"/>
                  </a:lnTo>
                  <a:lnTo>
                    <a:pt x="1776158" y="166141"/>
                  </a:lnTo>
                  <a:lnTo>
                    <a:pt x="1768703" y="166966"/>
                  </a:lnTo>
                  <a:lnTo>
                    <a:pt x="1765795" y="166966"/>
                  </a:lnTo>
                  <a:lnTo>
                    <a:pt x="1765795" y="170281"/>
                  </a:lnTo>
                  <a:lnTo>
                    <a:pt x="1772437" y="170281"/>
                  </a:lnTo>
                  <a:lnTo>
                    <a:pt x="1785556" y="169456"/>
                  </a:lnTo>
                  <a:lnTo>
                    <a:pt x="1799056" y="166141"/>
                  </a:lnTo>
                  <a:lnTo>
                    <a:pt x="1809610" y="159092"/>
                  </a:lnTo>
                  <a:lnTo>
                    <a:pt x="1813864" y="147078"/>
                  </a:lnTo>
                  <a:close/>
                </a:path>
                <a:path w="2037079" h="360045">
                  <a:moveTo>
                    <a:pt x="1893404" y="101092"/>
                  </a:moveTo>
                  <a:lnTo>
                    <a:pt x="1891207" y="88239"/>
                  </a:lnTo>
                  <a:lnTo>
                    <a:pt x="1885442" y="79336"/>
                  </a:lnTo>
                  <a:lnTo>
                    <a:pt x="1877339" y="74180"/>
                  </a:lnTo>
                  <a:lnTo>
                    <a:pt x="1868144" y="72504"/>
                  </a:lnTo>
                  <a:lnTo>
                    <a:pt x="1859229" y="74422"/>
                  </a:lnTo>
                  <a:lnTo>
                    <a:pt x="1852409" y="79705"/>
                  </a:lnTo>
                  <a:lnTo>
                    <a:pt x="1847748" y="87706"/>
                  </a:lnTo>
                  <a:lnTo>
                    <a:pt x="1845348" y="97777"/>
                  </a:lnTo>
                  <a:lnTo>
                    <a:pt x="1843519" y="113766"/>
                  </a:lnTo>
                  <a:lnTo>
                    <a:pt x="1840026" y="132791"/>
                  </a:lnTo>
                  <a:lnTo>
                    <a:pt x="1834108" y="150558"/>
                  </a:lnTo>
                  <a:lnTo>
                    <a:pt x="1825040" y="162826"/>
                  </a:lnTo>
                  <a:lnTo>
                    <a:pt x="1823808" y="163652"/>
                  </a:lnTo>
                  <a:lnTo>
                    <a:pt x="1817179" y="165722"/>
                  </a:lnTo>
                  <a:lnTo>
                    <a:pt x="1817179" y="169037"/>
                  </a:lnTo>
                  <a:lnTo>
                    <a:pt x="1824634" y="169037"/>
                  </a:lnTo>
                  <a:lnTo>
                    <a:pt x="1850415" y="163322"/>
                  </a:lnTo>
                  <a:lnTo>
                    <a:pt x="1872386" y="148120"/>
                  </a:lnTo>
                  <a:lnTo>
                    <a:pt x="1887677" y="126390"/>
                  </a:lnTo>
                  <a:lnTo>
                    <a:pt x="1893404" y="101092"/>
                  </a:lnTo>
                  <a:close/>
                </a:path>
                <a:path w="2037079" h="360045">
                  <a:moveTo>
                    <a:pt x="1963432" y="189750"/>
                  </a:moveTo>
                  <a:lnTo>
                    <a:pt x="1960118" y="186029"/>
                  </a:lnTo>
                  <a:lnTo>
                    <a:pt x="1951418" y="176911"/>
                  </a:lnTo>
                  <a:lnTo>
                    <a:pt x="1946859" y="171945"/>
                  </a:lnTo>
                  <a:lnTo>
                    <a:pt x="1943544" y="164896"/>
                  </a:lnTo>
                  <a:lnTo>
                    <a:pt x="1943544" y="45161"/>
                  </a:lnTo>
                  <a:lnTo>
                    <a:pt x="1939429" y="32816"/>
                  </a:lnTo>
                  <a:lnTo>
                    <a:pt x="1929828" y="26263"/>
                  </a:lnTo>
                  <a:lnTo>
                    <a:pt x="1918893" y="23660"/>
                  </a:lnTo>
                  <a:lnTo>
                    <a:pt x="1910803" y="23202"/>
                  </a:lnTo>
                  <a:lnTo>
                    <a:pt x="1904187" y="23202"/>
                  </a:lnTo>
                  <a:lnTo>
                    <a:pt x="1904187" y="25692"/>
                  </a:lnTo>
                  <a:lnTo>
                    <a:pt x="1905012" y="26098"/>
                  </a:lnTo>
                  <a:lnTo>
                    <a:pt x="1907082" y="26924"/>
                  </a:lnTo>
                  <a:lnTo>
                    <a:pt x="1912467" y="28168"/>
                  </a:lnTo>
                  <a:lnTo>
                    <a:pt x="1912467" y="169037"/>
                  </a:lnTo>
                  <a:lnTo>
                    <a:pt x="1882648" y="169037"/>
                  </a:lnTo>
                  <a:lnTo>
                    <a:pt x="1881403" y="169862"/>
                  </a:lnTo>
                  <a:lnTo>
                    <a:pt x="1881403" y="173596"/>
                  </a:lnTo>
                  <a:lnTo>
                    <a:pt x="1883054" y="173596"/>
                  </a:lnTo>
                  <a:lnTo>
                    <a:pt x="1886788" y="174015"/>
                  </a:lnTo>
                  <a:lnTo>
                    <a:pt x="1914334" y="205498"/>
                  </a:lnTo>
                  <a:lnTo>
                    <a:pt x="1920240" y="215138"/>
                  </a:lnTo>
                  <a:lnTo>
                    <a:pt x="1927860" y="221208"/>
                  </a:lnTo>
                  <a:lnTo>
                    <a:pt x="1938578" y="223316"/>
                  </a:lnTo>
                  <a:lnTo>
                    <a:pt x="1948230" y="221424"/>
                  </a:lnTo>
                  <a:lnTo>
                    <a:pt x="1956130" y="216230"/>
                  </a:lnTo>
                  <a:lnTo>
                    <a:pt x="1961476" y="208457"/>
                  </a:lnTo>
                  <a:lnTo>
                    <a:pt x="1963432" y="198869"/>
                  </a:lnTo>
                  <a:lnTo>
                    <a:pt x="1963432" y="189750"/>
                  </a:lnTo>
                  <a:close/>
                </a:path>
                <a:path w="2037079" h="360045">
                  <a:moveTo>
                    <a:pt x="2019769" y="252730"/>
                  </a:moveTo>
                  <a:lnTo>
                    <a:pt x="2016696" y="238975"/>
                  </a:lnTo>
                  <a:lnTo>
                    <a:pt x="2009419" y="230924"/>
                  </a:lnTo>
                  <a:lnTo>
                    <a:pt x="2000910" y="227152"/>
                  </a:lnTo>
                  <a:lnTo>
                    <a:pt x="1994090" y="226212"/>
                  </a:lnTo>
                  <a:lnTo>
                    <a:pt x="1983282" y="228066"/>
                  </a:lnTo>
                  <a:lnTo>
                    <a:pt x="1975040" y="234188"/>
                  </a:lnTo>
                  <a:lnTo>
                    <a:pt x="1967407" y="245440"/>
                  </a:lnTo>
                  <a:lnTo>
                    <a:pt x="1958454" y="262674"/>
                  </a:lnTo>
                  <a:lnTo>
                    <a:pt x="1935099" y="296659"/>
                  </a:lnTo>
                  <a:lnTo>
                    <a:pt x="1909838" y="316331"/>
                  </a:lnTo>
                  <a:lnTo>
                    <a:pt x="1885581" y="326072"/>
                  </a:lnTo>
                  <a:lnTo>
                    <a:pt x="1865236" y="330212"/>
                  </a:lnTo>
                  <a:lnTo>
                    <a:pt x="1861502" y="330619"/>
                  </a:lnTo>
                  <a:lnTo>
                    <a:pt x="1856955" y="331444"/>
                  </a:lnTo>
                  <a:lnTo>
                    <a:pt x="1856955" y="332282"/>
                  </a:lnTo>
                  <a:lnTo>
                    <a:pt x="1860562" y="334911"/>
                  </a:lnTo>
                  <a:lnTo>
                    <a:pt x="1870583" y="338658"/>
                  </a:lnTo>
                  <a:lnTo>
                    <a:pt x="1885797" y="342011"/>
                  </a:lnTo>
                  <a:lnTo>
                    <a:pt x="1905012" y="343471"/>
                  </a:lnTo>
                  <a:lnTo>
                    <a:pt x="1954415" y="333730"/>
                  </a:lnTo>
                  <a:lnTo>
                    <a:pt x="1990356" y="309918"/>
                  </a:lnTo>
                  <a:lnTo>
                    <a:pt x="2012327" y="280200"/>
                  </a:lnTo>
                  <a:lnTo>
                    <a:pt x="2019769" y="252730"/>
                  </a:lnTo>
                  <a:close/>
                </a:path>
                <a:path w="2037079" h="360045">
                  <a:moveTo>
                    <a:pt x="2036762" y="116420"/>
                  </a:moveTo>
                  <a:lnTo>
                    <a:pt x="2029345" y="96380"/>
                  </a:lnTo>
                  <a:lnTo>
                    <a:pt x="2011286" y="84988"/>
                  </a:lnTo>
                  <a:lnTo>
                    <a:pt x="1988883" y="79895"/>
                  </a:lnTo>
                  <a:lnTo>
                    <a:pt x="1968398" y="78714"/>
                  </a:lnTo>
                  <a:lnTo>
                    <a:pt x="1958454" y="78714"/>
                  </a:lnTo>
                  <a:lnTo>
                    <a:pt x="1958454" y="81622"/>
                  </a:lnTo>
                  <a:lnTo>
                    <a:pt x="1959698" y="82029"/>
                  </a:lnTo>
                  <a:lnTo>
                    <a:pt x="1960118" y="82029"/>
                  </a:lnTo>
                  <a:lnTo>
                    <a:pt x="1969236" y="82867"/>
                  </a:lnTo>
                  <a:lnTo>
                    <a:pt x="1976691" y="83693"/>
                  </a:lnTo>
                  <a:lnTo>
                    <a:pt x="1976691" y="98196"/>
                  </a:lnTo>
                  <a:lnTo>
                    <a:pt x="1974621" y="113525"/>
                  </a:lnTo>
                  <a:lnTo>
                    <a:pt x="1974621" y="116827"/>
                  </a:lnTo>
                  <a:lnTo>
                    <a:pt x="1977034" y="128625"/>
                  </a:lnTo>
                  <a:lnTo>
                    <a:pt x="1983638" y="138379"/>
                  </a:lnTo>
                  <a:lnTo>
                    <a:pt x="1993506" y="145046"/>
                  </a:lnTo>
                  <a:lnTo>
                    <a:pt x="2005698" y="147497"/>
                  </a:lnTo>
                  <a:lnTo>
                    <a:pt x="2017903" y="145097"/>
                  </a:lnTo>
                  <a:lnTo>
                    <a:pt x="2027758" y="138480"/>
                  </a:lnTo>
                  <a:lnTo>
                    <a:pt x="2034362" y="128625"/>
                  </a:lnTo>
                  <a:lnTo>
                    <a:pt x="2036762" y="116420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8" name="object 28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415761" y="3710723"/>
              <a:ext cx="253442" cy="245275"/>
            </a:xfrm>
            <a:prstGeom prst="rect">
              <a:avLst/>
            </a:prstGeom>
          </p:spPr>
        </p:pic>
        <p:sp>
          <p:nvSpPr>
            <p:cNvPr id="29" name="object 29" descr=""/>
            <p:cNvSpPr/>
            <p:nvPr/>
          </p:nvSpPr>
          <p:spPr>
            <a:xfrm>
              <a:off x="3710701" y="3707410"/>
              <a:ext cx="257810" cy="259715"/>
            </a:xfrm>
            <a:custGeom>
              <a:avLst/>
              <a:gdLst/>
              <a:ahLst/>
              <a:cxnLst/>
              <a:rect l="l" t="t" r="r" b="b"/>
              <a:pathLst>
                <a:path w="257810" h="259714">
                  <a:moveTo>
                    <a:pt x="254889" y="124294"/>
                  </a:moveTo>
                  <a:lnTo>
                    <a:pt x="192659" y="124294"/>
                  </a:lnTo>
                  <a:lnTo>
                    <a:pt x="195541" y="125539"/>
                  </a:lnTo>
                  <a:lnTo>
                    <a:pt x="199275" y="127203"/>
                  </a:lnTo>
                  <a:lnTo>
                    <a:pt x="180896" y="147058"/>
                  </a:lnTo>
                  <a:lnTo>
                    <a:pt x="168730" y="164899"/>
                  </a:lnTo>
                  <a:lnTo>
                    <a:pt x="162001" y="182431"/>
                  </a:lnTo>
                  <a:lnTo>
                    <a:pt x="159931" y="201358"/>
                  </a:lnTo>
                  <a:lnTo>
                    <a:pt x="167425" y="232093"/>
                  </a:lnTo>
                  <a:lnTo>
                    <a:pt x="185094" y="249623"/>
                  </a:lnTo>
                  <a:lnTo>
                    <a:pt x="205713" y="257520"/>
                  </a:lnTo>
                  <a:lnTo>
                    <a:pt x="222059" y="259359"/>
                  </a:lnTo>
                  <a:lnTo>
                    <a:pt x="237738" y="256414"/>
                  </a:lnTo>
                  <a:lnTo>
                    <a:pt x="246773" y="249469"/>
                  </a:lnTo>
                  <a:lnTo>
                    <a:pt x="250913" y="241357"/>
                  </a:lnTo>
                  <a:lnTo>
                    <a:pt x="251904" y="234911"/>
                  </a:lnTo>
                  <a:lnTo>
                    <a:pt x="247520" y="220407"/>
                  </a:lnTo>
                  <a:lnTo>
                    <a:pt x="237347" y="212699"/>
                  </a:lnTo>
                  <a:lnTo>
                    <a:pt x="225854" y="209573"/>
                  </a:lnTo>
                  <a:lnTo>
                    <a:pt x="217512" y="208813"/>
                  </a:lnTo>
                  <a:lnTo>
                    <a:pt x="192211" y="204915"/>
                  </a:lnTo>
                  <a:lnTo>
                    <a:pt x="178563" y="197169"/>
                  </a:lnTo>
                  <a:lnTo>
                    <a:pt x="172994" y="188719"/>
                  </a:lnTo>
                  <a:lnTo>
                    <a:pt x="171932" y="182714"/>
                  </a:lnTo>
                  <a:lnTo>
                    <a:pt x="173306" y="174901"/>
                  </a:lnTo>
                  <a:lnTo>
                    <a:pt x="177323" y="166193"/>
                  </a:lnTo>
                  <a:lnTo>
                    <a:pt x="183826" y="159117"/>
                  </a:lnTo>
                  <a:lnTo>
                    <a:pt x="192659" y="156197"/>
                  </a:lnTo>
                  <a:lnTo>
                    <a:pt x="246606" y="156197"/>
                  </a:lnTo>
                  <a:lnTo>
                    <a:pt x="252209" y="151172"/>
                  </a:lnTo>
                  <a:lnTo>
                    <a:pt x="256544" y="141613"/>
                  </a:lnTo>
                  <a:lnTo>
                    <a:pt x="257695" y="133413"/>
                  </a:lnTo>
                  <a:lnTo>
                    <a:pt x="254889" y="124294"/>
                  </a:lnTo>
                  <a:close/>
                </a:path>
                <a:path w="257810" h="259714">
                  <a:moveTo>
                    <a:pt x="86588" y="72504"/>
                  </a:moveTo>
                  <a:lnTo>
                    <a:pt x="51777" y="72504"/>
                  </a:lnTo>
                  <a:lnTo>
                    <a:pt x="35204" y="239890"/>
                  </a:lnTo>
                  <a:lnTo>
                    <a:pt x="36119" y="246998"/>
                  </a:lnTo>
                  <a:lnTo>
                    <a:pt x="39712" y="252941"/>
                  </a:lnTo>
                  <a:lnTo>
                    <a:pt x="45402" y="257019"/>
                  </a:lnTo>
                  <a:lnTo>
                    <a:pt x="52603" y="258533"/>
                  </a:lnTo>
                  <a:lnTo>
                    <a:pt x="60896" y="258533"/>
                  </a:lnTo>
                  <a:lnTo>
                    <a:pt x="68770" y="252323"/>
                  </a:lnTo>
                  <a:lnTo>
                    <a:pt x="69596" y="242798"/>
                  </a:lnTo>
                  <a:lnTo>
                    <a:pt x="86588" y="72504"/>
                  </a:lnTo>
                  <a:close/>
                </a:path>
                <a:path w="257810" h="259714">
                  <a:moveTo>
                    <a:pt x="246606" y="156197"/>
                  </a:moveTo>
                  <a:lnTo>
                    <a:pt x="192659" y="156197"/>
                  </a:lnTo>
                  <a:lnTo>
                    <a:pt x="199746" y="157167"/>
                  </a:lnTo>
                  <a:lnTo>
                    <a:pt x="221378" y="161437"/>
                  </a:lnTo>
                  <a:lnTo>
                    <a:pt x="228701" y="162407"/>
                  </a:lnTo>
                  <a:lnTo>
                    <a:pt x="243368" y="159100"/>
                  </a:lnTo>
                  <a:lnTo>
                    <a:pt x="246606" y="156197"/>
                  </a:lnTo>
                  <a:close/>
                </a:path>
                <a:path w="257810" h="259714">
                  <a:moveTo>
                    <a:pt x="146235" y="147916"/>
                  </a:moveTo>
                  <a:lnTo>
                    <a:pt x="133413" y="147916"/>
                  </a:lnTo>
                  <a:lnTo>
                    <a:pt x="140436" y="151231"/>
                  </a:lnTo>
                  <a:lnTo>
                    <a:pt x="143764" y="151231"/>
                  </a:lnTo>
                  <a:lnTo>
                    <a:pt x="144170" y="150812"/>
                  </a:lnTo>
                  <a:lnTo>
                    <a:pt x="146235" y="147916"/>
                  </a:lnTo>
                  <a:close/>
                </a:path>
                <a:path w="257810" h="259714">
                  <a:moveTo>
                    <a:pt x="209638" y="98615"/>
                  </a:moveTo>
                  <a:lnTo>
                    <a:pt x="177617" y="106137"/>
                  </a:lnTo>
                  <a:lnTo>
                    <a:pt x="150806" y="122747"/>
                  </a:lnTo>
                  <a:lnTo>
                    <a:pt x="132386" y="139511"/>
                  </a:lnTo>
                  <a:lnTo>
                    <a:pt x="125539" y="147497"/>
                  </a:lnTo>
                  <a:lnTo>
                    <a:pt x="125539" y="148336"/>
                  </a:lnTo>
                  <a:lnTo>
                    <a:pt x="125945" y="148742"/>
                  </a:lnTo>
                  <a:lnTo>
                    <a:pt x="127609" y="148742"/>
                  </a:lnTo>
                  <a:lnTo>
                    <a:pt x="130911" y="147916"/>
                  </a:lnTo>
                  <a:lnTo>
                    <a:pt x="146235" y="147916"/>
                  </a:lnTo>
                  <a:lnTo>
                    <a:pt x="179319" y="124734"/>
                  </a:lnTo>
                  <a:lnTo>
                    <a:pt x="185610" y="124294"/>
                  </a:lnTo>
                  <a:lnTo>
                    <a:pt x="254889" y="124294"/>
                  </a:lnTo>
                  <a:lnTo>
                    <a:pt x="252633" y="116966"/>
                  </a:lnTo>
                  <a:lnTo>
                    <a:pt x="240191" y="106227"/>
                  </a:lnTo>
                  <a:lnTo>
                    <a:pt x="224487" y="100382"/>
                  </a:lnTo>
                  <a:lnTo>
                    <a:pt x="209638" y="98615"/>
                  </a:lnTo>
                  <a:close/>
                </a:path>
                <a:path w="257810" h="259714">
                  <a:moveTo>
                    <a:pt x="139623" y="39370"/>
                  </a:moveTo>
                  <a:lnTo>
                    <a:pt x="123456" y="39370"/>
                  </a:lnTo>
                  <a:lnTo>
                    <a:pt x="119735" y="43510"/>
                  </a:lnTo>
                  <a:lnTo>
                    <a:pt x="113919" y="50546"/>
                  </a:lnTo>
                  <a:lnTo>
                    <a:pt x="108798" y="55098"/>
                  </a:lnTo>
                  <a:lnTo>
                    <a:pt x="103052" y="57435"/>
                  </a:lnTo>
                  <a:lnTo>
                    <a:pt x="96218" y="58296"/>
                  </a:lnTo>
                  <a:lnTo>
                    <a:pt x="87833" y="58420"/>
                  </a:lnTo>
                  <a:lnTo>
                    <a:pt x="825" y="58420"/>
                  </a:lnTo>
                  <a:lnTo>
                    <a:pt x="0" y="58839"/>
                  </a:lnTo>
                  <a:lnTo>
                    <a:pt x="0" y="60909"/>
                  </a:lnTo>
                  <a:lnTo>
                    <a:pt x="4965" y="63398"/>
                  </a:lnTo>
                  <a:lnTo>
                    <a:pt x="6616" y="64643"/>
                  </a:lnTo>
                  <a:lnTo>
                    <a:pt x="12839" y="73748"/>
                  </a:lnTo>
                  <a:lnTo>
                    <a:pt x="16560" y="73748"/>
                  </a:lnTo>
                  <a:lnTo>
                    <a:pt x="24447" y="72504"/>
                  </a:lnTo>
                  <a:lnTo>
                    <a:pt x="141693" y="72504"/>
                  </a:lnTo>
                  <a:lnTo>
                    <a:pt x="148310" y="65468"/>
                  </a:lnTo>
                  <a:lnTo>
                    <a:pt x="148310" y="46405"/>
                  </a:lnTo>
                  <a:lnTo>
                    <a:pt x="139623" y="39370"/>
                  </a:lnTo>
                  <a:close/>
                </a:path>
                <a:path w="257810" h="259714">
                  <a:moveTo>
                    <a:pt x="51777" y="0"/>
                  </a:moveTo>
                  <a:lnTo>
                    <a:pt x="50952" y="0"/>
                  </a:lnTo>
                  <a:lnTo>
                    <a:pt x="49707" y="419"/>
                  </a:lnTo>
                  <a:lnTo>
                    <a:pt x="49707" y="2489"/>
                  </a:lnTo>
                  <a:lnTo>
                    <a:pt x="52197" y="3733"/>
                  </a:lnTo>
                  <a:lnTo>
                    <a:pt x="53441" y="4559"/>
                  </a:lnTo>
                  <a:lnTo>
                    <a:pt x="57581" y="7048"/>
                  </a:lnTo>
                  <a:lnTo>
                    <a:pt x="57175" y="17818"/>
                  </a:lnTo>
                  <a:lnTo>
                    <a:pt x="56337" y="26517"/>
                  </a:lnTo>
                  <a:lnTo>
                    <a:pt x="53035" y="58420"/>
                  </a:lnTo>
                  <a:lnTo>
                    <a:pt x="87833" y="58420"/>
                  </a:lnTo>
                  <a:lnTo>
                    <a:pt x="91147" y="28181"/>
                  </a:lnTo>
                  <a:lnTo>
                    <a:pt x="86859" y="12590"/>
                  </a:lnTo>
                  <a:lnTo>
                    <a:pt x="74258" y="4146"/>
                  </a:lnTo>
                  <a:lnTo>
                    <a:pt x="60260" y="674"/>
                  </a:lnTo>
                  <a:lnTo>
                    <a:pt x="51777" y="0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0" name="object 30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99409" y="358000"/>
              <a:ext cx="9849629" cy="2725111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518883" y="3663086"/>
              <a:ext cx="4537075" cy="755650"/>
            </a:xfrm>
            <a:custGeom>
              <a:avLst/>
              <a:gdLst/>
              <a:ahLst/>
              <a:cxnLst/>
              <a:rect l="l" t="t" r="r" b="b"/>
              <a:pathLst>
                <a:path w="4537075" h="755650">
                  <a:moveTo>
                    <a:pt x="48463" y="694626"/>
                  </a:moveTo>
                  <a:lnTo>
                    <a:pt x="46990" y="687463"/>
                  </a:lnTo>
                  <a:lnTo>
                    <a:pt x="42976" y="681367"/>
                  </a:lnTo>
                  <a:lnTo>
                    <a:pt x="36931" y="677151"/>
                  </a:lnTo>
                  <a:lnTo>
                    <a:pt x="29413" y="675563"/>
                  </a:lnTo>
                  <a:lnTo>
                    <a:pt x="20726" y="677392"/>
                  </a:lnTo>
                  <a:lnTo>
                    <a:pt x="14947" y="682358"/>
                  </a:lnTo>
                  <a:lnTo>
                    <a:pt x="11747" y="689737"/>
                  </a:lnTo>
                  <a:lnTo>
                    <a:pt x="10756" y="698779"/>
                  </a:lnTo>
                  <a:lnTo>
                    <a:pt x="10756" y="712863"/>
                  </a:lnTo>
                  <a:lnTo>
                    <a:pt x="4140" y="714108"/>
                  </a:lnTo>
                  <a:lnTo>
                    <a:pt x="2895" y="714514"/>
                  </a:lnTo>
                  <a:lnTo>
                    <a:pt x="0" y="714933"/>
                  </a:lnTo>
                  <a:lnTo>
                    <a:pt x="0" y="717829"/>
                  </a:lnTo>
                  <a:lnTo>
                    <a:pt x="7454" y="717829"/>
                  </a:lnTo>
                  <a:lnTo>
                    <a:pt x="18745" y="717181"/>
                  </a:lnTo>
                  <a:lnTo>
                    <a:pt x="32296" y="714159"/>
                  </a:lnTo>
                  <a:lnTo>
                    <a:pt x="43675" y="707174"/>
                  </a:lnTo>
                  <a:lnTo>
                    <a:pt x="48463" y="694626"/>
                  </a:lnTo>
                  <a:close/>
                </a:path>
                <a:path w="4537075" h="755650">
                  <a:moveTo>
                    <a:pt x="172758" y="632485"/>
                  </a:moveTo>
                  <a:lnTo>
                    <a:pt x="170611" y="627100"/>
                  </a:lnTo>
                  <a:lnTo>
                    <a:pt x="166154" y="615886"/>
                  </a:lnTo>
                  <a:lnTo>
                    <a:pt x="150698" y="606806"/>
                  </a:lnTo>
                  <a:lnTo>
                    <a:pt x="132905" y="603008"/>
                  </a:lnTo>
                  <a:lnTo>
                    <a:pt x="119316" y="602234"/>
                  </a:lnTo>
                  <a:lnTo>
                    <a:pt x="109778" y="602234"/>
                  </a:lnTo>
                  <a:lnTo>
                    <a:pt x="109778" y="604723"/>
                  </a:lnTo>
                  <a:lnTo>
                    <a:pt x="110617" y="605548"/>
                  </a:lnTo>
                  <a:lnTo>
                    <a:pt x="111442" y="605548"/>
                  </a:lnTo>
                  <a:lnTo>
                    <a:pt x="124701" y="606386"/>
                  </a:lnTo>
                  <a:lnTo>
                    <a:pt x="124701" y="619226"/>
                  </a:lnTo>
                  <a:lnTo>
                    <a:pt x="124294" y="622122"/>
                  </a:lnTo>
                  <a:lnTo>
                    <a:pt x="123875" y="627100"/>
                  </a:lnTo>
                  <a:lnTo>
                    <a:pt x="68770" y="627100"/>
                  </a:lnTo>
                  <a:lnTo>
                    <a:pt x="135051" y="560806"/>
                  </a:lnTo>
                  <a:lnTo>
                    <a:pt x="138366" y="557491"/>
                  </a:lnTo>
                  <a:lnTo>
                    <a:pt x="138353" y="551675"/>
                  </a:lnTo>
                  <a:lnTo>
                    <a:pt x="134454" y="540207"/>
                  </a:lnTo>
                  <a:lnTo>
                    <a:pt x="125780" y="527862"/>
                  </a:lnTo>
                  <a:lnTo>
                    <a:pt x="116865" y="518020"/>
                  </a:lnTo>
                  <a:lnTo>
                    <a:pt x="112280" y="513981"/>
                  </a:lnTo>
                  <a:lnTo>
                    <a:pt x="111442" y="513981"/>
                  </a:lnTo>
                  <a:lnTo>
                    <a:pt x="111036" y="514819"/>
                  </a:lnTo>
                  <a:lnTo>
                    <a:pt x="111036" y="516470"/>
                  </a:lnTo>
                  <a:lnTo>
                    <a:pt x="113931" y="520611"/>
                  </a:lnTo>
                  <a:lnTo>
                    <a:pt x="113893" y="522058"/>
                  </a:lnTo>
                  <a:lnTo>
                    <a:pt x="113436" y="525170"/>
                  </a:lnTo>
                  <a:lnTo>
                    <a:pt x="111239" y="528701"/>
                  </a:lnTo>
                  <a:lnTo>
                    <a:pt x="106235" y="534098"/>
                  </a:lnTo>
                  <a:lnTo>
                    <a:pt x="79540" y="560806"/>
                  </a:lnTo>
                  <a:lnTo>
                    <a:pt x="60909" y="542163"/>
                  </a:lnTo>
                  <a:lnTo>
                    <a:pt x="106057" y="497001"/>
                  </a:lnTo>
                  <a:lnTo>
                    <a:pt x="106057" y="491197"/>
                  </a:lnTo>
                  <a:lnTo>
                    <a:pt x="102209" y="479018"/>
                  </a:lnTo>
                  <a:lnTo>
                    <a:pt x="93624" y="466763"/>
                  </a:lnTo>
                  <a:lnTo>
                    <a:pt x="84734" y="457301"/>
                  </a:lnTo>
                  <a:lnTo>
                    <a:pt x="79959" y="453504"/>
                  </a:lnTo>
                  <a:lnTo>
                    <a:pt x="79121" y="453504"/>
                  </a:lnTo>
                  <a:lnTo>
                    <a:pt x="78308" y="453910"/>
                  </a:lnTo>
                  <a:lnTo>
                    <a:pt x="78308" y="455574"/>
                  </a:lnTo>
                  <a:lnTo>
                    <a:pt x="81191" y="459714"/>
                  </a:lnTo>
                  <a:lnTo>
                    <a:pt x="81114" y="461530"/>
                  </a:lnTo>
                  <a:lnTo>
                    <a:pt x="25679" y="521855"/>
                  </a:lnTo>
                  <a:lnTo>
                    <a:pt x="19875" y="527240"/>
                  </a:lnTo>
                  <a:lnTo>
                    <a:pt x="19875" y="536778"/>
                  </a:lnTo>
                  <a:lnTo>
                    <a:pt x="53111" y="562127"/>
                  </a:lnTo>
                  <a:lnTo>
                    <a:pt x="60375" y="563549"/>
                  </a:lnTo>
                  <a:lnTo>
                    <a:pt x="65303" y="566000"/>
                  </a:lnTo>
                  <a:lnTo>
                    <a:pt x="70002" y="570331"/>
                  </a:lnTo>
                  <a:lnTo>
                    <a:pt x="21120" y="619226"/>
                  </a:lnTo>
                  <a:lnTo>
                    <a:pt x="18643" y="624192"/>
                  </a:lnTo>
                  <a:lnTo>
                    <a:pt x="18643" y="629577"/>
                  </a:lnTo>
                  <a:lnTo>
                    <a:pt x="20345" y="637768"/>
                  </a:lnTo>
                  <a:lnTo>
                    <a:pt x="24853" y="644042"/>
                  </a:lnTo>
                  <a:lnTo>
                    <a:pt x="31216" y="648055"/>
                  </a:lnTo>
                  <a:lnTo>
                    <a:pt x="38531" y="649465"/>
                  </a:lnTo>
                  <a:lnTo>
                    <a:pt x="46393" y="649465"/>
                  </a:lnTo>
                  <a:lnTo>
                    <a:pt x="50533" y="645325"/>
                  </a:lnTo>
                  <a:lnTo>
                    <a:pt x="56337" y="639940"/>
                  </a:lnTo>
                  <a:lnTo>
                    <a:pt x="73736" y="639940"/>
                  </a:lnTo>
                  <a:lnTo>
                    <a:pt x="73736" y="737717"/>
                  </a:lnTo>
                  <a:lnTo>
                    <a:pt x="81191" y="745591"/>
                  </a:lnTo>
                  <a:lnTo>
                    <a:pt x="101092" y="745591"/>
                  </a:lnTo>
                  <a:lnTo>
                    <a:pt x="108127" y="737298"/>
                  </a:lnTo>
                  <a:lnTo>
                    <a:pt x="108127" y="639940"/>
                  </a:lnTo>
                  <a:lnTo>
                    <a:pt x="124294" y="639940"/>
                  </a:lnTo>
                  <a:lnTo>
                    <a:pt x="128841" y="648195"/>
                  </a:lnTo>
                  <a:lnTo>
                    <a:pt x="135001" y="653415"/>
                  </a:lnTo>
                  <a:lnTo>
                    <a:pt x="141706" y="656145"/>
                  </a:lnTo>
                  <a:lnTo>
                    <a:pt x="147904" y="656932"/>
                  </a:lnTo>
                  <a:lnTo>
                    <a:pt x="157543" y="654989"/>
                  </a:lnTo>
                  <a:lnTo>
                    <a:pt x="165455" y="649681"/>
                  </a:lnTo>
                  <a:lnTo>
                    <a:pt x="170789" y="641908"/>
                  </a:lnTo>
                  <a:lnTo>
                    <a:pt x="171196" y="639940"/>
                  </a:lnTo>
                  <a:lnTo>
                    <a:pt x="172758" y="632485"/>
                  </a:lnTo>
                  <a:close/>
                </a:path>
                <a:path w="4537075" h="755650">
                  <a:moveTo>
                    <a:pt x="179806" y="700430"/>
                  </a:moveTo>
                  <a:lnTo>
                    <a:pt x="175361" y="688314"/>
                  </a:lnTo>
                  <a:lnTo>
                    <a:pt x="164477" y="681431"/>
                  </a:lnTo>
                  <a:lnTo>
                    <a:pt x="150787" y="678357"/>
                  </a:lnTo>
                  <a:lnTo>
                    <a:pt x="137960" y="677646"/>
                  </a:lnTo>
                  <a:lnTo>
                    <a:pt x="131343" y="677646"/>
                  </a:lnTo>
                  <a:lnTo>
                    <a:pt x="131343" y="680123"/>
                  </a:lnTo>
                  <a:lnTo>
                    <a:pt x="134226" y="680961"/>
                  </a:lnTo>
                  <a:lnTo>
                    <a:pt x="135064" y="680961"/>
                  </a:lnTo>
                  <a:lnTo>
                    <a:pt x="142100" y="682193"/>
                  </a:lnTo>
                  <a:lnTo>
                    <a:pt x="142100" y="700430"/>
                  </a:lnTo>
                  <a:lnTo>
                    <a:pt x="143662" y="708304"/>
                  </a:lnTo>
                  <a:lnTo>
                    <a:pt x="147840" y="714311"/>
                  </a:lnTo>
                  <a:lnTo>
                    <a:pt x="153809" y="718146"/>
                  </a:lnTo>
                  <a:lnTo>
                    <a:pt x="160743" y="719480"/>
                  </a:lnTo>
                  <a:lnTo>
                    <a:pt x="167741" y="718083"/>
                  </a:lnTo>
                  <a:lnTo>
                    <a:pt x="173837" y="714159"/>
                  </a:lnTo>
                  <a:lnTo>
                    <a:pt x="178168" y="708139"/>
                  </a:lnTo>
                  <a:lnTo>
                    <a:pt x="179806" y="700430"/>
                  </a:lnTo>
                  <a:close/>
                </a:path>
                <a:path w="4537075" h="755650">
                  <a:moveTo>
                    <a:pt x="331444" y="662317"/>
                  </a:moveTo>
                  <a:lnTo>
                    <a:pt x="308241" y="634974"/>
                  </a:lnTo>
                  <a:lnTo>
                    <a:pt x="299135" y="634974"/>
                  </a:lnTo>
                  <a:lnTo>
                    <a:pt x="294576" y="639533"/>
                  </a:lnTo>
                  <a:lnTo>
                    <a:pt x="291680" y="642239"/>
                  </a:lnTo>
                  <a:lnTo>
                    <a:pt x="291680" y="666038"/>
                  </a:lnTo>
                  <a:lnTo>
                    <a:pt x="291680" y="724458"/>
                  </a:lnTo>
                  <a:lnTo>
                    <a:pt x="249402" y="724458"/>
                  </a:lnTo>
                  <a:lnTo>
                    <a:pt x="249402" y="666038"/>
                  </a:lnTo>
                  <a:lnTo>
                    <a:pt x="291680" y="666038"/>
                  </a:lnTo>
                  <a:lnTo>
                    <a:pt x="291680" y="642239"/>
                  </a:lnTo>
                  <a:lnTo>
                    <a:pt x="288366" y="645325"/>
                  </a:lnTo>
                  <a:lnTo>
                    <a:pt x="285038" y="648639"/>
                  </a:lnTo>
                  <a:lnTo>
                    <a:pt x="278422" y="653605"/>
                  </a:lnTo>
                  <a:lnTo>
                    <a:pt x="248170" y="653605"/>
                  </a:lnTo>
                  <a:lnTo>
                    <a:pt x="241338" y="643293"/>
                  </a:lnTo>
                  <a:lnTo>
                    <a:pt x="230200" y="637565"/>
                  </a:lnTo>
                  <a:lnTo>
                    <a:pt x="217576" y="635088"/>
                  </a:lnTo>
                  <a:lnTo>
                    <a:pt x="206324" y="634555"/>
                  </a:lnTo>
                  <a:lnTo>
                    <a:pt x="195554" y="634555"/>
                  </a:lnTo>
                  <a:lnTo>
                    <a:pt x="195554" y="637451"/>
                  </a:lnTo>
                  <a:lnTo>
                    <a:pt x="199275" y="638276"/>
                  </a:lnTo>
                  <a:lnTo>
                    <a:pt x="200113" y="638695"/>
                  </a:lnTo>
                  <a:lnTo>
                    <a:pt x="205486" y="733996"/>
                  </a:lnTo>
                  <a:lnTo>
                    <a:pt x="207340" y="742784"/>
                  </a:lnTo>
                  <a:lnTo>
                    <a:pt x="212267" y="749592"/>
                  </a:lnTo>
                  <a:lnTo>
                    <a:pt x="219303" y="753986"/>
                  </a:lnTo>
                  <a:lnTo>
                    <a:pt x="227457" y="755535"/>
                  </a:lnTo>
                  <a:lnTo>
                    <a:pt x="234950" y="754265"/>
                  </a:lnTo>
                  <a:lnTo>
                    <a:pt x="241477" y="750570"/>
                  </a:lnTo>
                  <a:lnTo>
                    <a:pt x="246380" y="744702"/>
                  </a:lnTo>
                  <a:lnTo>
                    <a:pt x="248996" y="736892"/>
                  </a:lnTo>
                  <a:lnTo>
                    <a:pt x="276352" y="736892"/>
                  </a:lnTo>
                  <a:lnTo>
                    <a:pt x="282968" y="740206"/>
                  </a:lnTo>
                  <a:lnTo>
                    <a:pt x="288366" y="745172"/>
                  </a:lnTo>
                  <a:lnTo>
                    <a:pt x="294576" y="750976"/>
                  </a:lnTo>
                  <a:lnTo>
                    <a:pt x="299135" y="755535"/>
                  </a:lnTo>
                  <a:lnTo>
                    <a:pt x="308241" y="755535"/>
                  </a:lnTo>
                  <a:lnTo>
                    <a:pt x="331444" y="728192"/>
                  </a:lnTo>
                  <a:lnTo>
                    <a:pt x="331444" y="724458"/>
                  </a:lnTo>
                  <a:lnTo>
                    <a:pt x="331444" y="666038"/>
                  </a:lnTo>
                  <a:lnTo>
                    <a:pt x="331444" y="662317"/>
                  </a:lnTo>
                  <a:close/>
                </a:path>
                <a:path w="4537075" h="755650">
                  <a:moveTo>
                    <a:pt x="366661" y="583590"/>
                  </a:moveTo>
                  <a:lnTo>
                    <a:pt x="318338" y="553923"/>
                  </a:lnTo>
                  <a:lnTo>
                    <a:pt x="307581" y="551675"/>
                  </a:lnTo>
                  <a:lnTo>
                    <a:pt x="299961" y="549617"/>
                  </a:lnTo>
                  <a:lnTo>
                    <a:pt x="311708" y="533044"/>
                  </a:lnTo>
                  <a:lnTo>
                    <a:pt x="312216" y="532345"/>
                  </a:lnTo>
                  <a:lnTo>
                    <a:pt x="322224" y="513270"/>
                  </a:lnTo>
                  <a:lnTo>
                    <a:pt x="328968" y="492175"/>
                  </a:lnTo>
                  <a:lnTo>
                    <a:pt x="331444" y="468833"/>
                  </a:lnTo>
                  <a:lnTo>
                    <a:pt x="331216" y="463854"/>
                  </a:lnTo>
                  <a:lnTo>
                    <a:pt x="331025" y="459714"/>
                  </a:lnTo>
                  <a:lnTo>
                    <a:pt x="328841" y="451015"/>
                  </a:lnTo>
                  <a:lnTo>
                    <a:pt x="328129" y="448170"/>
                  </a:lnTo>
                  <a:lnTo>
                    <a:pt x="320255" y="438238"/>
                  </a:lnTo>
                  <a:lnTo>
                    <a:pt x="304927" y="434022"/>
                  </a:lnTo>
                  <a:lnTo>
                    <a:pt x="299669" y="434454"/>
                  </a:lnTo>
                  <a:lnTo>
                    <a:pt x="295186" y="436156"/>
                  </a:lnTo>
                  <a:lnTo>
                    <a:pt x="289775" y="439801"/>
                  </a:lnTo>
                  <a:lnTo>
                    <a:pt x="281724" y="446036"/>
                  </a:lnTo>
                  <a:lnTo>
                    <a:pt x="278422" y="448525"/>
                  </a:lnTo>
                  <a:lnTo>
                    <a:pt x="272618" y="451015"/>
                  </a:lnTo>
                  <a:lnTo>
                    <a:pt x="244436" y="451015"/>
                  </a:lnTo>
                  <a:lnTo>
                    <a:pt x="245262" y="448525"/>
                  </a:lnTo>
                  <a:lnTo>
                    <a:pt x="245681" y="446036"/>
                  </a:lnTo>
                  <a:lnTo>
                    <a:pt x="245681" y="441477"/>
                  </a:lnTo>
                  <a:lnTo>
                    <a:pt x="242785" y="429031"/>
                  </a:lnTo>
                  <a:lnTo>
                    <a:pt x="236194" y="422643"/>
                  </a:lnTo>
                  <a:lnTo>
                    <a:pt x="229069" y="420281"/>
                  </a:lnTo>
                  <a:lnTo>
                    <a:pt x="224548" y="419938"/>
                  </a:lnTo>
                  <a:lnTo>
                    <a:pt x="215277" y="421805"/>
                  </a:lnTo>
                  <a:lnTo>
                    <a:pt x="208851" y="427659"/>
                  </a:lnTo>
                  <a:lnTo>
                    <a:pt x="203746" y="437946"/>
                  </a:lnTo>
                  <a:lnTo>
                    <a:pt x="198450" y="453085"/>
                  </a:lnTo>
                  <a:lnTo>
                    <a:pt x="195211" y="461530"/>
                  </a:lnTo>
                  <a:lnTo>
                    <a:pt x="188455" y="474624"/>
                  </a:lnTo>
                  <a:lnTo>
                    <a:pt x="177876" y="487108"/>
                  </a:lnTo>
                  <a:lnTo>
                    <a:pt x="163233" y="493687"/>
                  </a:lnTo>
                  <a:lnTo>
                    <a:pt x="161569" y="494093"/>
                  </a:lnTo>
                  <a:lnTo>
                    <a:pt x="161163" y="494093"/>
                  </a:lnTo>
                  <a:lnTo>
                    <a:pt x="161163" y="497420"/>
                  </a:lnTo>
                  <a:lnTo>
                    <a:pt x="172351" y="499491"/>
                  </a:lnTo>
                  <a:lnTo>
                    <a:pt x="180632" y="499491"/>
                  </a:lnTo>
                  <a:lnTo>
                    <a:pt x="197002" y="497547"/>
                  </a:lnTo>
                  <a:lnTo>
                    <a:pt x="213410" y="491312"/>
                  </a:lnTo>
                  <a:lnTo>
                    <a:pt x="228346" y="480263"/>
                  </a:lnTo>
                  <a:lnTo>
                    <a:pt x="240296" y="463854"/>
                  </a:lnTo>
                  <a:lnTo>
                    <a:pt x="283794" y="463854"/>
                  </a:lnTo>
                  <a:lnTo>
                    <a:pt x="279044" y="491744"/>
                  </a:lnTo>
                  <a:lnTo>
                    <a:pt x="271932" y="512279"/>
                  </a:lnTo>
                  <a:lnTo>
                    <a:pt x="264744" y="525907"/>
                  </a:lnTo>
                  <a:lnTo>
                    <a:pt x="259765" y="533044"/>
                  </a:lnTo>
                  <a:lnTo>
                    <a:pt x="243420" y="522058"/>
                  </a:lnTo>
                  <a:lnTo>
                    <a:pt x="232778" y="512597"/>
                  </a:lnTo>
                  <a:lnTo>
                    <a:pt x="226733" y="505371"/>
                  </a:lnTo>
                  <a:lnTo>
                    <a:pt x="224142" y="501142"/>
                  </a:lnTo>
                  <a:lnTo>
                    <a:pt x="223316" y="499897"/>
                  </a:lnTo>
                  <a:lnTo>
                    <a:pt x="223316" y="499491"/>
                  </a:lnTo>
                  <a:lnTo>
                    <a:pt x="221653" y="499491"/>
                  </a:lnTo>
                  <a:lnTo>
                    <a:pt x="221246" y="500316"/>
                  </a:lnTo>
                  <a:lnTo>
                    <a:pt x="221246" y="501561"/>
                  </a:lnTo>
                  <a:lnTo>
                    <a:pt x="222770" y="509714"/>
                  </a:lnTo>
                  <a:lnTo>
                    <a:pt x="227291" y="523316"/>
                  </a:lnTo>
                  <a:lnTo>
                    <a:pt x="234696" y="539076"/>
                  </a:lnTo>
                  <a:lnTo>
                    <a:pt x="244856" y="553758"/>
                  </a:lnTo>
                  <a:lnTo>
                    <a:pt x="231571" y="565962"/>
                  </a:lnTo>
                  <a:lnTo>
                    <a:pt x="216319" y="575157"/>
                  </a:lnTo>
                  <a:lnTo>
                    <a:pt x="199580" y="581317"/>
                  </a:lnTo>
                  <a:lnTo>
                    <a:pt x="181876" y="584415"/>
                  </a:lnTo>
                  <a:lnTo>
                    <a:pt x="176491" y="584835"/>
                  </a:lnTo>
                  <a:lnTo>
                    <a:pt x="169456" y="586079"/>
                  </a:lnTo>
                  <a:lnTo>
                    <a:pt x="169456" y="586498"/>
                  </a:lnTo>
                  <a:lnTo>
                    <a:pt x="172897" y="588733"/>
                  </a:lnTo>
                  <a:lnTo>
                    <a:pt x="182130" y="591629"/>
                  </a:lnTo>
                  <a:lnTo>
                    <a:pt x="195478" y="594131"/>
                  </a:lnTo>
                  <a:lnTo>
                    <a:pt x="211289" y="595198"/>
                  </a:lnTo>
                  <a:lnTo>
                    <a:pt x="219062" y="594956"/>
                  </a:lnTo>
                  <a:lnTo>
                    <a:pt x="232422" y="593229"/>
                  </a:lnTo>
                  <a:lnTo>
                    <a:pt x="249504" y="588556"/>
                  </a:lnTo>
                  <a:lnTo>
                    <a:pt x="268465" y="579450"/>
                  </a:lnTo>
                  <a:lnTo>
                    <a:pt x="282155" y="590169"/>
                  </a:lnTo>
                  <a:lnTo>
                    <a:pt x="299999" y="599605"/>
                  </a:lnTo>
                  <a:lnTo>
                    <a:pt x="319798" y="606310"/>
                  </a:lnTo>
                  <a:lnTo>
                    <a:pt x="339318" y="608863"/>
                  </a:lnTo>
                  <a:lnTo>
                    <a:pt x="350748" y="606958"/>
                  </a:lnTo>
                  <a:lnTo>
                    <a:pt x="359346" y="601675"/>
                  </a:lnTo>
                  <a:lnTo>
                    <a:pt x="364769" y="593661"/>
                  </a:lnTo>
                  <a:lnTo>
                    <a:pt x="366661" y="583590"/>
                  </a:lnTo>
                  <a:close/>
                </a:path>
                <a:path w="4537075" h="755650">
                  <a:moveTo>
                    <a:pt x="3664216" y="254812"/>
                  </a:moveTo>
                  <a:lnTo>
                    <a:pt x="3664191" y="252730"/>
                  </a:lnTo>
                  <a:lnTo>
                    <a:pt x="3663810" y="246519"/>
                  </a:lnTo>
                  <a:lnTo>
                    <a:pt x="3660902" y="246519"/>
                  </a:lnTo>
                  <a:lnTo>
                    <a:pt x="3660076" y="248183"/>
                  </a:lnTo>
                  <a:lnTo>
                    <a:pt x="3648405" y="259753"/>
                  </a:lnTo>
                  <a:lnTo>
                    <a:pt x="3632314" y="267436"/>
                  </a:lnTo>
                  <a:lnTo>
                    <a:pt x="3614039" y="271716"/>
                  </a:lnTo>
                  <a:lnTo>
                    <a:pt x="3595852" y="273037"/>
                  </a:lnTo>
                  <a:lnTo>
                    <a:pt x="3592131" y="273037"/>
                  </a:lnTo>
                  <a:lnTo>
                    <a:pt x="3574732" y="271386"/>
                  </a:lnTo>
                  <a:lnTo>
                    <a:pt x="3570592" y="271386"/>
                  </a:lnTo>
                  <a:lnTo>
                    <a:pt x="3560153" y="273558"/>
                  </a:lnTo>
                  <a:lnTo>
                    <a:pt x="3551732" y="279196"/>
                  </a:lnTo>
                  <a:lnTo>
                    <a:pt x="3546119" y="286931"/>
                  </a:lnTo>
                  <a:lnTo>
                    <a:pt x="3544074" y="295414"/>
                  </a:lnTo>
                  <a:lnTo>
                    <a:pt x="3546564" y="307505"/>
                  </a:lnTo>
                  <a:lnTo>
                    <a:pt x="3553752" y="316331"/>
                  </a:lnTo>
                  <a:lnTo>
                    <a:pt x="3565207" y="321741"/>
                  </a:lnTo>
                  <a:lnTo>
                    <a:pt x="3580523" y="323583"/>
                  </a:lnTo>
                  <a:lnTo>
                    <a:pt x="3614229" y="317550"/>
                  </a:lnTo>
                  <a:lnTo>
                    <a:pt x="3640696" y="301777"/>
                  </a:lnTo>
                  <a:lnTo>
                    <a:pt x="3658006" y="279704"/>
                  </a:lnTo>
                  <a:lnTo>
                    <a:pt x="3659670" y="273037"/>
                  </a:lnTo>
                  <a:lnTo>
                    <a:pt x="3664216" y="254812"/>
                  </a:lnTo>
                  <a:close/>
                </a:path>
                <a:path w="4537075" h="755650">
                  <a:moveTo>
                    <a:pt x="3681209" y="57594"/>
                  </a:moveTo>
                  <a:lnTo>
                    <a:pt x="3660076" y="32740"/>
                  </a:lnTo>
                  <a:lnTo>
                    <a:pt x="3653447" y="32740"/>
                  </a:lnTo>
                  <a:lnTo>
                    <a:pt x="3648481" y="35636"/>
                  </a:lnTo>
                  <a:lnTo>
                    <a:pt x="3644747" y="39357"/>
                  </a:lnTo>
                  <a:lnTo>
                    <a:pt x="3644747" y="62153"/>
                  </a:lnTo>
                  <a:lnTo>
                    <a:pt x="3644747" y="103581"/>
                  </a:lnTo>
                  <a:lnTo>
                    <a:pt x="3644747" y="116014"/>
                  </a:lnTo>
                  <a:lnTo>
                    <a:pt x="3644747" y="151650"/>
                  </a:lnTo>
                  <a:lnTo>
                    <a:pt x="3621557" y="151650"/>
                  </a:lnTo>
                  <a:lnTo>
                    <a:pt x="3621557" y="116014"/>
                  </a:lnTo>
                  <a:lnTo>
                    <a:pt x="3644747" y="116014"/>
                  </a:lnTo>
                  <a:lnTo>
                    <a:pt x="3644747" y="103581"/>
                  </a:lnTo>
                  <a:lnTo>
                    <a:pt x="3621557" y="103581"/>
                  </a:lnTo>
                  <a:lnTo>
                    <a:pt x="3621036" y="95173"/>
                  </a:lnTo>
                  <a:lnTo>
                    <a:pt x="3617404" y="86385"/>
                  </a:lnTo>
                  <a:lnTo>
                    <a:pt x="3607562" y="79463"/>
                  </a:lnTo>
                  <a:lnTo>
                    <a:pt x="3588397" y="76657"/>
                  </a:lnTo>
                  <a:lnTo>
                    <a:pt x="3582187" y="76657"/>
                  </a:lnTo>
                  <a:lnTo>
                    <a:pt x="3582187" y="79146"/>
                  </a:lnTo>
                  <a:lnTo>
                    <a:pt x="3583851" y="79971"/>
                  </a:lnTo>
                  <a:lnTo>
                    <a:pt x="3590061" y="82042"/>
                  </a:lnTo>
                  <a:lnTo>
                    <a:pt x="3590467" y="90741"/>
                  </a:lnTo>
                  <a:lnTo>
                    <a:pt x="3590467" y="103581"/>
                  </a:lnTo>
                  <a:lnTo>
                    <a:pt x="3590467" y="116014"/>
                  </a:lnTo>
                  <a:lnTo>
                    <a:pt x="3590467" y="151650"/>
                  </a:lnTo>
                  <a:lnTo>
                    <a:pt x="3566858" y="151650"/>
                  </a:lnTo>
                  <a:lnTo>
                    <a:pt x="3566858" y="116014"/>
                  </a:lnTo>
                  <a:lnTo>
                    <a:pt x="3590467" y="116014"/>
                  </a:lnTo>
                  <a:lnTo>
                    <a:pt x="3590467" y="103581"/>
                  </a:lnTo>
                  <a:lnTo>
                    <a:pt x="3566858" y="103581"/>
                  </a:lnTo>
                  <a:lnTo>
                    <a:pt x="3566858" y="62153"/>
                  </a:lnTo>
                  <a:lnTo>
                    <a:pt x="3644747" y="62153"/>
                  </a:lnTo>
                  <a:lnTo>
                    <a:pt x="3644747" y="39357"/>
                  </a:lnTo>
                  <a:lnTo>
                    <a:pt x="3639705" y="44373"/>
                  </a:lnTo>
                  <a:lnTo>
                    <a:pt x="3633978" y="49301"/>
                  </a:lnTo>
                  <a:lnTo>
                    <a:pt x="3565614" y="49301"/>
                  </a:lnTo>
                  <a:lnTo>
                    <a:pt x="3563632" y="44373"/>
                  </a:lnTo>
                  <a:lnTo>
                    <a:pt x="3558209" y="38785"/>
                  </a:lnTo>
                  <a:lnTo>
                    <a:pt x="3546322" y="34213"/>
                  </a:lnTo>
                  <a:lnTo>
                    <a:pt x="3525012" y="32321"/>
                  </a:lnTo>
                  <a:lnTo>
                    <a:pt x="3517557" y="32321"/>
                  </a:lnTo>
                  <a:lnTo>
                    <a:pt x="3517557" y="34391"/>
                  </a:lnTo>
                  <a:lnTo>
                    <a:pt x="3520452" y="35636"/>
                  </a:lnTo>
                  <a:lnTo>
                    <a:pt x="3520871" y="35636"/>
                  </a:lnTo>
                  <a:lnTo>
                    <a:pt x="3524224" y="39649"/>
                  </a:lnTo>
                  <a:lnTo>
                    <a:pt x="3525939" y="46964"/>
                  </a:lnTo>
                  <a:lnTo>
                    <a:pt x="3526574" y="55143"/>
                  </a:lnTo>
                  <a:lnTo>
                    <a:pt x="3526675" y="161175"/>
                  </a:lnTo>
                  <a:lnTo>
                    <a:pt x="3528098" y="168478"/>
                  </a:lnTo>
                  <a:lnTo>
                    <a:pt x="3532149" y="174840"/>
                  </a:lnTo>
                  <a:lnTo>
                    <a:pt x="3538550" y="179349"/>
                  </a:lnTo>
                  <a:lnTo>
                    <a:pt x="3546970" y="181063"/>
                  </a:lnTo>
                  <a:lnTo>
                    <a:pt x="3553612" y="179920"/>
                  </a:lnTo>
                  <a:lnTo>
                    <a:pt x="3559492" y="176606"/>
                  </a:lnTo>
                  <a:lnTo>
                    <a:pt x="3563975" y="171272"/>
                  </a:lnTo>
                  <a:lnTo>
                    <a:pt x="3566452" y="164084"/>
                  </a:lnTo>
                  <a:lnTo>
                    <a:pt x="3590467" y="164084"/>
                  </a:lnTo>
                  <a:lnTo>
                    <a:pt x="3590467" y="212140"/>
                  </a:lnTo>
                  <a:lnTo>
                    <a:pt x="3537445" y="212140"/>
                  </a:lnTo>
                  <a:lnTo>
                    <a:pt x="3537026" y="212547"/>
                  </a:lnTo>
                  <a:lnTo>
                    <a:pt x="3537026" y="214630"/>
                  </a:lnTo>
                  <a:lnTo>
                    <a:pt x="3541179" y="215861"/>
                  </a:lnTo>
                  <a:lnTo>
                    <a:pt x="3541585" y="216281"/>
                  </a:lnTo>
                  <a:lnTo>
                    <a:pt x="3543249" y="217525"/>
                  </a:lnTo>
                  <a:lnTo>
                    <a:pt x="3548215" y="225806"/>
                  </a:lnTo>
                  <a:lnTo>
                    <a:pt x="3551936" y="225806"/>
                  </a:lnTo>
                  <a:lnTo>
                    <a:pt x="3558984" y="224561"/>
                  </a:lnTo>
                  <a:lnTo>
                    <a:pt x="3590467" y="224561"/>
                  </a:lnTo>
                  <a:lnTo>
                    <a:pt x="3590467" y="252730"/>
                  </a:lnTo>
                  <a:lnTo>
                    <a:pt x="3597922" y="259359"/>
                  </a:lnTo>
                  <a:lnTo>
                    <a:pt x="3614089" y="259359"/>
                  </a:lnTo>
                  <a:lnTo>
                    <a:pt x="3621557" y="252730"/>
                  </a:lnTo>
                  <a:lnTo>
                    <a:pt x="3621557" y="224561"/>
                  </a:lnTo>
                  <a:lnTo>
                    <a:pt x="3672090" y="224561"/>
                  </a:lnTo>
                  <a:lnTo>
                    <a:pt x="3679964" y="220002"/>
                  </a:lnTo>
                  <a:lnTo>
                    <a:pt x="3679964" y="201371"/>
                  </a:lnTo>
                  <a:lnTo>
                    <a:pt x="3671684" y="194741"/>
                  </a:lnTo>
                  <a:lnTo>
                    <a:pt x="3659670" y="194741"/>
                  </a:lnTo>
                  <a:lnTo>
                    <a:pt x="3655530" y="197218"/>
                  </a:lnTo>
                  <a:lnTo>
                    <a:pt x="3652215" y="200952"/>
                  </a:lnTo>
                  <a:lnTo>
                    <a:pt x="3646005" y="208407"/>
                  </a:lnTo>
                  <a:lnTo>
                    <a:pt x="3642677" y="212140"/>
                  </a:lnTo>
                  <a:lnTo>
                    <a:pt x="3621557" y="212140"/>
                  </a:lnTo>
                  <a:lnTo>
                    <a:pt x="3621557" y="164084"/>
                  </a:lnTo>
                  <a:lnTo>
                    <a:pt x="3627348" y="164084"/>
                  </a:lnTo>
                  <a:lnTo>
                    <a:pt x="3633559" y="164490"/>
                  </a:lnTo>
                  <a:lnTo>
                    <a:pt x="3641852" y="171945"/>
                  </a:lnTo>
                  <a:lnTo>
                    <a:pt x="3647236" y="177330"/>
                  </a:lnTo>
                  <a:lnTo>
                    <a:pt x="3651796" y="181063"/>
                  </a:lnTo>
                  <a:lnTo>
                    <a:pt x="3660076" y="181063"/>
                  </a:lnTo>
                  <a:lnTo>
                    <a:pt x="3669500" y="179158"/>
                  </a:lnTo>
                  <a:lnTo>
                    <a:pt x="3676078" y="173913"/>
                  </a:lnTo>
                  <a:lnTo>
                    <a:pt x="3679939" y="166027"/>
                  </a:lnTo>
                  <a:lnTo>
                    <a:pt x="3680193" y="164084"/>
                  </a:lnTo>
                  <a:lnTo>
                    <a:pt x="3681209" y="156197"/>
                  </a:lnTo>
                  <a:lnTo>
                    <a:pt x="3681209" y="151650"/>
                  </a:lnTo>
                  <a:lnTo>
                    <a:pt x="3681209" y="116014"/>
                  </a:lnTo>
                  <a:lnTo>
                    <a:pt x="3681209" y="103581"/>
                  </a:lnTo>
                  <a:lnTo>
                    <a:pt x="3681209" y="62153"/>
                  </a:lnTo>
                  <a:lnTo>
                    <a:pt x="3681209" y="57594"/>
                  </a:lnTo>
                  <a:close/>
                </a:path>
                <a:path w="4537075" h="755650">
                  <a:moveTo>
                    <a:pt x="3804259" y="316953"/>
                  </a:moveTo>
                  <a:lnTo>
                    <a:pt x="3801770" y="311162"/>
                  </a:lnTo>
                  <a:lnTo>
                    <a:pt x="3797223" y="306184"/>
                  </a:lnTo>
                  <a:lnTo>
                    <a:pt x="3792474" y="301193"/>
                  </a:lnTo>
                  <a:lnTo>
                    <a:pt x="3788511" y="295821"/>
                  </a:lnTo>
                  <a:lnTo>
                    <a:pt x="3785793" y="289521"/>
                  </a:lnTo>
                  <a:lnTo>
                    <a:pt x="3784790" y="281736"/>
                  </a:lnTo>
                  <a:lnTo>
                    <a:pt x="3784790" y="210070"/>
                  </a:lnTo>
                  <a:lnTo>
                    <a:pt x="3780777" y="197891"/>
                  </a:lnTo>
                  <a:lnTo>
                    <a:pt x="3771366" y="191312"/>
                  </a:lnTo>
                  <a:lnTo>
                    <a:pt x="3760482" y="188620"/>
                  </a:lnTo>
                  <a:lnTo>
                    <a:pt x="3752062" y="188112"/>
                  </a:lnTo>
                  <a:lnTo>
                    <a:pt x="3745433" y="188112"/>
                  </a:lnTo>
                  <a:lnTo>
                    <a:pt x="3745433" y="190588"/>
                  </a:lnTo>
                  <a:lnTo>
                    <a:pt x="3747097" y="191008"/>
                  </a:lnTo>
                  <a:lnTo>
                    <a:pt x="3748328" y="191414"/>
                  </a:lnTo>
                  <a:lnTo>
                    <a:pt x="3752469" y="193078"/>
                  </a:lnTo>
                  <a:lnTo>
                    <a:pt x="3753713" y="199288"/>
                  </a:lnTo>
                  <a:lnTo>
                    <a:pt x="3753713" y="294170"/>
                  </a:lnTo>
                  <a:lnTo>
                    <a:pt x="3723475" y="294170"/>
                  </a:lnTo>
                  <a:lnTo>
                    <a:pt x="3722649" y="294995"/>
                  </a:lnTo>
                  <a:lnTo>
                    <a:pt x="3722649" y="297065"/>
                  </a:lnTo>
                  <a:lnTo>
                    <a:pt x="3723055" y="298310"/>
                  </a:lnTo>
                  <a:lnTo>
                    <a:pt x="3724719" y="298729"/>
                  </a:lnTo>
                  <a:lnTo>
                    <a:pt x="3733698" y="300405"/>
                  </a:lnTo>
                  <a:lnTo>
                    <a:pt x="3739731" y="302552"/>
                  </a:lnTo>
                  <a:lnTo>
                    <a:pt x="3744049" y="306412"/>
                  </a:lnTo>
                  <a:lnTo>
                    <a:pt x="3747922" y="313232"/>
                  </a:lnTo>
                  <a:lnTo>
                    <a:pt x="3756101" y="330441"/>
                  </a:lnTo>
                  <a:lnTo>
                    <a:pt x="3762768" y="341236"/>
                  </a:lnTo>
                  <a:lnTo>
                    <a:pt x="3769995" y="346849"/>
                  </a:lnTo>
                  <a:lnTo>
                    <a:pt x="3779824" y="348449"/>
                  </a:lnTo>
                  <a:lnTo>
                    <a:pt x="3789400" y="346481"/>
                  </a:lnTo>
                  <a:lnTo>
                    <a:pt x="3797160" y="341134"/>
                  </a:lnTo>
                  <a:lnTo>
                    <a:pt x="3802354" y="333235"/>
                  </a:lnTo>
                  <a:lnTo>
                    <a:pt x="3804259" y="323583"/>
                  </a:lnTo>
                  <a:lnTo>
                    <a:pt x="3804259" y="316953"/>
                  </a:lnTo>
                  <a:close/>
                </a:path>
                <a:path w="4537075" h="755650">
                  <a:moveTo>
                    <a:pt x="3860203" y="37299"/>
                  </a:moveTo>
                  <a:lnTo>
                    <a:pt x="3857447" y="24282"/>
                  </a:lnTo>
                  <a:lnTo>
                    <a:pt x="3850297" y="14655"/>
                  </a:lnTo>
                  <a:lnTo>
                    <a:pt x="3840442" y="8686"/>
                  </a:lnTo>
                  <a:lnTo>
                    <a:pt x="3829545" y="6642"/>
                  </a:lnTo>
                  <a:lnTo>
                    <a:pt x="3817099" y="6642"/>
                  </a:lnTo>
                  <a:lnTo>
                    <a:pt x="3810063" y="13677"/>
                  </a:lnTo>
                  <a:lnTo>
                    <a:pt x="3807574" y="15748"/>
                  </a:lnTo>
                  <a:lnTo>
                    <a:pt x="3801262" y="21704"/>
                  </a:lnTo>
                  <a:lnTo>
                    <a:pt x="3794366" y="26720"/>
                  </a:lnTo>
                  <a:lnTo>
                    <a:pt x="3786314" y="30200"/>
                  </a:lnTo>
                  <a:lnTo>
                    <a:pt x="3776510" y="31496"/>
                  </a:lnTo>
                  <a:lnTo>
                    <a:pt x="3713530" y="31496"/>
                  </a:lnTo>
                  <a:lnTo>
                    <a:pt x="3713111" y="32321"/>
                  </a:lnTo>
                  <a:lnTo>
                    <a:pt x="3713111" y="33972"/>
                  </a:lnTo>
                  <a:lnTo>
                    <a:pt x="3717252" y="35229"/>
                  </a:lnTo>
                  <a:lnTo>
                    <a:pt x="3718077" y="35636"/>
                  </a:lnTo>
                  <a:lnTo>
                    <a:pt x="3719322" y="36880"/>
                  </a:lnTo>
                  <a:lnTo>
                    <a:pt x="3724300" y="45161"/>
                  </a:lnTo>
                  <a:lnTo>
                    <a:pt x="3728034" y="45161"/>
                  </a:lnTo>
                  <a:lnTo>
                    <a:pt x="3735476" y="43929"/>
                  </a:lnTo>
                  <a:lnTo>
                    <a:pt x="3807980" y="43929"/>
                  </a:lnTo>
                  <a:lnTo>
                    <a:pt x="3804247" y="63322"/>
                  </a:lnTo>
                  <a:lnTo>
                    <a:pt x="3798303" y="75819"/>
                  </a:lnTo>
                  <a:lnTo>
                    <a:pt x="3792436" y="82727"/>
                  </a:lnTo>
                  <a:lnTo>
                    <a:pt x="3788930" y="85356"/>
                  </a:lnTo>
                  <a:lnTo>
                    <a:pt x="3783634" y="81724"/>
                  </a:lnTo>
                  <a:lnTo>
                    <a:pt x="3776751" y="78981"/>
                  </a:lnTo>
                  <a:lnTo>
                    <a:pt x="3767772" y="77254"/>
                  </a:lnTo>
                  <a:lnTo>
                    <a:pt x="3756202" y="76657"/>
                  </a:lnTo>
                  <a:lnTo>
                    <a:pt x="3752888" y="76657"/>
                  </a:lnTo>
                  <a:lnTo>
                    <a:pt x="3731336" y="77063"/>
                  </a:lnTo>
                  <a:lnTo>
                    <a:pt x="3731336" y="81622"/>
                  </a:lnTo>
                  <a:lnTo>
                    <a:pt x="3747922" y="81622"/>
                  </a:lnTo>
                  <a:lnTo>
                    <a:pt x="3747922" y="101104"/>
                  </a:lnTo>
                  <a:lnTo>
                    <a:pt x="3750640" y="114630"/>
                  </a:lnTo>
                  <a:lnTo>
                    <a:pt x="3757244" y="122999"/>
                  </a:lnTo>
                  <a:lnTo>
                    <a:pt x="3765397" y="127254"/>
                  </a:lnTo>
                  <a:lnTo>
                    <a:pt x="3772776" y="128447"/>
                  </a:lnTo>
                  <a:lnTo>
                    <a:pt x="3782593" y="126492"/>
                  </a:lnTo>
                  <a:lnTo>
                    <a:pt x="3790480" y="121196"/>
                  </a:lnTo>
                  <a:lnTo>
                    <a:pt x="3795725" y="113411"/>
                  </a:lnTo>
                  <a:lnTo>
                    <a:pt x="3797630" y="104000"/>
                  </a:lnTo>
                  <a:lnTo>
                    <a:pt x="3797630" y="98615"/>
                  </a:lnTo>
                  <a:lnTo>
                    <a:pt x="3795979" y="94475"/>
                  </a:lnTo>
                  <a:lnTo>
                    <a:pt x="3793083" y="89916"/>
                  </a:lnTo>
                  <a:lnTo>
                    <a:pt x="3811905" y="85356"/>
                  </a:lnTo>
                  <a:lnTo>
                    <a:pt x="3819817" y="83439"/>
                  </a:lnTo>
                  <a:lnTo>
                    <a:pt x="3841089" y="72923"/>
                  </a:lnTo>
                  <a:lnTo>
                    <a:pt x="3855123" y="57746"/>
                  </a:lnTo>
                  <a:lnTo>
                    <a:pt x="3858552" y="43929"/>
                  </a:lnTo>
                  <a:lnTo>
                    <a:pt x="3860203" y="37299"/>
                  </a:lnTo>
                  <a:close/>
                </a:path>
                <a:path w="4537075" h="755650">
                  <a:moveTo>
                    <a:pt x="3866413" y="165315"/>
                  </a:moveTo>
                  <a:lnTo>
                    <a:pt x="3864508" y="155829"/>
                  </a:lnTo>
                  <a:lnTo>
                    <a:pt x="3859250" y="147916"/>
                  </a:lnTo>
                  <a:lnTo>
                    <a:pt x="3851364" y="142481"/>
                  </a:lnTo>
                  <a:lnTo>
                    <a:pt x="3841546" y="140462"/>
                  </a:lnTo>
                  <a:lnTo>
                    <a:pt x="3834092" y="140462"/>
                  </a:lnTo>
                  <a:lnTo>
                    <a:pt x="3828288" y="143776"/>
                  </a:lnTo>
                  <a:lnTo>
                    <a:pt x="3818750" y="152476"/>
                  </a:lnTo>
                  <a:lnTo>
                    <a:pt x="3813365" y="156451"/>
                  </a:lnTo>
                  <a:lnTo>
                    <a:pt x="3807066" y="159270"/>
                  </a:lnTo>
                  <a:lnTo>
                    <a:pt x="3799294" y="160350"/>
                  </a:lnTo>
                  <a:lnTo>
                    <a:pt x="3701516" y="160350"/>
                  </a:lnTo>
                  <a:lnTo>
                    <a:pt x="3701516" y="162420"/>
                  </a:lnTo>
                  <a:lnTo>
                    <a:pt x="3705656" y="164084"/>
                  </a:lnTo>
                  <a:lnTo>
                    <a:pt x="3708133" y="165315"/>
                  </a:lnTo>
                  <a:lnTo>
                    <a:pt x="3713111" y="174015"/>
                  </a:lnTo>
                  <a:lnTo>
                    <a:pt x="3716845" y="174015"/>
                  </a:lnTo>
                  <a:lnTo>
                    <a:pt x="3723881" y="172783"/>
                  </a:lnTo>
                  <a:lnTo>
                    <a:pt x="3816693" y="172783"/>
                  </a:lnTo>
                  <a:lnTo>
                    <a:pt x="3816693" y="183553"/>
                  </a:lnTo>
                  <a:lnTo>
                    <a:pt x="3815029" y="191833"/>
                  </a:lnTo>
                  <a:lnTo>
                    <a:pt x="3805504" y="192252"/>
                  </a:lnTo>
                  <a:lnTo>
                    <a:pt x="3803434" y="192252"/>
                  </a:lnTo>
                  <a:lnTo>
                    <a:pt x="3803434" y="195567"/>
                  </a:lnTo>
                  <a:lnTo>
                    <a:pt x="3812133" y="195567"/>
                  </a:lnTo>
                  <a:lnTo>
                    <a:pt x="3827424" y="194678"/>
                  </a:lnTo>
                  <a:lnTo>
                    <a:pt x="3845331" y="190690"/>
                  </a:lnTo>
                  <a:lnTo>
                    <a:pt x="3860203" y="181584"/>
                  </a:lnTo>
                  <a:lnTo>
                    <a:pt x="3863556" y="172783"/>
                  </a:lnTo>
                  <a:lnTo>
                    <a:pt x="3866413" y="165315"/>
                  </a:lnTo>
                  <a:close/>
                </a:path>
                <a:path w="4537075" h="755650">
                  <a:moveTo>
                    <a:pt x="4039273" y="171945"/>
                  </a:moveTo>
                  <a:lnTo>
                    <a:pt x="4034434" y="159397"/>
                  </a:lnTo>
                  <a:lnTo>
                    <a:pt x="4022902" y="152412"/>
                  </a:lnTo>
                  <a:lnTo>
                    <a:pt x="4009199" y="149390"/>
                  </a:lnTo>
                  <a:lnTo>
                    <a:pt x="3997833" y="148742"/>
                  </a:lnTo>
                  <a:lnTo>
                    <a:pt x="3990797" y="148742"/>
                  </a:lnTo>
                  <a:lnTo>
                    <a:pt x="3990797" y="151638"/>
                  </a:lnTo>
                  <a:lnTo>
                    <a:pt x="3994531" y="152476"/>
                  </a:lnTo>
                  <a:lnTo>
                    <a:pt x="3995356" y="152476"/>
                  </a:lnTo>
                  <a:lnTo>
                    <a:pt x="4001566" y="153708"/>
                  </a:lnTo>
                  <a:lnTo>
                    <a:pt x="4020210" y="190995"/>
                  </a:lnTo>
                  <a:lnTo>
                    <a:pt x="4027563" y="189534"/>
                  </a:lnTo>
                  <a:lnTo>
                    <a:pt x="4033621" y="185508"/>
                  </a:lnTo>
                  <a:lnTo>
                    <a:pt x="4037749" y="179463"/>
                  </a:lnTo>
                  <a:lnTo>
                    <a:pt x="4039273" y="171945"/>
                  </a:lnTo>
                  <a:close/>
                </a:path>
                <a:path w="4537075" h="755650">
                  <a:moveTo>
                    <a:pt x="4040111" y="291236"/>
                  </a:moveTo>
                  <a:lnTo>
                    <a:pt x="4036987" y="278828"/>
                  </a:lnTo>
                  <a:lnTo>
                    <a:pt x="4029748" y="271691"/>
                  </a:lnTo>
                  <a:lnTo>
                    <a:pt x="4021582" y="268427"/>
                  </a:lnTo>
                  <a:lnTo>
                    <a:pt x="4015663" y="267652"/>
                  </a:lnTo>
                  <a:lnTo>
                    <a:pt x="4011053" y="268147"/>
                  </a:lnTo>
                  <a:lnTo>
                    <a:pt x="4005249" y="270027"/>
                  </a:lnTo>
                  <a:lnTo>
                    <a:pt x="3999052" y="273939"/>
                  </a:lnTo>
                  <a:lnTo>
                    <a:pt x="3993286" y="280492"/>
                  </a:lnTo>
                  <a:lnTo>
                    <a:pt x="3984409" y="293916"/>
                  </a:lnTo>
                  <a:lnTo>
                    <a:pt x="3977589" y="303072"/>
                  </a:lnTo>
                  <a:lnTo>
                    <a:pt x="3970858" y="309740"/>
                  </a:lnTo>
                  <a:lnTo>
                    <a:pt x="3962209" y="315709"/>
                  </a:lnTo>
                  <a:lnTo>
                    <a:pt x="3956824" y="319024"/>
                  </a:lnTo>
                  <a:lnTo>
                    <a:pt x="3951846" y="321932"/>
                  </a:lnTo>
                  <a:lnTo>
                    <a:pt x="3939425" y="321932"/>
                  </a:lnTo>
                  <a:lnTo>
                    <a:pt x="3939133" y="322529"/>
                  </a:lnTo>
                  <a:lnTo>
                    <a:pt x="3982504" y="334772"/>
                  </a:lnTo>
                  <a:lnTo>
                    <a:pt x="4005669" y="331812"/>
                  </a:lnTo>
                  <a:lnTo>
                    <a:pt x="4023893" y="323278"/>
                  </a:lnTo>
                  <a:lnTo>
                    <a:pt x="4035831" y="309600"/>
                  </a:lnTo>
                  <a:lnTo>
                    <a:pt x="4040111" y="291236"/>
                  </a:lnTo>
                  <a:close/>
                </a:path>
                <a:path w="4537075" h="755650">
                  <a:moveTo>
                    <a:pt x="4118406" y="171945"/>
                  </a:moveTo>
                  <a:lnTo>
                    <a:pt x="4113682" y="159575"/>
                  </a:lnTo>
                  <a:lnTo>
                    <a:pt x="4102404" y="152577"/>
                  </a:lnTo>
                  <a:lnTo>
                    <a:pt x="4088866" y="149453"/>
                  </a:lnTo>
                  <a:lnTo>
                    <a:pt x="4077385" y="148742"/>
                  </a:lnTo>
                  <a:lnTo>
                    <a:pt x="4069931" y="148742"/>
                  </a:lnTo>
                  <a:lnTo>
                    <a:pt x="4069931" y="151638"/>
                  </a:lnTo>
                  <a:lnTo>
                    <a:pt x="4073664" y="152476"/>
                  </a:lnTo>
                  <a:lnTo>
                    <a:pt x="4074490" y="152476"/>
                  </a:lnTo>
                  <a:lnTo>
                    <a:pt x="4080294" y="153708"/>
                  </a:lnTo>
                  <a:lnTo>
                    <a:pt x="4099356" y="190995"/>
                  </a:lnTo>
                  <a:lnTo>
                    <a:pt x="4106697" y="189471"/>
                  </a:lnTo>
                  <a:lnTo>
                    <a:pt x="4112768" y="185343"/>
                  </a:lnTo>
                  <a:lnTo>
                    <a:pt x="4116882" y="179285"/>
                  </a:lnTo>
                  <a:lnTo>
                    <a:pt x="4118406" y="171945"/>
                  </a:lnTo>
                  <a:close/>
                </a:path>
                <a:path w="4537075" h="755650">
                  <a:moveTo>
                    <a:pt x="4143679" y="95719"/>
                  </a:moveTo>
                  <a:lnTo>
                    <a:pt x="4142092" y="87845"/>
                  </a:lnTo>
                  <a:lnTo>
                    <a:pt x="4137825" y="81838"/>
                  </a:lnTo>
                  <a:lnTo>
                    <a:pt x="4131614" y="78003"/>
                  </a:lnTo>
                  <a:lnTo>
                    <a:pt x="4124210" y="76657"/>
                  </a:lnTo>
                  <a:lnTo>
                    <a:pt x="4115511" y="76657"/>
                  </a:lnTo>
                  <a:lnTo>
                    <a:pt x="4111371" y="79971"/>
                  </a:lnTo>
                  <a:lnTo>
                    <a:pt x="4102252" y="87007"/>
                  </a:lnTo>
                  <a:lnTo>
                    <a:pt x="4087253" y="96545"/>
                  </a:lnTo>
                  <a:lnTo>
                    <a:pt x="4069308" y="104609"/>
                  </a:lnTo>
                  <a:lnTo>
                    <a:pt x="4050741" y="110197"/>
                  </a:lnTo>
                  <a:lnTo>
                    <a:pt x="4033888" y="112280"/>
                  </a:lnTo>
                  <a:lnTo>
                    <a:pt x="4030154" y="112280"/>
                  </a:lnTo>
                  <a:lnTo>
                    <a:pt x="4026420" y="110629"/>
                  </a:lnTo>
                  <a:lnTo>
                    <a:pt x="4024744" y="110197"/>
                  </a:lnTo>
                  <a:lnTo>
                    <a:pt x="4023525" y="109791"/>
                  </a:lnTo>
                  <a:lnTo>
                    <a:pt x="4022699" y="108966"/>
                  </a:lnTo>
                  <a:lnTo>
                    <a:pt x="4022280" y="108966"/>
                  </a:lnTo>
                  <a:lnTo>
                    <a:pt x="4021455" y="109385"/>
                  </a:lnTo>
                  <a:lnTo>
                    <a:pt x="4021455" y="111455"/>
                  </a:lnTo>
                  <a:lnTo>
                    <a:pt x="4054360" y="131953"/>
                  </a:lnTo>
                  <a:lnTo>
                    <a:pt x="4076560" y="134239"/>
                  </a:lnTo>
                  <a:lnTo>
                    <a:pt x="4102951" y="131191"/>
                  </a:lnTo>
                  <a:lnTo>
                    <a:pt x="4124248" y="122897"/>
                  </a:lnTo>
                  <a:lnTo>
                    <a:pt x="4136593" y="112280"/>
                  </a:lnTo>
                  <a:lnTo>
                    <a:pt x="4138498" y="110629"/>
                  </a:lnTo>
                  <a:lnTo>
                    <a:pt x="4143679" y="95719"/>
                  </a:lnTo>
                  <a:close/>
                </a:path>
                <a:path w="4537075" h="755650">
                  <a:moveTo>
                    <a:pt x="4204995" y="234505"/>
                  </a:moveTo>
                  <a:lnTo>
                    <a:pt x="4203103" y="227063"/>
                  </a:lnTo>
                  <a:lnTo>
                    <a:pt x="4198264" y="221602"/>
                  </a:lnTo>
                  <a:lnTo>
                    <a:pt x="4191711" y="218249"/>
                  </a:lnTo>
                  <a:lnTo>
                    <a:pt x="4184688" y="217106"/>
                  </a:lnTo>
                  <a:lnTo>
                    <a:pt x="4175163" y="217106"/>
                  </a:lnTo>
                  <a:lnTo>
                    <a:pt x="4170197" y="222072"/>
                  </a:lnTo>
                  <a:lnTo>
                    <a:pt x="4165219" y="227469"/>
                  </a:lnTo>
                  <a:lnTo>
                    <a:pt x="4160672" y="232143"/>
                  </a:lnTo>
                  <a:lnTo>
                    <a:pt x="4155846" y="235953"/>
                  </a:lnTo>
                  <a:lnTo>
                    <a:pt x="4150017" y="238531"/>
                  </a:lnTo>
                  <a:lnTo>
                    <a:pt x="4142435" y="239471"/>
                  </a:lnTo>
                  <a:lnTo>
                    <a:pt x="4117162" y="239471"/>
                  </a:lnTo>
                  <a:lnTo>
                    <a:pt x="4116501" y="228155"/>
                  </a:lnTo>
                  <a:lnTo>
                    <a:pt x="4111879" y="216992"/>
                  </a:lnTo>
                  <a:lnTo>
                    <a:pt x="4099331" y="208483"/>
                  </a:lnTo>
                  <a:lnTo>
                    <a:pt x="4074909" y="205092"/>
                  </a:lnTo>
                  <a:lnTo>
                    <a:pt x="4062882" y="205092"/>
                  </a:lnTo>
                  <a:lnTo>
                    <a:pt x="4062882" y="207987"/>
                  </a:lnTo>
                  <a:lnTo>
                    <a:pt x="4065790" y="208813"/>
                  </a:lnTo>
                  <a:lnTo>
                    <a:pt x="4070032" y="213372"/>
                  </a:lnTo>
                  <a:lnTo>
                    <a:pt x="4072013" y="221246"/>
                  </a:lnTo>
                  <a:lnTo>
                    <a:pt x="4072737" y="230670"/>
                  </a:lnTo>
                  <a:lnTo>
                    <a:pt x="4072839" y="239471"/>
                  </a:lnTo>
                  <a:lnTo>
                    <a:pt x="3994937" y="239471"/>
                  </a:lnTo>
                  <a:lnTo>
                    <a:pt x="3994531" y="239890"/>
                  </a:lnTo>
                  <a:lnTo>
                    <a:pt x="3994531" y="241554"/>
                  </a:lnTo>
                  <a:lnTo>
                    <a:pt x="3998671" y="243205"/>
                  </a:lnTo>
                  <a:lnTo>
                    <a:pt x="3999496" y="243624"/>
                  </a:lnTo>
                  <a:lnTo>
                    <a:pt x="4000741" y="244449"/>
                  </a:lnTo>
                  <a:lnTo>
                    <a:pt x="4006126" y="252730"/>
                  </a:lnTo>
                  <a:lnTo>
                    <a:pt x="4009860" y="252730"/>
                  </a:lnTo>
                  <a:lnTo>
                    <a:pt x="4016895" y="251904"/>
                  </a:lnTo>
                  <a:lnTo>
                    <a:pt x="4072839" y="251904"/>
                  </a:lnTo>
                  <a:lnTo>
                    <a:pt x="4072839" y="331038"/>
                  </a:lnTo>
                  <a:lnTo>
                    <a:pt x="4074414" y="339013"/>
                  </a:lnTo>
                  <a:lnTo>
                    <a:pt x="4078897" y="346049"/>
                  </a:lnTo>
                  <a:lnTo>
                    <a:pt x="4085933" y="351078"/>
                  </a:lnTo>
                  <a:lnTo>
                    <a:pt x="4095204" y="352996"/>
                  </a:lnTo>
                  <a:lnTo>
                    <a:pt x="4103700" y="351307"/>
                  </a:lnTo>
                  <a:lnTo>
                    <a:pt x="4110685" y="346671"/>
                  </a:lnTo>
                  <a:lnTo>
                    <a:pt x="4115422" y="339712"/>
                  </a:lnTo>
                  <a:lnTo>
                    <a:pt x="4117162" y="331038"/>
                  </a:lnTo>
                  <a:lnTo>
                    <a:pt x="4117162" y="251904"/>
                  </a:lnTo>
                  <a:lnTo>
                    <a:pt x="4182618" y="251904"/>
                  </a:lnTo>
                  <a:lnTo>
                    <a:pt x="4190492" y="250926"/>
                  </a:lnTo>
                  <a:lnTo>
                    <a:pt x="4197693" y="247865"/>
                  </a:lnTo>
                  <a:lnTo>
                    <a:pt x="4202950" y="242468"/>
                  </a:lnTo>
                  <a:lnTo>
                    <a:pt x="4204995" y="234505"/>
                  </a:lnTo>
                  <a:close/>
                </a:path>
                <a:path w="4537075" h="755650">
                  <a:moveTo>
                    <a:pt x="4219918" y="157035"/>
                  </a:moveTo>
                  <a:lnTo>
                    <a:pt x="4217454" y="144665"/>
                  </a:lnTo>
                  <a:lnTo>
                    <a:pt x="4210748" y="134810"/>
                  </a:lnTo>
                  <a:lnTo>
                    <a:pt x="4200855" y="128308"/>
                  </a:lnTo>
                  <a:lnTo>
                    <a:pt x="4188841" y="125958"/>
                  </a:lnTo>
                  <a:lnTo>
                    <a:pt x="4176992" y="128308"/>
                  </a:lnTo>
                  <a:lnTo>
                    <a:pt x="4167086" y="134810"/>
                  </a:lnTo>
                  <a:lnTo>
                    <a:pt x="4160291" y="144665"/>
                  </a:lnTo>
                  <a:lnTo>
                    <a:pt x="4157764" y="157035"/>
                  </a:lnTo>
                  <a:lnTo>
                    <a:pt x="4157764" y="160337"/>
                  </a:lnTo>
                  <a:lnTo>
                    <a:pt x="4159834" y="174840"/>
                  </a:lnTo>
                  <a:lnTo>
                    <a:pt x="4159834" y="190588"/>
                  </a:lnTo>
                  <a:lnTo>
                    <a:pt x="4151553" y="190588"/>
                  </a:lnTo>
                  <a:lnTo>
                    <a:pt x="4143273" y="191414"/>
                  </a:lnTo>
                  <a:lnTo>
                    <a:pt x="4142841" y="191414"/>
                  </a:lnTo>
                  <a:lnTo>
                    <a:pt x="4141609" y="191833"/>
                  </a:lnTo>
                  <a:lnTo>
                    <a:pt x="4141609" y="195148"/>
                  </a:lnTo>
                  <a:lnTo>
                    <a:pt x="4151553" y="195148"/>
                  </a:lnTo>
                  <a:lnTo>
                    <a:pt x="4167657" y="194437"/>
                  </a:lnTo>
                  <a:lnTo>
                    <a:pt x="4190555" y="190068"/>
                  </a:lnTo>
                  <a:lnTo>
                    <a:pt x="4211040" y="178714"/>
                  </a:lnTo>
                  <a:lnTo>
                    <a:pt x="4219918" y="157035"/>
                  </a:lnTo>
                  <a:close/>
                </a:path>
                <a:path w="4537075" h="755650">
                  <a:moveTo>
                    <a:pt x="4223220" y="24447"/>
                  </a:moveTo>
                  <a:lnTo>
                    <a:pt x="4221327" y="17005"/>
                  </a:lnTo>
                  <a:lnTo>
                    <a:pt x="4216489" y="11544"/>
                  </a:lnTo>
                  <a:lnTo>
                    <a:pt x="4209935" y="8191"/>
                  </a:lnTo>
                  <a:lnTo>
                    <a:pt x="4202925" y="7048"/>
                  </a:lnTo>
                  <a:lnTo>
                    <a:pt x="4194225" y="7048"/>
                  </a:lnTo>
                  <a:lnTo>
                    <a:pt x="4190492" y="11188"/>
                  </a:lnTo>
                  <a:lnTo>
                    <a:pt x="4172267" y="29425"/>
                  </a:lnTo>
                  <a:lnTo>
                    <a:pt x="4152379" y="29425"/>
                  </a:lnTo>
                  <a:lnTo>
                    <a:pt x="4152379" y="21958"/>
                  </a:lnTo>
                  <a:lnTo>
                    <a:pt x="4148366" y="9791"/>
                  </a:lnTo>
                  <a:lnTo>
                    <a:pt x="4138968" y="3213"/>
                  </a:lnTo>
                  <a:lnTo>
                    <a:pt x="4128084" y="520"/>
                  </a:lnTo>
                  <a:lnTo>
                    <a:pt x="4119651" y="0"/>
                  </a:lnTo>
                  <a:lnTo>
                    <a:pt x="4113022" y="0"/>
                  </a:lnTo>
                  <a:lnTo>
                    <a:pt x="4113022" y="2489"/>
                  </a:lnTo>
                  <a:lnTo>
                    <a:pt x="4114685" y="2908"/>
                  </a:lnTo>
                  <a:lnTo>
                    <a:pt x="4115917" y="3733"/>
                  </a:lnTo>
                  <a:lnTo>
                    <a:pt x="4119029" y="6172"/>
                  </a:lnTo>
                  <a:lnTo>
                    <a:pt x="4120629" y="11137"/>
                  </a:lnTo>
                  <a:lnTo>
                    <a:pt x="4121213" y="18821"/>
                  </a:lnTo>
                  <a:lnTo>
                    <a:pt x="4121302" y="29425"/>
                  </a:lnTo>
                  <a:lnTo>
                    <a:pt x="4066197" y="29425"/>
                  </a:lnTo>
                  <a:lnTo>
                    <a:pt x="4066197" y="21958"/>
                  </a:lnTo>
                  <a:lnTo>
                    <a:pt x="4062133" y="9791"/>
                  </a:lnTo>
                  <a:lnTo>
                    <a:pt x="4052633" y="3213"/>
                  </a:lnTo>
                  <a:lnTo>
                    <a:pt x="4041724" y="520"/>
                  </a:lnTo>
                  <a:lnTo>
                    <a:pt x="4033469" y="0"/>
                  </a:lnTo>
                  <a:lnTo>
                    <a:pt x="4026852" y="0"/>
                  </a:lnTo>
                  <a:lnTo>
                    <a:pt x="4026852" y="2070"/>
                  </a:lnTo>
                  <a:lnTo>
                    <a:pt x="4030154" y="3733"/>
                  </a:lnTo>
                  <a:lnTo>
                    <a:pt x="4030573" y="3733"/>
                  </a:lnTo>
                  <a:lnTo>
                    <a:pt x="4033202" y="6692"/>
                  </a:lnTo>
                  <a:lnTo>
                    <a:pt x="4034561" y="11912"/>
                  </a:lnTo>
                  <a:lnTo>
                    <a:pt x="4035018" y="18821"/>
                  </a:lnTo>
                  <a:lnTo>
                    <a:pt x="4035133" y="29425"/>
                  </a:lnTo>
                  <a:lnTo>
                    <a:pt x="3970083" y="29425"/>
                  </a:lnTo>
                  <a:lnTo>
                    <a:pt x="3969677" y="29832"/>
                  </a:lnTo>
                  <a:lnTo>
                    <a:pt x="3969677" y="31902"/>
                  </a:lnTo>
                  <a:lnTo>
                    <a:pt x="3970490" y="32321"/>
                  </a:lnTo>
                  <a:lnTo>
                    <a:pt x="3975049" y="34391"/>
                  </a:lnTo>
                  <a:lnTo>
                    <a:pt x="3975468" y="34391"/>
                  </a:lnTo>
                  <a:lnTo>
                    <a:pt x="3977538" y="36880"/>
                  </a:lnTo>
                  <a:lnTo>
                    <a:pt x="3981678" y="43091"/>
                  </a:lnTo>
                  <a:lnTo>
                    <a:pt x="3985006" y="43091"/>
                  </a:lnTo>
                  <a:lnTo>
                    <a:pt x="3992041" y="41846"/>
                  </a:lnTo>
                  <a:lnTo>
                    <a:pt x="4035133" y="41846"/>
                  </a:lnTo>
                  <a:lnTo>
                    <a:pt x="4035133" y="63804"/>
                  </a:lnTo>
                  <a:lnTo>
                    <a:pt x="4040924" y="71678"/>
                  </a:lnTo>
                  <a:lnTo>
                    <a:pt x="4059580" y="71678"/>
                  </a:lnTo>
                  <a:lnTo>
                    <a:pt x="4066197" y="64643"/>
                  </a:lnTo>
                  <a:lnTo>
                    <a:pt x="4066197" y="41846"/>
                  </a:lnTo>
                  <a:lnTo>
                    <a:pt x="4121302" y="41846"/>
                  </a:lnTo>
                  <a:lnTo>
                    <a:pt x="4121302" y="63804"/>
                  </a:lnTo>
                  <a:lnTo>
                    <a:pt x="4127106" y="71678"/>
                  </a:lnTo>
                  <a:lnTo>
                    <a:pt x="4145750" y="71678"/>
                  </a:lnTo>
                  <a:lnTo>
                    <a:pt x="4152379" y="64643"/>
                  </a:lnTo>
                  <a:lnTo>
                    <a:pt x="4152379" y="41846"/>
                  </a:lnTo>
                  <a:lnTo>
                    <a:pt x="4200855" y="41846"/>
                  </a:lnTo>
                  <a:lnTo>
                    <a:pt x="4208894" y="40817"/>
                  </a:lnTo>
                  <a:lnTo>
                    <a:pt x="4216070" y="37655"/>
                  </a:lnTo>
                  <a:lnTo>
                    <a:pt x="4221238" y="32232"/>
                  </a:lnTo>
                  <a:lnTo>
                    <a:pt x="4223220" y="24447"/>
                  </a:lnTo>
                  <a:close/>
                </a:path>
                <a:path w="4537075" h="755650">
                  <a:moveTo>
                    <a:pt x="4248912" y="311569"/>
                  </a:moveTo>
                  <a:lnTo>
                    <a:pt x="4219511" y="286296"/>
                  </a:lnTo>
                  <a:lnTo>
                    <a:pt x="4216184" y="286296"/>
                  </a:lnTo>
                  <a:lnTo>
                    <a:pt x="4200448" y="287540"/>
                  </a:lnTo>
                  <a:lnTo>
                    <a:pt x="4196715" y="287540"/>
                  </a:lnTo>
                  <a:lnTo>
                    <a:pt x="4161904" y="275107"/>
                  </a:lnTo>
                  <a:lnTo>
                    <a:pt x="4159834" y="271386"/>
                  </a:lnTo>
                  <a:lnTo>
                    <a:pt x="4158170" y="271386"/>
                  </a:lnTo>
                  <a:lnTo>
                    <a:pt x="4157357" y="272211"/>
                  </a:lnTo>
                  <a:lnTo>
                    <a:pt x="4157357" y="273037"/>
                  </a:lnTo>
                  <a:lnTo>
                    <a:pt x="4161091" y="291261"/>
                  </a:lnTo>
                  <a:lnTo>
                    <a:pt x="4172216" y="312712"/>
                  </a:lnTo>
                  <a:lnTo>
                    <a:pt x="4190733" y="330606"/>
                  </a:lnTo>
                  <a:lnTo>
                    <a:pt x="4216603" y="338086"/>
                  </a:lnTo>
                  <a:lnTo>
                    <a:pt x="4229341" y="336207"/>
                  </a:lnTo>
                  <a:lnTo>
                    <a:pt x="4239590" y="330885"/>
                  </a:lnTo>
                  <a:lnTo>
                    <a:pt x="4246423" y="322529"/>
                  </a:lnTo>
                  <a:lnTo>
                    <a:pt x="4248912" y="311569"/>
                  </a:lnTo>
                  <a:close/>
                </a:path>
                <a:path w="4537075" h="755650">
                  <a:moveTo>
                    <a:pt x="4536935" y="74993"/>
                  </a:moveTo>
                  <a:lnTo>
                    <a:pt x="4528248" y="67525"/>
                  </a:lnTo>
                  <a:lnTo>
                    <a:pt x="4513326" y="67525"/>
                  </a:lnTo>
                  <a:lnTo>
                    <a:pt x="4510849" y="70434"/>
                  </a:lnTo>
                  <a:lnTo>
                    <a:pt x="4500486" y="80378"/>
                  </a:lnTo>
                  <a:lnTo>
                    <a:pt x="4495927" y="84924"/>
                  </a:lnTo>
                  <a:lnTo>
                    <a:pt x="4490123" y="86588"/>
                  </a:lnTo>
                  <a:lnTo>
                    <a:pt x="4441228" y="86588"/>
                  </a:lnTo>
                  <a:lnTo>
                    <a:pt x="4444555" y="76225"/>
                  </a:lnTo>
                  <a:lnTo>
                    <a:pt x="4445368" y="72504"/>
                  </a:lnTo>
                  <a:lnTo>
                    <a:pt x="4445368" y="66294"/>
                  </a:lnTo>
                  <a:lnTo>
                    <a:pt x="4438396" y="49022"/>
                  </a:lnTo>
                  <a:lnTo>
                    <a:pt x="4422483" y="36880"/>
                  </a:lnTo>
                  <a:lnTo>
                    <a:pt x="4405173" y="29705"/>
                  </a:lnTo>
                  <a:lnTo>
                    <a:pt x="4393997" y="27343"/>
                  </a:lnTo>
                  <a:lnTo>
                    <a:pt x="4392765" y="27343"/>
                  </a:lnTo>
                  <a:lnTo>
                    <a:pt x="4391926" y="27749"/>
                  </a:lnTo>
                  <a:lnTo>
                    <a:pt x="4391926" y="29832"/>
                  </a:lnTo>
                  <a:lnTo>
                    <a:pt x="4394428" y="31076"/>
                  </a:lnTo>
                  <a:lnTo>
                    <a:pt x="4398975" y="33147"/>
                  </a:lnTo>
                  <a:lnTo>
                    <a:pt x="4401045" y="35636"/>
                  </a:lnTo>
                  <a:lnTo>
                    <a:pt x="4401045" y="50126"/>
                  </a:lnTo>
                  <a:lnTo>
                    <a:pt x="4398569" y="60896"/>
                  </a:lnTo>
                  <a:lnTo>
                    <a:pt x="4398149" y="63804"/>
                  </a:lnTo>
                  <a:lnTo>
                    <a:pt x="4396498" y="71666"/>
                  </a:lnTo>
                  <a:lnTo>
                    <a:pt x="4394428" y="83273"/>
                  </a:lnTo>
                  <a:lnTo>
                    <a:pt x="4393590" y="86588"/>
                  </a:lnTo>
                  <a:lnTo>
                    <a:pt x="4327309" y="86588"/>
                  </a:lnTo>
                  <a:lnTo>
                    <a:pt x="4326052" y="86995"/>
                  </a:lnTo>
                  <a:lnTo>
                    <a:pt x="4326052" y="88658"/>
                  </a:lnTo>
                  <a:lnTo>
                    <a:pt x="4329785" y="90322"/>
                  </a:lnTo>
                  <a:lnTo>
                    <a:pt x="4330204" y="90728"/>
                  </a:lnTo>
                  <a:lnTo>
                    <a:pt x="4332275" y="91973"/>
                  </a:lnTo>
                  <a:lnTo>
                    <a:pt x="4338904" y="101917"/>
                  </a:lnTo>
                  <a:lnTo>
                    <a:pt x="4343044" y="101917"/>
                  </a:lnTo>
                  <a:lnTo>
                    <a:pt x="4350918" y="100672"/>
                  </a:lnTo>
                  <a:lnTo>
                    <a:pt x="4390275" y="100672"/>
                  </a:lnTo>
                  <a:lnTo>
                    <a:pt x="4388840" y="112890"/>
                  </a:lnTo>
                  <a:lnTo>
                    <a:pt x="4388104" y="123202"/>
                  </a:lnTo>
                  <a:lnTo>
                    <a:pt x="4387837" y="130873"/>
                  </a:lnTo>
                  <a:lnTo>
                    <a:pt x="4387850" y="141554"/>
                  </a:lnTo>
                  <a:lnTo>
                    <a:pt x="4388256" y="150761"/>
                  </a:lnTo>
                  <a:lnTo>
                    <a:pt x="4389361" y="162064"/>
                  </a:lnTo>
                  <a:lnTo>
                    <a:pt x="4391520" y="173177"/>
                  </a:lnTo>
                  <a:lnTo>
                    <a:pt x="4374515" y="197002"/>
                  </a:lnTo>
                  <a:lnTo>
                    <a:pt x="4365790" y="218605"/>
                  </a:lnTo>
                  <a:lnTo>
                    <a:pt x="4362564" y="235000"/>
                  </a:lnTo>
                  <a:lnTo>
                    <a:pt x="4362107" y="243205"/>
                  </a:lnTo>
                  <a:lnTo>
                    <a:pt x="4366869" y="268655"/>
                  </a:lnTo>
                  <a:lnTo>
                    <a:pt x="4381525" y="289915"/>
                  </a:lnTo>
                  <a:lnTo>
                    <a:pt x="4406671" y="304495"/>
                  </a:lnTo>
                  <a:lnTo>
                    <a:pt x="4442892" y="309905"/>
                  </a:lnTo>
                  <a:lnTo>
                    <a:pt x="4466679" y="307911"/>
                  </a:lnTo>
                  <a:lnTo>
                    <a:pt x="4492764" y="301358"/>
                  </a:lnTo>
                  <a:lnTo>
                    <a:pt x="4513808" y="289458"/>
                  </a:lnTo>
                  <a:lnTo>
                    <a:pt x="4522444" y="271373"/>
                  </a:lnTo>
                  <a:lnTo>
                    <a:pt x="4521974" y="268884"/>
                  </a:lnTo>
                  <a:lnTo>
                    <a:pt x="4521009" y="263715"/>
                  </a:lnTo>
                  <a:lnTo>
                    <a:pt x="4516539" y="255727"/>
                  </a:lnTo>
                  <a:lnTo>
                    <a:pt x="4508817" y="249466"/>
                  </a:lnTo>
                  <a:lnTo>
                    <a:pt x="4497590" y="246926"/>
                  </a:lnTo>
                  <a:lnTo>
                    <a:pt x="4489297" y="246926"/>
                  </a:lnTo>
                  <a:lnTo>
                    <a:pt x="4485564" y="248996"/>
                  </a:lnTo>
                  <a:lnTo>
                    <a:pt x="4473968" y="255625"/>
                  </a:lnTo>
                  <a:lnTo>
                    <a:pt x="4464253" y="260324"/>
                  </a:lnTo>
                  <a:lnTo>
                    <a:pt x="4453102" y="264591"/>
                  </a:lnTo>
                  <a:lnTo>
                    <a:pt x="4441393" y="267690"/>
                  </a:lnTo>
                  <a:lnTo>
                    <a:pt x="4430039" y="268884"/>
                  </a:lnTo>
                  <a:lnTo>
                    <a:pt x="4415180" y="266192"/>
                  </a:lnTo>
                  <a:lnTo>
                    <a:pt x="4401883" y="258216"/>
                  </a:lnTo>
                  <a:lnTo>
                    <a:pt x="4392307" y="245122"/>
                  </a:lnTo>
                  <a:lnTo>
                    <a:pt x="4388624" y="227037"/>
                  </a:lnTo>
                  <a:lnTo>
                    <a:pt x="4389577" y="217601"/>
                  </a:lnTo>
                  <a:lnTo>
                    <a:pt x="4392244" y="208661"/>
                  </a:lnTo>
                  <a:lnTo>
                    <a:pt x="4396308" y="200418"/>
                  </a:lnTo>
                  <a:lnTo>
                    <a:pt x="4401451" y="193065"/>
                  </a:lnTo>
                  <a:lnTo>
                    <a:pt x="4413847" y="203847"/>
                  </a:lnTo>
                  <a:lnTo>
                    <a:pt x="4427207" y="209384"/>
                  </a:lnTo>
                  <a:lnTo>
                    <a:pt x="4438459" y="211416"/>
                  </a:lnTo>
                  <a:lnTo>
                    <a:pt x="4444555" y="211709"/>
                  </a:lnTo>
                  <a:lnTo>
                    <a:pt x="4463707" y="208267"/>
                  </a:lnTo>
                  <a:lnTo>
                    <a:pt x="4475937" y="199644"/>
                  </a:lnTo>
                  <a:lnTo>
                    <a:pt x="4479760" y="193065"/>
                  </a:lnTo>
                  <a:lnTo>
                    <a:pt x="4482427" y="188468"/>
                  </a:lnTo>
                  <a:lnTo>
                    <a:pt x="4483125" y="184365"/>
                  </a:lnTo>
                  <a:lnTo>
                    <a:pt x="4484332" y="177330"/>
                  </a:lnTo>
                  <a:lnTo>
                    <a:pt x="4462780" y="147713"/>
                  </a:lnTo>
                  <a:lnTo>
                    <a:pt x="4462780" y="166547"/>
                  </a:lnTo>
                  <a:lnTo>
                    <a:pt x="4462780" y="178981"/>
                  </a:lnTo>
                  <a:lnTo>
                    <a:pt x="4458627" y="184365"/>
                  </a:lnTo>
                  <a:lnTo>
                    <a:pt x="4435437" y="184365"/>
                  </a:lnTo>
                  <a:lnTo>
                    <a:pt x="4429633" y="170281"/>
                  </a:lnTo>
                  <a:lnTo>
                    <a:pt x="4437507" y="162826"/>
                  </a:lnTo>
                  <a:lnTo>
                    <a:pt x="4445800" y="160756"/>
                  </a:lnTo>
                  <a:lnTo>
                    <a:pt x="4458627" y="160756"/>
                  </a:lnTo>
                  <a:lnTo>
                    <a:pt x="4462780" y="166547"/>
                  </a:lnTo>
                  <a:lnTo>
                    <a:pt x="4462780" y="147713"/>
                  </a:lnTo>
                  <a:lnTo>
                    <a:pt x="4449940" y="145427"/>
                  </a:lnTo>
                  <a:lnTo>
                    <a:pt x="4439158" y="145427"/>
                  </a:lnTo>
                  <a:lnTo>
                    <a:pt x="4430877" y="148323"/>
                  </a:lnTo>
                  <a:lnTo>
                    <a:pt x="4426318" y="149567"/>
                  </a:lnTo>
                  <a:lnTo>
                    <a:pt x="4426877" y="141401"/>
                  </a:lnTo>
                  <a:lnTo>
                    <a:pt x="4428287" y="130873"/>
                  </a:lnTo>
                  <a:lnTo>
                    <a:pt x="4431093" y="117462"/>
                  </a:lnTo>
                  <a:lnTo>
                    <a:pt x="4435843" y="100672"/>
                  </a:lnTo>
                  <a:lnTo>
                    <a:pt x="4531563" y="100672"/>
                  </a:lnTo>
                  <a:lnTo>
                    <a:pt x="4536935" y="92392"/>
                  </a:lnTo>
                  <a:lnTo>
                    <a:pt x="4536935" y="74993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2" name="object 32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932577" y="4126524"/>
              <a:ext cx="253442" cy="245275"/>
            </a:xfrm>
            <a:prstGeom prst="rect">
              <a:avLst/>
            </a:prstGeom>
          </p:spPr>
        </p:pic>
        <p:pic>
          <p:nvPicPr>
            <p:cNvPr id="33" name="object 33" descr="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234573" y="4140622"/>
              <a:ext cx="235331" cy="234492"/>
            </a:xfrm>
            <a:prstGeom prst="rect">
              <a:avLst/>
            </a:prstGeom>
          </p:spPr>
        </p:pic>
        <p:sp>
          <p:nvSpPr>
            <p:cNvPr id="34" name="object 34" descr=""/>
            <p:cNvSpPr/>
            <p:nvPr/>
          </p:nvSpPr>
          <p:spPr>
            <a:xfrm>
              <a:off x="1521739" y="4075150"/>
              <a:ext cx="637540" cy="347980"/>
            </a:xfrm>
            <a:custGeom>
              <a:avLst/>
              <a:gdLst/>
              <a:ahLst/>
              <a:cxnLst/>
              <a:rect l="l" t="t" r="r" b="b"/>
              <a:pathLst>
                <a:path w="637539" h="347979">
                  <a:moveTo>
                    <a:pt x="229539" y="228701"/>
                  </a:moveTo>
                  <a:lnTo>
                    <a:pt x="206692" y="180225"/>
                  </a:lnTo>
                  <a:lnTo>
                    <a:pt x="160439" y="162420"/>
                  </a:lnTo>
                  <a:lnTo>
                    <a:pt x="141274" y="159931"/>
                  </a:lnTo>
                  <a:lnTo>
                    <a:pt x="131699" y="160210"/>
                  </a:lnTo>
                  <a:lnTo>
                    <a:pt x="123151" y="160870"/>
                  </a:lnTo>
                  <a:lnTo>
                    <a:pt x="115989" y="161683"/>
                  </a:lnTo>
                  <a:lnTo>
                    <a:pt x="110617" y="162420"/>
                  </a:lnTo>
                  <a:lnTo>
                    <a:pt x="110985" y="160210"/>
                  </a:lnTo>
                  <a:lnTo>
                    <a:pt x="111036" y="107721"/>
                  </a:lnTo>
                  <a:lnTo>
                    <a:pt x="160337" y="107721"/>
                  </a:lnTo>
                  <a:lnTo>
                    <a:pt x="166141" y="99847"/>
                  </a:lnTo>
                  <a:lnTo>
                    <a:pt x="166141" y="82029"/>
                  </a:lnTo>
                  <a:lnTo>
                    <a:pt x="157441" y="74587"/>
                  </a:lnTo>
                  <a:lnTo>
                    <a:pt x="142113" y="74587"/>
                  </a:lnTo>
                  <a:lnTo>
                    <a:pt x="140462" y="76238"/>
                  </a:lnTo>
                  <a:lnTo>
                    <a:pt x="131343" y="85763"/>
                  </a:lnTo>
                  <a:lnTo>
                    <a:pt x="125945" y="91567"/>
                  </a:lnTo>
                  <a:lnTo>
                    <a:pt x="122224" y="94056"/>
                  </a:lnTo>
                  <a:lnTo>
                    <a:pt x="111036" y="94056"/>
                  </a:lnTo>
                  <a:lnTo>
                    <a:pt x="111036" y="58000"/>
                  </a:lnTo>
                  <a:lnTo>
                    <a:pt x="106095" y="44234"/>
                  </a:lnTo>
                  <a:lnTo>
                    <a:pt x="94869" y="36931"/>
                  </a:lnTo>
                  <a:lnTo>
                    <a:pt x="82715" y="34074"/>
                  </a:lnTo>
                  <a:lnTo>
                    <a:pt x="74993" y="33566"/>
                  </a:lnTo>
                  <a:lnTo>
                    <a:pt x="67119" y="33566"/>
                  </a:lnTo>
                  <a:lnTo>
                    <a:pt x="67119" y="36042"/>
                  </a:lnTo>
                  <a:lnTo>
                    <a:pt x="69608" y="37299"/>
                  </a:lnTo>
                  <a:lnTo>
                    <a:pt x="70840" y="37706"/>
                  </a:lnTo>
                  <a:lnTo>
                    <a:pt x="75412" y="39370"/>
                  </a:lnTo>
                  <a:lnTo>
                    <a:pt x="76238" y="45161"/>
                  </a:lnTo>
                  <a:lnTo>
                    <a:pt x="76238" y="94056"/>
                  </a:lnTo>
                  <a:lnTo>
                    <a:pt x="24447" y="94056"/>
                  </a:lnTo>
                  <a:lnTo>
                    <a:pt x="24447" y="96545"/>
                  </a:lnTo>
                  <a:lnTo>
                    <a:pt x="28994" y="98196"/>
                  </a:lnTo>
                  <a:lnTo>
                    <a:pt x="31076" y="100266"/>
                  </a:lnTo>
                  <a:lnTo>
                    <a:pt x="37287" y="108966"/>
                  </a:lnTo>
                  <a:lnTo>
                    <a:pt x="41021" y="108966"/>
                  </a:lnTo>
                  <a:lnTo>
                    <a:pt x="48895" y="107721"/>
                  </a:lnTo>
                  <a:lnTo>
                    <a:pt x="76238" y="107721"/>
                  </a:lnTo>
                  <a:lnTo>
                    <a:pt x="76187" y="153720"/>
                  </a:lnTo>
                  <a:lnTo>
                    <a:pt x="74168" y="169240"/>
                  </a:lnTo>
                  <a:lnTo>
                    <a:pt x="74168" y="188099"/>
                  </a:lnTo>
                  <a:lnTo>
                    <a:pt x="65049" y="226631"/>
                  </a:lnTo>
                  <a:lnTo>
                    <a:pt x="38531" y="244449"/>
                  </a:lnTo>
                  <a:lnTo>
                    <a:pt x="31496" y="244449"/>
                  </a:lnTo>
                  <a:lnTo>
                    <a:pt x="27762" y="238239"/>
                  </a:lnTo>
                  <a:lnTo>
                    <a:pt x="27762" y="230771"/>
                  </a:lnTo>
                  <a:lnTo>
                    <a:pt x="30467" y="218630"/>
                  </a:lnTo>
                  <a:lnTo>
                    <a:pt x="38836" y="206336"/>
                  </a:lnTo>
                  <a:lnTo>
                    <a:pt x="53276" y="195592"/>
                  </a:lnTo>
                  <a:lnTo>
                    <a:pt x="74168" y="188099"/>
                  </a:lnTo>
                  <a:lnTo>
                    <a:pt x="74168" y="169240"/>
                  </a:lnTo>
                  <a:lnTo>
                    <a:pt x="46837" y="179222"/>
                  </a:lnTo>
                  <a:lnTo>
                    <a:pt x="22682" y="195872"/>
                  </a:lnTo>
                  <a:lnTo>
                    <a:pt x="6134" y="216408"/>
                  </a:lnTo>
                  <a:lnTo>
                    <a:pt x="0" y="238645"/>
                  </a:lnTo>
                  <a:lnTo>
                    <a:pt x="3505" y="254330"/>
                  </a:lnTo>
                  <a:lnTo>
                    <a:pt x="12839" y="266204"/>
                  </a:lnTo>
                  <a:lnTo>
                    <a:pt x="26212" y="273723"/>
                  </a:lnTo>
                  <a:lnTo>
                    <a:pt x="41846" y="276352"/>
                  </a:lnTo>
                  <a:lnTo>
                    <a:pt x="57480" y="273824"/>
                  </a:lnTo>
                  <a:lnTo>
                    <a:pt x="91973" y="244868"/>
                  </a:lnTo>
                  <a:lnTo>
                    <a:pt x="105549" y="209130"/>
                  </a:lnTo>
                  <a:lnTo>
                    <a:pt x="109804" y="181470"/>
                  </a:lnTo>
                  <a:lnTo>
                    <a:pt x="114350" y="181063"/>
                  </a:lnTo>
                  <a:lnTo>
                    <a:pt x="120992" y="180225"/>
                  </a:lnTo>
                  <a:lnTo>
                    <a:pt x="127203" y="180225"/>
                  </a:lnTo>
                  <a:lnTo>
                    <a:pt x="165620" y="193078"/>
                  </a:lnTo>
                  <a:lnTo>
                    <a:pt x="179755" y="227279"/>
                  </a:lnTo>
                  <a:lnTo>
                    <a:pt x="173456" y="253542"/>
                  </a:lnTo>
                  <a:lnTo>
                    <a:pt x="157594" y="273037"/>
                  </a:lnTo>
                  <a:lnTo>
                    <a:pt x="136994" y="285076"/>
                  </a:lnTo>
                  <a:lnTo>
                    <a:pt x="116420" y="289191"/>
                  </a:lnTo>
                  <a:lnTo>
                    <a:pt x="111455" y="289191"/>
                  </a:lnTo>
                  <a:lnTo>
                    <a:pt x="109804" y="287947"/>
                  </a:lnTo>
                  <a:lnTo>
                    <a:pt x="107734" y="286296"/>
                  </a:lnTo>
                  <a:lnTo>
                    <a:pt x="106070" y="286296"/>
                  </a:lnTo>
                  <a:lnTo>
                    <a:pt x="105232" y="286715"/>
                  </a:lnTo>
                  <a:lnTo>
                    <a:pt x="105232" y="287540"/>
                  </a:lnTo>
                  <a:lnTo>
                    <a:pt x="107403" y="291985"/>
                  </a:lnTo>
                  <a:lnTo>
                    <a:pt x="114554" y="298526"/>
                  </a:lnTo>
                  <a:lnTo>
                    <a:pt x="127609" y="304444"/>
                  </a:lnTo>
                  <a:lnTo>
                    <a:pt x="147510" y="307009"/>
                  </a:lnTo>
                  <a:lnTo>
                    <a:pt x="181470" y="300316"/>
                  </a:lnTo>
                  <a:lnTo>
                    <a:pt x="197713" y="289191"/>
                  </a:lnTo>
                  <a:lnTo>
                    <a:pt x="207314" y="282625"/>
                  </a:lnTo>
                  <a:lnTo>
                    <a:pt x="223774" y="257543"/>
                  </a:lnTo>
                  <a:lnTo>
                    <a:pt x="229539" y="228701"/>
                  </a:lnTo>
                  <a:close/>
                </a:path>
                <a:path w="637539" h="347979">
                  <a:moveTo>
                    <a:pt x="256882" y="120154"/>
                  </a:moveTo>
                  <a:lnTo>
                    <a:pt x="251955" y="106705"/>
                  </a:lnTo>
                  <a:lnTo>
                    <a:pt x="239890" y="98920"/>
                  </a:lnTo>
                  <a:lnTo>
                    <a:pt x="224713" y="95338"/>
                  </a:lnTo>
                  <a:lnTo>
                    <a:pt x="210477" y="94462"/>
                  </a:lnTo>
                  <a:lnTo>
                    <a:pt x="203022" y="94462"/>
                  </a:lnTo>
                  <a:lnTo>
                    <a:pt x="203022" y="97777"/>
                  </a:lnTo>
                  <a:lnTo>
                    <a:pt x="207162" y="98615"/>
                  </a:lnTo>
                  <a:lnTo>
                    <a:pt x="215036" y="99847"/>
                  </a:lnTo>
                  <a:lnTo>
                    <a:pt x="215036" y="118084"/>
                  </a:lnTo>
                  <a:lnTo>
                    <a:pt x="217525" y="130111"/>
                  </a:lnTo>
                  <a:lnTo>
                    <a:pt x="223418" y="137147"/>
                  </a:lnTo>
                  <a:lnTo>
                    <a:pt x="230416" y="140462"/>
                  </a:lnTo>
                  <a:lnTo>
                    <a:pt x="236156" y="141287"/>
                  </a:lnTo>
                  <a:lnTo>
                    <a:pt x="244106" y="139623"/>
                  </a:lnTo>
                  <a:lnTo>
                    <a:pt x="250710" y="135077"/>
                  </a:lnTo>
                  <a:lnTo>
                    <a:pt x="255219" y="128358"/>
                  </a:lnTo>
                  <a:lnTo>
                    <a:pt x="256882" y="120154"/>
                  </a:lnTo>
                  <a:close/>
                </a:path>
                <a:path w="637539" h="347979">
                  <a:moveTo>
                    <a:pt x="388315" y="74993"/>
                  </a:moveTo>
                  <a:lnTo>
                    <a:pt x="381469" y="58953"/>
                  </a:lnTo>
                  <a:lnTo>
                    <a:pt x="365937" y="50711"/>
                  </a:lnTo>
                  <a:lnTo>
                    <a:pt x="349161" y="47675"/>
                  </a:lnTo>
                  <a:lnTo>
                    <a:pt x="338594" y="47231"/>
                  </a:lnTo>
                  <a:lnTo>
                    <a:pt x="324510" y="47231"/>
                  </a:lnTo>
                  <a:lnTo>
                    <a:pt x="324510" y="50965"/>
                  </a:lnTo>
                  <a:lnTo>
                    <a:pt x="325335" y="51371"/>
                  </a:lnTo>
                  <a:lnTo>
                    <a:pt x="325755" y="51371"/>
                  </a:lnTo>
                  <a:lnTo>
                    <a:pt x="336524" y="52616"/>
                  </a:lnTo>
                  <a:lnTo>
                    <a:pt x="339839" y="53035"/>
                  </a:lnTo>
                  <a:lnTo>
                    <a:pt x="339839" y="64630"/>
                  </a:lnTo>
                  <a:lnTo>
                    <a:pt x="339013" y="74587"/>
                  </a:lnTo>
                  <a:lnTo>
                    <a:pt x="339013" y="77063"/>
                  </a:lnTo>
                  <a:lnTo>
                    <a:pt x="340855" y="85890"/>
                  </a:lnTo>
                  <a:lnTo>
                    <a:pt x="345998" y="93586"/>
                  </a:lnTo>
                  <a:lnTo>
                    <a:pt x="353860" y="99034"/>
                  </a:lnTo>
                  <a:lnTo>
                    <a:pt x="363867" y="101092"/>
                  </a:lnTo>
                  <a:lnTo>
                    <a:pt x="372237" y="99644"/>
                  </a:lnTo>
                  <a:lnTo>
                    <a:pt x="380123" y="95034"/>
                  </a:lnTo>
                  <a:lnTo>
                    <a:pt x="386003" y="86944"/>
                  </a:lnTo>
                  <a:lnTo>
                    <a:pt x="388315" y="74993"/>
                  </a:lnTo>
                  <a:close/>
                </a:path>
                <a:path w="637539" h="347979">
                  <a:moveTo>
                    <a:pt x="401574" y="118503"/>
                  </a:moveTo>
                  <a:lnTo>
                    <a:pt x="398665" y="118503"/>
                  </a:lnTo>
                  <a:lnTo>
                    <a:pt x="398259" y="119316"/>
                  </a:lnTo>
                  <a:lnTo>
                    <a:pt x="398259" y="119735"/>
                  </a:lnTo>
                  <a:lnTo>
                    <a:pt x="397840" y="127609"/>
                  </a:lnTo>
                  <a:lnTo>
                    <a:pt x="397014" y="136728"/>
                  </a:lnTo>
                  <a:lnTo>
                    <a:pt x="381685" y="136728"/>
                  </a:lnTo>
                  <a:lnTo>
                    <a:pt x="366356" y="134658"/>
                  </a:lnTo>
                  <a:lnTo>
                    <a:pt x="362623" y="134658"/>
                  </a:lnTo>
                  <a:lnTo>
                    <a:pt x="351955" y="136893"/>
                  </a:lnTo>
                  <a:lnTo>
                    <a:pt x="342214" y="143205"/>
                  </a:lnTo>
                  <a:lnTo>
                    <a:pt x="335114" y="153009"/>
                  </a:lnTo>
                  <a:lnTo>
                    <a:pt x="332371" y="165735"/>
                  </a:lnTo>
                  <a:lnTo>
                    <a:pt x="334772" y="177584"/>
                  </a:lnTo>
                  <a:lnTo>
                    <a:pt x="341388" y="187477"/>
                  </a:lnTo>
                  <a:lnTo>
                    <a:pt x="351256" y="194284"/>
                  </a:lnTo>
                  <a:lnTo>
                    <a:pt x="363461" y="196799"/>
                  </a:lnTo>
                  <a:lnTo>
                    <a:pt x="384086" y="189052"/>
                  </a:lnTo>
                  <a:lnTo>
                    <a:pt x="395566" y="170497"/>
                  </a:lnTo>
                  <a:lnTo>
                    <a:pt x="400507" y="148221"/>
                  </a:lnTo>
                  <a:lnTo>
                    <a:pt x="401154" y="136728"/>
                  </a:lnTo>
                  <a:lnTo>
                    <a:pt x="401574" y="129273"/>
                  </a:lnTo>
                  <a:lnTo>
                    <a:pt x="401574" y="118503"/>
                  </a:lnTo>
                  <a:close/>
                </a:path>
                <a:path w="637539" h="347979">
                  <a:moveTo>
                    <a:pt x="419798" y="290017"/>
                  </a:moveTo>
                  <a:lnTo>
                    <a:pt x="417842" y="280047"/>
                  </a:lnTo>
                  <a:lnTo>
                    <a:pt x="412546" y="272630"/>
                  </a:lnTo>
                  <a:lnTo>
                    <a:pt x="404761" y="268008"/>
                  </a:lnTo>
                  <a:lnTo>
                    <a:pt x="395351" y="266407"/>
                  </a:lnTo>
                  <a:lnTo>
                    <a:pt x="385330" y="268211"/>
                  </a:lnTo>
                  <a:lnTo>
                    <a:pt x="378307" y="273977"/>
                  </a:lnTo>
                  <a:lnTo>
                    <a:pt x="372452" y="284238"/>
                  </a:lnTo>
                  <a:lnTo>
                    <a:pt x="365937" y="299554"/>
                  </a:lnTo>
                  <a:lnTo>
                    <a:pt x="357974" y="313410"/>
                  </a:lnTo>
                  <a:lnTo>
                    <a:pt x="346354" y="325818"/>
                  </a:lnTo>
                  <a:lnTo>
                    <a:pt x="332727" y="335038"/>
                  </a:lnTo>
                  <a:lnTo>
                    <a:pt x="318706" y="339331"/>
                  </a:lnTo>
                  <a:lnTo>
                    <a:pt x="316217" y="339331"/>
                  </a:lnTo>
                  <a:lnTo>
                    <a:pt x="316217" y="343052"/>
                  </a:lnTo>
                  <a:lnTo>
                    <a:pt x="329069" y="345541"/>
                  </a:lnTo>
                  <a:lnTo>
                    <a:pt x="339839" y="345541"/>
                  </a:lnTo>
                  <a:lnTo>
                    <a:pt x="370509" y="340829"/>
                  </a:lnTo>
                  <a:lnTo>
                    <a:pt x="395973" y="328358"/>
                  </a:lnTo>
                  <a:lnTo>
                    <a:pt x="413359" y="310591"/>
                  </a:lnTo>
                  <a:lnTo>
                    <a:pt x="419798" y="290017"/>
                  </a:lnTo>
                  <a:close/>
                </a:path>
                <a:path w="637539" h="347979">
                  <a:moveTo>
                    <a:pt x="508050" y="24447"/>
                  </a:moveTo>
                  <a:lnTo>
                    <a:pt x="506095" y="14871"/>
                  </a:lnTo>
                  <a:lnTo>
                    <a:pt x="500799" y="7099"/>
                  </a:lnTo>
                  <a:lnTo>
                    <a:pt x="493026" y="1905"/>
                  </a:lnTo>
                  <a:lnTo>
                    <a:pt x="483616" y="0"/>
                  </a:lnTo>
                  <a:lnTo>
                    <a:pt x="472909" y="2247"/>
                  </a:lnTo>
                  <a:lnTo>
                    <a:pt x="465112" y="7988"/>
                  </a:lnTo>
                  <a:lnTo>
                    <a:pt x="460362" y="15748"/>
                  </a:lnTo>
                  <a:lnTo>
                    <a:pt x="458749" y="24041"/>
                  </a:lnTo>
                  <a:lnTo>
                    <a:pt x="458749" y="26111"/>
                  </a:lnTo>
                  <a:lnTo>
                    <a:pt x="459574" y="35636"/>
                  </a:lnTo>
                  <a:lnTo>
                    <a:pt x="459574" y="48475"/>
                  </a:lnTo>
                  <a:lnTo>
                    <a:pt x="445490" y="49720"/>
                  </a:lnTo>
                  <a:lnTo>
                    <a:pt x="444246" y="49720"/>
                  </a:lnTo>
                  <a:lnTo>
                    <a:pt x="443839" y="50546"/>
                  </a:lnTo>
                  <a:lnTo>
                    <a:pt x="443839" y="53441"/>
                  </a:lnTo>
                  <a:lnTo>
                    <a:pt x="458330" y="53441"/>
                  </a:lnTo>
                  <a:lnTo>
                    <a:pt x="472389" y="52768"/>
                  </a:lnTo>
                  <a:lnTo>
                    <a:pt x="488772" y="49199"/>
                  </a:lnTo>
                  <a:lnTo>
                    <a:pt x="502373" y="40525"/>
                  </a:lnTo>
                  <a:lnTo>
                    <a:pt x="508050" y="24447"/>
                  </a:lnTo>
                  <a:close/>
                </a:path>
                <a:path w="637539" h="347979">
                  <a:moveTo>
                    <a:pt x="530009" y="67957"/>
                  </a:moveTo>
                  <a:lnTo>
                    <a:pt x="509295" y="67957"/>
                  </a:lnTo>
                  <a:lnTo>
                    <a:pt x="507225" y="69189"/>
                  </a:lnTo>
                  <a:lnTo>
                    <a:pt x="500595" y="74879"/>
                  </a:lnTo>
                  <a:lnTo>
                    <a:pt x="500595" y="93637"/>
                  </a:lnTo>
                  <a:lnTo>
                    <a:pt x="500595" y="115595"/>
                  </a:lnTo>
                  <a:lnTo>
                    <a:pt x="500583" y="128028"/>
                  </a:lnTo>
                  <a:lnTo>
                    <a:pt x="500583" y="150393"/>
                  </a:lnTo>
                  <a:lnTo>
                    <a:pt x="462051" y="150393"/>
                  </a:lnTo>
                  <a:lnTo>
                    <a:pt x="462051" y="128028"/>
                  </a:lnTo>
                  <a:lnTo>
                    <a:pt x="500583" y="128028"/>
                  </a:lnTo>
                  <a:lnTo>
                    <a:pt x="500583" y="115595"/>
                  </a:lnTo>
                  <a:lnTo>
                    <a:pt x="462064" y="115595"/>
                  </a:lnTo>
                  <a:lnTo>
                    <a:pt x="462064" y="93637"/>
                  </a:lnTo>
                  <a:lnTo>
                    <a:pt x="500595" y="93637"/>
                  </a:lnTo>
                  <a:lnTo>
                    <a:pt x="500595" y="74879"/>
                  </a:lnTo>
                  <a:lnTo>
                    <a:pt x="495617" y="79133"/>
                  </a:lnTo>
                  <a:lnTo>
                    <a:pt x="491896" y="81203"/>
                  </a:lnTo>
                  <a:lnTo>
                    <a:pt x="460400" y="81203"/>
                  </a:lnTo>
                  <a:lnTo>
                    <a:pt x="453428" y="73304"/>
                  </a:lnTo>
                  <a:lnTo>
                    <a:pt x="443509" y="69253"/>
                  </a:lnTo>
                  <a:lnTo>
                    <a:pt x="434060" y="67754"/>
                  </a:lnTo>
                  <a:lnTo>
                    <a:pt x="428510" y="67538"/>
                  </a:lnTo>
                  <a:lnTo>
                    <a:pt x="422706" y="67538"/>
                  </a:lnTo>
                  <a:lnTo>
                    <a:pt x="422706" y="70434"/>
                  </a:lnTo>
                  <a:lnTo>
                    <a:pt x="423938" y="70853"/>
                  </a:lnTo>
                  <a:lnTo>
                    <a:pt x="425602" y="71259"/>
                  </a:lnTo>
                  <a:lnTo>
                    <a:pt x="430580" y="72923"/>
                  </a:lnTo>
                  <a:lnTo>
                    <a:pt x="430580" y="170281"/>
                  </a:lnTo>
                  <a:lnTo>
                    <a:pt x="438442" y="176504"/>
                  </a:lnTo>
                  <a:lnTo>
                    <a:pt x="452945" y="176504"/>
                  </a:lnTo>
                  <a:lnTo>
                    <a:pt x="460400" y="171945"/>
                  </a:lnTo>
                  <a:lnTo>
                    <a:pt x="461645" y="162826"/>
                  </a:lnTo>
                  <a:lnTo>
                    <a:pt x="492302" y="162826"/>
                  </a:lnTo>
                  <a:lnTo>
                    <a:pt x="496036" y="165735"/>
                  </a:lnTo>
                  <a:lnTo>
                    <a:pt x="498513" y="167386"/>
                  </a:lnTo>
                  <a:lnTo>
                    <a:pt x="508469" y="175260"/>
                  </a:lnTo>
                  <a:lnTo>
                    <a:pt x="509295" y="176085"/>
                  </a:lnTo>
                  <a:lnTo>
                    <a:pt x="530009" y="176085"/>
                  </a:lnTo>
                  <a:lnTo>
                    <a:pt x="530009" y="162826"/>
                  </a:lnTo>
                  <a:lnTo>
                    <a:pt x="530009" y="150393"/>
                  </a:lnTo>
                  <a:lnTo>
                    <a:pt x="530009" y="128028"/>
                  </a:lnTo>
                  <a:lnTo>
                    <a:pt x="530009" y="115595"/>
                  </a:lnTo>
                  <a:lnTo>
                    <a:pt x="530009" y="93637"/>
                  </a:lnTo>
                  <a:lnTo>
                    <a:pt x="530009" y="81203"/>
                  </a:lnTo>
                  <a:lnTo>
                    <a:pt x="530009" y="67957"/>
                  </a:lnTo>
                  <a:close/>
                </a:path>
                <a:path w="637539" h="347979">
                  <a:moveTo>
                    <a:pt x="605002" y="229946"/>
                  </a:moveTo>
                  <a:lnTo>
                    <a:pt x="603110" y="222516"/>
                  </a:lnTo>
                  <a:lnTo>
                    <a:pt x="598309" y="217055"/>
                  </a:lnTo>
                  <a:lnTo>
                    <a:pt x="591883" y="213702"/>
                  </a:lnTo>
                  <a:lnTo>
                    <a:pt x="585114" y="212547"/>
                  </a:lnTo>
                  <a:lnTo>
                    <a:pt x="579564" y="213245"/>
                  </a:lnTo>
                  <a:lnTo>
                    <a:pt x="574636" y="215557"/>
                  </a:lnTo>
                  <a:lnTo>
                    <a:pt x="569252" y="219887"/>
                  </a:lnTo>
                  <a:lnTo>
                    <a:pt x="562330" y="226631"/>
                  </a:lnTo>
                  <a:lnTo>
                    <a:pt x="558596" y="230365"/>
                  </a:lnTo>
                  <a:lnTo>
                    <a:pt x="553618" y="234911"/>
                  </a:lnTo>
                  <a:lnTo>
                    <a:pt x="503491" y="234911"/>
                  </a:lnTo>
                  <a:lnTo>
                    <a:pt x="503059" y="224675"/>
                  </a:lnTo>
                  <a:lnTo>
                    <a:pt x="498513" y="213855"/>
                  </a:lnTo>
                  <a:lnTo>
                    <a:pt x="485889" y="205270"/>
                  </a:lnTo>
                  <a:lnTo>
                    <a:pt x="461238" y="201777"/>
                  </a:lnTo>
                  <a:lnTo>
                    <a:pt x="449224" y="201777"/>
                  </a:lnTo>
                  <a:lnTo>
                    <a:pt x="449224" y="204673"/>
                  </a:lnTo>
                  <a:lnTo>
                    <a:pt x="452945" y="205917"/>
                  </a:lnTo>
                  <a:lnTo>
                    <a:pt x="453771" y="206336"/>
                  </a:lnTo>
                  <a:lnTo>
                    <a:pt x="455891" y="209054"/>
                  </a:lnTo>
                  <a:lnTo>
                    <a:pt x="457758" y="214109"/>
                  </a:lnTo>
                  <a:lnTo>
                    <a:pt x="459066" y="222415"/>
                  </a:lnTo>
                  <a:lnTo>
                    <a:pt x="459574" y="234911"/>
                  </a:lnTo>
                  <a:lnTo>
                    <a:pt x="367182" y="234911"/>
                  </a:lnTo>
                  <a:lnTo>
                    <a:pt x="367182" y="236994"/>
                  </a:lnTo>
                  <a:lnTo>
                    <a:pt x="371322" y="238645"/>
                  </a:lnTo>
                  <a:lnTo>
                    <a:pt x="372148" y="239064"/>
                  </a:lnTo>
                  <a:lnTo>
                    <a:pt x="373392" y="240309"/>
                  </a:lnTo>
                  <a:lnTo>
                    <a:pt x="378790" y="248589"/>
                  </a:lnTo>
                  <a:lnTo>
                    <a:pt x="382092" y="248589"/>
                  </a:lnTo>
                  <a:lnTo>
                    <a:pt x="389547" y="247357"/>
                  </a:lnTo>
                  <a:lnTo>
                    <a:pt x="459574" y="247357"/>
                  </a:lnTo>
                  <a:lnTo>
                    <a:pt x="459574" y="318198"/>
                  </a:lnTo>
                  <a:lnTo>
                    <a:pt x="461365" y="327113"/>
                  </a:lnTo>
                  <a:lnTo>
                    <a:pt x="466191" y="334200"/>
                  </a:lnTo>
                  <a:lnTo>
                    <a:pt x="473202" y="338886"/>
                  </a:lnTo>
                  <a:lnTo>
                    <a:pt x="481545" y="340563"/>
                  </a:lnTo>
                  <a:lnTo>
                    <a:pt x="490207" y="338759"/>
                  </a:lnTo>
                  <a:lnTo>
                    <a:pt x="497166" y="333895"/>
                  </a:lnTo>
                  <a:lnTo>
                    <a:pt x="501802" y="326771"/>
                  </a:lnTo>
                  <a:lnTo>
                    <a:pt x="503491" y="318198"/>
                  </a:lnTo>
                  <a:lnTo>
                    <a:pt x="503491" y="247357"/>
                  </a:lnTo>
                  <a:lnTo>
                    <a:pt x="583044" y="247357"/>
                  </a:lnTo>
                  <a:lnTo>
                    <a:pt x="593115" y="245808"/>
                  </a:lnTo>
                  <a:lnTo>
                    <a:pt x="599922" y="241769"/>
                  </a:lnTo>
                  <a:lnTo>
                    <a:pt x="603783" y="236169"/>
                  </a:lnTo>
                  <a:lnTo>
                    <a:pt x="605002" y="229946"/>
                  </a:lnTo>
                  <a:close/>
                </a:path>
                <a:path w="637539" h="347979">
                  <a:moveTo>
                    <a:pt x="625309" y="159092"/>
                  </a:moveTo>
                  <a:lnTo>
                    <a:pt x="619455" y="142925"/>
                  </a:lnTo>
                  <a:lnTo>
                    <a:pt x="605574" y="134404"/>
                  </a:lnTo>
                  <a:lnTo>
                    <a:pt x="589114" y="131076"/>
                  </a:lnTo>
                  <a:lnTo>
                    <a:pt x="575589" y="130505"/>
                  </a:lnTo>
                  <a:lnTo>
                    <a:pt x="561086" y="130505"/>
                  </a:lnTo>
                  <a:lnTo>
                    <a:pt x="561086" y="134239"/>
                  </a:lnTo>
                  <a:lnTo>
                    <a:pt x="575589" y="134239"/>
                  </a:lnTo>
                  <a:lnTo>
                    <a:pt x="576821" y="139623"/>
                  </a:lnTo>
                  <a:lnTo>
                    <a:pt x="576821" y="147497"/>
                  </a:lnTo>
                  <a:lnTo>
                    <a:pt x="575995" y="157441"/>
                  </a:lnTo>
                  <a:lnTo>
                    <a:pt x="575995" y="159512"/>
                  </a:lnTo>
                  <a:lnTo>
                    <a:pt x="577824" y="168579"/>
                  </a:lnTo>
                  <a:lnTo>
                    <a:pt x="582930" y="176403"/>
                  </a:lnTo>
                  <a:lnTo>
                    <a:pt x="590677" y="181889"/>
                  </a:lnTo>
                  <a:lnTo>
                    <a:pt x="600443" y="183959"/>
                  </a:lnTo>
                  <a:lnTo>
                    <a:pt x="610260" y="182003"/>
                  </a:lnTo>
                  <a:lnTo>
                    <a:pt x="618147" y="176657"/>
                  </a:lnTo>
                  <a:lnTo>
                    <a:pt x="623404" y="168757"/>
                  </a:lnTo>
                  <a:lnTo>
                    <a:pt x="625309" y="159092"/>
                  </a:lnTo>
                  <a:close/>
                </a:path>
                <a:path w="637539" h="347979">
                  <a:moveTo>
                    <a:pt x="625309" y="64223"/>
                  </a:moveTo>
                  <a:lnTo>
                    <a:pt x="623455" y="54749"/>
                  </a:lnTo>
                  <a:lnTo>
                    <a:pt x="618299" y="46824"/>
                  </a:lnTo>
                  <a:lnTo>
                    <a:pt x="610438" y="41389"/>
                  </a:lnTo>
                  <a:lnTo>
                    <a:pt x="600443" y="39370"/>
                  </a:lnTo>
                  <a:lnTo>
                    <a:pt x="590677" y="41440"/>
                  </a:lnTo>
                  <a:lnTo>
                    <a:pt x="582930" y="46926"/>
                  </a:lnTo>
                  <a:lnTo>
                    <a:pt x="577824" y="54749"/>
                  </a:lnTo>
                  <a:lnTo>
                    <a:pt x="575995" y="63804"/>
                  </a:lnTo>
                  <a:lnTo>
                    <a:pt x="575995" y="65874"/>
                  </a:lnTo>
                  <a:lnTo>
                    <a:pt x="576821" y="75819"/>
                  </a:lnTo>
                  <a:lnTo>
                    <a:pt x="576821" y="89077"/>
                  </a:lnTo>
                  <a:lnTo>
                    <a:pt x="561911" y="89077"/>
                  </a:lnTo>
                  <a:lnTo>
                    <a:pt x="561086" y="89916"/>
                  </a:lnTo>
                  <a:lnTo>
                    <a:pt x="561086" y="93218"/>
                  </a:lnTo>
                  <a:lnTo>
                    <a:pt x="575170" y="93218"/>
                  </a:lnTo>
                  <a:lnTo>
                    <a:pt x="591908" y="92125"/>
                  </a:lnTo>
                  <a:lnTo>
                    <a:pt x="608164" y="87884"/>
                  </a:lnTo>
                  <a:lnTo>
                    <a:pt x="620445" y="79070"/>
                  </a:lnTo>
                  <a:lnTo>
                    <a:pt x="625309" y="64223"/>
                  </a:lnTo>
                  <a:close/>
                </a:path>
                <a:path w="637539" h="347979">
                  <a:moveTo>
                    <a:pt x="637311" y="322338"/>
                  </a:moveTo>
                  <a:lnTo>
                    <a:pt x="597662" y="296379"/>
                  </a:lnTo>
                  <a:lnTo>
                    <a:pt x="579869" y="291172"/>
                  </a:lnTo>
                  <a:lnTo>
                    <a:pt x="564807" y="283006"/>
                  </a:lnTo>
                  <a:lnTo>
                    <a:pt x="556933" y="270967"/>
                  </a:lnTo>
                  <a:lnTo>
                    <a:pt x="556526" y="269722"/>
                  </a:lnTo>
                  <a:lnTo>
                    <a:pt x="556526" y="268897"/>
                  </a:lnTo>
                  <a:lnTo>
                    <a:pt x="552792" y="268897"/>
                  </a:lnTo>
                  <a:lnTo>
                    <a:pt x="552792" y="282155"/>
                  </a:lnTo>
                  <a:lnTo>
                    <a:pt x="557174" y="307416"/>
                  </a:lnTo>
                  <a:lnTo>
                    <a:pt x="569214" y="328244"/>
                  </a:lnTo>
                  <a:lnTo>
                    <a:pt x="587222" y="342404"/>
                  </a:lnTo>
                  <a:lnTo>
                    <a:pt x="609561" y="347611"/>
                  </a:lnTo>
                  <a:lnTo>
                    <a:pt x="622109" y="345300"/>
                  </a:lnTo>
                  <a:lnTo>
                    <a:pt x="630732" y="339331"/>
                  </a:lnTo>
                  <a:lnTo>
                    <a:pt x="635711" y="331190"/>
                  </a:lnTo>
                  <a:lnTo>
                    <a:pt x="637311" y="322338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5" name="object 35" descr="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243646" y="4134823"/>
              <a:ext cx="165735" cy="240296"/>
            </a:xfrm>
            <a:prstGeom prst="rect">
              <a:avLst/>
            </a:prstGeom>
          </p:spPr>
        </p:pic>
        <p:sp>
          <p:nvSpPr>
            <p:cNvPr id="36" name="object 36" descr=""/>
            <p:cNvSpPr/>
            <p:nvPr/>
          </p:nvSpPr>
          <p:spPr>
            <a:xfrm>
              <a:off x="2469934" y="4112437"/>
              <a:ext cx="1054735" cy="269875"/>
            </a:xfrm>
            <a:custGeom>
              <a:avLst/>
              <a:gdLst/>
              <a:ahLst/>
              <a:cxnLst/>
              <a:rect l="l" t="t" r="r" b="b"/>
              <a:pathLst>
                <a:path w="1054735" h="269875">
                  <a:moveTo>
                    <a:pt x="254381" y="187274"/>
                  </a:moveTo>
                  <a:lnTo>
                    <a:pt x="251955" y="177469"/>
                  </a:lnTo>
                  <a:lnTo>
                    <a:pt x="245173" y="170294"/>
                  </a:lnTo>
                  <a:lnTo>
                    <a:pt x="234810" y="164668"/>
                  </a:lnTo>
                  <a:lnTo>
                    <a:pt x="225894" y="161175"/>
                  </a:lnTo>
                  <a:lnTo>
                    <a:pt x="221653" y="159512"/>
                  </a:lnTo>
                  <a:lnTo>
                    <a:pt x="222008" y="157441"/>
                  </a:lnTo>
                  <a:lnTo>
                    <a:pt x="222491" y="154546"/>
                  </a:lnTo>
                  <a:lnTo>
                    <a:pt x="223316" y="148742"/>
                  </a:lnTo>
                  <a:lnTo>
                    <a:pt x="223316" y="147497"/>
                  </a:lnTo>
                  <a:lnTo>
                    <a:pt x="203009" y="120154"/>
                  </a:lnTo>
                  <a:lnTo>
                    <a:pt x="193497" y="122859"/>
                  </a:lnTo>
                  <a:lnTo>
                    <a:pt x="187794" y="129641"/>
                  </a:lnTo>
                  <a:lnTo>
                    <a:pt x="184721" y="138518"/>
                  </a:lnTo>
                  <a:lnTo>
                    <a:pt x="183121" y="147497"/>
                  </a:lnTo>
                  <a:lnTo>
                    <a:pt x="170954" y="144437"/>
                  </a:lnTo>
                  <a:lnTo>
                    <a:pt x="157810" y="141605"/>
                  </a:lnTo>
                  <a:lnTo>
                    <a:pt x="145199" y="139230"/>
                  </a:lnTo>
                  <a:lnTo>
                    <a:pt x="134658" y="137553"/>
                  </a:lnTo>
                  <a:lnTo>
                    <a:pt x="137833" y="125933"/>
                  </a:lnTo>
                  <a:lnTo>
                    <a:pt x="140766" y="113487"/>
                  </a:lnTo>
                  <a:lnTo>
                    <a:pt x="142925" y="100330"/>
                  </a:lnTo>
                  <a:lnTo>
                    <a:pt x="143764" y="86601"/>
                  </a:lnTo>
                  <a:lnTo>
                    <a:pt x="137083" y="57010"/>
                  </a:lnTo>
                  <a:lnTo>
                    <a:pt x="119837" y="37553"/>
                  </a:lnTo>
                  <a:lnTo>
                    <a:pt x="118351" y="36880"/>
                  </a:lnTo>
                  <a:lnTo>
                    <a:pt x="96227" y="26885"/>
                  </a:lnTo>
                  <a:lnTo>
                    <a:pt x="70434" y="23622"/>
                  </a:lnTo>
                  <a:lnTo>
                    <a:pt x="52679" y="24968"/>
                  </a:lnTo>
                  <a:lnTo>
                    <a:pt x="36258" y="28130"/>
                  </a:lnTo>
                  <a:lnTo>
                    <a:pt x="24168" y="31838"/>
                  </a:lnTo>
                  <a:lnTo>
                    <a:pt x="19469" y="34810"/>
                  </a:lnTo>
                  <a:lnTo>
                    <a:pt x="19469" y="36055"/>
                  </a:lnTo>
                  <a:lnTo>
                    <a:pt x="21539" y="36461"/>
                  </a:lnTo>
                  <a:lnTo>
                    <a:pt x="24447" y="36461"/>
                  </a:lnTo>
                  <a:lnTo>
                    <a:pt x="26517" y="37299"/>
                  </a:lnTo>
                  <a:lnTo>
                    <a:pt x="33566" y="45161"/>
                  </a:lnTo>
                  <a:lnTo>
                    <a:pt x="36868" y="45161"/>
                  </a:lnTo>
                  <a:lnTo>
                    <a:pt x="37706" y="44754"/>
                  </a:lnTo>
                  <a:lnTo>
                    <a:pt x="44323" y="42265"/>
                  </a:lnTo>
                  <a:lnTo>
                    <a:pt x="50812" y="40373"/>
                  </a:lnTo>
                  <a:lnTo>
                    <a:pt x="58000" y="38646"/>
                  </a:lnTo>
                  <a:lnTo>
                    <a:pt x="65189" y="37376"/>
                  </a:lnTo>
                  <a:lnTo>
                    <a:pt x="71678" y="36880"/>
                  </a:lnTo>
                  <a:lnTo>
                    <a:pt x="87922" y="40830"/>
                  </a:lnTo>
                  <a:lnTo>
                    <a:pt x="96596" y="50406"/>
                  </a:lnTo>
                  <a:lnTo>
                    <a:pt x="100063" y="62230"/>
                  </a:lnTo>
                  <a:lnTo>
                    <a:pt x="100685" y="72923"/>
                  </a:lnTo>
                  <a:lnTo>
                    <a:pt x="99936" y="87274"/>
                  </a:lnTo>
                  <a:lnTo>
                    <a:pt x="97739" y="102285"/>
                  </a:lnTo>
                  <a:lnTo>
                    <a:pt x="94221" y="117843"/>
                  </a:lnTo>
                  <a:lnTo>
                    <a:pt x="89496" y="133832"/>
                  </a:lnTo>
                  <a:lnTo>
                    <a:pt x="79133" y="134023"/>
                  </a:lnTo>
                  <a:lnTo>
                    <a:pt x="79133" y="157441"/>
                  </a:lnTo>
                  <a:lnTo>
                    <a:pt x="72745" y="170065"/>
                  </a:lnTo>
                  <a:lnTo>
                    <a:pt x="64681" y="182880"/>
                  </a:lnTo>
                  <a:lnTo>
                    <a:pt x="54838" y="192824"/>
                  </a:lnTo>
                  <a:lnTo>
                    <a:pt x="43091" y="196811"/>
                  </a:lnTo>
                  <a:lnTo>
                    <a:pt x="36461" y="196811"/>
                  </a:lnTo>
                  <a:lnTo>
                    <a:pt x="28587" y="190588"/>
                  </a:lnTo>
                  <a:lnTo>
                    <a:pt x="28587" y="181063"/>
                  </a:lnTo>
                  <a:lnTo>
                    <a:pt x="31127" y="172186"/>
                  </a:lnTo>
                  <a:lnTo>
                    <a:pt x="39573" y="164122"/>
                  </a:lnTo>
                  <a:lnTo>
                    <a:pt x="55156" y="158635"/>
                  </a:lnTo>
                  <a:lnTo>
                    <a:pt x="79133" y="157441"/>
                  </a:lnTo>
                  <a:lnTo>
                    <a:pt x="79133" y="134023"/>
                  </a:lnTo>
                  <a:lnTo>
                    <a:pt x="31496" y="143776"/>
                  </a:lnTo>
                  <a:lnTo>
                    <a:pt x="2298" y="180136"/>
                  </a:lnTo>
                  <a:lnTo>
                    <a:pt x="0" y="196811"/>
                  </a:lnTo>
                  <a:lnTo>
                    <a:pt x="3111" y="215734"/>
                  </a:lnTo>
                  <a:lnTo>
                    <a:pt x="11493" y="230682"/>
                  </a:lnTo>
                  <a:lnTo>
                    <a:pt x="23774" y="240499"/>
                  </a:lnTo>
                  <a:lnTo>
                    <a:pt x="38531" y="244030"/>
                  </a:lnTo>
                  <a:lnTo>
                    <a:pt x="63931" y="236677"/>
                  </a:lnTo>
                  <a:lnTo>
                    <a:pt x="88201" y="217525"/>
                  </a:lnTo>
                  <a:lnTo>
                    <a:pt x="105079" y="196811"/>
                  </a:lnTo>
                  <a:lnTo>
                    <a:pt x="109905" y="190906"/>
                  </a:lnTo>
                  <a:lnTo>
                    <a:pt x="127609" y="161175"/>
                  </a:lnTo>
                  <a:lnTo>
                    <a:pt x="140677" y="163918"/>
                  </a:lnTo>
                  <a:lnTo>
                    <a:pt x="152628" y="167297"/>
                  </a:lnTo>
                  <a:lnTo>
                    <a:pt x="164490" y="171437"/>
                  </a:lnTo>
                  <a:lnTo>
                    <a:pt x="177330" y="176504"/>
                  </a:lnTo>
                  <a:lnTo>
                    <a:pt x="173951" y="189471"/>
                  </a:lnTo>
                  <a:lnTo>
                    <a:pt x="157403" y="225971"/>
                  </a:lnTo>
                  <a:lnTo>
                    <a:pt x="135483" y="240309"/>
                  </a:lnTo>
                  <a:lnTo>
                    <a:pt x="135483" y="244449"/>
                  </a:lnTo>
                  <a:lnTo>
                    <a:pt x="145834" y="245287"/>
                  </a:lnTo>
                  <a:lnTo>
                    <a:pt x="150393" y="245287"/>
                  </a:lnTo>
                  <a:lnTo>
                    <a:pt x="165125" y="243027"/>
                  </a:lnTo>
                  <a:lnTo>
                    <a:pt x="182143" y="234937"/>
                  </a:lnTo>
                  <a:lnTo>
                    <a:pt x="198932" y="219075"/>
                  </a:lnTo>
                  <a:lnTo>
                    <a:pt x="212966" y="193497"/>
                  </a:lnTo>
                  <a:lnTo>
                    <a:pt x="221742" y="198310"/>
                  </a:lnTo>
                  <a:lnTo>
                    <a:pt x="228180" y="201206"/>
                  </a:lnTo>
                  <a:lnTo>
                    <a:pt x="233235" y="202641"/>
                  </a:lnTo>
                  <a:lnTo>
                    <a:pt x="237820" y="203022"/>
                  </a:lnTo>
                  <a:lnTo>
                    <a:pt x="243192" y="203022"/>
                  </a:lnTo>
                  <a:lnTo>
                    <a:pt x="254381" y="200533"/>
                  </a:lnTo>
                  <a:lnTo>
                    <a:pt x="254381" y="193497"/>
                  </a:lnTo>
                  <a:lnTo>
                    <a:pt x="254381" y="187274"/>
                  </a:lnTo>
                  <a:close/>
                </a:path>
                <a:path w="1054735" h="269875">
                  <a:moveTo>
                    <a:pt x="464921" y="241134"/>
                  </a:moveTo>
                  <a:lnTo>
                    <a:pt x="439547" y="190754"/>
                  </a:lnTo>
                  <a:lnTo>
                    <a:pt x="408228" y="164071"/>
                  </a:lnTo>
                  <a:lnTo>
                    <a:pt x="388696" y="151231"/>
                  </a:lnTo>
                  <a:lnTo>
                    <a:pt x="389610" y="150406"/>
                  </a:lnTo>
                  <a:lnTo>
                    <a:pt x="403809" y="137553"/>
                  </a:lnTo>
                  <a:lnTo>
                    <a:pt x="404710" y="136728"/>
                  </a:lnTo>
                  <a:lnTo>
                    <a:pt x="413245" y="129006"/>
                  </a:lnTo>
                  <a:lnTo>
                    <a:pt x="432511" y="104521"/>
                  </a:lnTo>
                  <a:lnTo>
                    <a:pt x="445096" y="79565"/>
                  </a:lnTo>
                  <a:lnTo>
                    <a:pt x="449592" y="55930"/>
                  </a:lnTo>
                  <a:lnTo>
                    <a:pt x="443547" y="31546"/>
                  </a:lnTo>
                  <a:lnTo>
                    <a:pt x="430123" y="15862"/>
                  </a:lnTo>
                  <a:lnTo>
                    <a:pt x="416369" y="7454"/>
                  </a:lnTo>
                  <a:lnTo>
                    <a:pt x="409409" y="4978"/>
                  </a:lnTo>
                  <a:lnTo>
                    <a:pt x="408584" y="4978"/>
                  </a:lnTo>
                  <a:lnTo>
                    <a:pt x="407746" y="5803"/>
                  </a:lnTo>
                  <a:lnTo>
                    <a:pt x="407758" y="7467"/>
                  </a:lnTo>
                  <a:lnTo>
                    <a:pt x="410248" y="9118"/>
                  </a:lnTo>
                  <a:lnTo>
                    <a:pt x="411899" y="10363"/>
                  </a:lnTo>
                  <a:lnTo>
                    <a:pt x="412318" y="14084"/>
                  </a:lnTo>
                  <a:lnTo>
                    <a:pt x="412318" y="18643"/>
                  </a:lnTo>
                  <a:lnTo>
                    <a:pt x="409384" y="42113"/>
                  </a:lnTo>
                  <a:lnTo>
                    <a:pt x="399681" y="73025"/>
                  </a:lnTo>
                  <a:lnTo>
                    <a:pt x="381901" y="106286"/>
                  </a:lnTo>
                  <a:lnTo>
                    <a:pt x="354723" y="136728"/>
                  </a:lnTo>
                  <a:lnTo>
                    <a:pt x="341579" y="132461"/>
                  </a:lnTo>
                  <a:lnTo>
                    <a:pt x="341464" y="145008"/>
                  </a:lnTo>
                  <a:lnTo>
                    <a:pt x="334416" y="147916"/>
                  </a:lnTo>
                  <a:lnTo>
                    <a:pt x="328625" y="150406"/>
                  </a:lnTo>
                  <a:lnTo>
                    <a:pt x="307898" y="150406"/>
                  </a:lnTo>
                  <a:lnTo>
                    <a:pt x="299618" y="145846"/>
                  </a:lnTo>
                  <a:lnTo>
                    <a:pt x="299618" y="140042"/>
                  </a:lnTo>
                  <a:lnTo>
                    <a:pt x="301688" y="137553"/>
                  </a:lnTo>
                  <a:lnTo>
                    <a:pt x="309562" y="137553"/>
                  </a:lnTo>
                  <a:lnTo>
                    <a:pt x="316826" y="137972"/>
                  </a:lnTo>
                  <a:lnTo>
                    <a:pt x="324739" y="139268"/>
                  </a:lnTo>
                  <a:lnTo>
                    <a:pt x="333044" y="141579"/>
                  </a:lnTo>
                  <a:lnTo>
                    <a:pt x="341464" y="145008"/>
                  </a:lnTo>
                  <a:lnTo>
                    <a:pt x="341464" y="132448"/>
                  </a:lnTo>
                  <a:lnTo>
                    <a:pt x="329755" y="129946"/>
                  </a:lnTo>
                  <a:lnTo>
                    <a:pt x="319646" y="128752"/>
                  </a:lnTo>
                  <a:lnTo>
                    <a:pt x="311632" y="128447"/>
                  </a:lnTo>
                  <a:lnTo>
                    <a:pt x="296087" y="130606"/>
                  </a:lnTo>
                  <a:lnTo>
                    <a:pt x="287350" y="135699"/>
                  </a:lnTo>
                  <a:lnTo>
                    <a:pt x="283502" y="141732"/>
                  </a:lnTo>
                  <a:lnTo>
                    <a:pt x="282638" y="146672"/>
                  </a:lnTo>
                  <a:lnTo>
                    <a:pt x="285762" y="157607"/>
                  </a:lnTo>
                  <a:lnTo>
                    <a:pt x="294551" y="166725"/>
                  </a:lnTo>
                  <a:lnTo>
                    <a:pt x="308152" y="172961"/>
                  </a:lnTo>
                  <a:lnTo>
                    <a:pt x="325716" y="175260"/>
                  </a:lnTo>
                  <a:lnTo>
                    <a:pt x="339674" y="173990"/>
                  </a:lnTo>
                  <a:lnTo>
                    <a:pt x="351878" y="170916"/>
                  </a:lnTo>
                  <a:lnTo>
                    <a:pt x="361670" y="167220"/>
                  </a:lnTo>
                  <a:lnTo>
                    <a:pt x="368401" y="164071"/>
                  </a:lnTo>
                  <a:lnTo>
                    <a:pt x="379590" y="176098"/>
                  </a:lnTo>
                  <a:lnTo>
                    <a:pt x="388289" y="191223"/>
                  </a:lnTo>
                  <a:lnTo>
                    <a:pt x="396354" y="211620"/>
                  </a:lnTo>
                  <a:lnTo>
                    <a:pt x="405676" y="239471"/>
                  </a:lnTo>
                  <a:lnTo>
                    <a:pt x="408520" y="247383"/>
                  </a:lnTo>
                  <a:lnTo>
                    <a:pt x="414070" y="256679"/>
                  </a:lnTo>
                  <a:lnTo>
                    <a:pt x="423506" y="264426"/>
                  </a:lnTo>
                  <a:lnTo>
                    <a:pt x="437997" y="267652"/>
                  </a:lnTo>
                  <a:lnTo>
                    <a:pt x="446227" y="266598"/>
                  </a:lnTo>
                  <a:lnTo>
                    <a:pt x="455028" y="262636"/>
                  </a:lnTo>
                  <a:lnTo>
                    <a:pt x="462051" y="254546"/>
                  </a:lnTo>
                  <a:lnTo>
                    <a:pt x="464921" y="241134"/>
                  </a:lnTo>
                  <a:close/>
                </a:path>
                <a:path w="1054735" h="269875">
                  <a:moveTo>
                    <a:pt x="661365" y="55943"/>
                  </a:moveTo>
                  <a:lnTo>
                    <a:pt x="652665" y="48488"/>
                  </a:lnTo>
                  <a:lnTo>
                    <a:pt x="636511" y="48488"/>
                  </a:lnTo>
                  <a:lnTo>
                    <a:pt x="633603" y="51803"/>
                  </a:lnTo>
                  <a:lnTo>
                    <a:pt x="626160" y="60502"/>
                  </a:lnTo>
                  <a:lnTo>
                    <a:pt x="621284" y="64566"/>
                  </a:lnTo>
                  <a:lnTo>
                    <a:pt x="615696" y="66662"/>
                  </a:lnTo>
                  <a:lnTo>
                    <a:pt x="609028" y="67424"/>
                  </a:lnTo>
                  <a:lnTo>
                    <a:pt x="600875" y="67538"/>
                  </a:lnTo>
                  <a:lnTo>
                    <a:pt x="604189" y="37299"/>
                  </a:lnTo>
                  <a:lnTo>
                    <a:pt x="601484" y="24155"/>
                  </a:lnTo>
                  <a:lnTo>
                    <a:pt x="592175" y="15443"/>
                  </a:lnTo>
                  <a:lnTo>
                    <a:pt x="579145" y="10617"/>
                  </a:lnTo>
                  <a:lnTo>
                    <a:pt x="565251" y="9131"/>
                  </a:lnTo>
                  <a:lnTo>
                    <a:pt x="562749" y="9131"/>
                  </a:lnTo>
                  <a:lnTo>
                    <a:pt x="562749" y="12026"/>
                  </a:lnTo>
                  <a:lnTo>
                    <a:pt x="564413" y="12852"/>
                  </a:lnTo>
                  <a:lnTo>
                    <a:pt x="565658" y="13271"/>
                  </a:lnTo>
                  <a:lnTo>
                    <a:pt x="568553" y="14516"/>
                  </a:lnTo>
                  <a:lnTo>
                    <a:pt x="571055" y="17830"/>
                  </a:lnTo>
                  <a:lnTo>
                    <a:pt x="569391" y="35648"/>
                  </a:lnTo>
                  <a:lnTo>
                    <a:pt x="566077" y="67538"/>
                  </a:lnTo>
                  <a:lnTo>
                    <a:pt x="514286" y="67538"/>
                  </a:lnTo>
                  <a:lnTo>
                    <a:pt x="513041" y="67957"/>
                  </a:lnTo>
                  <a:lnTo>
                    <a:pt x="513041" y="70027"/>
                  </a:lnTo>
                  <a:lnTo>
                    <a:pt x="515531" y="71272"/>
                  </a:lnTo>
                  <a:lnTo>
                    <a:pt x="517601" y="72097"/>
                  </a:lnTo>
                  <a:lnTo>
                    <a:pt x="520090" y="73342"/>
                  </a:lnTo>
                  <a:lnTo>
                    <a:pt x="525475" y="82867"/>
                  </a:lnTo>
                  <a:lnTo>
                    <a:pt x="529209" y="82867"/>
                  </a:lnTo>
                  <a:lnTo>
                    <a:pt x="537489" y="81635"/>
                  </a:lnTo>
                  <a:lnTo>
                    <a:pt x="564832" y="81635"/>
                  </a:lnTo>
                  <a:lnTo>
                    <a:pt x="548259" y="249008"/>
                  </a:lnTo>
                  <a:lnTo>
                    <a:pt x="549173" y="256120"/>
                  </a:lnTo>
                  <a:lnTo>
                    <a:pt x="552767" y="262064"/>
                  </a:lnTo>
                  <a:lnTo>
                    <a:pt x="558457" y="266141"/>
                  </a:lnTo>
                  <a:lnTo>
                    <a:pt x="565658" y="267652"/>
                  </a:lnTo>
                  <a:lnTo>
                    <a:pt x="573938" y="267652"/>
                  </a:lnTo>
                  <a:lnTo>
                    <a:pt x="581812" y="261442"/>
                  </a:lnTo>
                  <a:lnTo>
                    <a:pt x="582650" y="251917"/>
                  </a:lnTo>
                  <a:lnTo>
                    <a:pt x="599643" y="81635"/>
                  </a:lnTo>
                  <a:lnTo>
                    <a:pt x="655980" y="81635"/>
                  </a:lnTo>
                  <a:lnTo>
                    <a:pt x="661365" y="73342"/>
                  </a:lnTo>
                  <a:lnTo>
                    <a:pt x="661365" y="55943"/>
                  </a:lnTo>
                  <a:close/>
                </a:path>
                <a:path w="1054735" h="269875">
                  <a:moveTo>
                    <a:pt x="726008" y="33985"/>
                  </a:moveTo>
                  <a:lnTo>
                    <a:pt x="723442" y="24561"/>
                  </a:lnTo>
                  <a:lnTo>
                    <a:pt x="716991" y="19164"/>
                  </a:lnTo>
                  <a:lnTo>
                    <a:pt x="708520" y="16738"/>
                  </a:lnTo>
                  <a:lnTo>
                    <a:pt x="699897" y="16167"/>
                  </a:lnTo>
                  <a:lnTo>
                    <a:pt x="689546" y="16167"/>
                  </a:lnTo>
                  <a:lnTo>
                    <a:pt x="689546" y="19481"/>
                  </a:lnTo>
                  <a:lnTo>
                    <a:pt x="690778" y="19900"/>
                  </a:lnTo>
                  <a:lnTo>
                    <a:pt x="691197" y="19900"/>
                  </a:lnTo>
                  <a:lnTo>
                    <a:pt x="693686" y="20726"/>
                  </a:lnTo>
                  <a:lnTo>
                    <a:pt x="695756" y="21145"/>
                  </a:lnTo>
                  <a:lnTo>
                    <a:pt x="695756" y="28600"/>
                  </a:lnTo>
                  <a:lnTo>
                    <a:pt x="695439" y="33985"/>
                  </a:lnTo>
                  <a:lnTo>
                    <a:pt x="695337" y="45580"/>
                  </a:lnTo>
                  <a:lnTo>
                    <a:pt x="703211" y="50558"/>
                  </a:lnTo>
                  <a:lnTo>
                    <a:pt x="717715" y="50558"/>
                  </a:lnTo>
                  <a:lnTo>
                    <a:pt x="726008" y="44348"/>
                  </a:lnTo>
                  <a:lnTo>
                    <a:pt x="726008" y="33985"/>
                  </a:lnTo>
                  <a:close/>
                </a:path>
                <a:path w="1054735" h="269875">
                  <a:moveTo>
                    <a:pt x="770737" y="142532"/>
                  </a:moveTo>
                  <a:lnTo>
                    <a:pt x="737717" y="109562"/>
                  </a:lnTo>
                  <a:lnTo>
                    <a:pt x="722680" y="107734"/>
                  </a:lnTo>
                  <a:lnTo>
                    <a:pt x="691019" y="115138"/>
                  </a:lnTo>
                  <a:lnTo>
                    <a:pt x="664171" y="131559"/>
                  </a:lnTo>
                  <a:lnTo>
                    <a:pt x="645553" y="148285"/>
                  </a:lnTo>
                  <a:lnTo>
                    <a:pt x="638581" y="156629"/>
                  </a:lnTo>
                  <a:lnTo>
                    <a:pt x="638581" y="157454"/>
                  </a:lnTo>
                  <a:lnTo>
                    <a:pt x="639406" y="157861"/>
                  </a:lnTo>
                  <a:lnTo>
                    <a:pt x="640651" y="157861"/>
                  </a:lnTo>
                  <a:lnTo>
                    <a:pt x="643966" y="157035"/>
                  </a:lnTo>
                  <a:lnTo>
                    <a:pt x="646036" y="157035"/>
                  </a:lnTo>
                  <a:lnTo>
                    <a:pt x="653084" y="160350"/>
                  </a:lnTo>
                  <a:lnTo>
                    <a:pt x="656818" y="160350"/>
                  </a:lnTo>
                  <a:lnTo>
                    <a:pt x="657225" y="159931"/>
                  </a:lnTo>
                  <a:lnTo>
                    <a:pt x="659295" y="157035"/>
                  </a:lnTo>
                  <a:lnTo>
                    <a:pt x="661365" y="154139"/>
                  </a:lnTo>
                  <a:lnTo>
                    <a:pt x="668540" y="146177"/>
                  </a:lnTo>
                  <a:lnTo>
                    <a:pt x="677062" y="139585"/>
                  </a:lnTo>
                  <a:lnTo>
                    <a:pt x="687082" y="135077"/>
                  </a:lnTo>
                  <a:lnTo>
                    <a:pt x="698665" y="133413"/>
                  </a:lnTo>
                  <a:lnTo>
                    <a:pt x="705281" y="133413"/>
                  </a:lnTo>
                  <a:lnTo>
                    <a:pt x="708609" y="135077"/>
                  </a:lnTo>
                  <a:lnTo>
                    <a:pt x="712330" y="136321"/>
                  </a:lnTo>
                  <a:lnTo>
                    <a:pt x="697090" y="151803"/>
                  </a:lnTo>
                  <a:lnTo>
                    <a:pt x="684580" y="169506"/>
                  </a:lnTo>
                  <a:lnTo>
                    <a:pt x="676097" y="189153"/>
                  </a:lnTo>
                  <a:lnTo>
                    <a:pt x="672973" y="210477"/>
                  </a:lnTo>
                  <a:lnTo>
                    <a:pt x="680999" y="242087"/>
                  </a:lnTo>
                  <a:lnTo>
                    <a:pt x="699541" y="259524"/>
                  </a:lnTo>
                  <a:lnTo>
                    <a:pt x="720344" y="266941"/>
                  </a:lnTo>
                  <a:lnTo>
                    <a:pt x="735114" y="268490"/>
                  </a:lnTo>
                  <a:lnTo>
                    <a:pt x="750963" y="265544"/>
                  </a:lnTo>
                  <a:lnTo>
                    <a:pt x="759980" y="258597"/>
                  </a:lnTo>
                  <a:lnTo>
                    <a:pt x="764019" y="250482"/>
                  </a:lnTo>
                  <a:lnTo>
                    <a:pt x="764946" y="244043"/>
                  </a:lnTo>
                  <a:lnTo>
                    <a:pt x="764044" y="237807"/>
                  </a:lnTo>
                  <a:lnTo>
                    <a:pt x="760133" y="229641"/>
                  </a:lnTo>
                  <a:lnTo>
                    <a:pt x="751497" y="222250"/>
                  </a:lnTo>
                  <a:lnTo>
                    <a:pt x="736358" y="218351"/>
                  </a:lnTo>
                  <a:lnTo>
                    <a:pt x="720813" y="217182"/>
                  </a:lnTo>
                  <a:lnTo>
                    <a:pt x="703986" y="213690"/>
                  </a:lnTo>
                  <a:lnTo>
                    <a:pt x="690499" y="206006"/>
                  </a:lnTo>
                  <a:lnTo>
                    <a:pt x="684974" y="192252"/>
                  </a:lnTo>
                  <a:lnTo>
                    <a:pt x="686435" y="183667"/>
                  </a:lnTo>
                  <a:lnTo>
                    <a:pt x="690689" y="174904"/>
                  </a:lnTo>
                  <a:lnTo>
                    <a:pt x="697572" y="168071"/>
                  </a:lnTo>
                  <a:lnTo>
                    <a:pt x="706945" y="165328"/>
                  </a:lnTo>
                  <a:lnTo>
                    <a:pt x="713790" y="166293"/>
                  </a:lnTo>
                  <a:lnTo>
                    <a:pt x="735088" y="170561"/>
                  </a:lnTo>
                  <a:lnTo>
                    <a:pt x="742149" y="171538"/>
                  </a:lnTo>
                  <a:lnTo>
                    <a:pt x="756056" y="168516"/>
                  </a:lnTo>
                  <a:lnTo>
                    <a:pt x="759828" y="165328"/>
                  </a:lnTo>
                  <a:lnTo>
                    <a:pt x="764844" y="161074"/>
                  </a:lnTo>
                  <a:lnTo>
                    <a:pt x="769416" y="151612"/>
                  </a:lnTo>
                  <a:lnTo>
                    <a:pt x="770737" y="142532"/>
                  </a:lnTo>
                  <a:close/>
                </a:path>
                <a:path w="1054735" h="269875">
                  <a:moveTo>
                    <a:pt x="774065" y="33566"/>
                  </a:moveTo>
                  <a:lnTo>
                    <a:pt x="770877" y="23507"/>
                  </a:lnTo>
                  <a:lnTo>
                    <a:pt x="763447" y="18338"/>
                  </a:lnTo>
                  <a:lnTo>
                    <a:pt x="755015" y="16433"/>
                  </a:lnTo>
                  <a:lnTo>
                    <a:pt x="748792" y="16167"/>
                  </a:lnTo>
                  <a:lnTo>
                    <a:pt x="737603" y="16167"/>
                  </a:lnTo>
                  <a:lnTo>
                    <a:pt x="737603" y="19075"/>
                  </a:lnTo>
                  <a:lnTo>
                    <a:pt x="738428" y="19900"/>
                  </a:lnTo>
                  <a:lnTo>
                    <a:pt x="739267" y="19900"/>
                  </a:lnTo>
                  <a:lnTo>
                    <a:pt x="741743" y="20726"/>
                  </a:lnTo>
                  <a:lnTo>
                    <a:pt x="744220" y="21145"/>
                  </a:lnTo>
                  <a:lnTo>
                    <a:pt x="744220" y="28600"/>
                  </a:lnTo>
                  <a:lnTo>
                    <a:pt x="743407" y="35648"/>
                  </a:lnTo>
                  <a:lnTo>
                    <a:pt x="743407" y="45173"/>
                  </a:lnTo>
                  <a:lnTo>
                    <a:pt x="751268" y="50558"/>
                  </a:lnTo>
                  <a:lnTo>
                    <a:pt x="765784" y="50558"/>
                  </a:lnTo>
                  <a:lnTo>
                    <a:pt x="774065" y="44754"/>
                  </a:lnTo>
                  <a:lnTo>
                    <a:pt x="774065" y="33566"/>
                  </a:lnTo>
                  <a:close/>
                </a:path>
                <a:path w="1054735" h="269875">
                  <a:moveTo>
                    <a:pt x="1054214" y="72097"/>
                  </a:moveTo>
                  <a:lnTo>
                    <a:pt x="1045514" y="64630"/>
                  </a:lnTo>
                  <a:lnTo>
                    <a:pt x="1029360" y="64630"/>
                  </a:lnTo>
                  <a:lnTo>
                    <a:pt x="1025626" y="68770"/>
                  </a:lnTo>
                  <a:lnTo>
                    <a:pt x="1014031" y="82448"/>
                  </a:lnTo>
                  <a:lnTo>
                    <a:pt x="1008227" y="84112"/>
                  </a:lnTo>
                  <a:lnTo>
                    <a:pt x="1000353" y="84112"/>
                  </a:lnTo>
                  <a:lnTo>
                    <a:pt x="967219" y="84112"/>
                  </a:lnTo>
                  <a:lnTo>
                    <a:pt x="955611" y="24447"/>
                  </a:lnTo>
                  <a:lnTo>
                    <a:pt x="953477" y="15748"/>
                  </a:lnTo>
                  <a:lnTo>
                    <a:pt x="948194" y="7886"/>
                  </a:lnTo>
                  <a:lnTo>
                    <a:pt x="936790" y="2197"/>
                  </a:lnTo>
                  <a:lnTo>
                    <a:pt x="916254" y="0"/>
                  </a:lnTo>
                  <a:lnTo>
                    <a:pt x="901738" y="0"/>
                  </a:lnTo>
                  <a:lnTo>
                    <a:pt x="901738" y="3733"/>
                  </a:lnTo>
                  <a:lnTo>
                    <a:pt x="907135" y="5803"/>
                  </a:lnTo>
                  <a:lnTo>
                    <a:pt x="909612" y="7874"/>
                  </a:lnTo>
                  <a:lnTo>
                    <a:pt x="910450" y="9525"/>
                  </a:lnTo>
                  <a:lnTo>
                    <a:pt x="924953" y="84112"/>
                  </a:lnTo>
                  <a:lnTo>
                    <a:pt x="821372" y="84112"/>
                  </a:lnTo>
                  <a:lnTo>
                    <a:pt x="820547" y="84518"/>
                  </a:lnTo>
                  <a:lnTo>
                    <a:pt x="820547" y="87007"/>
                  </a:lnTo>
                  <a:lnTo>
                    <a:pt x="825931" y="88671"/>
                  </a:lnTo>
                  <a:lnTo>
                    <a:pt x="828001" y="90741"/>
                  </a:lnTo>
                  <a:lnTo>
                    <a:pt x="833805" y="99021"/>
                  </a:lnTo>
                  <a:lnTo>
                    <a:pt x="837539" y="99021"/>
                  </a:lnTo>
                  <a:lnTo>
                    <a:pt x="845400" y="97777"/>
                  </a:lnTo>
                  <a:lnTo>
                    <a:pt x="927849" y="97777"/>
                  </a:lnTo>
                  <a:lnTo>
                    <a:pt x="933653" y="127609"/>
                  </a:lnTo>
                  <a:lnTo>
                    <a:pt x="933653" y="135064"/>
                  </a:lnTo>
                  <a:lnTo>
                    <a:pt x="931214" y="146558"/>
                  </a:lnTo>
                  <a:lnTo>
                    <a:pt x="923759" y="153619"/>
                  </a:lnTo>
                  <a:lnTo>
                    <a:pt x="911098" y="158026"/>
                  </a:lnTo>
                  <a:lnTo>
                    <a:pt x="893051" y="161582"/>
                  </a:lnTo>
                  <a:lnTo>
                    <a:pt x="882345" y="164071"/>
                  </a:lnTo>
                  <a:lnTo>
                    <a:pt x="869315" y="169875"/>
                  </a:lnTo>
                  <a:lnTo>
                    <a:pt x="858316" y="181292"/>
                  </a:lnTo>
                  <a:lnTo>
                    <a:pt x="853681" y="200533"/>
                  </a:lnTo>
                  <a:lnTo>
                    <a:pt x="861314" y="227609"/>
                  </a:lnTo>
                  <a:lnTo>
                    <a:pt x="880872" y="249580"/>
                  </a:lnTo>
                  <a:lnTo>
                    <a:pt x="907351" y="264337"/>
                  </a:lnTo>
                  <a:lnTo>
                    <a:pt x="935723" y="269722"/>
                  </a:lnTo>
                  <a:lnTo>
                    <a:pt x="949909" y="267512"/>
                  </a:lnTo>
                  <a:lnTo>
                    <a:pt x="959700" y="261645"/>
                  </a:lnTo>
                  <a:lnTo>
                    <a:pt x="965377" y="253301"/>
                  </a:lnTo>
                  <a:lnTo>
                    <a:pt x="967219" y="243624"/>
                  </a:lnTo>
                  <a:lnTo>
                    <a:pt x="963269" y="229971"/>
                  </a:lnTo>
                  <a:lnTo>
                    <a:pt x="953960" y="222961"/>
                  </a:lnTo>
                  <a:lnTo>
                    <a:pt x="943089" y="220383"/>
                  </a:lnTo>
                  <a:lnTo>
                    <a:pt x="921169" y="219329"/>
                  </a:lnTo>
                  <a:lnTo>
                    <a:pt x="902004" y="216166"/>
                  </a:lnTo>
                  <a:lnTo>
                    <a:pt x="884783" y="207886"/>
                  </a:lnTo>
                  <a:lnTo>
                    <a:pt x="877316" y="191833"/>
                  </a:lnTo>
                  <a:lnTo>
                    <a:pt x="879652" y="183311"/>
                  </a:lnTo>
                  <a:lnTo>
                    <a:pt x="886421" y="175882"/>
                  </a:lnTo>
                  <a:lnTo>
                    <a:pt x="897229" y="170624"/>
                  </a:lnTo>
                  <a:lnTo>
                    <a:pt x="911694" y="168630"/>
                  </a:lnTo>
                  <a:lnTo>
                    <a:pt x="919226" y="169151"/>
                  </a:lnTo>
                  <a:lnTo>
                    <a:pt x="942047" y="171437"/>
                  </a:lnTo>
                  <a:lnTo>
                    <a:pt x="949820" y="171945"/>
                  </a:lnTo>
                  <a:lnTo>
                    <a:pt x="959523" y="170205"/>
                  </a:lnTo>
                  <a:lnTo>
                    <a:pt x="968768" y="165163"/>
                  </a:lnTo>
                  <a:lnTo>
                    <a:pt x="975677" y="157099"/>
                  </a:lnTo>
                  <a:lnTo>
                    <a:pt x="978395" y="146253"/>
                  </a:lnTo>
                  <a:lnTo>
                    <a:pt x="978395" y="142938"/>
                  </a:lnTo>
                  <a:lnTo>
                    <a:pt x="969695" y="97777"/>
                  </a:lnTo>
                  <a:lnTo>
                    <a:pt x="1048829" y="97777"/>
                  </a:lnTo>
                  <a:lnTo>
                    <a:pt x="1054214" y="89916"/>
                  </a:lnTo>
                  <a:lnTo>
                    <a:pt x="1054214" y="72097"/>
                  </a:lnTo>
                  <a:close/>
                </a:path>
              </a:pathLst>
            </a:custGeom>
            <a:solidFill>
              <a:srgbClr val="009245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37" name="object 37" descr="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3576854" y="4166718"/>
              <a:ext cx="252323" cy="190588"/>
            </a:xfrm>
            <a:prstGeom prst="rect">
              <a:avLst/>
            </a:prstGeom>
          </p:spPr>
        </p:pic>
        <p:pic>
          <p:nvPicPr>
            <p:cNvPr id="38" name="object 38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888512" y="4310491"/>
              <a:ext cx="95288" cy="95288"/>
            </a:xfrm>
            <a:prstGeom prst="rect">
              <a:avLst/>
            </a:prstGeom>
          </p:spPr>
        </p:pic>
        <p:pic>
          <p:nvPicPr>
            <p:cNvPr id="39" name="object 39" descr="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147143" y="9855489"/>
              <a:ext cx="2195375" cy="23522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202304チキン南蛮 ふわふわ春キャベツのせ</dc:title>
  <dcterms:created xsi:type="dcterms:W3CDTF">2023-02-15T06:41:05Z</dcterms:created>
  <dcterms:modified xsi:type="dcterms:W3CDTF">2023-02-15T06:41:05Z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2023-02-15T00:00:00Z</vt:filetime>
  </property>
  <property fmtid="{D5CDD505-2E9C-101B-9397-08002B2CF9AE}" pid="3" name="Creator">
    <vt:lpwstr>Adobe Illustrator 27.1 (Macintosh)</vt:lpwstr>
  </property>
  <property fmtid="{D5CDD505-2E9C-101B-9397-08002B2CF9AE}" pid="4" name="LastSaved">
    <vt:filetime>2023-02-15T00:00:00Z</vt:filetime>
  </property>
  <property fmtid="{D5CDD505-2E9C-101B-9397-08002B2CF9AE}" pid="5" name="Producer">
    <vt:lpwstr>Adobe PDF library 17.00</vt:lpwstr>
  </property>
</Properties>
</file>