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</p:sldIdLst>
  <p:sldSz cx="7556500" cy="106934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桜鯰フォント" panose="02000600000000000000" charset="-128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36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49450" y="8470900"/>
            <a:ext cx="3343265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07"/>
              </a:lnSpc>
              <a:spcBef>
                <a:spcPct val="0"/>
              </a:spcBef>
            </a:pPr>
            <a:r>
              <a:rPr lang="en-US" sz="8362" dirty="0">
                <a:solidFill>
                  <a:srgbClr val="000000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580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ユーザー設定</PresentationFormat>
  <Paragraphs>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Calibri</vt:lpstr>
      <vt:lpstr>桜鯰フォント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ベージュ　シンプル　屋台　のぼり</dc:title>
  <dc:creator>佐藤 直樹</dc:creator>
  <cp:lastModifiedBy>Naoki.sato</cp:lastModifiedBy>
  <cp:revision>4</cp:revision>
  <dcterms:created xsi:type="dcterms:W3CDTF">2006-08-16T00:00:00Z</dcterms:created>
  <dcterms:modified xsi:type="dcterms:W3CDTF">2024-07-29T05:37:42Z</dcterms:modified>
  <dc:identifier>DAGL253VJv4</dc:identifier>
</cp:coreProperties>
</file>