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</p:sldIdLst>
  <p:sldSz cx="7556500" cy="10693400"/>
  <p:notesSz cx="6735763" cy="9866313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36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5" Type="http://schemas.openxmlformats.org/officeDocument/2006/relationships/font" Target="fonts/font3.fntdata"/><Relationship Id="rId10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8366" cy="1069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2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ユーザー設定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お米</dc:title>
  <dc:creator>夫松 遥那</dc:creator>
  <cp:lastModifiedBy>夫松 遥那</cp:lastModifiedBy>
  <cp:revision>4</cp:revision>
  <cp:lastPrinted>2024-12-02T00:19:32Z</cp:lastPrinted>
  <dcterms:created xsi:type="dcterms:W3CDTF">2006-08-16T00:00:00Z</dcterms:created>
  <dcterms:modified xsi:type="dcterms:W3CDTF">2024-12-02T00:22:32Z</dcterms:modified>
  <dc:identifier>DAGXkGTNkGs</dc:identifier>
</cp:coreProperties>
</file>