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15125700"/>
  <p:notesSz cx="10693400" cy="151257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2003" cy="12543840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725492" y="14724625"/>
            <a:ext cx="1441428" cy="118041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422000" y="14366129"/>
            <a:ext cx="1871767" cy="424097"/>
          </a:xfrm>
          <a:prstGeom prst="rect">
            <a:avLst/>
          </a:prstGeom>
        </p:spPr>
      </p:pic>
      <p:grpSp>
        <p:nvGrpSpPr>
          <p:cNvPr id="5" name="object 5" descr=""/>
          <p:cNvGrpSpPr/>
          <p:nvPr/>
        </p:nvGrpSpPr>
        <p:grpSpPr>
          <a:xfrm>
            <a:off x="5271939" y="148732"/>
            <a:ext cx="4897120" cy="8788400"/>
            <a:chOff x="5271939" y="148732"/>
            <a:chExt cx="4897120" cy="8788400"/>
          </a:xfrm>
        </p:grpSpPr>
        <p:pic>
          <p:nvPicPr>
            <p:cNvPr id="6" name="object 6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271939" y="148732"/>
              <a:ext cx="4406900" cy="8788400"/>
            </a:xfrm>
            <a:prstGeom prst="rect">
              <a:avLst/>
            </a:prstGeom>
          </p:spPr>
        </p:pic>
        <p:sp>
          <p:nvSpPr>
            <p:cNvPr id="7" name="object 7" descr=""/>
            <p:cNvSpPr/>
            <p:nvPr/>
          </p:nvSpPr>
          <p:spPr>
            <a:xfrm>
              <a:off x="7485283" y="774939"/>
              <a:ext cx="1689100" cy="4012565"/>
            </a:xfrm>
            <a:custGeom>
              <a:avLst/>
              <a:gdLst/>
              <a:ahLst/>
              <a:cxnLst/>
              <a:rect l="l" t="t" r="r" b="b"/>
              <a:pathLst>
                <a:path w="1689100" h="4012565">
                  <a:moveTo>
                    <a:pt x="588643" y="2084717"/>
                  </a:moveTo>
                  <a:lnTo>
                    <a:pt x="460540" y="2084717"/>
                  </a:lnTo>
                  <a:lnTo>
                    <a:pt x="477727" y="2130504"/>
                  </a:lnTo>
                  <a:lnTo>
                    <a:pt x="496865" y="2176975"/>
                  </a:lnTo>
                  <a:lnTo>
                    <a:pt x="517723" y="2223870"/>
                  </a:lnTo>
                  <a:lnTo>
                    <a:pt x="540072" y="2270928"/>
                  </a:lnTo>
                  <a:lnTo>
                    <a:pt x="563680" y="2317889"/>
                  </a:lnTo>
                  <a:lnTo>
                    <a:pt x="588319" y="2364492"/>
                  </a:lnTo>
                  <a:lnTo>
                    <a:pt x="613758" y="2410477"/>
                  </a:lnTo>
                  <a:lnTo>
                    <a:pt x="639766" y="2455584"/>
                  </a:lnTo>
                  <a:lnTo>
                    <a:pt x="666114" y="2499551"/>
                  </a:lnTo>
                  <a:lnTo>
                    <a:pt x="692571" y="2542119"/>
                  </a:lnTo>
                  <a:lnTo>
                    <a:pt x="718907" y="2583028"/>
                  </a:lnTo>
                  <a:lnTo>
                    <a:pt x="744893" y="2622016"/>
                  </a:lnTo>
                  <a:lnTo>
                    <a:pt x="746633" y="2625509"/>
                  </a:lnTo>
                  <a:lnTo>
                    <a:pt x="753605" y="2625509"/>
                  </a:lnTo>
                  <a:lnTo>
                    <a:pt x="758925" y="2623982"/>
                  </a:lnTo>
                  <a:lnTo>
                    <a:pt x="763425" y="2619838"/>
                  </a:lnTo>
                  <a:lnTo>
                    <a:pt x="765635" y="2613732"/>
                  </a:lnTo>
                  <a:lnTo>
                    <a:pt x="764082" y="2606319"/>
                  </a:lnTo>
                  <a:lnTo>
                    <a:pt x="749381" y="2564647"/>
                  </a:lnTo>
                  <a:lnTo>
                    <a:pt x="733415" y="2520218"/>
                  </a:lnTo>
                  <a:lnTo>
                    <a:pt x="699017" y="2425151"/>
                  </a:lnTo>
                  <a:lnTo>
                    <a:pt x="681252" y="2375543"/>
                  </a:lnTo>
                  <a:lnTo>
                    <a:pt x="663554" y="2325238"/>
                  </a:lnTo>
                  <a:lnTo>
                    <a:pt x="646255" y="2274751"/>
                  </a:lnTo>
                  <a:lnTo>
                    <a:pt x="629690" y="2224597"/>
                  </a:lnTo>
                  <a:lnTo>
                    <a:pt x="614190" y="2175292"/>
                  </a:lnTo>
                  <a:lnTo>
                    <a:pt x="600090" y="2127349"/>
                  </a:lnTo>
                  <a:lnTo>
                    <a:pt x="588643" y="2084717"/>
                  </a:lnTo>
                  <a:close/>
                </a:path>
                <a:path w="1689100" h="4012565">
                  <a:moveTo>
                    <a:pt x="971871" y="1981796"/>
                  </a:moveTo>
                  <a:lnTo>
                    <a:pt x="816406" y="1981796"/>
                  </a:lnTo>
                  <a:lnTo>
                    <a:pt x="839469" y="2007389"/>
                  </a:lnTo>
                  <a:lnTo>
                    <a:pt x="860896" y="2034782"/>
                  </a:lnTo>
                  <a:lnTo>
                    <a:pt x="883631" y="2060540"/>
                  </a:lnTo>
                  <a:lnTo>
                    <a:pt x="910615" y="2081225"/>
                  </a:lnTo>
                  <a:lnTo>
                    <a:pt x="922924" y="2131010"/>
                  </a:lnTo>
                  <a:lnTo>
                    <a:pt x="937494" y="2178867"/>
                  </a:lnTo>
                  <a:lnTo>
                    <a:pt x="955328" y="2223290"/>
                  </a:lnTo>
                  <a:lnTo>
                    <a:pt x="977432" y="2262771"/>
                  </a:lnTo>
                  <a:lnTo>
                    <a:pt x="1004811" y="2295804"/>
                  </a:lnTo>
                  <a:lnTo>
                    <a:pt x="1050820" y="2295993"/>
                  </a:lnTo>
                  <a:lnTo>
                    <a:pt x="1097649" y="2290999"/>
                  </a:lnTo>
                  <a:lnTo>
                    <a:pt x="1144563" y="2281197"/>
                  </a:lnTo>
                  <a:lnTo>
                    <a:pt x="1190832" y="2266959"/>
                  </a:lnTo>
                  <a:lnTo>
                    <a:pt x="1235723" y="2248658"/>
                  </a:lnTo>
                  <a:lnTo>
                    <a:pt x="1278502" y="2226667"/>
                  </a:lnTo>
                  <a:lnTo>
                    <a:pt x="1289580" y="2219647"/>
                  </a:lnTo>
                  <a:lnTo>
                    <a:pt x="1060854" y="2219647"/>
                  </a:lnTo>
                  <a:lnTo>
                    <a:pt x="1030986" y="2212060"/>
                  </a:lnTo>
                  <a:lnTo>
                    <a:pt x="1000428" y="2192494"/>
                  </a:lnTo>
                  <a:lnTo>
                    <a:pt x="973634" y="2161478"/>
                  </a:lnTo>
                  <a:lnTo>
                    <a:pt x="953710" y="2121301"/>
                  </a:lnTo>
                  <a:lnTo>
                    <a:pt x="943762" y="2074252"/>
                  </a:lnTo>
                  <a:lnTo>
                    <a:pt x="957006" y="2044921"/>
                  </a:lnTo>
                  <a:lnTo>
                    <a:pt x="965998" y="2013629"/>
                  </a:lnTo>
                  <a:lnTo>
                    <a:pt x="971721" y="1982995"/>
                  </a:lnTo>
                  <a:lnTo>
                    <a:pt x="971871" y="1981796"/>
                  </a:lnTo>
                  <a:close/>
                </a:path>
                <a:path w="1689100" h="4012565">
                  <a:moveTo>
                    <a:pt x="1387764" y="1934593"/>
                  </a:moveTo>
                  <a:lnTo>
                    <a:pt x="1165449" y="1934593"/>
                  </a:lnTo>
                  <a:lnTo>
                    <a:pt x="1208980" y="1937572"/>
                  </a:lnTo>
                  <a:lnTo>
                    <a:pt x="1251810" y="1946473"/>
                  </a:lnTo>
                  <a:lnTo>
                    <a:pt x="1294396" y="1962607"/>
                  </a:lnTo>
                  <a:lnTo>
                    <a:pt x="1312899" y="1993000"/>
                  </a:lnTo>
                  <a:lnTo>
                    <a:pt x="1318131" y="2025060"/>
                  </a:lnTo>
                  <a:lnTo>
                    <a:pt x="1311867" y="2057762"/>
                  </a:lnTo>
                  <a:lnTo>
                    <a:pt x="1271948" y="2120998"/>
                  </a:lnTo>
                  <a:lnTo>
                    <a:pt x="1241844" y="2149484"/>
                  </a:lnTo>
                  <a:lnTo>
                    <a:pt x="1207341" y="2174517"/>
                  </a:lnTo>
                  <a:lnTo>
                    <a:pt x="1170217" y="2195074"/>
                  </a:lnTo>
                  <a:lnTo>
                    <a:pt x="1132244" y="2210130"/>
                  </a:lnTo>
                  <a:lnTo>
                    <a:pt x="1060854" y="2219647"/>
                  </a:lnTo>
                  <a:lnTo>
                    <a:pt x="1289580" y="2219647"/>
                  </a:lnTo>
                  <a:lnTo>
                    <a:pt x="1354800" y="2173108"/>
                  </a:lnTo>
                  <a:lnTo>
                    <a:pt x="1386852" y="2142286"/>
                  </a:lnTo>
                  <a:lnTo>
                    <a:pt x="1409528" y="2092788"/>
                  </a:lnTo>
                  <a:lnTo>
                    <a:pt x="1416507" y="2039365"/>
                  </a:lnTo>
                  <a:lnTo>
                    <a:pt x="1409864" y="1987590"/>
                  </a:lnTo>
                  <a:lnTo>
                    <a:pt x="1390995" y="1939163"/>
                  </a:lnTo>
                  <a:lnTo>
                    <a:pt x="1387764" y="1934593"/>
                  </a:lnTo>
                  <a:close/>
                </a:path>
                <a:path w="1689100" h="4012565">
                  <a:moveTo>
                    <a:pt x="519849" y="1592783"/>
                  </a:moveTo>
                  <a:lnTo>
                    <a:pt x="464899" y="1604554"/>
                  </a:lnTo>
                  <a:lnTo>
                    <a:pt x="423308" y="1648748"/>
                  </a:lnTo>
                  <a:lnTo>
                    <a:pt x="407905" y="1693166"/>
                  </a:lnTo>
                  <a:lnTo>
                    <a:pt x="399575" y="1744250"/>
                  </a:lnTo>
                  <a:lnTo>
                    <a:pt x="397521" y="1799280"/>
                  </a:lnTo>
                  <a:lnTo>
                    <a:pt x="400945" y="1855537"/>
                  </a:lnTo>
                  <a:lnTo>
                    <a:pt x="409061" y="1910346"/>
                  </a:lnTo>
                  <a:lnTo>
                    <a:pt x="421041" y="1960855"/>
                  </a:lnTo>
                  <a:lnTo>
                    <a:pt x="436118" y="2004479"/>
                  </a:lnTo>
                  <a:lnTo>
                    <a:pt x="392275" y="2020619"/>
                  </a:lnTo>
                  <a:lnTo>
                    <a:pt x="348707" y="2037613"/>
                  </a:lnTo>
                  <a:lnTo>
                    <a:pt x="165016" y="2112891"/>
                  </a:lnTo>
                  <a:lnTo>
                    <a:pt x="113633" y="2133256"/>
                  </a:lnTo>
                  <a:lnTo>
                    <a:pt x="58834" y="2154122"/>
                  </a:lnTo>
                  <a:lnTo>
                    <a:pt x="0" y="2175433"/>
                  </a:lnTo>
                  <a:lnTo>
                    <a:pt x="8724" y="2180666"/>
                  </a:lnTo>
                  <a:lnTo>
                    <a:pt x="13957" y="2185898"/>
                  </a:lnTo>
                  <a:lnTo>
                    <a:pt x="15697" y="2194623"/>
                  </a:lnTo>
                  <a:lnTo>
                    <a:pt x="71099" y="2186775"/>
                  </a:lnTo>
                  <a:lnTo>
                    <a:pt x="120986" y="2178239"/>
                  </a:lnTo>
                  <a:lnTo>
                    <a:pt x="167083" y="2168841"/>
                  </a:lnTo>
                  <a:lnTo>
                    <a:pt x="211112" y="2158410"/>
                  </a:lnTo>
                  <a:lnTo>
                    <a:pt x="254795" y="2146773"/>
                  </a:lnTo>
                  <a:lnTo>
                    <a:pt x="299857" y="2133757"/>
                  </a:lnTo>
                  <a:lnTo>
                    <a:pt x="460540" y="2084717"/>
                  </a:lnTo>
                  <a:lnTo>
                    <a:pt x="588643" y="2084717"/>
                  </a:lnTo>
                  <a:lnTo>
                    <a:pt x="587707" y="2081225"/>
                  </a:lnTo>
                  <a:lnTo>
                    <a:pt x="577418" y="2037613"/>
                  </a:lnTo>
                  <a:lnTo>
                    <a:pt x="670338" y="2013198"/>
                  </a:lnTo>
                  <a:lnTo>
                    <a:pt x="713446" y="2002453"/>
                  </a:lnTo>
                  <a:lnTo>
                    <a:pt x="760572" y="1992126"/>
                  </a:lnTo>
                  <a:lnTo>
                    <a:pt x="816406" y="1981796"/>
                  </a:lnTo>
                  <a:lnTo>
                    <a:pt x="971871" y="1981796"/>
                  </a:lnTo>
                  <a:lnTo>
                    <a:pt x="975156" y="1955634"/>
                  </a:lnTo>
                  <a:lnTo>
                    <a:pt x="998615" y="1952142"/>
                  </a:lnTo>
                  <a:lnTo>
                    <a:pt x="559981" y="1952142"/>
                  </a:lnTo>
                  <a:lnTo>
                    <a:pt x="548469" y="1910301"/>
                  </a:lnTo>
                  <a:lnTo>
                    <a:pt x="539989" y="1864361"/>
                  </a:lnTo>
                  <a:lnTo>
                    <a:pt x="535858" y="1817119"/>
                  </a:lnTo>
                  <a:lnTo>
                    <a:pt x="537423" y="1771552"/>
                  </a:lnTo>
                  <a:lnTo>
                    <a:pt x="546023" y="1730590"/>
                  </a:lnTo>
                  <a:lnTo>
                    <a:pt x="656769" y="1730590"/>
                  </a:lnTo>
                  <a:lnTo>
                    <a:pt x="644162" y="1719156"/>
                  </a:lnTo>
                  <a:lnTo>
                    <a:pt x="619636" y="1680898"/>
                  </a:lnTo>
                  <a:lnTo>
                    <a:pt x="603592" y="1629409"/>
                  </a:lnTo>
                  <a:lnTo>
                    <a:pt x="586334" y="1614123"/>
                  </a:lnTo>
                  <a:lnTo>
                    <a:pt x="566297" y="1602595"/>
                  </a:lnTo>
                  <a:lnTo>
                    <a:pt x="543972" y="1595318"/>
                  </a:lnTo>
                  <a:lnTo>
                    <a:pt x="519849" y="1592783"/>
                  </a:lnTo>
                  <a:close/>
                </a:path>
                <a:path w="1689100" h="4012565">
                  <a:moveTo>
                    <a:pt x="656769" y="1730590"/>
                  </a:moveTo>
                  <a:lnTo>
                    <a:pt x="546023" y="1730590"/>
                  </a:lnTo>
                  <a:lnTo>
                    <a:pt x="583854" y="1766664"/>
                  </a:lnTo>
                  <a:lnTo>
                    <a:pt x="661946" y="1831697"/>
                  </a:lnTo>
                  <a:lnTo>
                    <a:pt x="699027" y="1866516"/>
                  </a:lnTo>
                  <a:lnTo>
                    <a:pt x="732675" y="1906777"/>
                  </a:lnTo>
                  <a:lnTo>
                    <a:pt x="653524" y="1929460"/>
                  </a:lnTo>
                  <a:lnTo>
                    <a:pt x="607326" y="1941618"/>
                  </a:lnTo>
                  <a:lnTo>
                    <a:pt x="559981" y="1952142"/>
                  </a:lnTo>
                  <a:lnTo>
                    <a:pt x="998615" y="1952142"/>
                  </a:lnTo>
                  <a:lnTo>
                    <a:pt x="1074452" y="1941146"/>
                  </a:lnTo>
                  <a:lnTo>
                    <a:pt x="1120759" y="1936221"/>
                  </a:lnTo>
                  <a:lnTo>
                    <a:pt x="1165449" y="1934593"/>
                  </a:lnTo>
                  <a:lnTo>
                    <a:pt x="1387764" y="1934593"/>
                  </a:lnTo>
                  <a:lnTo>
                    <a:pt x="1361492" y="1897434"/>
                  </a:lnTo>
                  <a:lnTo>
                    <a:pt x="1322945" y="1865753"/>
                  </a:lnTo>
                  <a:lnTo>
                    <a:pt x="1320845" y="1864918"/>
                  </a:lnTo>
                  <a:lnTo>
                    <a:pt x="1008303" y="1864918"/>
                  </a:lnTo>
                  <a:lnTo>
                    <a:pt x="997426" y="1864727"/>
                  </a:lnTo>
                  <a:lnTo>
                    <a:pt x="986712" y="1863391"/>
                  </a:lnTo>
                  <a:lnTo>
                    <a:pt x="977633" y="1859764"/>
                  </a:lnTo>
                  <a:lnTo>
                    <a:pt x="971664" y="1852701"/>
                  </a:lnTo>
                  <a:lnTo>
                    <a:pt x="965313" y="1812582"/>
                  </a:lnTo>
                  <a:lnTo>
                    <a:pt x="798969" y="1812582"/>
                  </a:lnTo>
                  <a:lnTo>
                    <a:pt x="713035" y="1770520"/>
                  </a:lnTo>
                  <a:lnTo>
                    <a:pt x="675763" y="1747818"/>
                  </a:lnTo>
                  <a:lnTo>
                    <a:pt x="656769" y="1730590"/>
                  </a:lnTo>
                  <a:close/>
                </a:path>
                <a:path w="1689100" h="4012565">
                  <a:moveTo>
                    <a:pt x="1179258" y="1838744"/>
                  </a:moveTo>
                  <a:lnTo>
                    <a:pt x="1133167" y="1842344"/>
                  </a:lnTo>
                  <a:lnTo>
                    <a:pt x="1086585" y="1847907"/>
                  </a:lnTo>
                  <a:lnTo>
                    <a:pt x="1043600" y="1855431"/>
                  </a:lnTo>
                  <a:lnTo>
                    <a:pt x="1008303" y="1864918"/>
                  </a:lnTo>
                  <a:lnTo>
                    <a:pt x="1320845" y="1864918"/>
                  </a:lnTo>
                  <a:lnTo>
                    <a:pt x="1276946" y="1847468"/>
                  </a:lnTo>
                  <a:lnTo>
                    <a:pt x="1252610" y="1845371"/>
                  </a:lnTo>
                  <a:lnTo>
                    <a:pt x="1198694" y="1839862"/>
                  </a:lnTo>
                  <a:lnTo>
                    <a:pt x="1179258" y="1838744"/>
                  </a:lnTo>
                  <a:close/>
                </a:path>
                <a:path w="1689100" h="4012565">
                  <a:moveTo>
                    <a:pt x="873975" y="1667789"/>
                  </a:moveTo>
                  <a:lnTo>
                    <a:pt x="855360" y="1671608"/>
                  </a:lnTo>
                  <a:lnTo>
                    <a:pt x="841489" y="1678695"/>
                  </a:lnTo>
                  <a:lnTo>
                    <a:pt x="828598" y="1686434"/>
                  </a:lnTo>
                  <a:lnTo>
                    <a:pt x="812927" y="1692211"/>
                  </a:lnTo>
                  <a:lnTo>
                    <a:pt x="807311" y="1729911"/>
                  </a:lnTo>
                  <a:lnTo>
                    <a:pt x="800714" y="1760902"/>
                  </a:lnTo>
                  <a:lnTo>
                    <a:pt x="796733" y="1787641"/>
                  </a:lnTo>
                  <a:lnTo>
                    <a:pt x="798969" y="1812582"/>
                  </a:lnTo>
                  <a:lnTo>
                    <a:pt x="965313" y="1812582"/>
                  </a:lnTo>
                  <a:lnTo>
                    <a:pt x="963517" y="1801240"/>
                  </a:lnTo>
                  <a:lnTo>
                    <a:pt x="939179" y="1751087"/>
                  </a:lnTo>
                  <a:lnTo>
                    <a:pt x="906661" y="1705513"/>
                  </a:lnTo>
                  <a:lnTo>
                    <a:pt x="873975" y="1667789"/>
                  </a:lnTo>
                  <a:close/>
                </a:path>
                <a:path w="1689100" h="4012565">
                  <a:moveTo>
                    <a:pt x="977654" y="1446160"/>
                  </a:moveTo>
                  <a:lnTo>
                    <a:pt x="942228" y="1446160"/>
                  </a:lnTo>
                  <a:lnTo>
                    <a:pt x="956211" y="1448396"/>
                  </a:lnTo>
                  <a:lnTo>
                    <a:pt x="966431" y="1454886"/>
                  </a:lnTo>
                  <a:lnTo>
                    <a:pt x="977654" y="1446160"/>
                  </a:lnTo>
                  <a:close/>
                </a:path>
                <a:path w="1689100" h="4012565">
                  <a:moveTo>
                    <a:pt x="825131" y="1104252"/>
                  </a:moveTo>
                  <a:lnTo>
                    <a:pt x="810423" y="1140183"/>
                  </a:lnTo>
                  <a:lnTo>
                    <a:pt x="810209" y="1180019"/>
                  </a:lnTo>
                  <a:lnTo>
                    <a:pt x="820828" y="1222755"/>
                  </a:lnTo>
                  <a:lnTo>
                    <a:pt x="838618" y="1267382"/>
                  </a:lnTo>
                  <a:lnTo>
                    <a:pt x="881064" y="1358286"/>
                  </a:lnTo>
                  <a:lnTo>
                    <a:pt x="898398" y="1402549"/>
                  </a:lnTo>
                  <a:lnTo>
                    <a:pt x="888996" y="1414050"/>
                  </a:lnTo>
                  <a:lnTo>
                    <a:pt x="893819" y="1425225"/>
                  </a:lnTo>
                  <a:lnTo>
                    <a:pt x="903548" y="1436400"/>
                  </a:lnTo>
                  <a:lnTo>
                    <a:pt x="908862" y="1447901"/>
                  </a:lnTo>
                  <a:lnTo>
                    <a:pt x="925955" y="1446540"/>
                  </a:lnTo>
                  <a:lnTo>
                    <a:pt x="942228" y="1446160"/>
                  </a:lnTo>
                  <a:lnTo>
                    <a:pt x="977654" y="1446160"/>
                  </a:lnTo>
                  <a:lnTo>
                    <a:pt x="1003098" y="1426375"/>
                  </a:lnTo>
                  <a:lnTo>
                    <a:pt x="1030766" y="1394267"/>
                  </a:lnTo>
                  <a:lnTo>
                    <a:pt x="1047638" y="1352346"/>
                  </a:lnTo>
                  <a:lnTo>
                    <a:pt x="1051915" y="1294396"/>
                  </a:lnTo>
                  <a:lnTo>
                    <a:pt x="1036625" y="1289545"/>
                  </a:lnTo>
                  <a:lnTo>
                    <a:pt x="1029020" y="1277824"/>
                  </a:lnTo>
                  <a:lnTo>
                    <a:pt x="1027630" y="1263487"/>
                  </a:lnTo>
                  <a:lnTo>
                    <a:pt x="1030986" y="1250784"/>
                  </a:lnTo>
                  <a:lnTo>
                    <a:pt x="994133" y="1216767"/>
                  </a:lnTo>
                  <a:lnTo>
                    <a:pt x="975296" y="1199760"/>
                  </a:lnTo>
                  <a:lnTo>
                    <a:pt x="955967" y="1182750"/>
                  </a:lnTo>
                  <a:lnTo>
                    <a:pt x="981778" y="1171247"/>
                  </a:lnTo>
                  <a:lnTo>
                    <a:pt x="1006773" y="1157454"/>
                  </a:lnTo>
                  <a:lnTo>
                    <a:pt x="1020807" y="1147864"/>
                  </a:lnTo>
                  <a:lnTo>
                    <a:pt x="907122" y="1147864"/>
                  </a:lnTo>
                  <a:lnTo>
                    <a:pt x="888178" y="1135159"/>
                  </a:lnTo>
                  <a:lnTo>
                    <a:pt x="868089" y="1123438"/>
                  </a:lnTo>
                  <a:lnTo>
                    <a:pt x="847018" y="1113027"/>
                  </a:lnTo>
                  <a:lnTo>
                    <a:pt x="825131" y="1104252"/>
                  </a:lnTo>
                  <a:close/>
                </a:path>
                <a:path w="1689100" h="4012565">
                  <a:moveTo>
                    <a:pt x="1284574" y="921080"/>
                  </a:moveTo>
                  <a:lnTo>
                    <a:pt x="1025753" y="921080"/>
                  </a:lnTo>
                  <a:lnTo>
                    <a:pt x="1033681" y="923178"/>
                  </a:lnTo>
                  <a:lnTo>
                    <a:pt x="1039485" y="928709"/>
                  </a:lnTo>
                  <a:lnTo>
                    <a:pt x="1043655" y="936532"/>
                  </a:lnTo>
                  <a:lnTo>
                    <a:pt x="1046683" y="945502"/>
                  </a:lnTo>
                  <a:lnTo>
                    <a:pt x="1033340" y="983294"/>
                  </a:lnTo>
                  <a:lnTo>
                    <a:pt x="1011122" y="1021757"/>
                  </a:lnTo>
                  <a:lnTo>
                    <a:pt x="981619" y="1061559"/>
                  </a:lnTo>
                  <a:lnTo>
                    <a:pt x="946422" y="1103372"/>
                  </a:lnTo>
                  <a:lnTo>
                    <a:pt x="907122" y="1147864"/>
                  </a:lnTo>
                  <a:lnTo>
                    <a:pt x="1020807" y="1147864"/>
                  </a:lnTo>
                  <a:lnTo>
                    <a:pt x="1030787" y="1141044"/>
                  </a:lnTo>
                  <a:lnTo>
                    <a:pt x="1053655" y="1121689"/>
                  </a:lnTo>
                  <a:lnTo>
                    <a:pt x="1088192" y="1088792"/>
                  </a:lnTo>
                  <a:lnTo>
                    <a:pt x="1120603" y="1058675"/>
                  </a:lnTo>
                  <a:lnTo>
                    <a:pt x="1150071" y="1032153"/>
                  </a:lnTo>
                  <a:lnTo>
                    <a:pt x="1175778" y="1010043"/>
                  </a:lnTo>
                  <a:lnTo>
                    <a:pt x="1220724" y="987842"/>
                  </a:lnTo>
                  <a:lnTo>
                    <a:pt x="1256127" y="963461"/>
                  </a:lnTo>
                  <a:lnTo>
                    <a:pt x="1280395" y="934305"/>
                  </a:lnTo>
                  <a:lnTo>
                    <a:pt x="1284574" y="921080"/>
                  </a:lnTo>
                  <a:close/>
                </a:path>
                <a:path w="1689100" h="4012565">
                  <a:moveTo>
                    <a:pt x="1013010" y="266903"/>
                  </a:moveTo>
                  <a:lnTo>
                    <a:pt x="886193" y="266903"/>
                  </a:lnTo>
                  <a:lnTo>
                    <a:pt x="897042" y="284183"/>
                  </a:lnTo>
                  <a:lnTo>
                    <a:pt x="916719" y="304411"/>
                  </a:lnTo>
                  <a:lnTo>
                    <a:pt x="933779" y="327255"/>
                  </a:lnTo>
                  <a:lnTo>
                    <a:pt x="936777" y="352386"/>
                  </a:lnTo>
                  <a:lnTo>
                    <a:pt x="972671" y="392828"/>
                  </a:lnTo>
                  <a:lnTo>
                    <a:pt x="997971" y="426998"/>
                  </a:lnTo>
                  <a:lnTo>
                    <a:pt x="1020428" y="458391"/>
                  </a:lnTo>
                  <a:lnTo>
                    <a:pt x="1048536" y="491548"/>
                  </a:lnTo>
                  <a:lnTo>
                    <a:pt x="1090295" y="530313"/>
                  </a:lnTo>
                  <a:lnTo>
                    <a:pt x="1090295" y="533806"/>
                  </a:lnTo>
                  <a:lnTo>
                    <a:pt x="1092034" y="542531"/>
                  </a:lnTo>
                  <a:lnTo>
                    <a:pt x="1092034" y="554735"/>
                  </a:lnTo>
                  <a:lnTo>
                    <a:pt x="1122753" y="566816"/>
                  </a:lnTo>
                  <a:lnTo>
                    <a:pt x="1144150" y="585925"/>
                  </a:lnTo>
                  <a:lnTo>
                    <a:pt x="1159988" y="609937"/>
                  </a:lnTo>
                  <a:lnTo>
                    <a:pt x="1174026" y="636727"/>
                  </a:lnTo>
                  <a:lnTo>
                    <a:pt x="1204732" y="667279"/>
                  </a:lnTo>
                  <a:lnTo>
                    <a:pt x="1235171" y="696336"/>
                  </a:lnTo>
                  <a:lnTo>
                    <a:pt x="1265820" y="724197"/>
                  </a:lnTo>
                  <a:lnTo>
                    <a:pt x="1297155" y="751162"/>
                  </a:lnTo>
                  <a:lnTo>
                    <a:pt x="1329651" y="777532"/>
                  </a:lnTo>
                  <a:lnTo>
                    <a:pt x="1363787" y="803607"/>
                  </a:lnTo>
                  <a:lnTo>
                    <a:pt x="1400038" y="829686"/>
                  </a:lnTo>
                  <a:lnTo>
                    <a:pt x="1438880" y="856071"/>
                  </a:lnTo>
                  <a:lnTo>
                    <a:pt x="1480791" y="883060"/>
                  </a:lnTo>
                  <a:lnTo>
                    <a:pt x="1526246" y="910955"/>
                  </a:lnTo>
                  <a:lnTo>
                    <a:pt x="1575722" y="940055"/>
                  </a:lnTo>
                  <a:lnTo>
                    <a:pt x="1629695" y="970660"/>
                  </a:lnTo>
                  <a:lnTo>
                    <a:pt x="1688642" y="1003071"/>
                  </a:lnTo>
                  <a:lnTo>
                    <a:pt x="1650993" y="968755"/>
                  </a:lnTo>
                  <a:lnTo>
                    <a:pt x="1581381" y="904223"/>
                  </a:lnTo>
                  <a:lnTo>
                    <a:pt x="1544732" y="871665"/>
                  </a:lnTo>
                  <a:lnTo>
                    <a:pt x="1503730" y="837349"/>
                  </a:lnTo>
                  <a:lnTo>
                    <a:pt x="1498498" y="814666"/>
                  </a:lnTo>
                  <a:lnTo>
                    <a:pt x="1481435" y="804879"/>
                  </a:lnTo>
                  <a:lnTo>
                    <a:pt x="1464044" y="790022"/>
                  </a:lnTo>
                  <a:lnTo>
                    <a:pt x="1442075" y="772222"/>
                  </a:lnTo>
                  <a:lnTo>
                    <a:pt x="1411274" y="753605"/>
                  </a:lnTo>
                  <a:lnTo>
                    <a:pt x="1372139" y="710426"/>
                  </a:lnTo>
                  <a:lnTo>
                    <a:pt x="1333552" y="668518"/>
                  </a:lnTo>
                  <a:lnTo>
                    <a:pt x="1234711" y="561782"/>
                  </a:lnTo>
                  <a:lnTo>
                    <a:pt x="1204290" y="528071"/>
                  </a:lnTo>
                  <a:lnTo>
                    <a:pt x="1175104" y="494712"/>
                  </a:lnTo>
                  <a:lnTo>
                    <a:pt x="1146987" y="461192"/>
                  </a:lnTo>
                  <a:lnTo>
                    <a:pt x="1119770" y="426998"/>
                  </a:lnTo>
                  <a:lnTo>
                    <a:pt x="1093283" y="391615"/>
                  </a:lnTo>
                  <a:lnTo>
                    <a:pt x="1067359" y="354530"/>
                  </a:lnTo>
                  <a:lnTo>
                    <a:pt x="1041828" y="315230"/>
                  </a:lnTo>
                  <a:lnTo>
                    <a:pt x="1016522" y="273201"/>
                  </a:lnTo>
                  <a:lnTo>
                    <a:pt x="1013010" y="266903"/>
                  </a:lnTo>
                  <a:close/>
                </a:path>
                <a:path w="1689100" h="4012565">
                  <a:moveTo>
                    <a:pt x="1114717" y="797217"/>
                  </a:moveTo>
                  <a:lnTo>
                    <a:pt x="1093266" y="802722"/>
                  </a:lnTo>
                  <a:lnTo>
                    <a:pt x="1072632" y="815097"/>
                  </a:lnTo>
                  <a:lnTo>
                    <a:pt x="1051669" y="828126"/>
                  </a:lnTo>
                  <a:lnTo>
                    <a:pt x="1029233" y="835596"/>
                  </a:lnTo>
                  <a:lnTo>
                    <a:pt x="981740" y="841572"/>
                  </a:lnTo>
                  <a:lnTo>
                    <a:pt x="887718" y="855659"/>
                  </a:lnTo>
                  <a:lnTo>
                    <a:pt x="839931" y="862217"/>
                  </a:lnTo>
                  <a:lnTo>
                    <a:pt x="790788" y="867417"/>
                  </a:lnTo>
                  <a:lnTo>
                    <a:pt x="739660" y="870483"/>
                  </a:lnTo>
                  <a:lnTo>
                    <a:pt x="659409" y="873975"/>
                  </a:lnTo>
                  <a:lnTo>
                    <a:pt x="642181" y="881989"/>
                  </a:lnTo>
                  <a:lnTo>
                    <a:pt x="620159" y="896059"/>
                  </a:lnTo>
                  <a:lnTo>
                    <a:pt x="608825" y="900150"/>
                  </a:lnTo>
                  <a:lnTo>
                    <a:pt x="632098" y="934572"/>
                  </a:lnTo>
                  <a:lnTo>
                    <a:pt x="662898" y="954439"/>
                  </a:lnTo>
                  <a:lnTo>
                    <a:pt x="705476" y="960243"/>
                  </a:lnTo>
                  <a:lnTo>
                    <a:pt x="764082" y="952474"/>
                  </a:lnTo>
                  <a:lnTo>
                    <a:pt x="813064" y="943851"/>
                  </a:lnTo>
                  <a:lnTo>
                    <a:pt x="859954" y="936650"/>
                  </a:lnTo>
                  <a:lnTo>
                    <a:pt x="908521" y="930622"/>
                  </a:lnTo>
                  <a:lnTo>
                    <a:pt x="962531" y="925515"/>
                  </a:lnTo>
                  <a:lnTo>
                    <a:pt x="1025753" y="921080"/>
                  </a:lnTo>
                  <a:lnTo>
                    <a:pt x="1284574" y="921080"/>
                  </a:lnTo>
                  <a:lnTo>
                    <a:pt x="1291937" y="897781"/>
                  </a:lnTo>
                  <a:lnTo>
                    <a:pt x="1289164" y="851293"/>
                  </a:lnTo>
                  <a:lnTo>
                    <a:pt x="1253566" y="829597"/>
                  </a:lnTo>
                  <a:lnTo>
                    <a:pt x="1212408" y="811172"/>
                  </a:lnTo>
                  <a:lnTo>
                    <a:pt x="1166016" y="799288"/>
                  </a:lnTo>
                  <a:lnTo>
                    <a:pt x="1114717" y="797217"/>
                  </a:lnTo>
                  <a:close/>
                </a:path>
                <a:path w="1689100" h="4012565">
                  <a:moveTo>
                    <a:pt x="924572" y="0"/>
                  </a:moveTo>
                  <a:lnTo>
                    <a:pt x="912355" y="0"/>
                  </a:lnTo>
                  <a:lnTo>
                    <a:pt x="903630" y="1739"/>
                  </a:lnTo>
                  <a:lnTo>
                    <a:pt x="896163" y="22374"/>
                  </a:lnTo>
                  <a:lnTo>
                    <a:pt x="887060" y="45137"/>
                  </a:lnTo>
                  <a:lnTo>
                    <a:pt x="872722" y="66264"/>
                  </a:lnTo>
                  <a:lnTo>
                    <a:pt x="849553" y="81991"/>
                  </a:lnTo>
                  <a:lnTo>
                    <a:pt x="842794" y="107802"/>
                  </a:lnTo>
                  <a:lnTo>
                    <a:pt x="833418" y="127563"/>
                  </a:lnTo>
                  <a:lnTo>
                    <a:pt x="826004" y="145036"/>
                  </a:lnTo>
                  <a:lnTo>
                    <a:pt x="825131" y="163982"/>
                  </a:lnTo>
                  <a:lnTo>
                    <a:pt x="798657" y="226082"/>
                  </a:lnTo>
                  <a:lnTo>
                    <a:pt x="774426" y="282494"/>
                  </a:lnTo>
                  <a:lnTo>
                    <a:pt x="751897" y="334032"/>
                  </a:lnTo>
                  <a:lnTo>
                    <a:pt x="730525" y="381511"/>
                  </a:lnTo>
                  <a:lnTo>
                    <a:pt x="709768" y="425747"/>
                  </a:lnTo>
                  <a:lnTo>
                    <a:pt x="689083" y="467552"/>
                  </a:lnTo>
                  <a:lnTo>
                    <a:pt x="667926" y="507743"/>
                  </a:lnTo>
                  <a:lnTo>
                    <a:pt x="645754" y="547133"/>
                  </a:lnTo>
                  <a:lnTo>
                    <a:pt x="622023" y="586538"/>
                  </a:lnTo>
                  <a:lnTo>
                    <a:pt x="596192" y="626771"/>
                  </a:lnTo>
                  <a:lnTo>
                    <a:pt x="567716" y="668648"/>
                  </a:lnTo>
                  <a:lnTo>
                    <a:pt x="536053" y="712982"/>
                  </a:lnTo>
                  <a:lnTo>
                    <a:pt x="500659" y="760590"/>
                  </a:lnTo>
                  <a:lnTo>
                    <a:pt x="483574" y="775608"/>
                  </a:lnTo>
                  <a:lnTo>
                    <a:pt x="467304" y="791768"/>
                  </a:lnTo>
                  <a:lnTo>
                    <a:pt x="453323" y="808910"/>
                  </a:lnTo>
                  <a:lnTo>
                    <a:pt x="443103" y="826871"/>
                  </a:lnTo>
                  <a:lnTo>
                    <a:pt x="474255" y="814148"/>
                  </a:lnTo>
                  <a:lnTo>
                    <a:pt x="500011" y="798314"/>
                  </a:lnTo>
                  <a:lnTo>
                    <a:pt x="520862" y="781496"/>
                  </a:lnTo>
                  <a:lnTo>
                    <a:pt x="537298" y="765822"/>
                  </a:lnTo>
                  <a:lnTo>
                    <a:pt x="576750" y="729579"/>
                  </a:lnTo>
                  <a:lnTo>
                    <a:pt x="609252" y="699029"/>
                  </a:lnTo>
                  <a:lnTo>
                    <a:pt x="637903" y="668980"/>
                  </a:lnTo>
                  <a:lnTo>
                    <a:pt x="665802" y="634242"/>
                  </a:lnTo>
                  <a:lnTo>
                    <a:pt x="696048" y="589622"/>
                  </a:lnTo>
                  <a:lnTo>
                    <a:pt x="722417" y="547398"/>
                  </a:lnTo>
                  <a:lnTo>
                    <a:pt x="749152" y="503218"/>
                  </a:lnTo>
                  <a:lnTo>
                    <a:pt x="776194" y="457482"/>
                  </a:lnTo>
                  <a:lnTo>
                    <a:pt x="803481" y="410585"/>
                  </a:lnTo>
                  <a:lnTo>
                    <a:pt x="886193" y="266903"/>
                  </a:lnTo>
                  <a:lnTo>
                    <a:pt x="1013010" y="266903"/>
                  </a:lnTo>
                  <a:lnTo>
                    <a:pt x="991273" y="227929"/>
                  </a:lnTo>
                  <a:lnTo>
                    <a:pt x="965912" y="178901"/>
                  </a:lnTo>
                  <a:lnTo>
                    <a:pt x="940269" y="125602"/>
                  </a:lnTo>
                  <a:lnTo>
                    <a:pt x="964556" y="93467"/>
                  </a:lnTo>
                  <a:lnTo>
                    <a:pt x="974940" y="51681"/>
                  </a:lnTo>
                  <a:lnTo>
                    <a:pt x="964065" y="15455"/>
                  </a:lnTo>
                  <a:lnTo>
                    <a:pt x="924572" y="0"/>
                  </a:lnTo>
                  <a:close/>
                </a:path>
                <a:path w="1689100" h="4012565">
                  <a:moveTo>
                    <a:pt x="1023884" y="701440"/>
                  </a:moveTo>
                  <a:lnTo>
                    <a:pt x="858389" y="701440"/>
                  </a:lnTo>
                  <a:lnTo>
                    <a:pt x="901453" y="709999"/>
                  </a:lnTo>
                  <a:lnTo>
                    <a:pt x="943863" y="722483"/>
                  </a:lnTo>
                  <a:lnTo>
                    <a:pt x="990854" y="727443"/>
                  </a:lnTo>
                  <a:lnTo>
                    <a:pt x="1021302" y="706154"/>
                  </a:lnTo>
                  <a:lnTo>
                    <a:pt x="1023884" y="701440"/>
                  </a:lnTo>
                  <a:close/>
                </a:path>
                <a:path w="1689100" h="4012565">
                  <a:moveTo>
                    <a:pt x="898398" y="530313"/>
                  </a:moveTo>
                  <a:lnTo>
                    <a:pt x="858061" y="539172"/>
                  </a:lnTo>
                  <a:lnTo>
                    <a:pt x="821647" y="543615"/>
                  </a:lnTo>
                  <a:lnTo>
                    <a:pt x="790464" y="553618"/>
                  </a:lnTo>
                  <a:lnTo>
                    <a:pt x="765822" y="579158"/>
                  </a:lnTo>
                  <a:lnTo>
                    <a:pt x="789098" y="596987"/>
                  </a:lnTo>
                  <a:lnTo>
                    <a:pt x="810741" y="611873"/>
                  </a:lnTo>
                  <a:lnTo>
                    <a:pt x="829114" y="628721"/>
                  </a:lnTo>
                  <a:lnTo>
                    <a:pt x="842581" y="652437"/>
                  </a:lnTo>
                  <a:lnTo>
                    <a:pt x="839607" y="668518"/>
                  </a:lnTo>
                  <a:lnTo>
                    <a:pt x="830584" y="681655"/>
                  </a:lnTo>
                  <a:lnTo>
                    <a:pt x="819273" y="694136"/>
                  </a:lnTo>
                  <a:lnTo>
                    <a:pt x="809434" y="708253"/>
                  </a:lnTo>
                  <a:lnTo>
                    <a:pt x="858389" y="701440"/>
                  </a:lnTo>
                  <a:lnTo>
                    <a:pt x="1023884" y="701440"/>
                  </a:lnTo>
                  <a:lnTo>
                    <a:pt x="1035559" y="680123"/>
                  </a:lnTo>
                  <a:lnTo>
                    <a:pt x="1024001" y="621029"/>
                  </a:lnTo>
                  <a:lnTo>
                    <a:pt x="972324" y="565208"/>
                  </a:lnTo>
                  <a:lnTo>
                    <a:pt x="936915" y="544000"/>
                  </a:lnTo>
                  <a:lnTo>
                    <a:pt x="898398" y="530313"/>
                  </a:lnTo>
                  <a:close/>
                </a:path>
                <a:path w="1689100" h="4012565">
                  <a:moveTo>
                    <a:pt x="607072" y="2691853"/>
                  </a:moveTo>
                  <a:lnTo>
                    <a:pt x="601840" y="2691853"/>
                  </a:lnTo>
                  <a:lnTo>
                    <a:pt x="605708" y="2743556"/>
                  </a:lnTo>
                  <a:lnTo>
                    <a:pt x="611273" y="2791480"/>
                  </a:lnTo>
                  <a:lnTo>
                    <a:pt x="617323" y="2837078"/>
                  </a:lnTo>
                  <a:lnTo>
                    <a:pt x="622645" y="2881804"/>
                  </a:lnTo>
                  <a:lnTo>
                    <a:pt x="626029" y="2927111"/>
                  </a:lnTo>
                  <a:lnTo>
                    <a:pt x="626262" y="2974454"/>
                  </a:lnTo>
                  <a:lnTo>
                    <a:pt x="629246" y="3018123"/>
                  </a:lnTo>
                  <a:lnTo>
                    <a:pt x="629206" y="3063174"/>
                  </a:lnTo>
                  <a:lnTo>
                    <a:pt x="626779" y="3109417"/>
                  </a:lnTo>
                  <a:lnTo>
                    <a:pt x="622605" y="3156666"/>
                  </a:lnTo>
                  <a:lnTo>
                    <a:pt x="617321" y="3204730"/>
                  </a:lnTo>
                  <a:lnTo>
                    <a:pt x="611567" y="3253423"/>
                  </a:lnTo>
                  <a:lnTo>
                    <a:pt x="605980" y="3302555"/>
                  </a:lnTo>
                  <a:lnTo>
                    <a:pt x="601198" y="3351938"/>
                  </a:lnTo>
                  <a:lnTo>
                    <a:pt x="597862" y="3401384"/>
                  </a:lnTo>
                  <a:lnTo>
                    <a:pt x="596607" y="3450704"/>
                  </a:lnTo>
                  <a:lnTo>
                    <a:pt x="596988" y="3479481"/>
                  </a:lnTo>
                  <a:lnTo>
                    <a:pt x="601022" y="3537045"/>
                  </a:lnTo>
                  <a:lnTo>
                    <a:pt x="612257" y="3604453"/>
                  </a:lnTo>
                  <a:lnTo>
                    <a:pt x="620161" y="3645858"/>
                  </a:lnTo>
                  <a:lnTo>
                    <a:pt x="629373" y="3688245"/>
                  </a:lnTo>
                  <a:lnTo>
                    <a:pt x="640219" y="3729812"/>
                  </a:lnTo>
                  <a:lnTo>
                    <a:pt x="665692" y="3769598"/>
                  </a:lnTo>
                  <a:lnTo>
                    <a:pt x="692412" y="3808392"/>
                  </a:lnTo>
                  <a:lnTo>
                    <a:pt x="720855" y="3845722"/>
                  </a:lnTo>
                  <a:lnTo>
                    <a:pt x="751495" y="3881114"/>
                  </a:lnTo>
                  <a:lnTo>
                    <a:pt x="784804" y="3914093"/>
                  </a:lnTo>
                  <a:lnTo>
                    <a:pt x="821258" y="3944186"/>
                  </a:lnTo>
                  <a:lnTo>
                    <a:pt x="861331" y="3970919"/>
                  </a:lnTo>
                  <a:lnTo>
                    <a:pt x="905495" y="3993819"/>
                  </a:lnTo>
                  <a:lnTo>
                    <a:pt x="954227" y="4012412"/>
                  </a:lnTo>
                  <a:lnTo>
                    <a:pt x="962952" y="4012412"/>
                  </a:lnTo>
                  <a:lnTo>
                    <a:pt x="962952" y="4007180"/>
                  </a:lnTo>
                  <a:lnTo>
                    <a:pt x="959459" y="4003700"/>
                  </a:lnTo>
                  <a:lnTo>
                    <a:pt x="918644" y="3967347"/>
                  </a:lnTo>
                  <a:lnTo>
                    <a:pt x="881540" y="3929955"/>
                  </a:lnTo>
                  <a:lnTo>
                    <a:pt x="848143" y="3891539"/>
                  </a:lnTo>
                  <a:lnTo>
                    <a:pt x="818447" y="3852112"/>
                  </a:lnTo>
                  <a:lnTo>
                    <a:pt x="792448" y="3811690"/>
                  </a:lnTo>
                  <a:lnTo>
                    <a:pt x="770141" y="3770286"/>
                  </a:lnTo>
                  <a:lnTo>
                    <a:pt x="751522" y="3727915"/>
                  </a:lnTo>
                  <a:lnTo>
                    <a:pt x="736585" y="3684591"/>
                  </a:lnTo>
                  <a:lnTo>
                    <a:pt x="725326" y="3640329"/>
                  </a:lnTo>
                  <a:lnTo>
                    <a:pt x="717741" y="3595143"/>
                  </a:lnTo>
                  <a:lnTo>
                    <a:pt x="713824" y="3549047"/>
                  </a:lnTo>
                  <a:lnTo>
                    <a:pt x="713572" y="3502056"/>
                  </a:lnTo>
                  <a:lnTo>
                    <a:pt x="716978" y="3454184"/>
                  </a:lnTo>
                  <a:lnTo>
                    <a:pt x="724957" y="3357390"/>
                  </a:lnTo>
                  <a:lnTo>
                    <a:pt x="729158" y="3308364"/>
                  </a:lnTo>
                  <a:lnTo>
                    <a:pt x="733947" y="3255903"/>
                  </a:lnTo>
                  <a:lnTo>
                    <a:pt x="739660" y="3197745"/>
                  </a:lnTo>
                  <a:lnTo>
                    <a:pt x="744897" y="3146157"/>
                  </a:lnTo>
                  <a:lnTo>
                    <a:pt x="746696" y="3095536"/>
                  </a:lnTo>
                  <a:lnTo>
                    <a:pt x="745105" y="3045107"/>
                  </a:lnTo>
                  <a:lnTo>
                    <a:pt x="740172" y="2994096"/>
                  </a:lnTo>
                  <a:lnTo>
                    <a:pt x="731944" y="2941729"/>
                  </a:lnTo>
                  <a:lnTo>
                    <a:pt x="720471" y="2887230"/>
                  </a:lnTo>
                  <a:lnTo>
                    <a:pt x="695825" y="2829012"/>
                  </a:lnTo>
                  <a:lnTo>
                    <a:pt x="681950" y="2801621"/>
                  </a:lnTo>
                  <a:lnTo>
                    <a:pt x="669874" y="2777337"/>
                  </a:lnTo>
                  <a:lnTo>
                    <a:pt x="655155" y="2747050"/>
                  </a:lnTo>
                  <a:lnTo>
                    <a:pt x="639783" y="2719546"/>
                  </a:lnTo>
                  <a:lnTo>
                    <a:pt x="623755" y="2699567"/>
                  </a:lnTo>
                  <a:lnTo>
                    <a:pt x="607072" y="2691853"/>
                  </a:lnTo>
                  <a:close/>
                </a:path>
                <a:path w="1689100" h="4012565">
                  <a:moveTo>
                    <a:pt x="127962" y="225790"/>
                  </a:moveTo>
                  <a:lnTo>
                    <a:pt x="81309" y="228399"/>
                  </a:lnTo>
                  <a:lnTo>
                    <a:pt x="38339" y="241810"/>
                  </a:lnTo>
                  <a:lnTo>
                    <a:pt x="3492" y="272135"/>
                  </a:lnTo>
                  <a:lnTo>
                    <a:pt x="22407" y="309998"/>
                  </a:lnTo>
                  <a:lnTo>
                    <a:pt x="41999" y="349992"/>
                  </a:lnTo>
                  <a:lnTo>
                    <a:pt x="64111" y="389016"/>
                  </a:lnTo>
                  <a:lnTo>
                    <a:pt x="90584" y="423971"/>
                  </a:lnTo>
                  <a:lnTo>
                    <a:pt x="123260" y="451754"/>
                  </a:lnTo>
                  <a:lnTo>
                    <a:pt x="163982" y="469264"/>
                  </a:lnTo>
                  <a:lnTo>
                    <a:pt x="171015" y="481934"/>
                  </a:lnTo>
                  <a:lnTo>
                    <a:pt x="178373" y="489537"/>
                  </a:lnTo>
                  <a:lnTo>
                    <a:pt x="185076" y="497468"/>
                  </a:lnTo>
                  <a:lnTo>
                    <a:pt x="190144" y="511124"/>
                  </a:lnTo>
                  <a:lnTo>
                    <a:pt x="219740" y="539227"/>
                  </a:lnTo>
                  <a:lnTo>
                    <a:pt x="229745" y="575508"/>
                  </a:lnTo>
                  <a:lnTo>
                    <a:pt x="225346" y="617462"/>
                  </a:lnTo>
                  <a:lnTo>
                    <a:pt x="211732" y="662590"/>
                  </a:lnTo>
                  <a:lnTo>
                    <a:pt x="194090" y="708387"/>
                  </a:lnTo>
                  <a:lnTo>
                    <a:pt x="177608" y="752353"/>
                  </a:lnTo>
                  <a:lnTo>
                    <a:pt x="167474" y="791984"/>
                  </a:lnTo>
                  <a:lnTo>
                    <a:pt x="157726" y="844303"/>
                  </a:lnTo>
                  <a:lnTo>
                    <a:pt x="144148" y="892454"/>
                  </a:lnTo>
                  <a:lnTo>
                    <a:pt x="129311" y="938085"/>
                  </a:lnTo>
                  <a:lnTo>
                    <a:pt x="115782" y="982844"/>
                  </a:lnTo>
                  <a:lnTo>
                    <a:pt x="106129" y="1028378"/>
                  </a:lnTo>
                  <a:lnTo>
                    <a:pt x="102920" y="1076337"/>
                  </a:lnTo>
                  <a:lnTo>
                    <a:pt x="98882" y="1119222"/>
                  </a:lnTo>
                  <a:lnTo>
                    <a:pt x="90387" y="1164724"/>
                  </a:lnTo>
                  <a:lnTo>
                    <a:pt x="82861" y="1211097"/>
                  </a:lnTo>
                  <a:lnTo>
                    <a:pt x="81731" y="1256598"/>
                  </a:lnTo>
                  <a:lnTo>
                    <a:pt x="92425" y="1299483"/>
                  </a:lnTo>
                  <a:lnTo>
                    <a:pt x="120370" y="1338008"/>
                  </a:lnTo>
                  <a:lnTo>
                    <a:pt x="143651" y="1338306"/>
                  </a:lnTo>
                  <a:lnTo>
                    <a:pt x="161369" y="1336481"/>
                  </a:lnTo>
                  <a:lnTo>
                    <a:pt x="177777" y="1332364"/>
                  </a:lnTo>
                  <a:lnTo>
                    <a:pt x="197129" y="1325791"/>
                  </a:lnTo>
                  <a:lnTo>
                    <a:pt x="209480" y="1273431"/>
                  </a:lnTo>
                  <a:lnTo>
                    <a:pt x="227248" y="1223524"/>
                  </a:lnTo>
                  <a:lnTo>
                    <a:pt x="248982" y="1175906"/>
                  </a:lnTo>
                  <a:lnTo>
                    <a:pt x="263929" y="1147864"/>
                  </a:lnTo>
                  <a:lnTo>
                    <a:pt x="132575" y="1147864"/>
                  </a:lnTo>
                  <a:lnTo>
                    <a:pt x="131188" y="1098404"/>
                  </a:lnTo>
                  <a:lnTo>
                    <a:pt x="134728" y="1049174"/>
                  </a:lnTo>
                  <a:lnTo>
                    <a:pt x="142669" y="1000339"/>
                  </a:lnTo>
                  <a:lnTo>
                    <a:pt x="154488" y="952067"/>
                  </a:lnTo>
                  <a:lnTo>
                    <a:pt x="169661" y="904524"/>
                  </a:lnTo>
                  <a:lnTo>
                    <a:pt x="187664" y="857877"/>
                  </a:lnTo>
                  <a:lnTo>
                    <a:pt x="207972" y="812293"/>
                  </a:lnTo>
                  <a:lnTo>
                    <a:pt x="230062" y="767939"/>
                  </a:lnTo>
                  <a:lnTo>
                    <a:pt x="253409" y="724980"/>
                  </a:lnTo>
                  <a:lnTo>
                    <a:pt x="277490" y="683585"/>
                  </a:lnTo>
                  <a:lnTo>
                    <a:pt x="301780" y="643920"/>
                  </a:lnTo>
                  <a:lnTo>
                    <a:pt x="325756" y="606151"/>
                  </a:lnTo>
                  <a:lnTo>
                    <a:pt x="348894" y="570445"/>
                  </a:lnTo>
                  <a:lnTo>
                    <a:pt x="364510" y="557742"/>
                  </a:lnTo>
                  <a:lnTo>
                    <a:pt x="375712" y="542094"/>
                  </a:lnTo>
                  <a:lnTo>
                    <a:pt x="387897" y="525792"/>
                  </a:lnTo>
                  <a:lnTo>
                    <a:pt x="406463" y="511124"/>
                  </a:lnTo>
                  <a:lnTo>
                    <a:pt x="402018" y="493000"/>
                  </a:lnTo>
                  <a:lnTo>
                    <a:pt x="404936" y="477327"/>
                  </a:lnTo>
                  <a:lnTo>
                    <a:pt x="412107" y="463291"/>
                  </a:lnTo>
                  <a:lnTo>
                    <a:pt x="420420" y="450075"/>
                  </a:lnTo>
                  <a:lnTo>
                    <a:pt x="412027" y="429493"/>
                  </a:lnTo>
                  <a:lnTo>
                    <a:pt x="408211" y="408424"/>
                  </a:lnTo>
                  <a:lnTo>
                    <a:pt x="405702" y="388990"/>
                  </a:lnTo>
                  <a:lnTo>
                    <a:pt x="401231" y="373316"/>
                  </a:lnTo>
                  <a:lnTo>
                    <a:pt x="371957" y="342435"/>
                  </a:lnTo>
                  <a:lnTo>
                    <a:pt x="309480" y="291136"/>
                  </a:lnTo>
                  <a:lnTo>
                    <a:pt x="286092" y="265163"/>
                  </a:lnTo>
                  <a:lnTo>
                    <a:pt x="272741" y="261971"/>
                  </a:lnTo>
                  <a:lnTo>
                    <a:pt x="259059" y="257960"/>
                  </a:lnTo>
                  <a:lnTo>
                    <a:pt x="232016" y="249453"/>
                  </a:lnTo>
                  <a:lnTo>
                    <a:pt x="228552" y="242261"/>
                  </a:lnTo>
                  <a:lnTo>
                    <a:pt x="223943" y="237683"/>
                  </a:lnTo>
                  <a:lnTo>
                    <a:pt x="219009" y="233758"/>
                  </a:lnTo>
                  <a:lnTo>
                    <a:pt x="214566" y="228523"/>
                  </a:lnTo>
                  <a:lnTo>
                    <a:pt x="173861" y="227869"/>
                  </a:lnTo>
                  <a:lnTo>
                    <a:pt x="127962" y="225790"/>
                  </a:lnTo>
                  <a:close/>
                </a:path>
                <a:path w="1689100" h="4012565">
                  <a:moveTo>
                    <a:pt x="383781" y="821639"/>
                  </a:moveTo>
                  <a:lnTo>
                    <a:pt x="359896" y="866853"/>
                  </a:lnTo>
                  <a:lnTo>
                    <a:pt x="333986" y="911863"/>
                  </a:lnTo>
                  <a:lnTo>
                    <a:pt x="305990" y="956137"/>
                  </a:lnTo>
                  <a:lnTo>
                    <a:pt x="275847" y="999143"/>
                  </a:lnTo>
                  <a:lnTo>
                    <a:pt x="243495" y="1040351"/>
                  </a:lnTo>
                  <a:lnTo>
                    <a:pt x="208873" y="1079228"/>
                  </a:lnTo>
                  <a:lnTo>
                    <a:pt x="171920" y="1115243"/>
                  </a:lnTo>
                  <a:lnTo>
                    <a:pt x="132575" y="1147864"/>
                  </a:lnTo>
                  <a:lnTo>
                    <a:pt x="263929" y="1147864"/>
                  </a:lnTo>
                  <a:lnTo>
                    <a:pt x="273230" y="1130414"/>
                  </a:lnTo>
                  <a:lnTo>
                    <a:pt x="298542" y="1086884"/>
                  </a:lnTo>
                  <a:lnTo>
                    <a:pt x="323466" y="1045152"/>
                  </a:lnTo>
                  <a:lnTo>
                    <a:pt x="346550" y="1005056"/>
                  </a:lnTo>
                  <a:lnTo>
                    <a:pt x="366344" y="966431"/>
                  </a:lnTo>
                  <a:lnTo>
                    <a:pt x="368331" y="927620"/>
                  </a:lnTo>
                  <a:lnTo>
                    <a:pt x="375715" y="888806"/>
                  </a:lnTo>
                  <a:lnTo>
                    <a:pt x="382773" y="852606"/>
                  </a:lnTo>
                  <a:lnTo>
                    <a:pt x="383781" y="821639"/>
                  </a:lnTo>
                  <a:close/>
                </a:path>
              </a:pathLst>
            </a:custGeom>
            <a:solidFill>
              <a:srgbClr val="27AAE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866333" y="747031"/>
              <a:ext cx="1467091" cy="7686484"/>
            </a:xfrm>
            <a:prstGeom prst="rect">
              <a:avLst/>
            </a:prstGeom>
          </p:spPr>
        </p:pic>
        <p:sp>
          <p:nvSpPr>
            <p:cNvPr id="9" name="object 9" descr=""/>
            <p:cNvSpPr/>
            <p:nvPr/>
          </p:nvSpPr>
          <p:spPr>
            <a:xfrm>
              <a:off x="9271431" y="871487"/>
              <a:ext cx="878840" cy="878840"/>
            </a:xfrm>
            <a:custGeom>
              <a:avLst/>
              <a:gdLst/>
              <a:ahLst/>
              <a:cxnLst/>
              <a:rect l="l" t="t" r="r" b="b"/>
              <a:pathLst>
                <a:path w="878840" h="878839">
                  <a:moveTo>
                    <a:pt x="878433" y="0"/>
                  </a:moveTo>
                  <a:lnTo>
                    <a:pt x="0" y="0"/>
                  </a:lnTo>
                  <a:lnTo>
                    <a:pt x="0" y="878433"/>
                  </a:lnTo>
                  <a:lnTo>
                    <a:pt x="878433" y="878433"/>
                  </a:lnTo>
                  <a:lnTo>
                    <a:pt x="87843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9271431" y="871487"/>
              <a:ext cx="878840" cy="878840"/>
            </a:xfrm>
            <a:custGeom>
              <a:avLst/>
              <a:gdLst/>
              <a:ahLst/>
              <a:cxnLst/>
              <a:rect l="l" t="t" r="r" b="b"/>
              <a:pathLst>
                <a:path w="878840" h="878839">
                  <a:moveTo>
                    <a:pt x="878433" y="878433"/>
                  </a:moveTo>
                  <a:lnTo>
                    <a:pt x="0" y="878433"/>
                  </a:lnTo>
                  <a:lnTo>
                    <a:pt x="0" y="0"/>
                  </a:lnTo>
                  <a:lnTo>
                    <a:pt x="878433" y="0"/>
                  </a:lnTo>
                  <a:lnTo>
                    <a:pt x="878433" y="878433"/>
                  </a:lnTo>
                  <a:close/>
                </a:path>
              </a:pathLst>
            </a:custGeom>
            <a:ln w="38100">
              <a:solidFill>
                <a:srgbClr val="2E379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9271431" y="1749920"/>
              <a:ext cx="878840" cy="878840"/>
            </a:xfrm>
            <a:custGeom>
              <a:avLst/>
              <a:gdLst/>
              <a:ahLst/>
              <a:cxnLst/>
              <a:rect l="l" t="t" r="r" b="b"/>
              <a:pathLst>
                <a:path w="878840" h="878839">
                  <a:moveTo>
                    <a:pt x="878433" y="0"/>
                  </a:moveTo>
                  <a:lnTo>
                    <a:pt x="0" y="0"/>
                  </a:lnTo>
                  <a:lnTo>
                    <a:pt x="0" y="878433"/>
                  </a:lnTo>
                  <a:lnTo>
                    <a:pt x="878433" y="878433"/>
                  </a:lnTo>
                  <a:lnTo>
                    <a:pt x="878433" y="0"/>
                  </a:lnTo>
                  <a:close/>
                </a:path>
              </a:pathLst>
            </a:custGeom>
            <a:solidFill>
              <a:srgbClr val="2E37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9271431" y="1749920"/>
              <a:ext cx="878840" cy="878840"/>
            </a:xfrm>
            <a:custGeom>
              <a:avLst/>
              <a:gdLst/>
              <a:ahLst/>
              <a:cxnLst/>
              <a:rect l="l" t="t" r="r" b="b"/>
              <a:pathLst>
                <a:path w="878840" h="878839">
                  <a:moveTo>
                    <a:pt x="878433" y="878433"/>
                  </a:moveTo>
                  <a:lnTo>
                    <a:pt x="0" y="878433"/>
                  </a:lnTo>
                  <a:lnTo>
                    <a:pt x="0" y="0"/>
                  </a:lnTo>
                  <a:lnTo>
                    <a:pt x="878433" y="0"/>
                  </a:lnTo>
                  <a:lnTo>
                    <a:pt x="878433" y="878433"/>
                  </a:lnTo>
                  <a:close/>
                </a:path>
              </a:pathLst>
            </a:custGeom>
            <a:ln w="38100">
              <a:solidFill>
                <a:srgbClr val="2E379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9271431" y="2628367"/>
              <a:ext cx="878840" cy="878840"/>
            </a:xfrm>
            <a:custGeom>
              <a:avLst/>
              <a:gdLst/>
              <a:ahLst/>
              <a:cxnLst/>
              <a:rect l="l" t="t" r="r" b="b"/>
              <a:pathLst>
                <a:path w="878840" h="878839">
                  <a:moveTo>
                    <a:pt x="878433" y="0"/>
                  </a:moveTo>
                  <a:lnTo>
                    <a:pt x="0" y="0"/>
                  </a:lnTo>
                  <a:lnTo>
                    <a:pt x="0" y="878433"/>
                  </a:lnTo>
                  <a:lnTo>
                    <a:pt x="878433" y="878433"/>
                  </a:lnTo>
                  <a:lnTo>
                    <a:pt x="87843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9271431" y="2628367"/>
              <a:ext cx="878840" cy="878840"/>
            </a:xfrm>
            <a:custGeom>
              <a:avLst/>
              <a:gdLst/>
              <a:ahLst/>
              <a:cxnLst/>
              <a:rect l="l" t="t" r="r" b="b"/>
              <a:pathLst>
                <a:path w="878840" h="878839">
                  <a:moveTo>
                    <a:pt x="878433" y="878433"/>
                  </a:moveTo>
                  <a:lnTo>
                    <a:pt x="0" y="878433"/>
                  </a:lnTo>
                  <a:lnTo>
                    <a:pt x="0" y="0"/>
                  </a:lnTo>
                  <a:lnTo>
                    <a:pt x="878433" y="0"/>
                  </a:lnTo>
                  <a:lnTo>
                    <a:pt x="878433" y="878433"/>
                  </a:lnTo>
                  <a:close/>
                </a:path>
              </a:pathLst>
            </a:custGeom>
            <a:ln w="38100">
              <a:solidFill>
                <a:srgbClr val="2E379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9271431" y="3506800"/>
              <a:ext cx="878840" cy="878840"/>
            </a:xfrm>
            <a:custGeom>
              <a:avLst/>
              <a:gdLst/>
              <a:ahLst/>
              <a:cxnLst/>
              <a:rect l="l" t="t" r="r" b="b"/>
              <a:pathLst>
                <a:path w="878840" h="878839">
                  <a:moveTo>
                    <a:pt x="878433" y="0"/>
                  </a:moveTo>
                  <a:lnTo>
                    <a:pt x="0" y="0"/>
                  </a:lnTo>
                  <a:lnTo>
                    <a:pt x="0" y="878433"/>
                  </a:lnTo>
                  <a:lnTo>
                    <a:pt x="878433" y="878433"/>
                  </a:lnTo>
                  <a:lnTo>
                    <a:pt x="878433" y="0"/>
                  </a:lnTo>
                  <a:close/>
                </a:path>
              </a:pathLst>
            </a:custGeom>
            <a:solidFill>
              <a:srgbClr val="2E37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9271431" y="3506800"/>
              <a:ext cx="878840" cy="878840"/>
            </a:xfrm>
            <a:custGeom>
              <a:avLst/>
              <a:gdLst/>
              <a:ahLst/>
              <a:cxnLst/>
              <a:rect l="l" t="t" r="r" b="b"/>
              <a:pathLst>
                <a:path w="878840" h="878839">
                  <a:moveTo>
                    <a:pt x="878433" y="878433"/>
                  </a:moveTo>
                  <a:lnTo>
                    <a:pt x="0" y="878433"/>
                  </a:lnTo>
                  <a:lnTo>
                    <a:pt x="0" y="0"/>
                  </a:lnTo>
                  <a:lnTo>
                    <a:pt x="878433" y="0"/>
                  </a:lnTo>
                  <a:lnTo>
                    <a:pt x="878433" y="878433"/>
                  </a:lnTo>
                  <a:close/>
                </a:path>
              </a:pathLst>
            </a:custGeom>
            <a:ln w="38100">
              <a:solidFill>
                <a:srgbClr val="2E379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9346041" y="975354"/>
              <a:ext cx="756285" cy="711200"/>
            </a:xfrm>
            <a:custGeom>
              <a:avLst/>
              <a:gdLst/>
              <a:ahLst/>
              <a:cxnLst/>
              <a:rect l="l" t="t" r="r" b="b"/>
              <a:pathLst>
                <a:path w="756284" h="711200">
                  <a:moveTo>
                    <a:pt x="366356" y="543560"/>
                  </a:moveTo>
                  <a:lnTo>
                    <a:pt x="361226" y="544830"/>
                  </a:lnTo>
                  <a:lnTo>
                    <a:pt x="345808" y="546100"/>
                  </a:lnTo>
                  <a:lnTo>
                    <a:pt x="341528" y="551180"/>
                  </a:lnTo>
                  <a:lnTo>
                    <a:pt x="375167" y="576580"/>
                  </a:lnTo>
                  <a:lnTo>
                    <a:pt x="402628" y="601980"/>
                  </a:lnTo>
                  <a:lnTo>
                    <a:pt x="423506" y="627380"/>
                  </a:lnTo>
                  <a:lnTo>
                    <a:pt x="437400" y="651510"/>
                  </a:lnTo>
                  <a:lnTo>
                    <a:pt x="410019" y="671830"/>
                  </a:lnTo>
                  <a:lnTo>
                    <a:pt x="412584" y="675640"/>
                  </a:lnTo>
                  <a:lnTo>
                    <a:pt x="422846" y="680720"/>
                  </a:lnTo>
                  <a:lnTo>
                    <a:pt x="435686" y="683260"/>
                  </a:lnTo>
                  <a:lnTo>
                    <a:pt x="446574" y="687070"/>
                  </a:lnTo>
                  <a:lnTo>
                    <a:pt x="454734" y="690880"/>
                  </a:lnTo>
                  <a:lnTo>
                    <a:pt x="461930" y="694690"/>
                  </a:lnTo>
                  <a:lnTo>
                    <a:pt x="469925" y="701040"/>
                  </a:lnTo>
                  <a:lnTo>
                    <a:pt x="478485" y="708660"/>
                  </a:lnTo>
                  <a:lnTo>
                    <a:pt x="484479" y="711200"/>
                  </a:lnTo>
                  <a:lnTo>
                    <a:pt x="487895" y="711200"/>
                  </a:lnTo>
                  <a:lnTo>
                    <a:pt x="497148" y="709930"/>
                  </a:lnTo>
                  <a:lnTo>
                    <a:pt x="504155" y="703580"/>
                  </a:lnTo>
                  <a:lnTo>
                    <a:pt x="508594" y="694690"/>
                  </a:lnTo>
                  <a:lnTo>
                    <a:pt x="510146" y="681990"/>
                  </a:lnTo>
                  <a:lnTo>
                    <a:pt x="507392" y="656590"/>
                  </a:lnTo>
                  <a:lnTo>
                    <a:pt x="498381" y="633730"/>
                  </a:lnTo>
                  <a:lnTo>
                    <a:pt x="481990" y="609600"/>
                  </a:lnTo>
                  <a:lnTo>
                    <a:pt x="457098" y="581660"/>
                  </a:lnTo>
                  <a:lnTo>
                    <a:pt x="491100" y="566420"/>
                  </a:lnTo>
                  <a:lnTo>
                    <a:pt x="503313" y="560070"/>
                  </a:lnTo>
                  <a:lnTo>
                    <a:pt x="427990" y="560070"/>
                  </a:lnTo>
                  <a:lnTo>
                    <a:pt x="400298" y="551180"/>
                  </a:lnTo>
                  <a:lnTo>
                    <a:pt x="383043" y="546100"/>
                  </a:lnTo>
                  <a:lnTo>
                    <a:pt x="372852" y="544830"/>
                  </a:lnTo>
                  <a:lnTo>
                    <a:pt x="366356" y="543560"/>
                  </a:lnTo>
                  <a:close/>
                </a:path>
                <a:path w="756284" h="711200">
                  <a:moveTo>
                    <a:pt x="181457" y="280670"/>
                  </a:moveTo>
                  <a:lnTo>
                    <a:pt x="50507" y="474980"/>
                  </a:lnTo>
                  <a:lnTo>
                    <a:pt x="9423" y="499110"/>
                  </a:lnTo>
                  <a:lnTo>
                    <a:pt x="4279" y="499110"/>
                  </a:lnTo>
                  <a:lnTo>
                    <a:pt x="0" y="513080"/>
                  </a:lnTo>
                  <a:lnTo>
                    <a:pt x="15517" y="558800"/>
                  </a:lnTo>
                  <a:lnTo>
                    <a:pt x="45235" y="590550"/>
                  </a:lnTo>
                  <a:lnTo>
                    <a:pt x="67627" y="600710"/>
                  </a:lnTo>
                  <a:lnTo>
                    <a:pt x="75105" y="599440"/>
                  </a:lnTo>
                  <a:lnTo>
                    <a:pt x="79933" y="594360"/>
                  </a:lnTo>
                  <a:lnTo>
                    <a:pt x="82675" y="585470"/>
                  </a:lnTo>
                  <a:lnTo>
                    <a:pt x="83896" y="571500"/>
                  </a:lnTo>
                  <a:lnTo>
                    <a:pt x="84202" y="560070"/>
                  </a:lnTo>
                  <a:lnTo>
                    <a:pt x="85712" y="552450"/>
                  </a:lnTo>
                  <a:lnTo>
                    <a:pt x="89307" y="542290"/>
                  </a:lnTo>
                  <a:lnTo>
                    <a:pt x="95872" y="528320"/>
                  </a:lnTo>
                  <a:lnTo>
                    <a:pt x="107975" y="502920"/>
                  </a:lnTo>
                  <a:lnTo>
                    <a:pt x="138606" y="439420"/>
                  </a:lnTo>
                  <a:lnTo>
                    <a:pt x="146380" y="422910"/>
                  </a:lnTo>
                  <a:lnTo>
                    <a:pt x="164081" y="387350"/>
                  </a:lnTo>
                  <a:lnTo>
                    <a:pt x="174404" y="361950"/>
                  </a:lnTo>
                  <a:lnTo>
                    <a:pt x="180557" y="334010"/>
                  </a:lnTo>
                  <a:lnTo>
                    <a:pt x="185750" y="292100"/>
                  </a:lnTo>
                  <a:lnTo>
                    <a:pt x="181457" y="280670"/>
                  </a:lnTo>
                  <a:close/>
                </a:path>
                <a:path w="756284" h="711200">
                  <a:moveTo>
                    <a:pt x="623431" y="439420"/>
                  </a:moveTo>
                  <a:lnTo>
                    <a:pt x="534339" y="439420"/>
                  </a:lnTo>
                  <a:lnTo>
                    <a:pt x="540811" y="440690"/>
                  </a:lnTo>
                  <a:lnTo>
                    <a:pt x="549529" y="441960"/>
                  </a:lnTo>
                  <a:lnTo>
                    <a:pt x="528746" y="468630"/>
                  </a:lnTo>
                  <a:lnTo>
                    <a:pt x="505234" y="494030"/>
                  </a:lnTo>
                  <a:lnTo>
                    <a:pt x="473698" y="523240"/>
                  </a:lnTo>
                  <a:lnTo>
                    <a:pt x="428840" y="560070"/>
                  </a:lnTo>
                  <a:lnTo>
                    <a:pt x="503313" y="560070"/>
                  </a:lnTo>
                  <a:lnTo>
                    <a:pt x="542432" y="537210"/>
                  </a:lnTo>
                  <a:lnTo>
                    <a:pt x="594524" y="495300"/>
                  </a:lnTo>
                  <a:lnTo>
                    <a:pt x="621706" y="462280"/>
                  </a:lnTo>
                  <a:lnTo>
                    <a:pt x="624865" y="448310"/>
                  </a:lnTo>
                  <a:lnTo>
                    <a:pt x="623431" y="439420"/>
                  </a:lnTo>
                  <a:close/>
                </a:path>
                <a:path w="756284" h="711200">
                  <a:moveTo>
                    <a:pt x="503301" y="386080"/>
                  </a:moveTo>
                  <a:lnTo>
                    <a:pt x="465172" y="388620"/>
                  </a:lnTo>
                  <a:lnTo>
                    <a:pt x="422313" y="394970"/>
                  </a:lnTo>
                  <a:lnTo>
                    <a:pt x="366451" y="408940"/>
                  </a:lnTo>
                  <a:lnTo>
                    <a:pt x="289318" y="431800"/>
                  </a:lnTo>
                  <a:lnTo>
                    <a:pt x="267919" y="433070"/>
                  </a:lnTo>
                  <a:lnTo>
                    <a:pt x="245668" y="435610"/>
                  </a:lnTo>
                  <a:lnTo>
                    <a:pt x="247383" y="450850"/>
                  </a:lnTo>
                  <a:lnTo>
                    <a:pt x="251663" y="459740"/>
                  </a:lnTo>
                  <a:lnTo>
                    <a:pt x="261875" y="472440"/>
                  </a:lnTo>
                  <a:lnTo>
                    <a:pt x="275623" y="483870"/>
                  </a:lnTo>
                  <a:lnTo>
                    <a:pt x="290659" y="491490"/>
                  </a:lnTo>
                  <a:lnTo>
                    <a:pt x="304736" y="494030"/>
                  </a:lnTo>
                  <a:lnTo>
                    <a:pt x="312552" y="494030"/>
                  </a:lnTo>
                  <a:lnTo>
                    <a:pt x="321095" y="491490"/>
                  </a:lnTo>
                  <a:lnTo>
                    <a:pt x="333013" y="486410"/>
                  </a:lnTo>
                  <a:lnTo>
                    <a:pt x="350951" y="477520"/>
                  </a:lnTo>
                  <a:lnTo>
                    <a:pt x="390348" y="462280"/>
                  </a:lnTo>
                  <a:lnTo>
                    <a:pt x="435046" y="450850"/>
                  </a:lnTo>
                  <a:lnTo>
                    <a:pt x="480709" y="441960"/>
                  </a:lnTo>
                  <a:lnTo>
                    <a:pt x="522998" y="439420"/>
                  </a:lnTo>
                  <a:lnTo>
                    <a:pt x="623431" y="439420"/>
                  </a:lnTo>
                  <a:lnTo>
                    <a:pt x="619186" y="429260"/>
                  </a:lnTo>
                  <a:lnTo>
                    <a:pt x="585763" y="400050"/>
                  </a:lnTo>
                  <a:lnTo>
                    <a:pt x="536992" y="388620"/>
                  </a:lnTo>
                  <a:lnTo>
                    <a:pt x="503301" y="386080"/>
                  </a:lnTo>
                  <a:close/>
                </a:path>
                <a:path w="756284" h="711200">
                  <a:moveTo>
                    <a:pt x="388607" y="234950"/>
                  </a:moveTo>
                  <a:lnTo>
                    <a:pt x="384327" y="241300"/>
                  </a:lnTo>
                  <a:lnTo>
                    <a:pt x="382612" y="245110"/>
                  </a:lnTo>
                  <a:lnTo>
                    <a:pt x="380911" y="250190"/>
                  </a:lnTo>
                  <a:lnTo>
                    <a:pt x="379196" y="252730"/>
                  </a:lnTo>
                  <a:lnTo>
                    <a:pt x="379196" y="255270"/>
                  </a:lnTo>
                  <a:lnTo>
                    <a:pt x="380824" y="266700"/>
                  </a:lnTo>
                  <a:lnTo>
                    <a:pt x="387751" y="280670"/>
                  </a:lnTo>
                  <a:lnTo>
                    <a:pt x="401101" y="298450"/>
                  </a:lnTo>
                  <a:lnTo>
                    <a:pt x="421995" y="322580"/>
                  </a:lnTo>
                  <a:lnTo>
                    <a:pt x="410019" y="334010"/>
                  </a:lnTo>
                  <a:lnTo>
                    <a:pt x="397167" y="346710"/>
                  </a:lnTo>
                  <a:lnTo>
                    <a:pt x="405739" y="350520"/>
                  </a:lnTo>
                  <a:lnTo>
                    <a:pt x="421984" y="347980"/>
                  </a:lnTo>
                  <a:lnTo>
                    <a:pt x="434298" y="345440"/>
                  </a:lnTo>
                  <a:lnTo>
                    <a:pt x="443883" y="344170"/>
                  </a:lnTo>
                  <a:lnTo>
                    <a:pt x="509727" y="344170"/>
                  </a:lnTo>
                  <a:lnTo>
                    <a:pt x="513588" y="341630"/>
                  </a:lnTo>
                  <a:lnTo>
                    <a:pt x="513588" y="331470"/>
                  </a:lnTo>
                  <a:lnTo>
                    <a:pt x="512369" y="321310"/>
                  </a:lnTo>
                  <a:lnTo>
                    <a:pt x="489880" y="285750"/>
                  </a:lnTo>
                  <a:lnTo>
                    <a:pt x="452805" y="270510"/>
                  </a:lnTo>
                  <a:lnTo>
                    <a:pt x="433750" y="264160"/>
                  </a:lnTo>
                  <a:lnTo>
                    <a:pt x="419749" y="257810"/>
                  </a:lnTo>
                  <a:lnTo>
                    <a:pt x="406226" y="248920"/>
                  </a:lnTo>
                  <a:lnTo>
                    <a:pt x="388607" y="234950"/>
                  </a:lnTo>
                  <a:close/>
                </a:path>
                <a:path w="756284" h="711200">
                  <a:moveTo>
                    <a:pt x="392036" y="0"/>
                  </a:moveTo>
                  <a:lnTo>
                    <a:pt x="380047" y="10160"/>
                  </a:lnTo>
                  <a:lnTo>
                    <a:pt x="392887" y="22860"/>
                  </a:lnTo>
                  <a:lnTo>
                    <a:pt x="394601" y="26670"/>
                  </a:lnTo>
                  <a:lnTo>
                    <a:pt x="398018" y="30480"/>
                  </a:lnTo>
                  <a:lnTo>
                    <a:pt x="401447" y="35560"/>
                  </a:lnTo>
                  <a:lnTo>
                    <a:pt x="404025" y="40640"/>
                  </a:lnTo>
                  <a:lnTo>
                    <a:pt x="404876" y="41910"/>
                  </a:lnTo>
                  <a:lnTo>
                    <a:pt x="404025" y="44450"/>
                  </a:lnTo>
                  <a:lnTo>
                    <a:pt x="402615" y="45720"/>
                  </a:lnTo>
                  <a:lnTo>
                    <a:pt x="399842" y="50800"/>
                  </a:lnTo>
                  <a:lnTo>
                    <a:pt x="395947" y="58420"/>
                  </a:lnTo>
                  <a:lnTo>
                    <a:pt x="391172" y="68580"/>
                  </a:lnTo>
                  <a:lnTo>
                    <a:pt x="358018" y="125730"/>
                  </a:lnTo>
                  <a:lnTo>
                    <a:pt x="328218" y="175260"/>
                  </a:lnTo>
                  <a:lnTo>
                    <a:pt x="300619" y="217170"/>
                  </a:lnTo>
                  <a:lnTo>
                    <a:pt x="274068" y="254000"/>
                  </a:lnTo>
                  <a:lnTo>
                    <a:pt x="247413" y="287020"/>
                  </a:lnTo>
                  <a:lnTo>
                    <a:pt x="219501" y="316230"/>
                  </a:lnTo>
                  <a:lnTo>
                    <a:pt x="189179" y="346710"/>
                  </a:lnTo>
                  <a:lnTo>
                    <a:pt x="196875" y="347980"/>
                  </a:lnTo>
                  <a:lnTo>
                    <a:pt x="236019" y="334010"/>
                  </a:lnTo>
                  <a:lnTo>
                    <a:pt x="273148" y="311150"/>
                  </a:lnTo>
                  <a:lnTo>
                    <a:pt x="309535" y="280670"/>
                  </a:lnTo>
                  <a:lnTo>
                    <a:pt x="346454" y="240030"/>
                  </a:lnTo>
                  <a:lnTo>
                    <a:pt x="395654" y="176530"/>
                  </a:lnTo>
                  <a:lnTo>
                    <a:pt x="411790" y="153670"/>
                  </a:lnTo>
                  <a:lnTo>
                    <a:pt x="416001" y="148590"/>
                  </a:lnTo>
                  <a:lnTo>
                    <a:pt x="439966" y="118110"/>
                  </a:lnTo>
                  <a:lnTo>
                    <a:pt x="440817" y="115570"/>
                  </a:lnTo>
                  <a:lnTo>
                    <a:pt x="514120" y="115570"/>
                  </a:lnTo>
                  <a:lnTo>
                    <a:pt x="511482" y="113030"/>
                  </a:lnTo>
                  <a:lnTo>
                    <a:pt x="502450" y="105410"/>
                  </a:lnTo>
                  <a:lnTo>
                    <a:pt x="486938" y="90170"/>
                  </a:lnTo>
                  <a:lnTo>
                    <a:pt x="478984" y="82550"/>
                  </a:lnTo>
                  <a:lnTo>
                    <a:pt x="470789" y="74930"/>
                  </a:lnTo>
                  <a:lnTo>
                    <a:pt x="469074" y="73660"/>
                  </a:lnTo>
                  <a:lnTo>
                    <a:pt x="481693" y="60960"/>
                  </a:lnTo>
                  <a:lnTo>
                    <a:pt x="484474" y="55880"/>
                  </a:lnTo>
                  <a:lnTo>
                    <a:pt x="485330" y="50800"/>
                  </a:lnTo>
                  <a:lnTo>
                    <a:pt x="482081" y="39370"/>
                  </a:lnTo>
                  <a:lnTo>
                    <a:pt x="446811" y="7620"/>
                  </a:lnTo>
                  <a:lnTo>
                    <a:pt x="410826" y="1270"/>
                  </a:lnTo>
                  <a:lnTo>
                    <a:pt x="392036" y="0"/>
                  </a:lnTo>
                  <a:close/>
                </a:path>
                <a:path w="756284" h="711200">
                  <a:moveTo>
                    <a:pt x="509727" y="344170"/>
                  </a:moveTo>
                  <a:lnTo>
                    <a:pt x="464794" y="344170"/>
                  </a:lnTo>
                  <a:lnTo>
                    <a:pt x="481914" y="346710"/>
                  </a:lnTo>
                  <a:lnTo>
                    <a:pt x="505866" y="346710"/>
                  </a:lnTo>
                  <a:lnTo>
                    <a:pt x="509727" y="344170"/>
                  </a:lnTo>
                  <a:close/>
                </a:path>
                <a:path w="756284" h="711200">
                  <a:moveTo>
                    <a:pt x="514120" y="115570"/>
                  </a:moveTo>
                  <a:lnTo>
                    <a:pt x="440817" y="115570"/>
                  </a:lnTo>
                  <a:lnTo>
                    <a:pt x="457313" y="133350"/>
                  </a:lnTo>
                  <a:lnTo>
                    <a:pt x="473246" y="152400"/>
                  </a:lnTo>
                  <a:lnTo>
                    <a:pt x="492226" y="176530"/>
                  </a:lnTo>
                  <a:lnTo>
                    <a:pt x="517867" y="212090"/>
                  </a:lnTo>
                  <a:lnTo>
                    <a:pt x="534974" y="236220"/>
                  </a:lnTo>
                  <a:lnTo>
                    <a:pt x="572436" y="285750"/>
                  </a:lnTo>
                  <a:lnTo>
                    <a:pt x="599857" y="312420"/>
                  </a:lnTo>
                  <a:lnTo>
                    <a:pt x="644332" y="330200"/>
                  </a:lnTo>
                  <a:lnTo>
                    <a:pt x="683920" y="334010"/>
                  </a:lnTo>
                  <a:lnTo>
                    <a:pt x="709302" y="332740"/>
                  </a:lnTo>
                  <a:lnTo>
                    <a:pt x="727784" y="327660"/>
                  </a:lnTo>
                  <a:lnTo>
                    <a:pt x="741454" y="320040"/>
                  </a:lnTo>
                  <a:lnTo>
                    <a:pt x="752398" y="306070"/>
                  </a:lnTo>
                  <a:lnTo>
                    <a:pt x="755815" y="300990"/>
                  </a:lnTo>
                  <a:lnTo>
                    <a:pt x="736595" y="287020"/>
                  </a:lnTo>
                  <a:lnTo>
                    <a:pt x="715689" y="273050"/>
                  </a:lnTo>
                  <a:lnTo>
                    <a:pt x="658228" y="241300"/>
                  </a:lnTo>
                  <a:lnTo>
                    <a:pt x="634976" y="229870"/>
                  </a:lnTo>
                  <a:lnTo>
                    <a:pt x="612763" y="213360"/>
                  </a:lnTo>
                  <a:lnTo>
                    <a:pt x="585896" y="187960"/>
                  </a:lnTo>
                  <a:lnTo>
                    <a:pt x="548678" y="149860"/>
                  </a:lnTo>
                  <a:lnTo>
                    <a:pt x="522035" y="123190"/>
                  </a:lnTo>
                  <a:lnTo>
                    <a:pt x="514120" y="115570"/>
                  </a:lnTo>
                  <a:close/>
                </a:path>
                <a:path w="756284" h="711200">
                  <a:moveTo>
                    <a:pt x="72758" y="66040"/>
                  </a:moveTo>
                  <a:lnTo>
                    <a:pt x="65049" y="71120"/>
                  </a:lnTo>
                  <a:lnTo>
                    <a:pt x="61633" y="81280"/>
                  </a:lnTo>
                  <a:lnTo>
                    <a:pt x="60782" y="86360"/>
                  </a:lnTo>
                  <a:lnTo>
                    <a:pt x="60782" y="90170"/>
                  </a:lnTo>
                  <a:lnTo>
                    <a:pt x="62679" y="104140"/>
                  </a:lnTo>
                  <a:lnTo>
                    <a:pt x="69549" y="119380"/>
                  </a:lnTo>
                  <a:lnTo>
                    <a:pt x="83161" y="137160"/>
                  </a:lnTo>
                  <a:lnTo>
                    <a:pt x="105283" y="162560"/>
                  </a:lnTo>
                  <a:lnTo>
                    <a:pt x="106146" y="162560"/>
                  </a:lnTo>
                  <a:lnTo>
                    <a:pt x="92456" y="177800"/>
                  </a:lnTo>
                  <a:lnTo>
                    <a:pt x="77901" y="191770"/>
                  </a:lnTo>
                  <a:lnTo>
                    <a:pt x="91592" y="196850"/>
                  </a:lnTo>
                  <a:lnTo>
                    <a:pt x="118986" y="191770"/>
                  </a:lnTo>
                  <a:lnTo>
                    <a:pt x="130975" y="189230"/>
                  </a:lnTo>
                  <a:lnTo>
                    <a:pt x="205114" y="189230"/>
                  </a:lnTo>
                  <a:lnTo>
                    <a:pt x="209323" y="184150"/>
                  </a:lnTo>
                  <a:lnTo>
                    <a:pt x="210566" y="176530"/>
                  </a:lnTo>
                  <a:lnTo>
                    <a:pt x="206220" y="152400"/>
                  </a:lnTo>
                  <a:lnTo>
                    <a:pt x="193130" y="133350"/>
                  </a:lnTo>
                  <a:lnTo>
                    <a:pt x="171212" y="118110"/>
                  </a:lnTo>
                  <a:lnTo>
                    <a:pt x="140385" y="105410"/>
                  </a:lnTo>
                  <a:lnTo>
                    <a:pt x="119708" y="99060"/>
                  </a:lnTo>
                  <a:lnTo>
                    <a:pt x="105290" y="92710"/>
                  </a:lnTo>
                  <a:lnTo>
                    <a:pt x="91513" y="82550"/>
                  </a:lnTo>
                  <a:lnTo>
                    <a:pt x="72758" y="66040"/>
                  </a:lnTo>
                  <a:close/>
                </a:path>
                <a:path w="756284" h="711200">
                  <a:moveTo>
                    <a:pt x="205114" y="189230"/>
                  </a:moveTo>
                  <a:lnTo>
                    <a:pt x="141455" y="189230"/>
                  </a:lnTo>
                  <a:lnTo>
                    <a:pt x="149369" y="190500"/>
                  </a:lnTo>
                  <a:lnTo>
                    <a:pt x="158566" y="190500"/>
                  </a:lnTo>
                  <a:lnTo>
                    <a:pt x="170332" y="191770"/>
                  </a:lnTo>
                  <a:lnTo>
                    <a:pt x="197214" y="191770"/>
                  </a:lnTo>
                  <a:lnTo>
                    <a:pt x="205114" y="189230"/>
                  </a:lnTo>
                  <a:close/>
                </a:path>
              </a:pathLst>
            </a:custGeom>
            <a:solidFill>
              <a:srgbClr val="2E37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9385424" y="1909938"/>
              <a:ext cx="633730" cy="655320"/>
            </a:xfrm>
            <a:custGeom>
              <a:avLst/>
              <a:gdLst/>
              <a:ahLst/>
              <a:cxnLst/>
              <a:rect l="l" t="t" r="r" b="b"/>
              <a:pathLst>
                <a:path w="633729" h="655319">
                  <a:moveTo>
                    <a:pt x="273050" y="0"/>
                  </a:moveTo>
                  <a:lnTo>
                    <a:pt x="279655" y="40703"/>
                  </a:lnTo>
                  <a:lnTo>
                    <a:pt x="308168" y="81549"/>
                  </a:lnTo>
                  <a:lnTo>
                    <a:pt x="333819" y="93306"/>
                  </a:lnTo>
                  <a:lnTo>
                    <a:pt x="277329" y="106997"/>
                  </a:lnTo>
                  <a:lnTo>
                    <a:pt x="213654" y="125079"/>
                  </a:lnTo>
                  <a:lnTo>
                    <a:pt x="167874" y="147013"/>
                  </a:lnTo>
                  <a:lnTo>
                    <a:pt x="140230" y="172478"/>
                  </a:lnTo>
                  <a:lnTo>
                    <a:pt x="130962" y="201155"/>
                  </a:lnTo>
                  <a:lnTo>
                    <a:pt x="132512" y="216959"/>
                  </a:lnTo>
                  <a:lnTo>
                    <a:pt x="137593" y="234532"/>
                  </a:lnTo>
                  <a:lnTo>
                    <a:pt x="146848" y="255317"/>
                  </a:lnTo>
                  <a:lnTo>
                    <a:pt x="160921" y="280758"/>
                  </a:lnTo>
                  <a:lnTo>
                    <a:pt x="146310" y="287591"/>
                  </a:lnTo>
                  <a:lnTo>
                    <a:pt x="133951" y="293703"/>
                  </a:lnTo>
                  <a:lnTo>
                    <a:pt x="89027" y="317563"/>
                  </a:lnTo>
                  <a:lnTo>
                    <a:pt x="79524" y="322056"/>
                  </a:lnTo>
                  <a:lnTo>
                    <a:pt x="70188" y="325267"/>
                  </a:lnTo>
                  <a:lnTo>
                    <a:pt x="60853" y="327195"/>
                  </a:lnTo>
                  <a:lnTo>
                    <a:pt x="51358" y="327837"/>
                  </a:lnTo>
                  <a:lnTo>
                    <a:pt x="42491" y="327436"/>
                  </a:lnTo>
                  <a:lnTo>
                    <a:pt x="33061" y="325910"/>
                  </a:lnTo>
                  <a:lnTo>
                    <a:pt x="19940" y="322780"/>
                  </a:lnTo>
                  <a:lnTo>
                    <a:pt x="0" y="317563"/>
                  </a:lnTo>
                  <a:lnTo>
                    <a:pt x="1714" y="331254"/>
                  </a:lnTo>
                  <a:lnTo>
                    <a:pt x="16100" y="351316"/>
                  </a:lnTo>
                  <a:lnTo>
                    <a:pt x="37871" y="370417"/>
                  </a:lnTo>
                  <a:lnTo>
                    <a:pt x="61889" y="384703"/>
                  </a:lnTo>
                  <a:lnTo>
                    <a:pt x="83019" y="390321"/>
                  </a:lnTo>
                  <a:lnTo>
                    <a:pt x="91759" y="389317"/>
                  </a:lnTo>
                  <a:lnTo>
                    <a:pt x="101538" y="386145"/>
                  </a:lnTo>
                  <a:lnTo>
                    <a:pt x="112757" y="380565"/>
                  </a:lnTo>
                  <a:lnTo>
                    <a:pt x="125818" y="372338"/>
                  </a:lnTo>
                  <a:lnTo>
                    <a:pt x="155790" y="351802"/>
                  </a:lnTo>
                  <a:lnTo>
                    <a:pt x="188302" y="330403"/>
                  </a:lnTo>
                  <a:lnTo>
                    <a:pt x="210964" y="368575"/>
                  </a:lnTo>
                  <a:lnTo>
                    <a:pt x="230629" y="406393"/>
                  </a:lnTo>
                  <a:lnTo>
                    <a:pt x="248011" y="445638"/>
                  </a:lnTo>
                  <a:lnTo>
                    <a:pt x="263823" y="488092"/>
                  </a:lnTo>
                  <a:lnTo>
                    <a:pt x="278777" y="535540"/>
                  </a:lnTo>
                  <a:lnTo>
                    <a:pt x="293585" y="589762"/>
                  </a:lnTo>
                  <a:lnTo>
                    <a:pt x="297610" y="605700"/>
                  </a:lnTo>
                  <a:lnTo>
                    <a:pt x="302680" y="617789"/>
                  </a:lnTo>
                  <a:lnTo>
                    <a:pt x="334676" y="650957"/>
                  </a:lnTo>
                  <a:lnTo>
                    <a:pt x="349224" y="654811"/>
                  </a:lnTo>
                  <a:lnTo>
                    <a:pt x="357219" y="652163"/>
                  </a:lnTo>
                  <a:lnTo>
                    <a:pt x="363132" y="644539"/>
                  </a:lnTo>
                  <a:lnTo>
                    <a:pt x="366800" y="632421"/>
                  </a:lnTo>
                  <a:lnTo>
                    <a:pt x="368058" y="616292"/>
                  </a:lnTo>
                  <a:lnTo>
                    <a:pt x="366652" y="596046"/>
                  </a:lnTo>
                  <a:lnTo>
                    <a:pt x="353249" y="544314"/>
                  </a:lnTo>
                  <a:lnTo>
                    <a:pt x="339813" y="506729"/>
                  </a:lnTo>
                  <a:lnTo>
                    <a:pt x="321956" y="461149"/>
                  </a:lnTo>
                  <a:lnTo>
                    <a:pt x="304180" y="421692"/>
                  </a:lnTo>
                  <a:lnTo>
                    <a:pt x="284717" y="384824"/>
                  </a:lnTo>
                  <a:lnTo>
                    <a:pt x="261802" y="347012"/>
                  </a:lnTo>
                  <a:lnTo>
                    <a:pt x="233667" y="304723"/>
                  </a:lnTo>
                  <a:lnTo>
                    <a:pt x="290675" y="273067"/>
                  </a:lnTo>
                  <a:lnTo>
                    <a:pt x="361200" y="235394"/>
                  </a:lnTo>
                  <a:lnTo>
                    <a:pt x="400275" y="216468"/>
                  </a:lnTo>
                  <a:lnTo>
                    <a:pt x="464610" y="197234"/>
                  </a:lnTo>
                  <a:lnTo>
                    <a:pt x="496455" y="195160"/>
                  </a:lnTo>
                  <a:lnTo>
                    <a:pt x="534421" y="198825"/>
                  </a:lnTo>
                  <a:lnTo>
                    <a:pt x="562040" y="209711"/>
                  </a:lnTo>
                  <a:lnTo>
                    <a:pt x="578907" y="227661"/>
                  </a:lnTo>
                  <a:lnTo>
                    <a:pt x="584619" y="252514"/>
                  </a:lnTo>
                  <a:lnTo>
                    <a:pt x="574457" y="292543"/>
                  </a:lnTo>
                  <a:lnTo>
                    <a:pt x="546875" y="329328"/>
                  </a:lnTo>
                  <a:lnTo>
                    <a:pt x="506226" y="359624"/>
                  </a:lnTo>
                  <a:lnTo>
                    <a:pt x="456866" y="380182"/>
                  </a:lnTo>
                  <a:lnTo>
                    <a:pt x="403148" y="387756"/>
                  </a:lnTo>
                  <a:lnTo>
                    <a:pt x="377607" y="385522"/>
                  </a:lnTo>
                  <a:lnTo>
                    <a:pt x="354793" y="377590"/>
                  </a:lnTo>
                  <a:lnTo>
                    <a:pt x="330693" y="362113"/>
                  </a:lnTo>
                  <a:lnTo>
                    <a:pt x="301294" y="337248"/>
                  </a:lnTo>
                  <a:lnTo>
                    <a:pt x="299580" y="339813"/>
                  </a:lnTo>
                  <a:lnTo>
                    <a:pt x="333041" y="387318"/>
                  </a:lnTo>
                  <a:lnTo>
                    <a:pt x="368912" y="420058"/>
                  </a:lnTo>
                  <a:lnTo>
                    <a:pt x="408636" y="438997"/>
                  </a:lnTo>
                  <a:lnTo>
                    <a:pt x="453656" y="445096"/>
                  </a:lnTo>
                  <a:lnTo>
                    <a:pt x="497583" y="438169"/>
                  </a:lnTo>
                  <a:lnTo>
                    <a:pt x="539440" y="419069"/>
                  </a:lnTo>
                  <a:lnTo>
                    <a:pt x="576589" y="390315"/>
                  </a:lnTo>
                  <a:lnTo>
                    <a:pt x="606391" y="354428"/>
                  </a:lnTo>
                  <a:lnTo>
                    <a:pt x="626207" y="313928"/>
                  </a:lnTo>
                  <a:lnTo>
                    <a:pt x="633399" y="271335"/>
                  </a:lnTo>
                  <a:lnTo>
                    <a:pt x="622111" y="230962"/>
                  </a:lnTo>
                  <a:lnTo>
                    <a:pt x="591243" y="198048"/>
                  </a:lnTo>
                  <a:lnTo>
                    <a:pt x="545290" y="175886"/>
                  </a:lnTo>
                  <a:lnTo>
                    <a:pt x="488746" y="167766"/>
                  </a:lnTo>
                  <a:lnTo>
                    <a:pt x="456330" y="169801"/>
                  </a:lnTo>
                  <a:lnTo>
                    <a:pt x="379938" y="185104"/>
                  </a:lnTo>
                  <a:lnTo>
                    <a:pt x="339813" y="197726"/>
                  </a:lnTo>
                  <a:lnTo>
                    <a:pt x="285673" y="218808"/>
                  </a:lnTo>
                  <a:lnTo>
                    <a:pt x="207149" y="255930"/>
                  </a:lnTo>
                  <a:lnTo>
                    <a:pt x="182898" y="222107"/>
                  </a:lnTo>
                  <a:lnTo>
                    <a:pt x="170445" y="203611"/>
                  </a:lnTo>
                  <a:lnTo>
                    <a:pt x="165857" y="193942"/>
                  </a:lnTo>
                  <a:lnTo>
                    <a:pt x="165201" y="186601"/>
                  </a:lnTo>
                  <a:lnTo>
                    <a:pt x="168878" y="175167"/>
                  </a:lnTo>
                  <a:lnTo>
                    <a:pt x="215696" y="148081"/>
                  </a:lnTo>
                  <a:lnTo>
                    <a:pt x="277961" y="137169"/>
                  </a:lnTo>
                  <a:lnTo>
                    <a:pt x="338950" y="132676"/>
                  </a:lnTo>
                  <a:lnTo>
                    <a:pt x="357784" y="132676"/>
                  </a:lnTo>
                  <a:lnTo>
                    <a:pt x="390309" y="134391"/>
                  </a:lnTo>
                  <a:lnTo>
                    <a:pt x="405867" y="133360"/>
                  </a:lnTo>
                  <a:lnTo>
                    <a:pt x="415888" y="130001"/>
                  </a:lnTo>
                  <a:lnTo>
                    <a:pt x="421254" y="123916"/>
                  </a:lnTo>
                  <a:lnTo>
                    <a:pt x="422846" y="114706"/>
                  </a:lnTo>
                  <a:lnTo>
                    <a:pt x="422190" y="103601"/>
                  </a:lnTo>
                  <a:lnTo>
                    <a:pt x="405395" y="66407"/>
                  </a:lnTo>
                  <a:lnTo>
                    <a:pt x="342864" y="43576"/>
                  </a:lnTo>
                  <a:lnTo>
                    <a:pt x="322054" y="34670"/>
                  </a:lnTo>
                  <a:lnTo>
                    <a:pt x="300923" y="21269"/>
                  </a:lnTo>
                  <a:lnTo>
                    <a:pt x="2730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9553186" y="2753048"/>
              <a:ext cx="473075" cy="629285"/>
            </a:xfrm>
            <a:custGeom>
              <a:avLst/>
              <a:gdLst/>
              <a:ahLst/>
              <a:cxnLst/>
              <a:rect l="l" t="t" r="r" b="b"/>
              <a:pathLst>
                <a:path w="473075" h="629285">
                  <a:moveTo>
                    <a:pt x="37668" y="0"/>
                  </a:moveTo>
                  <a:lnTo>
                    <a:pt x="0" y="10274"/>
                  </a:lnTo>
                  <a:lnTo>
                    <a:pt x="28195" y="33753"/>
                  </a:lnTo>
                  <a:lnTo>
                    <a:pt x="45154" y="53063"/>
                  </a:lnTo>
                  <a:lnTo>
                    <a:pt x="53445" y="72378"/>
                  </a:lnTo>
                  <a:lnTo>
                    <a:pt x="55638" y="95872"/>
                  </a:lnTo>
                  <a:lnTo>
                    <a:pt x="55371" y="104318"/>
                  </a:lnTo>
                  <a:lnTo>
                    <a:pt x="54143" y="112768"/>
                  </a:lnTo>
                  <a:lnTo>
                    <a:pt x="51309" y="124749"/>
                  </a:lnTo>
                  <a:lnTo>
                    <a:pt x="46227" y="143789"/>
                  </a:lnTo>
                  <a:lnTo>
                    <a:pt x="34324" y="191644"/>
                  </a:lnTo>
                  <a:lnTo>
                    <a:pt x="25996" y="236746"/>
                  </a:lnTo>
                  <a:lnTo>
                    <a:pt x="20708" y="283943"/>
                  </a:lnTo>
                  <a:lnTo>
                    <a:pt x="17927" y="338082"/>
                  </a:lnTo>
                  <a:lnTo>
                    <a:pt x="17119" y="404012"/>
                  </a:lnTo>
                  <a:lnTo>
                    <a:pt x="18884" y="449360"/>
                  </a:lnTo>
                  <a:lnTo>
                    <a:pt x="24180" y="488854"/>
                  </a:lnTo>
                  <a:lnTo>
                    <a:pt x="45377" y="548665"/>
                  </a:lnTo>
                  <a:lnTo>
                    <a:pt x="72828" y="583262"/>
                  </a:lnTo>
                  <a:lnTo>
                    <a:pt x="107102" y="608471"/>
                  </a:lnTo>
                  <a:lnTo>
                    <a:pt x="147314" y="623890"/>
                  </a:lnTo>
                  <a:lnTo>
                    <a:pt x="192582" y="629119"/>
                  </a:lnTo>
                  <a:lnTo>
                    <a:pt x="238400" y="625777"/>
                  </a:lnTo>
                  <a:lnTo>
                    <a:pt x="284289" y="615854"/>
                  </a:lnTo>
                  <a:lnTo>
                    <a:pt x="329692" y="599512"/>
                  </a:lnTo>
                  <a:lnTo>
                    <a:pt x="374053" y="576910"/>
                  </a:lnTo>
                  <a:lnTo>
                    <a:pt x="428623" y="536362"/>
                  </a:lnTo>
                  <a:lnTo>
                    <a:pt x="471639" y="475907"/>
                  </a:lnTo>
                  <a:lnTo>
                    <a:pt x="472490" y="468198"/>
                  </a:lnTo>
                  <a:lnTo>
                    <a:pt x="437863" y="492408"/>
                  </a:lnTo>
                  <a:lnTo>
                    <a:pt x="407330" y="510357"/>
                  </a:lnTo>
                  <a:lnTo>
                    <a:pt x="336397" y="538391"/>
                  </a:lnTo>
                  <a:lnTo>
                    <a:pt x="295164" y="550161"/>
                  </a:lnTo>
                  <a:lnTo>
                    <a:pt x="251121" y="559365"/>
                  </a:lnTo>
                  <a:lnTo>
                    <a:pt x="208201" y="565358"/>
                  </a:lnTo>
                  <a:lnTo>
                    <a:pt x="170332" y="567499"/>
                  </a:lnTo>
                  <a:lnTo>
                    <a:pt x="124129" y="563392"/>
                  </a:lnTo>
                  <a:lnTo>
                    <a:pt x="93408" y="550056"/>
                  </a:lnTo>
                  <a:lnTo>
                    <a:pt x="76327" y="525965"/>
                  </a:lnTo>
                  <a:lnTo>
                    <a:pt x="71043" y="489597"/>
                  </a:lnTo>
                  <a:lnTo>
                    <a:pt x="71257" y="469550"/>
                  </a:lnTo>
                  <a:lnTo>
                    <a:pt x="72112" y="449262"/>
                  </a:lnTo>
                  <a:lnTo>
                    <a:pt x="73931" y="424964"/>
                  </a:lnTo>
                  <a:lnTo>
                    <a:pt x="77038" y="392887"/>
                  </a:lnTo>
                  <a:lnTo>
                    <a:pt x="82168" y="318414"/>
                  </a:lnTo>
                  <a:lnTo>
                    <a:pt x="86669" y="267377"/>
                  </a:lnTo>
                  <a:lnTo>
                    <a:pt x="87232" y="256422"/>
                  </a:lnTo>
                  <a:lnTo>
                    <a:pt x="87312" y="246506"/>
                  </a:lnTo>
                  <a:lnTo>
                    <a:pt x="86779" y="231319"/>
                  </a:lnTo>
                  <a:lnTo>
                    <a:pt x="84097" y="196116"/>
                  </a:lnTo>
                  <a:lnTo>
                    <a:pt x="83883" y="188302"/>
                  </a:lnTo>
                  <a:lnTo>
                    <a:pt x="85235" y="173261"/>
                  </a:lnTo>
                  <a:lnTo>
                    <a:pt x="89558" y="158459"/>
                  </a:lnTo>
                  <a:lnTo>
                    <a:pt x="97251" y="143174"/>
                  </a:lnTo>
                  <a:lnTo>
                    <a:pt x="118552" y="112155"/>
                  </a:lnTo>
                  <a:lnTo>
                    <a:pt x="125182" y="99074"/>
                  </a:lnTo>
                  <a:lnTo>
                    <a:pt x="128923" y="86957"/>
                  </a:lnTo>
                  <a:lnTo>
                    <a:pt x="130098" y="75323"/>
                  </a:lnTo>
                  <a:lnTo>
                    <a:pt x="121794" y="48750"/>
                  </a:lnTo>
                  <a:lnTo>
                    <a:pt x="100252" y="24503"/>
                  </a:lnTo>
                  <a:lnTo>
                    <a:pt x="70525" y="6834"/>
                  </a:lnTo>
                  <a:lnTo>
                    <a:pt x="37668" y="0"/>
                  </a:lnTo>
                  <a:close/>
                </a:path>
              </a:pathLst>
            </a:custGeom>
            <a:solidFill>
              <a:srgbClr val="2E37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9323802" y="3569065"/>
              <a:ext cx="763905" cy="692150"/>
            </a:xfrm>
            <a:custGeom>
              <a:avLst/>
              <a:gdLst/>
              <a:ahLst/>
              <a:cxnLst/>
              <a:rect l="l" t="t" r="r" b="b"/>
              <a:pathLst>
                <a:path w="763904" h="692150">
                  <a:moveTo>
                    <a:pt x="383673" y="521970"/>
                  </a:moveTo>
                  <a:lnTo>
                    <a:pt x="257632" y="521970"/>
                  </a:lnTo>
                  <a:lnTo>
                    <a:pt x="258483" y="523240"/>
                  </a:lnTo>
                  <a:lnTo>
                    <a:pt x="259334" y="523240"/>
                  </a:lnTo>
                  <a:lnTo>
                    <a:pt x="279031" y="530860"/>
                  </a:lnTo>
                  <a:lnTo>
                    <a:pt x="324507" y="551180"/>
                  </a:lnTo>
                  <a:lnTo>
                    <a:pt x="375754" y="579120"/>
                  </a:lnTo>
                  <a:lnTo>
                    <a:pt x="461118" y="629920"/>
                  </a:lnTo>
                  <a:lnTo>
                    <a:pt x="519199" y="662940"/>
                  </a:lnTo>
                  <a:lnTo>
                    <a:pt x="558052" y="681990"/>
                  </a:lnTo>
                  <a:lnTo>
                    <a:pt x="585729" y="690880"/>
                  </a:lnTo>
                  <a:lnTo>
                    <a:pt x="610285" y="692150"/>
                  </a:lnTo>
                  <a:lnTo>
                    <a:pt x="623235" y="692150"/>
                  </a:lnTo>
                  <a:lnTo>
                    <a:pt x="676198" y="684530"/>
                  </a:lnTo>
                  <a:lnTo>
                    <a:pt x="717926" y="671830"/>
                  </a:lnTo>
                  <a:lnTo>
                    <a:pt x="753224" y="652780"/>
                  </a:lnTo>
                  <a:lnTo>
                    <a:pt x="763511" y="629920"/>
                  </a:lnTo>
                  <a:lnTo>
                    <a:pt x="743080" y="623570"/>
                  </a:lnTo>
                  <a:lnTo>
                    <a:pt x="721452" y="617220"/>
                  </a:lnTo>
                  <a:lnTo>
                    <a:pt x="696456" y="612140"/>
                  </a:lnTo>
                  <a:lnTo>
                    <a:pt x="665924" y="607060"/>
                  </a:lnTo>
                  <a:lnTo>
                    <a:pt x="612157" y="600710"/>
                  </a:lnTo>
                  <a:lnTo>
                    <a:pt x="574119" y="593090"/>
                  </a:lnTo>
                  <a:lnTo>
                    <a:pt x="534475" y="581660"/>
                  </a:lnTo>
                  <a:lnTo>
                    <a:pt x="442517" y="546100"/>
                  </a:lnTo>
                  <a:lnTo>
                    <a:pt x="425825" y="538480"/>
                  </a:lnTo>
                  <a:lnTo>
                    <a:pt x="409130" y="532130"/>
                  </a:lnTo>
                  <a:lnTo>
                    <a:pt x="397605" y="527050"/>
                  </a:lnTo>
                  <a:lnTo>
                    <a:pt x="383673" y="521970"/>
                  </a:lnTo>
                  <a:close/>
                </a:path>
                <a:path w="763904" h="692150">
                  <a:moveTo>
                    <a:pt x="285044" y="480060"/>
                  </a:moveTo>
                  <a:lnTo>
                    <a:pt x="131800" y="480060"/>
                  </a:lnTo>
                  <a:lnTo>
                    <a:pt x="142074" y="483870"/>
                  </a:lnTo>
                  <a:lnTo>
                    <a:pt x="163447" y="491490"/>
                  </a:lnTo>
                  <a:lnTo>
                    <a:pt x="189500" y="500380"/>
                  </a:lnTo>
                  <a:lnTo>
                    <a:pt x="200279" y="504190"/>
                  </a:lnTo>
                  <a:lnTo>
                    <a:pt x="203708" y="505460"/>
                  </a:lnTo>
                  <a:lnTo>
                    <a:pt x="204558" y="506730"/>
                  </a:lnTo>
                  <a:lnTo>
                    <a:pt x="207137" y="506730"/>
                  </a:lnTo>
                  <a:lnTo>
                    <a:pt x="171046" y="546100"/>
                  </a:lnTo>
                  <a:lnTo>
                    <a:pt x="134341" y="579120"/>
                  </a:lnTo>
                  <a:lnTo>
                    <a:pt x="94969" y="605790"/>
                  </a:lnTo>
                  <a:lnTo>
                    <a:pt x="50873" y="628650"/>
                  </a:lnTo>
                  <a:lnTo>
                    <a:pt x="0" y="647700"/>
                  </a:lnTo>
                  <a:lnTo>
                    <a:pt x="7696" y="651510"/>
                  </a:lnTo>
                  <a:lnTo>
                    <a:pt x="17106" y="652780"/>
                  </a:lnTo>
                  <a:lnTo>
                    <a:pt x="28232" y="652780"/>
                  </a:lnTo>
                  <a:lnTo>
                    <a:pt x="78435" y="647700"/>
                  </a:lnTo>
                  <a:lnTo>
                    <a:pt x="126828" y="631190"/>
                  </a:lnTo>
                  <a:lnTo>
                    <a:pt x="172632" y="605790"/>
                  </a:lnTo>
                  <a:lnTo>
                    <a:pt x="215066" y="571500"/>
                  </a:lnTo>
                  <a:lnTo>
                    <a:pt x="253352" y="527050"/>
                  </a:lnTo>
                  <a:lnTo>
                    <a:pt x="257632" y="521970"/>
                  </a:lnTo>
                  <a:lnTo>
                    <a:pt x="383673" y="521970"/>
                  </a:lnTo>
                  <a:lnTo>
                    <a:pt x="367493" y="515620"/>
                  </a:lnTo>
                  <a:lnTo>
                    <a:pt x="349224" y="508000"/>
                  </a:lnTo>
                  <a:lnTo>
                    <a:pt x="320264" y="496570"/>
                  </a:lnTo>
                  <a:lnTo>
                    <a:pt x="291562" y="486410"/>
                  </a:lnTo>
                  <a:lnTo>
                    <a:pt x="283311" y="482600"/>
                  </a:lnTo>
                  <a:lnTo>
                    <a:pt x="285044" y="480060"/>
                  </a:lnTo>
                  <a:close/>
                </a:path>
                <a:path w="763904" h="692150">
                  <a:moveTo>
                    <a:pt x="213576" y="312420"/>
                  </a:moveTo>
                  <a:lnTo>
                    <a:pt x="180594" y="312420"/>
                  </a:lnTo>
                  <a:lnTo>
                    <a:pt x="184023" y="323850"/>
                  </a:lnTo>
                  <a:lnTo>
                    <a:pt x="184023" y="331470"/>
                  </a:lnTo>
                  <a:lnTo>
                    <a:pt x="170329" y="370840"/>
                  </a:lnTo>
                  <a:lnTo>
                    <a:pt x="128384" y="427990"/>
                  </a:lnTo>
                  <a:lnTo>
                    <a:pt x="76600" y="478790"/>
                  </a:lnTo>
                  <a:lnTo>
                    <a:pt x="11976" y="524510"/>
                  </a:lnTo>
                  <a:lnTo>
                    <a:pt x="16256" y="527050"/>
                  </a:lnTo>
                  <a:lnTo>
                    <a:pt x="48875" y="523240"/>
                  </a:lnTo>
                  <a:lnTo>
                    <a:pt x="77562" y="514350"/>
                  </a:lnTo>
                  <a:lnTo>
                    <a:pt x="104481" y="500380"/>
                  </a:lnTo>
                  <a:lnTo>
                    <a:pt x="131800" y="480060"/>
                  </a:lnTo>
                  <a:lnTo>
                    <a:pt x="285044" y="480060"/>
                  </a:lnTo>
                  <a:lnTo>
                    <a:pt x="292841" y="468630"/>
                  </a:lnTo>
                  <a:lnTo>
                    <a:pt x="235381" y="468630"/>
                  </a:lnTo>
                  <a:lnTo>
                    <a:pt x="216547" y="464820"/>
                  </a:lnTo>
                  <a:lnTo>
                    <a:pt x="198564" y="459740"/>
                  </a:lnTo>
                  <a:lnTo>
                    <a:pt x="161772" y="450850"/>
                  </a:lnTo>
                  <a:lnTo>
                    <a:pt x="186588" y="425450"/>
                  </a:lnTo>
                  <a:lnTo>
                    <a:pt x="199667" y="414020"/>
                  </a:lnTo>
                  <a:lnTo>
                    <a:pt x="212267" y="405130"/>
                  </a:lnTo>
                  <a:lnTo>
                    <a:pt x="224868" y="401320"/>
                  </a:lnTo>
                  <a:lnTo>
                    <a:pt x="237947" y="398780"/>
                  </a:lnTo>
                  <a:lnTo>
                    <a:pt x="323827" y="398780"/>
                  </a:lnTo>
                  <a:lnTo>
                    <a:pt x="322374" y="392430"/>
                  </a:lnTo>
                  <a:lnTo>
                    <a:pt x="284515" y="364490"/>
                  </a:lnTo>
                  <a:lnTo>
                    <a:pt x="270903" y="363220"/>
                  </a:lnTo>
                  <a:lnTo>
                    <a:pt x="252795" y="360680"/>
                  </a:lnTo>
                  <a:lnTo>
                    <a:pt x="229387" y="360680"/>
                  </a:lnTo>
                  <a:lnTo>
                    <a:pt x="234518" y="347980"/>
                  </a:lnTo>
                  <a:lnTo>
                    <a:pt x="234518" y="344170"/>
                  </a:lnTo>
                  <a:lnTo>
                    <a:pt x="233542" y="336550"/>
                  </a:lnTo>
                  <a:lnTo>
                    <a:pt x="229919" y="328930"/>
                  </a:lnTo>
                  <a:lnTo>
                    <a:pt x="222607" y="320040"/>
                  </a:lnTo>
                  <a:lnTo>
                    <a:pt x="213576" y="312420"/>
                  </a:lnTo>
                  <a:close/>
                </a:path>
                <a:path w="763904" h="692150">
                  <a:moveTo>
                    <a:pt x="670229" y="488950"/>
                  </a:moveTo>
                  <a:lnTo>
                    <a:pt x="574697" y="488950"/>
                  </a:lnTo>
                  <a:lnTo>
                    <a:pt x="590067" y="491490"/>
                  </a:lnTo>
                  <a:lnTo>
                    <a:pt x="605275" y="492760"/>
                  </a:lnTo>
                  <a:lnTo>
                    <a:pt x="620560" y="495300"/>
                  </a:lnTo>
                  <a:lnTo>
                    <a:pt x="621411" y="496570"/>
                  </a:lnTo>
                  <a:lnTo>
                    <a:pt x="622274" y="500380"/>
                  </a:lnTo>
                  <a:lnTo>
                    <a:pt x="628256" y="513080"/>
                  </a:lnTo>
                  <a:lnTo>
                    <a:pt x="633399" y="520700"/>
                  </a:lnTo>
                  <a:lnTo>
                    <a:pt x="637679" y="524510"/>
                  </a:lnTo>
                  <a:lnTo>
                    <a:pt x="641096" y="524510"/>
                  </a:lnTo>
                  <a:lnTo>
                    <a:pt x="650594" y="519430"/>
                  </a:lnTo>
                  <a:lnTo>
                    <a:pt x="660573" y="508000"/>
                  </a:lnTo>
                  <a:lnTo>
                    <a:pt x="670229" y="488950"/>
                  </a:lnTo>
                  <a:close/>
                </a:path>
                <a:path w="763904" h="692150">
                  <a:moveTo>
                    <a:pt x="350075" y="274320"/>
                  </a:moveTo>
                  <a:lnTo>
                    <a:pt x="342379" y="275590"/>
                  </a:lnTo>
                  <a:lnTo>
                    <a:pt x="346894" y="283210"/>
                  </a:lnTo>
                  <a:lnTo>
                    <a:pt x="351572" y="290830"/>
                  </a:lnTo>
                  <a:lnTo>
                    <a:pt x="356572" y="299720"/>
                  </a:lnTo>
                  <a:lnTo>
                    <a:pt x="374904" y="346710"/>
                  </a:lnTo>
                  <a:lnTo>
                    <a:pt x="385949" y="410210"/>
                  </a:lnTo>
                  <a:lnTo>
                    <a:pt x="393304" y="449580"/>
                  </a:lnTo>
                  <a:lnTo>
                    <a:pt x="403999" y="487680"/>
                  </a:lnTo>
                  <a:lnTo>
                    <a:pt x="433108" y="516890"/>
                  </a:lnTo>
                  <a:lnTo>
                    <a:pt x="440817" y="516890"/>
                  </a:lnTo>
                  <a:lnTo>
                    <a:pt x="443382" y="513080"/>
                  </a:lnTo>
                  <a:lnTo>
                    <a:pt x="443382" y="495300"/>
                  </a:lnTo>
                  <a:lnTo>
                    <a:pt x="470763" y="495300"/>
                  </a:lnTo>
                  <a:lnTo>
                    <a:pt x="484466" y="492760"/>
                  </a:lnTo>
                  <a:lnTo>
                    <a:pt x="496463" y="491490"/>
                  </a:lnTo>
                  <a:lnTo>
                    <a:pt x="514958" y="490220"/>
                  </a:lnTo>
                  <a:lnTo>
                    <a:pt x="536821" y="488950"/>
                  </a:lnTo>
                  <a:lnTo>
                    <a:pt x="670229" y="488950"/>
                  </a:lnTo>
                  <a:lnTo>
                    <a:pt x="678764" y="463550"/>
                  </a:lnTo>
                  <a:lnTo>
                    <a:pt x="679690" y="459740"/>
                  </a:lnTo>
                  <a:lnTo>
                    <a:pt x="437388" y="459740"/>
                  </a:lnTo>
                  <a:lnTo>
                    <a:pt x="434646" y="458470"/>
                  </a:lnTo>
                  <a:lnTo>
                    <a:pt x="432146" y="452120"/>
                  </a:lnTo>
                  <a:lnTo>
                    <a:pt x="428840" y="438150"/>
                  </a:lnTo>
                  <a:lnTo>
                    <a:pt x="423684" y="411480"/>
                  </a:lnTo>
                  <a:lnTo>
                    <a:pt x="416244" y="369570"/>
                  </a:lnTo>
                  <a:lnTo>
                    <a:pt x="414480" y="360680"/>
                  </a:lnTo>
                  <a:lnTo>
                    <a:pt x="409994" y="341630"/>
                  </a:lnTo>
                  <a:lnTo>
                    <a:pt x="408279" y="332740"/>
                  </a:lnTo>
                  <a:lnTo>
                    <a:pt x="407428" y="327660"/>
                  </a:lnTo>
                  <a:lnTo>
                    <a:pt x="407530" y="323850"/>
                  </a:lnTo>
                  <a:lnTo>
                    <a:pt x="407936" y="318770"/>
                  </a:lnTo>
                  <a:lnTo>
                    <a:pt x="409567" y="308610"/>
                  </a:lnTo>
                  <a:lnTo>
                    <a:pt x="412481" y="298450"/>
                  </a:lnTo>
                  <a:lnTo>
                    <a:pt x="413273" y="295910"/>
                  </a:lnTo>
                  <a:lnTo>
                    <a:pt x="389458" y="295910"/>
                  </a:lnTo>
                  <a:lnTo>
                    <a:pt x="380803" y="287020"/>
                  </a:lnTo>
                  <a:lnTo>
                    <a:pt x="374796" y="283210"/>
                  </a:lnTo>
                  <a:lnTo>
                    <a:pt x="368627" y="280670"/>
                  </a:lnTo>
                  <a:lnTo>
                    <a:pt x="359486" y="278130"/>
                  </a:lnTo>
                  <a:lnTo>
                    <a:pt x="358635" y="276860"/>
                  </a:lnTo>
                  <a:lnTo>
                    <a:pt x="350075" y="274320"/>
                  </a:lnTo>
                  <a:close/>
                </a:path>
                <a:path w="763904" h="692150">
                  <a:moveTo>
                    <a:pt x="470763" y="495300"/>
                  </a:moveTo>
                  <a:lnTo>
                    <a:pt x="443382" y="495300"/>
                  </a:lnTo>
                  <a:lnTo>
                    <a:pt x="453644" y="496570"/>
                  </a:lnTo>
                  <a:lnTo>
                    <a:pt x="462203" y="496570"/>
                  </a:lnTo>
                  <a:lnTo>
                    <a:pt x="470763" y="495300"/>
                  </a:lnTo>
                  <a:close/>
                </a:path>
                <a:path w="763904" h="692150">
                  <a:moveTo>
                    <a:pt x="323827" y="398780"/>
                  </a:moveTo>
                  <a:lnTo>
                    <a:pt x="237947" y="398780"/>
                  </a:lnTo>
                  <a:lnTo>
                    <a:pt x="247145" y="400050"/>
                  </a:lnTo>
                  <a:lnTo>
                    <a:pt x="255062" y="401320"/>
                  </a:lnTo>
                  <a:lnTo>
                    <a:pt x="262980" y="403860"/>
                  </a:lnTo>
                  <a:lnTo>
                    <a:pt x="272186" y="408940"/>
                  </a:lnTo>
                  <a:lnTo>
                    <a:pt x="264028" y="425450"/>
                  </a:lnTo>
                  <a:lnTo>
                    <a:pt x="255708" y="439420"/>
                  </a:lnTo>
                  <a:lnTo>
                    <a:pt x="246426" y="453390"/>
                  </a:lnTo>
                  <a:lnTo>
                    <a:pt x="235381" y="468630"/>
                  </a:lnTo>
                  <a:lnTo>
                    <a:pt x="292841" y="468630"/>
                  </a:lnTo>
                  <a:lnTo>
                    <a:pt x="302372" y="454660"/>
                  </a:lnTo>
                  <a:lnTo>
                    <a:pt x="315094" y="433070"/>
                  </a:lnTo>
                  <a:lnTo>
                    <a:pt x="322200" y="415290"/>
                  </a:lnTo>
                  <a:lnTo>
                    <a:pt x="324408" y="401320"/>
                  </a:lnTo>
                  <a:lnTo>
                    <a:pt x="323827" y="398780"/>
                  </a:lnTo>
                  <a:close/>
                </a:path>
                <a:path w="763904" h="692150">
                  <a:moveTo>
                    <a:pt x="605155" y="450850"/>
                  </a:moveTo>
                  <a:lnTo>
                    <a:pt x="528004" y="450850"/>
                  </a:lnTo>
                  <a:lnTo>
                    <a:pt x="508894" y="453390"/>
                  </a:lnTo>
                  <a:lnTo>
                    <a:pt x="481037" y="455930"/>
                  </a:lnTo>
                  <a:lnTo>
                    <a:pt x="459771" y="458470"/>
                  </a:lnTo>
                  <a:lnTo>
                    <a:pt x="447654" y="459740"/>
                  </a:lnTo>
                  <a:lnTo>
                    <a:pt x="679690" y="459740"/>
                  </a:lnTo>
                  <a:lnTo>
                    <a:pt x="680925" y="454660"/>
                  </a:lnTo>
                  <a:lnTo>
                    <a:pt x="619696" y="454660"/>
                  </a:lnTo>
                  <a:lnTo>
                    <a:pt x="606005" y="452120"/>
                  </a:lnTo>
                  <a:lnTo>
                    <a:pt x="605155" y="450850"/>
                  </a:lnTo>
                  <a:close/>
                </a:path>
                <a:path w="763904" h="692150">
                  <a:moveTo>
                    <a:pt x="705615" y="266700"/>
                  </a:moveTo>
                  <a:lnTo>
                    <a:pt x="580326" y="266700"/>
                  </a:lnTo>
                  <a:lnTo>
                    <a:pt x="618720" y="269240"/>
                  </a:lnTo>
                  <a:lnTo>
                    <a:pt x="642915" y="273050"/>
                  </a:lnTo>
                  <a:lnTo>
                    <a:pt x="655075" y="279400"/>
                  </a:lnTo>
                  <a:lnTo>
                    <a:pt x="657364" y="288290"/>
                  </a:lnTo>
                  <a:lnTo>
                    <a:pt x="655669" y="316230"/>
                  </a:lnTo>
                  <a:lnTo>
                    <a:pt x="647134" y="378460"/>
                  </a:lnTo>
                  <a:lnTo>
                    <a:pt x="636003" y="430530"/>
                  </a:lnTo>
                  <a:lnTo>
                    <a:pt x="623125" y="454660"/>
                  </a:lnTo>
                  <a:lnTo>
                    <a:pt x="680925" y="454660"/>
                  </a:lnTo>
                  <a:lnTo>
                    <a:pt x="689262" y="420370"/>
                  </a:lnTo>
                  <a:lnTo>
                    <a:pt x="699841" y="369570"/>
                  </a:lnTo>
                  <a:lnTo>
                    <a:pt x="708012" y="322580"/>
                  </a:lnTo>
                  <a:lnTo>
                    <a:pt x="711288" y="292100"/>
                  </a:lnTo>
                  <a:lnTo>
                    <a:pt x="709350" y="275590"/>
                  </a:lnTo>
                  <a:lnTo>
                    <a:pt x="705615" y="266700"/>
                  </a:lnTo>
                  <a:close/>
                </a:path>
                <a:path w="763904" h="692150">
                  <a:moveTo>
                    <a:pt x="595655" y="397510"/>
                  </a:moveTo>
                  <a:lnTo>
                    <a:pt x="564921" y="397510"/>
                  </a:lnTo>
                  <a:lnTo>
                    <a:pt x="564921" y="401320"/>
                  </a:lnTo>
                  <a:lnTo>
                    <a:pt x="561492" y="448310"/>
                  </a:lnTo>
                  <a:lnTo>
                    <a:pt x="561492" y="449580"/>
                  </a:lnTo>
                  <a:lnTo>
                    <a:pt x="543743" y="450850"/>
                  </a:lnTo>
                  <a:lnTo>
                    <a:pt x="588899" y="450850"/>
                  </a:lnTo>
                  <a:lnTo>
                    <a:pt x="582041" y="449580"/>
                  </a:lnTo>
                  <a:lnTo>
                    <a:pt x="589012" y="431800"/>
                  </a:lnTo>
                  <a:lnTo>
                    <a:pt x="592851" y="419100"/>
                  </a:lnTo>
                  <a:lnTo>
                    <a:pt x="594924" y="406400"/>
                  </a:lnTo>
                  <a:lnTo>
                    <a:pt x="595655" y="397510"/>
                  </a:lnTo>
                  <a:close/>
                </a:path>
                <a:path w="763904" h="692150">
                  <a:moveTo>
                    <a:pt x="445084" y="295910"/>
                  </a:moveTo>
                  <a:lnTo>
                    <a:pt x="441667" y="298450"/>
                  </a:lnTo>
                  <a:lnTo>
                    <a:pt x="446241" y="304800"/>
                  </a:lnTo>
                  <a:lnTo>
                    <a:pt x="450013" y="311150"/>
                  </a:lnTo>
                  <a:lnTo>
                    <a:pt x="453464" y="317500"/>
                  </a:lnTo>
                  <a:lnTo>
                    <a:pt x="457073" y="322580"/>
                  </a:lnTo>
                  <a:lnTo>
                    <a:pt x="474179" y="420370"/>
                  </a:lnTo>
                  <a:lnTo>
                    <a:pt x="496443" y="440690"/>
                  </a:lnTo>
                  <a:lnTo>
                    <a:pt x="499872" y="440690"/>
                  </a:lnTo>
                  <a:lnTo>
                    <a:pt x="501586" y="439420"/>
                  </a:lnTo>
                  <a:lnTo>
                    <a:pt x="501586" y="429260"/>
                  </a:lnTo>
                  <a:lnTo>
                    <a:pt x="494741" y="374650"/>
                  </a:lnTo>
                  <a:lnTo>
                    <a:pt x="503288" y="374650"/>
                  </a:lnTo>
                  <a:lnTo>
                    <a:pt x="499021" y="373380"/>
                  </a:lnTo>
                  <a:lnTo>
                    <a:pt x="493877" y="372110"/>
                  </a:lnTo>
                  <a:lnTo>
                    <a:pt x="493877" y="367030"/>
                  </a:lnTo>
                  <a:lnTo>
                    <a:pt x="492163" y="351790"/>
                  </a:lnTo>
                  <a:lnTo>
                    <a:pt x="491312" y="346710"/>
                  </a:lnTo>
                  <a:lnTo>
                    <a:pt x="490461" y="340360"/>
                  </a:lnTo>
                  <a:lnTo>
                    <a:pt x="489597" y="335280"/>
                  </a:lnTo>
                  <a:lnTo>
                    <a:pt x="489597" y="332740"/>
                  </a:lnTo>
                  <a:lnTo>
                    <a:pt x="487455" y="318770"/>
                  </a:lnTo>
                  <a:lnTo>
                    <a:pt x="478251" y="307340"/>
                  </a:lnTo>
                  <a:lnTo>
                    <a:pt x="463592" y="299720"/>
                  </a:lnTo>
                  <a:lnTo>
                    <a:pt x="445084" y="295910"/>
                  </a:lnTo>
                  <a:close/>
                </a:path>
                <a:path w="763904" h="692150">
                  <a:moveTo>
                    <a:pt x="503288" y="374650"/>
                  </a:moveTo>
                  <a:lnTo>
                    <a:pt x="494741" y="374650"/>
                  </a:lnTo>
                  <a:lnTo>
                    <a:pt x="503964" y="389890"/>
                  </a:lnTo>
                  <a:lnTo>
                    <a:pt x="511425" y="397510"/>
                  </a:lnTo>
                  <a:lnTo>
                    <a:pt x="519530" y="401320"/>
                  </a:lnTo>
                  <a:lnTo>
                    <a:pt x="548767" y="401320"/>
                  </a:lnTo>
                  <a:lnTo>
                    <a:pt x="556081" y="400050"/>
                  </a:lnTo>
                  <a:lnTo>
                    <a:pt x="562356" y="398780"/>
                  </a:lnTo>
                  <a:lnTo>
                    <a:pt x="564921" y="397510"/>
                  </a:lnTo>
                  <a:lnTo>
                    <a:pt x="595655" y="397510"/>
                  </a:lnTo>
                  <a:lnTo>
                    <a:pt x="596595" y="386080"/>
                  </a:lnTo>
                  <a:lnTo>
                    <a:pt x="565772" y="386080"/>
                  </a:lnTo>
                  <a:lnTo>
                    <a:pt x="558928" y="375920"/>
                  </a:lnTo>
                  <a:lnTo>
                    <a:pt x="509282" y="375920"/>
                  </a:lnTo>
                  <a:lnTo>
                    <a:pt x="503288" y="374650"/>
                  </a:lnTo>
                  <a:close/>
                </a:path>
                <a:path w="763904" h="692150">
                  <a:moveTo>
                    <a:pt x="581541" y="267970"/>
                  </a:moveTo>
                  <a:lnTo>
                    <a:pt x="562356" y="267970"/>
                  </a:lnTo>
                  <a:lnTo>
                    <a:pt x="565772" y="278130"/>
                  </a:lnTo>
                  <a:lnTo>
                    <a:pt x="567486" y="288290"/>
                  </a:lnTo>
                  <a:lnTo>
                    <a:pt x="567486" y="289560"/>
                  </a:lnTo>
                  <a:lnTo>
                    <a:pt x="567986" y="293370"/>
                  </a:lnTo>
                  <a:lnTo>
                    <a:pt x="568242" y="298450"/>
                  </a:lnTo>
                  <a:lnTo>
                    <a:pt x="568271" y="334010"/>
                  </a:lnTo>
                  <a:lnTo>
                    <a:pt x="567486" y="346710"/>
                  </a:lnTo>
                  <a:lnTo>
                    <a:pt x="566981" y="353060"/>
                  </a:lnTo>
                  <a:lnTo>
                    <a:pt x="565964" y="375920"/>
                  </a:lnTo>
                  <a:lnTo>
                    <a:pt x="565836" y="378460"/>
                  </a:lnTo>
                  <a:lnTo>
                    <a:pt x="565772" y="386080"/>
                  </a:lnTo>
                  <a:lnTo>
                    <a:pt x="596595" y="386080"/>
                  </a:lnTo>
                  <a:lnTo>
                    <a:pt x="598614" y="365760"/>
                  </a:lnTo>
                  <a:lnTo>
                    <a:pt x="600554" y="342900"/>
                  </a:lnTo>
                  <a:lnTo>
                    <a:pt x="602013" y="322580"/>
                  </a:lnTo>
                  <a:lnTo>
                    <a:pt x="602525" y="312420"/>
                  </a:lnTo>
                  <a:lnTo>
                    <a:pt x="602412" y="307340"/>
                  </a:lnTo>
                  <a:lnTo>
                    <a:pt x="602000" y="298450"/>
                  </a:lnTo>
                  <a:lnTo>
                    <a:pt x="599163" y="289560"/>
                  </a:lnTo>
                  <a:lnTo>
                    <a:pt x="592474" y="279400"/>
                  </a:lnTo>
                  <a:lnTo>
                    <a:pt x="581541" y="267970"/>
                  </a:lnTo>
                  <a:close/>
                </a:path>
                <a:path w="763904" h="692150">
                  <a:moveTo>
                    <a:pt x="554647" y="370840"/>
                  </a:moveTo>
                  <a:lnTo>
                    <a:pt x="544385" y="370840"/>
                  </a:lnTo>
                  <a:lnTo>
                    <a:pt x="534098" y="373380"/>
                  </a:lnTo>
                  <a:lnTo>
                    <a:pt x="526402" y="374650"/>
                  </a:lnTo>
                  <a:lnTo>
                    <a:pt x="522122" y="375920"/>
                  </a:lnTo>
                  <a:lnTo>
                    <a:pt x="558928" y="375920"/>
                  </a:lnTo>
                  <a:lnTo>
                    <a:pt x="556361" y="372110"/>
                  </a:lnTo>
                  <a:lnTo>
                    <a:pt x="554647" y="370840"/>
                  </a:lnTo>
                  <a:close/>
                </a:path>
                <a:path w="763904" h="692150">
                  <a:moveTo>
                    <a:pt x="555510" y="304800"/>
                  </a:moveTo>
                  <a:lnTo>
                    <a:pt x="546950" y="304800"/>
                  </a:lnTo>
                  <a:lnTo>
                    <a:pt x="530682" y="309880"/>
                  </a:lnTo>
                  <a:lnTo>
                    <a:pt x="522973" y="313690"/>
                  </a:lnTo>
                  <a:lnTo>
                    <a:pt x="514413" y="314960"/>
                  </a:lnTo>
                  <a:lnTo>
                    <a:pt x="493877" y="314960"/>
                  </a:lnTo>
                  <a:lnTo>
                    <a:pt x="493026" y="318770"/>
                  </a:lnTo>
                  <a:lnTo>
                    <a:pt x="495969" y="326390"/>
                  </a:lnTo>
                  <a:lnTo>
                    <a:pt x="499232" y="331470"/>
                  </a:lnTo>
                  <a:lnTo>
                    <a:pt x="504097" y="335280"/>
                  </a:lnTo>
                  <a:lnTo>
                    <a:pt x="511848" y="340360"/>
                  </a:lnTo>
                  <a:lnTo>
                    <a:pt x="502437" y="351790"/>
                  </a:lnTo>
                  <a:lnTo>
                    <a:pt x="514096" y="345440"/>
                  </a:lnTo>
                  <a:lnTo>
                    <a:pt x="523190" y="341630"/>
                  </a:lnTo>
                  <a:lnTo>
                    <a:pt x="531324" y="337820"/>
                  </a:lnTo>
                  <a:lnTo>
                    <a:pt x="540105" y="335280"/>
                  </a:lnTo>
                  <a:lnTo>
                    <a:pt x="552019" y="330200"/>
                  </a:lnTo>
                  <a:lnTo>
                    <a:pt x="559038" y="327660"/>
                  </a:lnTo>
                  <a:lnTo>
                    <a:pt x="562365" y="323850"/>
                  </a:lnTo>
                  <a:lnTo>
                    <a:pt x="563206" y="318770"/>
                  </a:lnTo>
                  <a:lnTo>
                    <a:pt x="563206" y="311150"/>
                  </a:lnTo>
                  <a:lnTo>
                    <a:pt x="555510" y="304800"/>
                  </a:lnTo>
                  <a:close/>
                </a:path>
                <a:path w="763904" h="692150">
                  <a:moveTo>
                    <a:pt x="43649" y="293370"/>
                  </a:moveTo>
                  <a:lnTo>
                    <a:pt x="43649" y="303530"/>
                  </a:lnTo>
                  <a:lnTo>
                    <a:pt x="54375" y="320040"/>
                  </a:lnTo>
                  <a:lnTo>
                    <a:pt x="63977" y="331470"/>
                  </a:lnTo>
                  <a:lnTo>
                    <a:pt x="73258" y="337820"/>
                  </a:lnTo>
                  <a:lnTo>
                    <a:pt x="83019" y="339090"/>
                  </a:lnTo>
                  <a:lnTo>
                    <a:pt x="88150" y="339090"/>
                  </a:lnTo>
                  <a:lnTo>
                    <a:pt x="95846" y="337820"/>
                  </a:lnTo>
                  <a:lnTo>
                    <a:pt x="101003" y="335280"/>
                  </a:lnTo>
                  <a:lnTo>
                    <a:pt x="124104" y="327660"/>
                  </a:lnTo>
                  <a:lnTo>
                    <a:pt x="129854" y="325120"/>
                  </a:lnTo>
                  <a:lnTo>
                    <a:pt x="136729" y="322580"/>
                  </a:lnTo>
                  <a:lnTo>
                    <a:pt x="144569" y="321310"/>
                  </a:lnTo>
                  <a:lnTo>
                    <a:pt x="153212" y="318770"/>
                  </a:lnTo>
                  <a:lnTo>
                    <a:pt x="159632" y="317500"/>
                  </a:lnTo>
                  <a:lnTo>
                    <a:pt x="166052" y="314960"/>
                  </a:lnTo>
                  <a:lnTo>
                    <a:pt x="178892" y="312420"/>
                  </a:lnTo>
                  <a:lnTo>
                    <a:pt x="213576" y="312420"/>
                  </a:lnTo>
                  <a:lnTo>
                    <a:pt x="210566" y="309880"/>
                  </a:lnTo>
                  <a:lnTo>
                    <a:pt x="228363" y="307340"/>
                  </a:lnTo>
                  <a:lnTo>
                    <a:pt x="242549" y="306070"/>
                  </a:lnTo>
                  <a:lnTo>
                    <a:pt x="345795" y="306070"/>
                  </a:lnTo>
                  <a:lnTo>
                    <a:pt x="345795" y="302260"/>
                  </a:lnTo>
                  <a:lnTo>
                    <a:pt x="344045" y="294640"/>
                  </a:lnTo>
                  <a:lnTo>
                    <a:pt x="71894" y="294640"/>
                  </a:lnTo>
                  <a:lnTo>
                    <a:pt x="43649" y="293370"/>
                  </a:lnTo>
                  <a:close/>
                </a:path>
                <a:path w="763904" h="692150">
                  <a:moveTo>
                    <a:pt x="345795" y="306070"/>
                  </a:moveTo>
                  <a:lnTo>
                    <a:pt x="272950" y="306070"/>
                  </a:lnTo>
                  <a:lnTo>
                    <a:pt x="296723" y="308610"/>
                  </a:lnTo>
                  <a:lnTo>
                    <a:pt x="305562" y="309880"/>
                  </a:lnTo>
                  <a:lnTo>
                    <a:pt x="315748" y="311150"/>
                  </a:lnTo>
                  <a:lnTo>
                    <a:pt x="330006" y="312420"/>
                  </a:lnTo>
                  <a:lnTo>
                    <a:pt x="339801" y="312420"/>
                  </a:lnTo>
                  <a:lnTo>
                    <a:pt x="345795" y="307340"/>
                  </a:lnTo>
                  <a:lnTo>
                    <a:pt x="345795" y="306070"/>
                  </a:lnTo>
                  <a:close/>
                </a:path>
                <a:path w="763904" h="692150">
                  <a:moveTo>
                    <a:pt x="519280" y="143510"/>
                  </a:moveTo>
                  <a:lnTo>
                    <a:pt x="499021" y="143510"/>
                  </a:lnTo>
                  <a:lnTo>
                    <a:pt x="502437" y="152400"/>
                  </a:lnTo>
                  <a:lnTo>
                    <a:pt x="503288" y="160020"/>
                  </a:lnTo>
                  <a:lnTo>
                    <a:pt x="503288" y="167640"/>
                  </a:lnTo>
                  <a:lnTo>
                    <a:pt x="502434" y="172720"/>
                  </a:lnTo>
                  <a:lnTo>
                    <a:pt x="473375" y="220980"/>
                  </a:lnTo>
                  <a:lnTo>
                    <a:pt x="445084" y="241300"/>
                  </a:lnTo>
                  <a:lnTo>
                    <a:pt x="425557" y="250190"/>
                  </a:lnTo>
                  <a:lnTo>
                    <a:pt x="410846" y="260350"/>
                  </a:lnTo>
                  <a:lnTo>
                    <a:pt x="399348" y="275590"/>
                  </a:lnTo>
                  <a:lnTo>
                    <a:pt x="389458" y="295910"/>
                  </a:lnTo>
                  <a:lnTo>
                    <a:pt x="413273" y="295910"/>
                  </a:lnTo>
                  <a:lnTo>
                    <a:pt x="416839" y="284480"/>
                  </a:lnTo>
                  <a:lnTo>
                    <a:pt x="452148" y="284480"/>
                  </a:lnTo>
                  <a:lnTo>
                    <a:pt x="503399" y="271780"/>
                  </a:lnTo>
                  <a:lnTo>
                    <a:pt x="562356" y="267970"/>
                  </a:lnTo>
                  <a:lnTo>
                    <a:pt x="581541" y="267970"/>
                  </a:lnTo>
                  <a:lnTo>
                    <a:pt x="580326" y="266700"/>
                  </a:lnTo>
                  <a:lnTo>
                    <a:pt x="705615" y="266700"/>
                  </a:lnTo>
                  <a:lnTo>
                    <a:pt x="703481" y="261620"/>
                  </a:lnTo>
                  <a:lnTo>
                    <a:pt x="660748" y="234950"/>
                  </a:lnTo>
                  <a:lnTo>
                    <a:pt x="627402" y="228600"/>
                  </a:lnTo>
                  <a:lnTo>
                    <a:pt x="518693" y="228600"/>
                  </a:lnTo>
                  <a:lnTo>
                    <a:pt x="536676" y="204470"/>
                  </a:lnTo>
                  <a:lnTo>
                    <a:pt x="547801" y="193040"/>
                  </a:lnTo>
                  <a:lnTo>
                    <a:pt x="551230" y="187960"/>
                  </a:lnTo>
                  <a:lnTo>
                    <a:pt x="553796" y="180340"/>
                  </a:lnTo>
                  <a:lnTo>
                    <a:pt x="553796" y="172720"/>
                  </a:lnTo>
                  <a:lnTo>
                    <a:pt x="525849" y="146050"/>
                  </a:lnTo>
                  <a:lnTo>
                    <a:pt x="519280" y="143510"/>
                  </a:lnTo>
                  <a:close/>
                </a:path>
                <a:path w="763904" h="692150">
                  <a:moveTo>
                    <a:pt x="190868" y="0"/>
                  </a:moveTo>
                  <a:lnTo>
                    <a:pt x="182308" y="3810"/>
                  </a:lnTo>
                  <a:lnTo>
                    <a:pt x="194760" y="19050"/>
                  </a:lnTo>
                  <a:lnTo>
                    <a:pt x="202961" y="31750"/>
                  </a:lnTo>
                  <a:lnTo>
                    <a:pt x="207472" y="43180"/>
                  </a:lnTo>
                  <a:lnTo>
                    <a:pt x="208851" y="54610"/>
                  </a:lnTo>
                  <a:lnTo>
                    <a:pt x="208787" y="91440"/>
                  </a:lnTo>
                  <a:lnTo>
                    <a:pt x="207987" y="123190"/>
                  </a:lnTo>
                  <a:lnTo>
                    <a:pt x="192310" y="124460"/>
                  </a:lnTo>
                  <a:lnTo>
                    <a:pt x="176314" y="124460"/>
                  </a:lnTo>
                  <a:lnTo>
                    <a:pt x="160317" y="125730"/>
                  </a:lnTo>
                  <a:lnTo>
                    <a:pt x="116408" y="125730"/>
                  </a:lnTo>
                  <a:lnTo>
                    <a:pt x="117259" y="133350"/>
                  </a:lnTo>
                  <a:lnTo>
                    <a:pt x="129427" y="148590"/>
                  </a:lnTo>
                  <a:lnTo>
                    <a:pt x="144005" y="156210"/>
                  </a:lnTo>
                  <a:lnTo>
                    <a:pt x="168536" y="161290"/>
                  </a:lnTo>
                  <a:lnTo>
                    <a:pt x="210566" y="163830"/>
                  </a:lnTo>
                  <a:lnTo>
                    <a:pt x="190607" y="185420"/>
                  </a:lnTo>
                  <a:lnTo>
                    <a:pt x="174821" y="198120"/>
                  </a:lnTo>
                  <a:lnTo>
                    <a:pt x="158073" y="205740"/>
                  </a:lnTo>
                  <a:lnTo>
                    <a:pt x="135229" y="210820"/>
                  </a:lnTo>
                  <a:lnTo>
                    <a:pt x="133515" y="212090"/>
                  </a:lnTo>
                  <a:lnTo>
                    <a:pt x="126669" y="212090"/>
                  </a:lnTo>
                  <a:lnTo>
                    <a:pt x="119824" y="214630"/>
                  </a:lnTo>
                  <a:lnTo>
                    <a:pt x="119824" y="219710"/>
                  </a:lnTo>
                  <a:lnTo>
                    <a:pt x="124955" y="227330"/>
                  </a:lnTo>
                  <a:lnTo>
                    <a:pt x="132539" y="233680"/>
                  </a:lnTo>
                  <a:lnTo>
                    <a:pt x="142611" y="238760"/>
                  </a:lnTo>
                  <a:lnTo>
                    <a:pt x="155412" y="242570"/>
                  </a:lnTo>
                  <a:lnTo>
                    <a:pt x="171183" y="243840"/>
                  </a:lnTo>
                  <a:lnTo>
                    <a:pt x="192582" y="243840"/>
                  </a:lnTo>
                  <a:lnTo>
                    <a:pt x="195148" y="245110"/>
                  </a:lnTo>
                  <a:lnTo>
                    <a:pt x="172897" y="265430"/>
                  </a:lnTo>
                  <a:lnTo>
                    <a:pt x="172034" y="265430"/>
                  </a:lnTo>
                  <a:lnTo>
                    <a:pt x="166052" y="267970"/>
                  </a:lnTo>
                  <a:lnTo>
                    <a:pt x="150647" y="275590"/>
                  </a:lnTo>
                  <a:lnTo>
                    <a:pt x="145770" y="278130"/>
                  </a:lnTo>
                  <a:lnTo>
                    <a:pt x="137366" y="280670"/>
                  </a:lnTo>
                  <a:lnTo>
                    <a:pt x="121261" y="284480"/>
                  </a:lnTo>
                  <a:lnTo>
                    <a:pt x="93281" y="289560"/>
                  </a:lnTo>
                  <a:lnTo>
                    <a:pt x="89865" y="290830"/>
                  </a:lnTo>
                  <a:lnTo>
                    <a:pt x="81305" y="292100"/>
                  </a:lnTo>
                  <a:lnTo>
                    <a:pt x="71894" y="294640"/>
                  </a:lnTo>
                  <a:lnTo>
                    <a:pt x="344045" y="294640"/>
                  </a:lnTo>
                  <a:lnTo>
                    <a:pt x="342587" y="288290"/>
                  </a:lnTo>
                  <a:lnTo>
                    <a:pt x="334243" y="274320"/>
                  </a:lnTo>
                  <a:lnTo>
                    <a:pt x="325989" y="267970"/>
                  </a:lnTo>
                  <a:lnTo>
                    <a:pt x="240512" y="267970"/>
                  </a:lnTo>
                  <a:lnTo>
                    <a:pt x="247357" y="248920"/>
                  </a:lnTo>
                  <a:lnTo>
                    <a:pt x="255917" y="243840"/>
                  </a:lnTo>
                  <a:lnTo>
                    <a:pt x="263626" y="240030"/>
                  </a:lnTo>
                  <a:lnTo>
                    <a:pt x="269621" y="238760"/>
                  </a:lnTo>
                  <a:lnTo>
                    <a:pt x="292017" y="231140"/>
                  </a:lnTo>
                  <a:lnTo>
                    <a:pt x="303745" y="227330"/>
                  </a:lnTo>
                  <a:lnTo>
                    <a:pt x="308254" y="222250"/>
                  </a:lnTo>
                  <a:lnTo>
                    <a:pt x="308991" y="215900"/>
                  </a:lnTo>
                  <a:lnTo>
                    <a:pt x="307533" y="205740"/>
                  </a:lnTo>
                  <a:lnTo>
                    <a:pt x="303747" y="195580"/>
                  </a:lnTo>
                  <a:lnTo>
                    <a:pt x="302701" y="194310"/>
                  </a:lnTo>
                  <a:lnTo>
                    <a:pt x="249072" y="194310"/>
                  </a:lnTo>
                  <a:lnTo>
                    <a:pt x="251637" y="175260"/>
                  </a:lnTo>
                  <a:lnTo>
                    <a:pt x="261086" y="167640"/>
                  </a:lnTo>
                  <a:lnTo>
                    <a:pt x="270048" y="162560"/>
                  </a:lnTo>
                  <a:lnTo>
                    <a:pt x="278364" y="157480"/>
                  </a:lnTo>
                  <a:lnTo>
                    <a:pt x="321081" y="138430"/>
                  </a:lnTo>
                  <a:lnTo>
                    <a:pt x="326110" y="125730"/>
                  </a:lnTo>
                  <a:lnTo>
                    <a:pt x="324063" y="118110"/>
                  </a:lnTo>
                  <a:lnTo>
                    <a:pt x="323173" y="116840"/>
                  </a:lnTo>
                  <a:lnTo>
                    <a:pt x="255066" y="116840"/>
                  </a:lnTo>
                  <a:lnTo>
                    <a:pt x="255917" y="113030"/>
                  </a:lnTo>
                  <a:lnTo>
                    <a:pt x="261633" y="88900"/>
                  </a:lnTo>
                  <a:lnTo>
                    <a:pt x="265020" y="72390"/>
                  </a:lnTo>
                  <a:lnTo>
                    <a:pt x="266640" y="59690"/>
                  </a:lnTo>
                  <a:lnTo>
                    <a:pt x="267055" y="50800"/>
                  </a:lnTo>
                  <a:lnTo>
                    <a:pt x="265581" y="39370"/>
                  </a:lnTo>
                  <a:lnTo>
                    <a:pt x="232639" y="7620"/>
                  </a:lnTo>
                  <a:lnTo>
                    <a:pt x="209606" y="1270"/>
                  </a:lnTo>
                  <a:lnTo>
                    <a:pt x="190868" y="0"/>
                  </a:lnTo>
                  <a:close/>
                </a:path>
                <a:path w="763904" h="692150">
                  <a:moveTo>
                    <a:pt x="452148" y="284480"/>
                  </a:moveTo>
                  <a:lnTo>
                    <a:pt x="416839" y="284480"/>
                  </a:lnTo>
                  <a:lnTo>
                    <a:pt x="427113" y="287020"/>
                  </a:lnTo>
                  <a:lnTo>
                    <a:pt x="433108" y="288290"/>
                  </a:lnTo>
                  <a:lnTo>
                    <a:pt x="442518" y="288290"/>
                  </a:lnTo>
                  <a:lnTo>
                    <a:pt x="452148" y="284480"/>
                  </a:lnTo>
                  <a:close/>
                </a:path>
                <a:path w="763904" h="692150">
                  <a:moveTo>
                    <a:pt x="309841" y="261620"/>
                  </a:moveTo>
                  <a:lnTo>
                    <a:pt x="299567" y="261620"/>
                  </a:lnTo>
                  <a:lnTo>
                    <a:pt x="287591" y="265430"/>
                  </a:lnTo>
                  <a:lnTo>
                    <a:pt x="286740" y="266700"/>
                  </a:lnTo>
                  <a:lnTo>
                    <a:pt x="273900" y="266700"/>
                  </a:lnTo>
                  <a:lnTo>
                    <a:pt x="243078" y="267970"/>
                  </a:lnTo>
                  <a:lnTo>
                    <a:pt x="325989" y="267970"/>
                  </a:lnTo>
                  <a:lnTo>
                    <a:pt x="322687" y="265430"/>
                  </a:lnTo>
                  <a:lnTo>
                    <a:pt x="309841" y="261620"/>
                  </a:lnTo>
                  <a:close/>
                </a:path>
                <a:path w="763904" h="692150">
                  <a:moveTo>
                    <a:pt x="609202" y="226060"/>
                  </a:moveTo>
                  <a:lnTo>
                    <a:pt x="570804" y="226060"/>
                  </a:lnTo>
                  <a:lnTo>
                    <a:pt x="552895" y="227330"/>
                  </a:lnTo>
                  <a:lnTo>
                    <a:pt x="518693" y="228600"/>
                  </a:lnTo>
                  <a:lnTo>
                    <a:pt x="627402" y="228600"/>
                  </a:lnTo>
                  <a:lnTo>
                    <a:pt x="609202" y="226060"/>
                  </a:lnTo>
                  <a:close/>
                </a:path>
                <a:path w="763904" h="692150">
                  <a:moveTo>
                    <a:pt x="292722" y="186690"/>
                  </a:moveTo>
                  <a:lnTo>
                    <a:pt x="290156" y="186690"/>
                  </a:lnTo>
                  <a:lnTo>
                    <a:pt x="281597" y="189230"/>
                  </a:lnTo>
                  <a:lnTo>
                    <a:pt x="257647" y="193040"/>
                  </a:lnTo>
                  <a:lnTo>
                    <a:pt x="249072" y="194310"/>
                  </a:lnTo>
                  <a:lnTo>
                    <a:pt x="302701" y="194310"/>
                  </a:lnTo>
                  <a:lnTo>
                    <a:pt x="298516" y="189230"/>
                  </a:lnTo>
                  <a:lnTo>
                    <a:pt x="292722" y="186690"/>
                  </a:lnTo>
                  <a:close/>
                </a:path>
                <a:path w="763904" h="692150">
                  <a:moveTo>
                    <a:pt x="634250" y="80010"/>
                  </a:moveTo>
                  <a:lnTo>
                    <a:pt x="615478" y="85090"/>
                  </a:lnTo>
                  <a:lnTo>
                    <a:pt x="598951" y="88900"/>
                  </a:lnTo>
                  <a:lnTo>
                    <a:pt x="549516" y="95250"/>
                  </a:lnTo>
                  <a:lnTo>
                    <a:pt x="537767" y="96520"/>
                  </a:lnTo>
                  <a:lnTo>
                    <a:pt x="529393" y="97790"/>
                  </a:lnTo>
                  <a:lnTo>
                    <a:pt x="520380" y="99060"/>
                  </a:lnTo>
                  <a:lnTo>
                    <a:pt x="506717" y="100330"/>
                  </a:lnTo>
                  <a:lnTo>
                    <a:pt x="487783" y="104140"/>
                  </a:lnTo>
                  <a:lnTo>
                    <a:pt x="445084" y="110490"/>
                  </a:lnTo>
                  <a:lnTo>
                    <a:pt x="441667" y="110490"/>
                  </a:lnTo>
                  <a:lnTo>
                    <a:pt x="438238" y="111760"/>
                  </a:lnTo>
                  <a:lnTo>
                    <a:pt x="414274" y="115570"/>
                  </a:lnTo>
                  <a:lnTo>
                    <a:pt x="381835" y="115570"/>
                  </a:lnTo>
                  <a:lnTo>
                    <a:pt x="382612" y="127000"/>
                  </a:lnTo>
                  <a:lnTo>
                    <a:pt x="414463" y="160020"/>
                  </a:lnTo>
                  <a:lnTo>
                    <a:pt x="425411" y="162560"/>
                  </a:lnTo>
                  <a:lnTo>
                    <a:pt x="428828" y="162560"/>
                  </a:lnTo>
                  <a:lnTo>
                    <a:pt x="432257" y="161290"/>
                  </a:lnTo>
                  <a:lnTo>
                    <a:pt x="436537" y="160020"/>
                  </a:lnTo>
                  <a:lnTo>
                    <a:pt x="482752" y="147320"/>
                  </a:lnTo>
                  <a:lnTo>
                    <a:pt x="499021" y="143510"/>
                  </a:lnTo>
                  <a:lnTo>
                    <a:pt x="519280" y="143510"/>
                  </a:lnTo>
                  <a:lnTo>
                    <a:pt x="512711" y="140970"/>
                  </a:lnTo>
                  <a:lnTo>
                    <a:pt x="545114" y="138430"/>
                  </a:lnTo>
                  <a:lnTo>
                    <a:pt x="567166" y="137160"/>
                  </a:lnTo>
                  <a:lnTo>
                    <a:pt x="583602" y="137160"/>
                  </a:lnTo>
                  <a:lnTo>
                    <a:pt x="599160" y="135890"/>
                  </a:lnTo>
                  <a:lnTo>
                    <a:pt x="695020" y="135890"/>
                  </a:lnTo>
                  <a:lnTo>
                    <a:pt x="695020" y="125730"/>
                  </a:lnTo>
                  <a:lnTo>
                    <a:pt x="691622" y="115570"/>
                  </a:lnTo>
                  <a:lnTo>
                    <a:pt x="398005" y="115570"/>
                  </a:lnTo>
                  <a:lnTo>
                    <a:pt x="381749" y="114300"/>
                  </a:lnTo>
                  <a:lnTo>
                    <a:pt x="691197" y="114300"/>
                  </a:lnTo>
                  <a:lnTo>
                    <a:pt x="689498" y="109220"/>
                  </a:lnTo>
                  <a:lnTo>
                    <a:pt x="675232" y="95250"/>
                  </a:lnTo>
                  <a:lnTo>
                    <a:pt x="655667" y="83820"/>
                  </a:lnTo>
                  <a:lnTo>
                    <a:pt x="634250" y="80010"/>
                  </a:lnTo>
                  <a:close/>
                </a:path>
                <a:path w="763904" h="692150">
                  <a:moveTo>
                    <a:pt x="695020" y="135890"/>
                  </a:moveTo>
                  <a:lnTo>
                    <a:pt x="599160" y="135890"/>
                  </a:lnTo>
                  <a:lnTo>
                    <a:pt x="614061" y="137160"/>
                  </a:lnTo>
                  <a:lnTo>
                    <a:pt x="631048" y="137160"/>
                  </a:lnTo>
                  <a:lnTo>
                    <a:pt x="647071" y="138430"/>
                  </a:lnTo>
                  <a:lnTo>
                    <a:pt x="659079" y="138430"/>
                  </a:lnTo>
                  <a:lnTo>
                    <a:pt x="667639" y="139700"/>
                  </a:lnTo>
                  <a:lnTo>
                    <a:pt x="677049" y="140970"/>
                  </a:lnTo>
                  <a:lnTo>
                    <a:pt x="689889" y="140970"/>
                  </a:lnTo>
                  <a:lnTo>
                    <a:pt x="695020" y="135890"/>
                  </a:lnTo>
                  <a:close/>
                </a:path>
                <a:path w="763904" h="692150">
                  <a:moveTo>
                    <a:pt x="302996" y="104140"/>
                  </a:moveTo>
                  <a:lnTo>
                    <a:pt x="296151" y="104140"/>
                  </a:lnTo>
                  <a:lnTo>
                    <a:pt x="288442" y="107950"/>
                  </a:lnTo>
                  <a:lnTo>
                    <a:pt x="280462" y="110490"/>
                  </a:lnTo>
                  <a:lnTo>
                    <a:pt x="273364" y="113030"/>
                  </a:lnTo>
                  <a:lnTo>
                    <a:pt x="265460" y="114300"/>
                  </a:lnTo>
                  <a:lnTo>
                    <a:pt x="255066" y="116840"/>
                  </a:lnTo>
                  <a:lnTo>
                    <a:pt x="323173" y="116840"/>
                  </a:lnTo>
                  <a:lnTo>
                    <a:pt x="318725" y="110490"/>
                  </a:lnTo>
                  <a:lnTo>
                    <a:pt x="311301" y="105410"/>
                  </a:lnTo>
                  <a:lnTo>
                    <a:pt x="302996" y="10414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冷やし麺版下</dc:title>
  <dcterms:created xsi:type="dcterms:W3CDTF">2022-08-17T01:54:49Z</dcterms:created>
  <dcterms:modified xsi:type="dcterms:W3CDTF">2022-08-17T01:54:49Z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2022-07-05T00:00:00Z</vt:filetime>
  </property>
  <property fmtid="{D5CDD505-2E9C-101B-9397-08002B2CF9AE}" pid="3" name="Creator">
    <vt:lpwstr>Adobe Illustrator 26.3 (Macintosh)</vt:lpwstr>
  </property>
  <property fmtid="{D5CDD505-2E9C-101B-9397-08002B2CF9AE}" pid="4" name="LastSaved">
    <vt:filetime>2022-08-17T00:00:00Z</vt:filetime>
  </property>
  <property fmtid="{D5CDD505-2E9C-101B-9397-08002B2CF9AE}" pid="5" name="Producer">
    <vt:lpwstr>Adobe PDF library 16.07</vt:lpwstr>
  </property>
</Properties>
</file>