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2003" cy="1251144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8703" y="14731680"/>
            <a:ext cx="1441439" cy="11804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94668" y="2758045"/>
            <a:ext cx="6558280" cy="2642235"/>
            <a:chOff x="394668" y="2758045"/>
            <a:chExt cx="6558280" cy="2642235"/>
          </a:xfrm>
        </p:grpSpPr>
        <p:sp>
          <p:nvSpPr>
            <p:cNvPr id="5" name="object 5" descr=""/>
            <p:cNvSpPr/>
            <p:nvPr/>
          </p:nvSpPr>
          <p:spPr>
            <a:xfrm>
              <a:off x="4100588" y="3442246"/>
              <a:ext cx="2074545" cy="593725"/>
            </a:xfrm>
            <a:custGeom>
              <a:avLst/>
              <a:gdLst/>
              <a:ahLst/>
              <a:cxnLst/>
              <a:rect l="l" t="t" r="r" b="b"/>
              <a:pathLst>
                <a:path w="2074545" h="593725">
                  <a:moveTo>
                    <a:pt x="163207" y="365010"/>
                  </a:moveTo>
                  <a:lnTo>
                    <a:pt x="0" y="365010"/>
                  </a:lnTo>
                  <a:lnTo>
                    <a:pt x="0" y="426085"/>
                  </a:lnTo>
                  <a:lnTo>
                    <a:pt x="163207" y="426085"/>
                  </a:lnTo>
                  <a:lnTo>
                    <a:pt x="163207" y="365010"/>
                  </a:lnTo>
                  <a:close/>
                </a:path>
                <a:path w="2074545" h="593725">
                  <a:moveTo>
                    <a:pt x="795769" y="553694"/>
                  </a:moveTo>
                  <a:lnTo>
                    <a:pt x="769467" y="553694"/>
                  </a:lnTo>
                  <a:lnTo>
                    <a:pt x="758063" y="550519"/>
                  </a:lnTo>
                  <a:lnTo>
                    <a:pt x="749566" y="542201"/>
                  </a:lnTo>
                  <a:lnTo>
                    <a:pt x="744258" y="530529"/>
                  </a:lnTo>
                  <a:lnTo>
                    <a:pt x="742429" y="517334"/>
                  </a:lnTo>
                  <a:lnTo>
                    <a:pt x="742429" y="302348"/>
                  </a:lnTo>
                  <a:lnTo>
                    <a:pt x="732713" y="254723"/>
                  </a:lnTo>
                  <a:lnTo>
                    <a:pt x="708202" y="222313"/>
                  </a:lnTo>
                  <a:lnTo>
                    <a:pt x="675855" y="203822"/>
                  </a:lnTo>
                  <a:lnTo>
                    <a:pt x="642658" y="197942"/>
                  </a:lnTo>
                  <a:lnTo>
                    <a:pt x="600113" y="206489"/>
                  </a:lnTo>
                  <a:lnTo>
                    <a:pt x="563880" y="226771"/>
                  </a:lnTo>
                  <a:lnTo>
                    <a:pt x="535317" y="250825"/>
                  </a:lnTo>
                  <a:lnTo>
                    <a:pt x="515835" y="270662"/>
                  </a:lnTo>
                  <a:lnTo>
                    <a:pt x="498779" y="235813"/>
                  </a:lnTo>
                  <a:lnTo>
                    <a:pt x="474472" y="213423"/>
                  </a:lnTo>
                  <a:lnTo>
                    <a:pt x="446671" y="201485"/>
                  </a:lnTo>
                  <a:lnTo>
                    <a:pt x="419150" y="197942"/>
                  </a:lnTo>
                  <a:lnTo>
                    <a:pt x="392836" y="201066"/>
                  </a:lnTo>
                  <a:lnTo>
                    <a:pt x="363397" y="211874"/>
                  </a:lnTo>
                  <a:lnTo>
                    <a:pt x="330327" y="232549"/>
                  </a:lnTo>
                  <a:lnTo>
                    <a:pt x="293141" y="265239"/>
                  </a:lnTo>
                  <a:lnTo>
                    <a:pt x="293141" y="194868"/>
                  </a:lnTo>
                  <a:lnTo>
                    <a:pt x="176403" y="228904"/>
                  </a:lnTo>
                  <a:lnTo>
                    <a:pt x="179438" y="244348"/>
                  </a:lnTo>
                  <a:lnTo>
                    <a:pt x="188201" y="242582"/>
                  </a:lnTo>
                  <a:lnTo>
                    <a:pt x="195668" y="241668"/>
                  </a:lnTo>
                  <a:lnTo>
                    <a:pt x="230733" y="267373"/>
                  </a:lnTo>
                  <a:lnTo>
                    <a:pt x="232029" y="281482"/>
                  </a:lnTo>
                  <a:lnTo>
                    <a:pt x="232029" y="519671"/>
                  </a:lnTo>
                  <a:lnTo>
                    <a:pt x="229946" y="532815"/>
                  </a:lnTo>
                  <a:lnTo>
                    <a:pt x="224104" y="543648"/>
                  </a:lnTo>
                  <a:lnTo>
                    <a:pt x="215074" y="550989"/>
                  </a:lnTo>
                  <a:lnTo>
                    <a:pt x="203415" y="553694"/>
                  </a:lnTo>
                  <a:lnTo>
                    <a:pt x="178689" y="553694"/>
                  </a:lnTo>
                  <a:lnTo>
                    <a:pt x="178689" y="578434"/>
                  </a:lnTo>
                  <a:lnTo>
                    <a:pt x="346456" y="578434"/>
                  </a:lnTo>
                  <a:lnTo>
                    <a:pt x="346456" y="553694"/>
                  </a:lnTo>
                  <a:lnTo>
                    <a:pt x="326339" y="553694"/>
                  </a:lnTo>
                  <a:lnTo>
                    <a:pt x="312674" y="550773"/>
                  </a:lnTo>
                  <a:lnTo>
                    <a:pt x="302209" y="543052"/>
                  </a:lnTo>
                  <a:lnTo>
                    <a:pt x="295503" y="532155"/>
                  </a:lnTo>
                  <a:lnTo>
                    <a:pt x="293141" y="519671"/>
                  </a:lnTo>
                  <a:lnTo>
                    <a:pt x="293141" y="295402"/>
                  </a:lnTo>
                  <a:lnTo>
                    <a:pt x="324408" y="266230"/>
                  </a:lnTo>
                  <a:lnTo>
                    <a:pt x="351993" y="248805"/>
                  </a:lnTo>
                  <a:lnTo>
                    <a:pt x="375666" y="240372"/>
                  </a:lnTo>
                  <a:lnTo>
                    <a:pt x="395211" y="238163"/>
                  </a:lnTo>
                  <a:lnTo>
                    <a:pt x="420192" y="243967"/>
                  </a:lnTo>
                  <a:lnTo>
                    <a:pt x="439737" y="260223"/>
                  </a:lnTo>
                  <a:lnTo>
                    <a:pt x="452475" y="285165"/>
                  </a:lnTo>
                  <a:lnTo>
                    <a:pt x="457022" y="317055"/>
                  </a:lnTo>
                  <a:lnTo>
                    <a:pt x="457022" y="515010"/>
                  </a:lnTo>
                  <a:lnTo>
                    <a:pt x="454329" y="529551"/>
                  </a:lnTo>
                  <a:lnTo>
                    <a:pt x="447078" y="541909"/>
                  </a:lnTo>
                  <a:lnTo>
                    <a:pt x="436499" y="550481"/>
                  </a:lnTo>
                  <a:lnTo>
                    <a:pt x="423849" y="553694"/>
                  </a:lnTo>
                  <a:lnTo>
                    <a:pt x="403669" y="553694"/>
                  </a:lnTo>
                  <a:lnTo>
                    <a:pt x="403669" y="578434"/>
                  </a:lnTo>
                  <a:lnTo>
                    <a:pt x="570750" y="578434"/>
                  </a:lnTo>
                  <a:lnTo>
                    <a:pt x="570750" y="553694"/>
                  </a:lnTo>
                  <a:lnTo>
                    <a:pt x="547497" y="553694"/>
                  </a:lnTo>
                  <a:lnTo>
                    <a:pt x="535419" y="550519"/>
                  </a:lnTo>
                  <a:lnTo>
                    <a:pt x="526173" y="542201"/>
                  </a:lnTo>
                  <a:lnTo>
                    <a:pt x="520242" y="530529"/>
                  </a:lnTo>
                  <a:lnTo>
                    <a:pt x="518160" y="517334"/>
                  </a:lnTo>
                  <a:lnTo>
                    <a:pt x="518160" y="303923"/>
                  </a:lnTo>
                  <a:lnTo>
                    <a:pt x="537375" y="279984"/>
                  </a:lnTo>
                  <a:lnTo>
                    <a:pt x="560666" y="259753"/>
                  </a:lnTo>
                  <a:lnTo>
                    <a:pt x="586867" y="245745"/>
                  </a:lnTo>
                  <a:lnTo>
                    <a:pt x="614807" y="240512"/>
                  </a:lnTo>
                  <a:lnTo>
                    <a:pt x="639889" y="245846"/>
                  </a:lnTo>
                  <a:lnTo>
                    <a:pt x="661123" y="261112"/>
                  </a:lnTo>
                  <a:lnTo>
                    <a:pt x="675817" y="285203"/>
                  </a:lnTo>
                  <a:lnTo>
                    <a:pt x="681316" y="317055"/>
                  </a:lnTo>
                  <a:lnTo>
                    <a:pt x="681316" y="515010"/>
                  </a:lnTo>
                  <a:lnTo>
                    <a:pt x="678624" y="529551"/>
                  </a:lnTo>
                  <a:lnTo>
                    <a:pt x="671449" y="541909"/>
                  </a:lnTo>
                  <a:lnTo>
                    <a:pt x="661073" y="550481"/>
                  </a:lnTo>
                  <a:lnTo>
                    <a:pt x="648830" y="553694"/>
                  </a:lnTo>
                  <a:lnTo>
                    <a:pt x="627976" y="553694"/>
                  </a:lnTo>
                  <a:lnTo>
                    <a:pt x="627976" y="578434"/>
                  </a:lnTo>
                  <a:lnTo>
                    <a:pt x="795769" y="578434"/>
                  </a:lnTo>
                  <a:lnTo>
                    <a:pt x="795769" y="553694"/>
                  </a:lnTo>
                  <a:close/>
                </a:path>
                <a:path w="2074545" h="593725">
                  <a:moveTo>
                    <a:pt x="1149184" y="504202"/>
                  </a:moveTo>
                  <a:lnTo>
                    <a:pt x="1131430" y="487172"/>
                  </a:lnTo>
                  <a:lnTo>
                    <a:pt x="1093063" y="526084"/>
                  </a:lnTo>
                  <a:lnTo>
                    <a:pt x="1057757" y="546074"/>
                  </a:lnTo>
                  <a:lnTo>
                    <a:pt x="1030274" y="553427"/>
                  </a:lnTo>
                  <a:lnTo>
                    <a:pt x="1015415" y="554482"/>
                  </a:lnTo>
                  <a:lnTo>
                    <a:pt x="997496" y="552919"/>
                  </a:lnTo>
                  <a:lnTo>
                    <a:pt x="944753" y="528370"/>
                  </a:lnTo>
                  <a:lnTo>
                    <a:pt x="919238" y="497420"/>
                  </a:lnTo>
                  <a:lnTo>
                    <a:pt x="900518" y="448665"/>
                  </a:lnTo>
                  <a:lnTo>
                    <a:pt x="893241" y="378142"/>
                  </a:lnTo>
                  <a:lnTo>
                    <a:pt x="1146086" y="378142"/>
                  </a:lnTo>
                  <a:lnTo>
                    <a:pt x="1141323" y="353428"/>
                  </a:lnTo>
                  <a:lnTo>
                    <a:pt x="1136573" y="328828"/>
                  </a:lnTo>
                  <a:lnTo>
                    <a:pt x="1118933" y="285381"/>
                  </a:lnTo>
                  <a:lnTo>
                    <a:pt x="1094473" y="249199"/>
                  </a:lnTo>
                  <a:lnTo>
                    <a:pt x="1071079" y="227736"/>
                  </a:lnTo>
                  <a:lnTo>
                    <a:pt x="1071079" y="353428"/>
                  </a:lnTo>
                  <a:lnTo>
                    <a:pt x="895553" y="353428"/>
                  </a:lnTo>
                  <a:lnTo>
                    <a:pt x="917994" y="279222"/>
                  </a:lnTo>
                  <a:lnTo>
                    <a:pt x="948601" y="241109"/>
                  </a:lnTo>
                  <a:lnTo>
                    <a:pt x="977633" y="227063"/>
                  </a:lnTo>
                  <a:lnTo>
                    <a:pt x="995286" y="225056"/>
                  </a:lnTo>
                  <a:lnTo>
                    <a:pt x="1037361" y="241312"/>
                  </a:lnTo>
                  <a:lnTo>
                    <a:pt x="1059865" y="279095"/>
                  </a:lnTo>
                  <a:lnTo>
                    <a:pt x="1069035" y="321957"/>
                  </a:lnTo>
                  <a:lnTo>
                    <a:pt x="1071079" y="353428"/>
                  </a:lnTo>
                  <a:lnTo>
                    <a:pt x="1071079" y="227736"/>
                  </a:lnTo>
                  <a:lnTo>
                    <a:pt x="1068171" y="225056"/>
                  </a:lnTo>
                  <a:lnTo>
                    <a:pt x="1064463" y="221653"/>
                  </a:lnTo>
                  <a:lnTo>
                    <a:pt x="1030198" y="204114"/>
                  </a:lnTo>
                  <a:lnTo>
                    <a:pt x="992974" y="197954"/>
                  </a:lnTo>
                  <a:lnTo>
                    <a:pt x="952830" y="204952"/>
                  </a:lnTo>
                  <a:lnTo>
                    <a:pt x="913866" y="225056"/>
                  </a:lnTo>
                  <a:lnTo>
                    <a:pt x="878827" y="256933"/>
                  </a:lnTo>
                  <a:lnTo>
                    <a:pt x="850417" y="299237"/>
                  </a:lnTo>
                  <a:lnTo>
                    <a:pt x="831380" y="350659"/>
                  </a:lnTo>
                  <a:lnTo>
                    <a:pt x="824420" y="409841"/>
                  </a:lnTo>
                  <a:lnTo>
                    <a:pt x="830186" y="462622"/>
                  </a:lnTo>
                  <a:lnTo>
                    <a:pt x="846531" y="507542"/>
                  </a:lnTo>
                  <a:lnTo>
                    <a:pt x="872070" y="543826"/>
                  </a:lnTo>
                  <a:lnTo>
                    <a:pt x="905408" y="570712"/>
                  </a:lnTo>
                  <a:lnTo>
                    <a:pt x="945134" y="587400"/>
                  </a:lnTo>
                  <a:lnTo>
                    <a:pt x="989876" y="593140"/>
                  </a:lnTo>
                  <a:lnTo>
                    <a:pt x="1051420" y="582726"/>
                  </a:lnTo>
                  <a:lnTo>
                    <a:pt x="1097673" y="557961"/>
                  </a:lnTo>
                  <a:lnTo>
                    <a:pt x="1101471" y="554482"/>
                  </a:lnTo>
                  <a:lnTo>
                    <a:pt x="1129855" y="528548"/>
                  </a:lnTo>
                  <a:lnTo>
                    <a:pt x="1149184" y="504202"/>
                  </a:lnTo>
                  <a:close/>
                </a:path>
                <a:path w="2074545" h="593725">
                  <a:moveTo>
                    <a:pt x="1463954" y="484085"/>
                  </a:moveTo>
                  <a:lnTo>
                    <a:pt x="1453794" y="443166"/>
                  </a:lnTo>
                  <a:lnTo>
                    <a:pt x="1426248" y="409079"/>
                  </a:lnTo>
                  <a:lnTo>
                    <a:pt x="1385633" y="380784"/>
                  </a:lnTo>
                  <a:lnTo>
                    <a:pt x="1336319" y="357276"/>
                  </a:lnTo>
                  <a:lnTo>
                    <a:pt x="1299718" y="340207"/>
                  </a:lnTo>
                  <a:lnTo>
                    <a:pt x="1269720" y="321106"/>
                  </a:lnTo>
                  <a:lnTo>
                    <a:pt x="1249413" y="299415"/>
                  </a:lnTo>
                  <a:lnTo>
                    <a:pt x="1241958" y="274548"/>
                  </a:lnTo>
                  <a:lnTo>
                    <a:pt x="1248778" y="249237"/>
                  </a:lnTo>
                  <a:lnTo>
                    <a:pt x="1265758" y="232765"/>
                  </a:lnTo>
                  <a:lnTo>
                    <a:pt x="1287691" y="223850"/>
                  </a:lnTo>
                  <a:lnTo>
                    <a:pt x="1309319" y="221157"/>
                  </a:lnTo>
                  <a:lnTo>
                    <a:pt x="1359954" y="233616"/>
                  </a:lnTo>
                  <a:lnTo>
                    <a:pt x="1396111" y="262826"/>
                  </a:lnTo>
                  <a:lnTo>
                    <a:pt x="1419796" y="296532"/>
                  </a:lnTo>
                  <a:lnTo>
                    <a:pt x="1433029" y="322478"/>
                  </a:lnTo>
                  <a:lnTo>
                    <a:pt x="1455420" y="313182"/>
                  </a:lnTo>
                  <a:lnTo>
                    <a:pt x="1417548" y="199504"/>
                  </a:lnTo>
                  <a:lnTo>
                    <a:pt x="1403337" y="207149"/>
                  </a:lnTo>
                  <a:lnTo>
                    <a:pt x="1392110" y="211886"/>
                  </a:lnTo>
                  <a:lnTo>
                    <a:pt x="1383944" y="214312"/>
                  </a:lnTo>
                  <a:lnTo>
                    <a:pt x="1378877" y="214998"/>
                  </a:lnTo>
                  <a:lnTo>
                    <a:pt x="1375041" y="214998"/>
                  </a:lnTo>
                  <a:lnTo>
                    <a:pt x="1361833" y="210350"/>
                  </a:lnTo>
                  <a:lnTo>
                    <a:pt x="1340497" y="203847"/>
                  </a:lnTo>
                  <a:lnTo>
                    <a:pt x="1324470" y="200482"/>
                  </a:lnTo>
                  <a:lnTo>
                    <a:pt x="1309166" y="198564"/>
                  </a:lnTo>
                  <a:lnTo>
                    <a:pt x="1295400" y="197954"/>
                  </a:lnTo>
                  <a:lnTo>
                    <a:pt x="1253058" y="205384"/>
                  </a:lnTo>
                  <a:lnTo>
                    <a:pt x="1219492" y="226085"/>
                  </a:lnTo>
                  <a:lnTo>
                    <a:pt x="1197368" y="257670"/>
                  </a:lnTo>
                  <a:lnTo>
                    <a:pt x="1189405" y="297738"/>
                  </a:lnTo>
                  <a:lnTo>
                    <a:pt x="1194358" y="329349"/>
                  </a:lnTo>
                  <a:lnTo>
                    <a:pt x="1212786" y="360464"/>
                  </a:lnTo>
                  <a:lnTo>
                    <a:pt x="1250086" y="391134"/>
                  </a:lnTo>
                  <a:lnTo>
                    <a:pt x="1311605" y="421436"/>
                  </a:lnTo>
                  <a:lnTo>
                    <a:pt x="1360690" y="445071"/>
                  </a:lnTo>
                  <a:lnTo>
                    <a:pt x="1388757" y="466585"/>
                  </a:lnTo>
                  <a:lnTo>
                    <a:pt x="1401457" y="486803"/>
                  </a:lnTo>
                  <a:lnTo>
                    <a:pt x="1404429" y="506514"/>
                  </a:lnTo>
                  <a:lnTo>
                    <a:pt x="1398409" y="535724"/>
                  </a:lnTo>
                  <a:lnTo>
                    <a:pt x="1382369" y="553986"/>
                  </a:lnTo>
                  <a:lnTo>
                    <a:pt x="1359382" y="563397"/>
                  </a:lnTo>
                  <a:lnTo>
                    <a:pt x="1332496" y="566064"/>
                  </a:lnTo>
                  <a:lnTo>
                    <a:pt x="1269568" y="552742"/>
                  </a:lnTo>
                  <a:lnTo>
                    <a:pt x="1227683" y="521500"/>
                  </a:lnTo>
                  <a:lnTo>
                    <a:pt x="1202626" y="485482"/>
                  </a:lnTo>
                  <a:lnTo>
                    <a:pt x="1190193" y="457809"/>
                  </a:lnTo>
                  <a:lnTo>
                    <a:pt x="1166202" y="464781"/>
                  </a:lnTo>
                  <a:lnTo>
                    <a:pt x="1202601" y="590804"/>
                  </a:lnTo>
                  <a:lnTo>
                    <a:pt x="1219619" y="584098"/>
                  </a:lnTo>
                  <a:lnTo>
                    <a:pt x="1233982" y="580656"/>
                  </a:lnTo>
                  <a:lnTo>
                    <a:pt x="1244434" y="579386"/>
                  </a:lnTo>
                  <a:lnTo>
                    <a:pt x="1249718" y="579208"/>
                  </a:lnTo>
                  <a:lnTo>
                    <a:pt x="1257858" y="580440"/>
                  </a:lnTo>
                  <a:lnTo>
                    <a:pt x="1270215" y="583272"/>
                  </a:lnTo>
                  <a:lnTo>
                    <a:pt x="1290713" y="588505"/>
                  </a:lnTo>
                  <a:lnTo>
                    <a:pt x="1306563" y="591185"/>
                  </a:lnTo>
                  <a:lnTo>
                    <a:pt x="1319339" y="592556"/>
                  </a:lnTo>
                  <a:lnTo>
                    <a:pt x="1329207" y="593064"/>
                  </a:lnTo>
                  <a:lnTo>
                    <a:pt x="1336319" y="593140"/>
                  </a:lnTo>
                  <a:lnTo>
                    <a:pt x="1393469" y="583285"/>
                  </a:lnTo>
                  <a:lnTo>
                    <a:pt x="1433207" y="557758"/>
                  </a:lnTo>
                  <a:lnTo>
                    <a:pt x="1456410" y="522668"/>
                  </a:lnTo>
                  <a:lnTo>
                    <a:pt x="1463954" y="484085"/>
                  </a:lnTo>
                  <a:close/>
                </a:path>
                <a:path w="2074545" h="593725">
                  <a:moveTo>
                    <a:pt x="1879993" y="553694"/>
                  </a:moveTo>
                  <a:lnTo>
                    <a:pt x="1859838" y="553694"/>
                  </a:lnTo>
                  <a:lnTo>
                    <a:pt x="1847291" y="551002"/>
                  </a:lnTo>
                  <a:lnTo>
                    <a:pt x="1836978" y="543737"/>
                  </a:lnTo>
                  <a:lnTo>
                    <a:pt x="1829981" y="533146"/>
                  </a:lnTo>
                  <a:lnTo>
                    <a:pt x="1827403" y="520433"/>
                  </a:lnTo>
                  <a:lnTo>
                    <a:pt x="1827403" y="302348"/>
                  </a:lnTo>
                  <a:lnTo>
                    <a:pt x="1821586" y="265493"/>
                  </a:lnTo>
                  <a:lnTo>
                    <a:pt x="1803527" y="231889"/>
                  </a:lnTo>
                  <a:lnTo>
                    <a:pt x="1772246" y="207416"/>
                  </a:lnTo>
                  <a:lnTo>
                    <a:pt x="1726819" y="197942"/>
                  </a:lnTo>
                  <a:lnTo>
                    <a:pt x="1679727" y="204584"/>
                  </a:lnTo>
                  <a:lnTo>
                    <a:pt x="1643926" y="220865"/>
                  </a:lnTo>
                  <a:lnTo>
                    <a:pt x="1617675" y="241350"/>
                  </a:lnTo>
                  <a:lnTo>
                    <a:pt x="1599272" y="260616"/>
                  </a:lnTo>
                  <a:lnTo>
                    <a:pt x="1599272" y="0"/>
                  </a:lnTo>
                  <a:lnTo>
                    <a:pt x="1480934" y="26289"/>
                  </a:lnTo>
                  <a:lnTo>
                    <a:pt x="1484033" y="44056"/>
                  </a:lnTo>
                  <a:lnTo>
                    <a:pt x="1494497" y="41719"/>
                  </a:lnTo>
                  <a:lnTo>
                    <a:pt x="1503286" y="40297"/>
                  </a:lnTo>
                  <a:lnTo>
                    <a:pt x="1537474" y="65862"/>
                  </a:lnTo>
                  <a:lnTo>
                    <a:pt x="1538198" y="76555"/>
                  </a:lnTo>
                  <a:lnTo>
                    <a:pt x="1538198" y="518109"/>
                  </a:lnTo>
                  <a:lnTo>
                    <a:pt x="1535849" y="531495"/>
                  </a:lnTo>
                  <a:lnTo>
                    <a:pt x="1529283" y="542861"/>
                  </a:lnTo>
                  <a:lnTo>
                    <a:pt x="1519237" y="550748"/>
                  </a:lnTo>
                  <a:lnTo>
                    <a:pt x="1506435" y="553694"/>
                  </a:lnTo>
                  <a:lnTo>
                    <a:pt x="1485595" y="553694"/>
                  </a:lnTo>
                  <a:lnTo>
                    <a:pt x="1485595" y="578434"/>
                  </a:lnTo>
                  <a:lnTo>
                    <a:pt x="1651088" y="578434"/>
                  </a:lnTo>
                  <a:lnTo>
                    <a:pt x="1651088" y="553694"/>
                  </a:lnTo>
                  <a:lnTo>
                    <a:pt x="1630972" y="553694"/>
                  </a:lnTo>
                  <a:lnTo>
                    <a:pt x="1618183" y="550659"/>
                  </a:lnTo>
                  <a:lnTo>
                    <a:pt x="1608150" y="542671"/>
                  </a:lnTo>
                  <a:lnTo>
                    <a:pt x="1601609" y="531507"/>
                  </a:lnTo>
                  <a:lnTo>
                    <a:pt x="1599272" y="518883"/>
                  </a:lnTo>
                  <a:lnTo>
                    <a:pt x="1599272" y="291553"/>
                  </a:lnTo>
                  <a:lnTo>
                    <a:pt x="1619097" y="268947"/>
                  </a:lnTo>
                  <a:lnTo>
                    <a:pt x="1640827" y="251625"/>
                  </a:lnTo>
                  <a:lnTo>
                    <a:pt x="1665173" y="240550"/>
                  </a:lnTo>
                  <a:lnTo>
                    <a:pt x="1692859" y="236639"/>
                  </a:lnTo>
                  <a:lnTo>
                    <a:pt x="1727479" y="244779"/>
                  </a:lnTo>
                  <a:lnTo>
                    <a:pt x="1750174" y="265163"/>
                  </a:lnTo>
                  <a:lnTo>
                    <a:pt x="1762582" y="291769"/>
                  </a:lnTo>
                  <a:lnTo>
                    <a:pt x="1766354" y="318592"/>
                  </a:lnTo>
                  <a:lnTo>
                    <a:pt x="1766354" y="515010"/>
                  </a:lnTo>
                  <a:lnTo>
                    <a:pt x="1763318" y="530186"/>
                  </a:lnTo>
                  <a:lnTo>
                    <a:pt x="1755419" y="542467"/>
                  </a:lnTo>
                  <a:lnTo>
                    <a:pt x="1744472" y="550697"/>
                  </a:lnTo>
                  <a:lnTo>
                    <a:pt x="1732305" y="553694"/>
                  </a:lnTo>
                  <a:lnTo>
                    <a:pt x="1714449" y="553694"/>
                  </a:lnTo>
                  <a:lnTo>
                    <a:pt x="1714449" y="578434"/>
                  </a:lnTo>
                  <a:lnTo>
                    <a:pt x="1879993" y="578434"/>
                  </a:lnTo>
                  <a:lnTo>
                    <a:pt x="1879993" y="553694"/>
                  </a:lnTo>
                  <a:close/>
                </a:path>
                <a:path w="2074545" h="593725">
                  <a:moveTo>
                    <a:pt x="2038540" y="49479"/>
                  </a:moveTo>
                  <a:lnTo>
                    <a:pt x="2034590" y="30010"/>
                  </a:lnTo>
                  <a:lnTo>
                    <a:pt x="2023833" y="14300"/>
                  </a:lnTo>
                  <a:lnTo>
                    <a:pt x="2007870" y="3822"/>
                  </a:lnTo>
                  <a:lnTo>
                    <a:pt x="1988273" y="0"/>
                  </a:lnTo>
                  <a:lnTo>
                    <a:pt x="1968982" y="3822"/>
                  </a:lnTo>
                  <a:lnTo>
                    <a:pt x="1952942" y="14300"/>
                  </a:lnTo>
                  <a:lnTo>
                    <a:pt x="1941995" y="30010"/>
                  </a:lnTo>
                  <a:lnTo>
                    <a:pt x="1937943" y="49479"/>
                  </a:lnTo>
                  <a:lnTo>
                    <a:pt x="1941893" y="69088"/>
                  </a:lnTo>
                  <a:lnTo>
                    <a:pt x="1952663" y="85051"/>
                  </a:lnTo>
                  <a:lnTo>
                    <a:pt x="1968652" y="95808"/>
                  </a:lnTo>
                  <a:lnTo>
                    <a:pt x="1988273" y="99745"/>
                  </a:lnTo>
                  <a:lnTo>
                    <a:pt x="2007870" y="95808"/>
                  </a:lnTo>
                  <a:lnTo>
                    <a:pt x="2023833" y="85051"/>
                  </a:lnTo>
                  <a:lnTo>
                    <a:pt x="2034590" y="69088"/>
                  </a:lnTo>
                  <a:lnTo>
                    <a:pt x="2038540" y="49479"/>
                  </a:lnTo>
                  <a:close/>
                </a:path>
                <a:path w="2074545" h="593725">
                  <a:moveTo>
                    <a:pt x="2074100" y="553694"/>
                  </a:moveTo>
                  <a:lnTo>
                    <a:pt x="2051659" y="553694"/>
                  </a:lnTo>
                  <a:lnTo>
                    <a:pt x="2037562" y="550595"/>
                  </a:lnTo>
                  <a:lnTo>
                    <a:pt x="2027682" y="542290"/>
                  </a:lnTo>
                  <a:lnTo>
                    <a:pt x="2021852" y="530199"/>
                  </a:lnTo>
                  <a:lnTo>
                    <a:pt x="2019947" y="515797"/>
                  </a:lnTo>
                  <a:lnTo>
                    <a:pt x="2019947" y="241287"/>
                  </a:lnTo>
                  <a:lnTo>
                    <a:pt x="2019947" y="192582"/>
                  </a:lnTo>
                  <a:lnTo>
                    <a:pt x="1897824" y="228904"/>
                  </a:lnTo>
                  <a:lnTo>
                    <a:pt x="1902434" y="245897"/>
                  </a:lnTo>
                  <a:lnTo>
                    <a:pt x="1909025" y="244195"/>
                  </a:lnTo>
                  <a:lnTo>
                    <a:pt x="1915934" y="242722"/>
                  </a:lnTo>
                  <a:lnTo>
                    <a:pt x="1922843" y="241681"/>
                  </a:lnTo>
                  <a:lnTo>
                    <a:pt x="1929472" y="241287"/>
                  </a:lnTo>
                  <a:lnTo>
                    <a:pt x="1942185" y="243662"/>
                  </a:lnTo>
                  <a:lnTo>
                    <a:pt x="1950567" y="250380"/>
                  </a:lnTo>
                  <a:lnTo>
                    <a:pt x="1955165" y="260870"/>
                  </a:lnTo>
                  <a:lnTo>
                    <a:pt x="1956574" y="274548"/>
                  </a:lnTo>
                  <a:lnTo>
                    <a:pt x="1956574" y="512699"/>
                  </a:lnTo>
                  <a:lnTo>
                    <a:pt x="1955076" y="526605"/>
                  </a:lnTo>
                  <a:lnTo>
                    <a:pt x="1949894" y="539864"/>
                  </a:lnTo>
                  <a:lnTo>
                    <a:pt x="1939925" y="549795"/>
                  </a:lnTo>
                  <a:lnTo>
                    <a:pt x="1924088" y="553694"/>
                  </a:lnTo>
                  <a:lnTo>
                    <a:pt x="1902434" y="553694"/>
                  </a:lnTo>
                  <a:lnTo>
                    <a:pt x="1902434" y="578446"/>
                  </a:lnTo>
                  <a:lnTo>
                    <a:pt x="2074100" y="578446"/>
                  </a:lnTo>
                  <a:lnTo>
                    <a:pt x="2074100" y="55369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668" y="2760788"/>
              <a:ext cx="4434891" cy="263913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870069" y="2758046"/>
              <a:ext cx="2082800" cy="283845"/>
            </a:xfrm>
            <a:custGeom>
              <a:avLst/>
              <a:gdLst/>
              <a:ahLst/>
              <a:cxnLst/>
              <a:rect l="l" t="t" r="r" b="b"/>
              <a:pathLst>
                <a:path w="2082800" h="283844">
                  <a:moveTo>
                    <a:pt x="64630" y="111874"/>
                  </a:moveTo>
                  <a:lnTo>
                    <a:pt x="21640" y="108216"/>
                  </a:lnTo>
                  <a:lnTo>
                    <a:pt x="18046" y="147142"/>
                  </a:lnTo>
                  <a:lnTo>
                    <a:pt x="13220" y="182092"/>
                  </a:lnTo>
                  <a:lnTo>
                    <a:pt x="7200" y="213106"/>
                  </a:lnTo>
                  <a:lnTo>
                    <a:pt x="0" y="240207"/>
                  </a:lnTo>
                  <a:lnTo>
                    <a:pt x="42989" y="254533"/>
                  </a:lnTo>
                  <a:lnTo>
                    <a:pt x="51257" y="223545"/>
                  </a:lnTo>
                  <a:lnTo>
                    <a:pt x="57696" y="189496"/>
                  </a:lnTo>
                  <a:lnTo>
                    <a:pt x="62191" y="152298"/>
                  </a:lnTo>
                  <a:lnTo>
                    <a:pt x="64630" y="111874"/>
                  </a:lnTo>
                  <a:close/>
                </a:path>
                <a:path w="2082800" h="283844">
                  <a:moveTo>
                    <a:pt x="227101" y="49390"/>
                  </a:moveTo>
                  <a:lnTo>
                    <a:pt x="191389" y="36766"/>
                  </a:lnTo>
                  <a:lnTo>
                    <a:pt x="155613" y="26327"/>
                  </a:lnTo>
                  <a:lnTo>
                    <a:pt x="119849" y="18135"/>
                  </a:lnTo>
                  <a:lnTo>
                    <a:pt x="84137" y="12192"/>
                  </a:lnTo>
                  <a:lnTo>
                    <a:pt x="72859" y="51219"/>
                  </a:lnTo>
                  <a:lnTo>
                    <a:pt x="107327" y="57391"/>
                  </a:lnTo>
                  <a:lnTo>
                    <a:pt x="142163" y="65849"/>
                  </a:lnTo>
                  <a:lnTo>
                    <a:pt x="177406" y="76593"/>
                  </a:lnTo>
                  <a:lnTo>
                    <a:pt x="213080" y="89623"/>
                  </a:lnTo>
                  <a:lnTo>
                    <a:pt x="227101" y="49390"/>
                  </a:lnTo>
                  <a:close/>
                </a:path>
                <a:path w="2082800" h="283844">
                  <a:moveTo>
                    <a:pt x="230454" y="180454"/>
                  </a:moveTo>
                  <a:lnTo>
                    <a:pt x="185940" y="172529"/>
                  </a:lnTo>
                  <a:lnTo>
                    <a:pt x="185166" y="193954"/>
                  </a:lnTo>
                  <a:lnTo>
                    <a:pt x="184238" y="210642"/>
                  </a:lnTo>
                  <a:lnTo>
                    <a:pt x="170713" y="240207"/>
                  </a:lnTo>
                  <a:lnTo>
                    <a:pt x="165227" y="240817"/>
                  </a:lnTo>
                  <a:lnTo>
                    <a:pt x="159435" y="241122"/>
                  </a:lnTo>
                  <a:lnTo>
                    <a:pt x="146316" y="241122"/>
                  </a:lnTo>
                  <a:lnTo>
                    <a:pt x="140525" y="240817"/>
                  </a:lnTo>
                  <a:lnTo>
                    <a:pt x="128638" y="239293"/>
                  </a:lnTo>
                  <a:lnTo>
                    <a:pt x="127723" y="238379"/>
                  </a:lnTo>
                  <a:lnTo>
                    <a:pt x="127723" y="85356"/>
                  </a:lnTo>
                  <a:lnTo>
                    <a:pt x="79870" y="85356"/>
                  </a:lnTo>
                  <a:lnTo>
                    <a:pt x="79895" y="232879"/>
                  </a:lnTo>
                  <a:lnTo>
                    <a:pt x="86309" y="270954"/>
                  </a:lnTo>
                  <a:lnTo>
                    <a:pt x="128981" y="280657"/>
                  </a:lnTo>
                  <a:lnTo>
                    <a:pt x="155765" y="281051"/>
                  </a:lnTo>
                  <a:lnTo>
                    <a:pt x="164579" y="280936"/>
                  </a:lnTo>
                  <a:lnTo>
                    <a:pt x="209765" y="275450"/>
                  </a:lnTo>
                  <a:lnTo>
                    <a:pt x="226441" y="241122"/>
                  </a:lnTo>
                  <a:lnTo>
                    <a:pt x="227647" y="232879"/>
                  </a:lnTo>
                  <a:lnTo>
                    <a:pt x="228625" y="218871"/>
                  </a:lnTo>
                  <a:lnTo>
                    <a:pt x="230454" y="180454"/>
                  </a:lnTo>
                  <a:close/>
                </a:path>
                <a:path w="2082800" h="283844">
                  <a:moveTo>
                    <a:pt x="292633" y="239598"/>
                  </a:moveTo>
                  <a:lnTo>
                    <a:pt x="286994" y="201930"/>
                  </a:lnTo>
                  <a:lnTo>
                    <a:pt x="280212" y="165785"/>
                  </a:lnTo>
                  <a:lnTo>
                    <a:pt x="272402" y="131178"/>
                  </a:lnTo>
                  <a:lnTo>
                    <a:pt x="263677" y="98158"/>
                  </a:lnTo>
                  <a:lnTo>
                    <a:pt x="221005" y="108826"/>
                  </a:lnTo>
                  <a:lnTo>
                    <a:pt x="229285" y="140030"/>
                  </a:lnTo>
                  <a:lnTo>
                    <a:pt x="236702" y="173748"/>
                  </a:lnTo>
                  <a:lnTo>
                    <a:pt x="243205" y="209994"/>
                  </a:lnTo>
                  <a:lnTo>
                    <a:pt x="248742" y="248742"/>
                  </a:lnTo>
                  <a:lnTo>
                    <a:pt x="292633" y="239598"/>
                  </a:lnTo>
                  <a:close/>
                </a:path>
                <a:path w="2082800" h="283844">
                  <a:moveTo>
                    <a:pt x="556882" y="55778"/>
                  </a:moveTo>
                  <a:lnTo>
                    <a:pt x="444106" y="55778"/>
                  </a:lnTo>
                  <a:lnTo>
                    <a:pt x="446011" y="48196"/>
                  </a:lnTo>
                  <a:lnTo>
                    <a:pt x="452945" y="23164"/>
                  </a:lnTo>
                  <a:lnTo>
                    <a:pt x="391375" y="7010"/>
                  </a:lnTo>
                  <a:lnTo>
                    <a:pt x="382828" y="39319"/>
                  </a:lnTo>
                  <a:lnTo>
                    <a:pt x="398081" y="43281"/>
                  </a:lnTo>
                  <a:lnTo>
                    <a:pt x="396544" y="51206"/>
                  </a:lnTo>
                  <a:lnTo>
                    <a:pt x="395338" y="55778"/>
                  </a:lnTo>
                  <a:lnTo>
                    <a:pt x="327355" y="55778"/>
                  </a:lnTo>
                  <a:lnTo>
                    <a:pt x="327355" y="101206"/>
                  </a:lnTo>
                  <a:lnTo>
                    <a:pt x="384962" y="101206"/>
                  </a:lnTo>
                  <a:lnTo>
                    <a:pt x="383654" y="108115"/>
                  </a:lnTo>
                  <a:lnTo>
                    <a:pt x="380403" y="128638"/>
                  </a:lnTo>
                  <a:lnTo>
                    <a:pt x="324307" y="128638"/>
                  </a:lnTo>
                  <a:lnTo>
                    <a:pt x="324307" y="174053"/>
                  </a:lnTo>
                  <a:lnTo>
                    <a:pt x="376732" y="174053"/>
                  </a:lnTo>
                  <a:lnTo>
                    <a:pt x="378929" y="199212"/>
                  </a:lnTo>
                  <a:lnTo>
                    <a:pt x="395084" y="241744"/>
                  </a:lnTo>
                  <a:lnTo>
                    <a:pt x="422922" y="268046"/>
                  </a:lnTo>
                  <a:lnTo>
                    <a:pt x="467880" y="280136"/>
                  </a:lnTo>
                  <a:lnTo>
                    <a:pt x="475602" y="279793"/>
                  </a:lnTo>
                  <a:lnTo>
                    <a:pt x="518045" y="263690"/>
                  </a:lnTo>
                  <a:lnTo>
                    <a:pt x="544995" y="226555"/>
                  </a:lnTo>
                  <a:lnTo>
                    <a:pt x="551091" y="201180"/>
                  </a:lnTo>
                  <a:lnTo>
                    <a:pt x="504151" y="195389"/>
                  </a:lnTo>
                  <a:lnTo>
                    <a:pt x="501142" y="208508"/>
                  </a:lnTo>
                  <a:lnTo>
                    <a:pt x="496265" y="218719"/>
                  </a:lnTo>
                  <a:lnTo>
                    <a:pt x="489623" y="226174"/>
                  </a:lnTo>
                  <a:lnTo>
                    <a:pt x="481291" y="231051"/>
                  </a:lnTo>
                  <a:lnTo>
                    <a:pt x="471195" y="233514"/>
                  </a:lnTo>
                  <a:lnTo>
                    <a:pt x="460641" y="232854"/>
                  </a:lnTo>
                  <a:lnTo>
                    <a:pt x="429094" y="203657"/>
                  </a:lnTo>
                  <a:lnTo>
                    <a:pt x="424599" y="174053"/>
                  </a:lnTo>
                  <a:lnTo>
                    <a:pt x="552919" y="174053"/>
                  </a:lnTo>
                  <a:lnTo>
                    <a:pt x="552919" y="128638"/>
                  </a:lnTo>
                  <a:lnTo>
                    <a:pt x="427951" y="128638"/>
                  </a:lnTo>
                  <a:lnTo>
                    <a:pt x="433133" y="101206"/>
                  </a:lnTo>
                  <a:lnTo>
                    <a:pt x="556882" y="101206"/>
                  </a:lnTo>
                  <a:lnTo>
                    <a:pt x="556882" y="55778"/>
                  </a:lnTo>
                  <a:close/>
                </a:path>
                <a:path w="2082800" h="283844">
                  <a:moveTo>
                    <a:pt x="698919" y="207276"/>
                  </a:moveTo>
                  <a:lnTo>
                    <a:pt x="687755" y="188988"/>
                  </a:lnTo>
                  <a:lnTo>
                    <a:pt x="681240" y="178320"/>
                  </a:lnTo>
                  <a:lnTo>
                    <a:pt x="663867" y="188988"/>
                  </a:lnTo>
                  <a:lnTo>
                    <a:pt x="659904" y="175425"/>
                  </a:lnTo>
                  <a:lnTo>
                    <a:pt x="657618" y="161366"/>
                  </a:lnTo>
                  <a:lnTo>
                    <a:pt x="656920" y="147027"/>
                  </a:lnTo>
                  <a:lnTo>
                    <a:pt x="657758" y="132600"/>
                  </a:lnTo>
                  <a:lnTo>
                    <a:pt x="660285" y="117868"/>
                  </a:lnTo>
                  <a:lnTo>
                    <a:pt x="664235" y="103720"/>
                  </a:lnTo>
                  <a:lnTo>
                    <a:pt x="668997" y="89903"/>
                  </a:lnTo>
                  <a:lnTo>
                    <a:pt x="673925" y="76200"/>
                  </a:lnTo>
                  <a:lnTo>
                    <a:pt x="628802" y="60960"/>
                  </a:lnTo>
                  <a:lnTo>
                    <a:pt x="616165" y="97231"/>
                  </a:lnTo>
                  <a:lnTo>
                    <a:pt x="609257" y="144678"/>
                  </a:lnTo>
                  <a:lnTo>
                    <a:pt x="609866" y="162585"/>
                  </a:lnTo>
                  <a:lnTo>
                    <a:pt x="622719" y="212305"/>
                  </a:lnTo>
                  <a:lnTo>
                    <a:pt x="639483" y="242328"/>
                  </a:lnTo>
                  <a:lnTo>
                    <a:pt x="698919" y="207276"/>
                  </a:lnTo>
                  <a:close/>
                </a:path>
                <a:path w="2082800" h="283844">
                  <a:moveTo>
                    <a:pt x="887310" y="41757"/>
                  </a:moveTo>
                  <a:lnTo>
                    <a:pt x="884148" y="26212"/>
                  </a:lnTo>
                  <a:lnTo>
                    <a:pt x="883996" y="25463"/>
                  </a:lnTo>
                  <a:lnTo>
                    <a:pt x="875030" y="12192"/>
                  </a:lnTo>
                  <a:lnTo>
                    <a:pt x="861834" y="3276"/>
                  </a:lnTo>
                  <a:lnTo>
                    <a:pt x="860171" y="2946"/>
                  </a:lnTo>
                  <a:lnTo>
                    <a:pt x="860171" y="33223"/>
                  </a:lnTo>
                  <a:lnTo>
                    <a:pt x="860171" y="50596"/>
                  </a:lnTo>
                  <a:lnTo>
                    <a:pt x="853465" y="57607"/>
                  </a:lnTo>
                  <a:lnTo>
                    <a:pt x="836701" y="57607"/>
                  </a:lnTo>
                  <a:lnTo>
                    <a:pt x="829995" y="50596"/>
                  </a:lnTo>
                  <a:lnTo>
                    <a:pt x="829995" y="33223"/>
                  </a:lnTo>
                  <a:lnTo>
                    <a:pt x="836701" y="26212"/>
                  </a:lnTo>
                  <a:lnTo>
                    <a:pt x="853465" y="26212"/>
                  </a:lnTo>
                  <a:lnTo>
                    <a:pt x="860171" y="33223"/>
                  </a:lnTo>
                  <a:lnTo>
                    <a:pt x="860171" y="2946"/>
                  </a:lnTo>
                  <a:lnTo>
                    <a:pt x="845845" y="0"/>
                  </a:lnTo>
                  <a:lnTo>
                    <a:pt x="831557" y="2286"/>
                  </a:lnTo>
                  <a:lnTo>
                    <a:pt x="819404" y="8686"/>
                  </a:lnTo>
                  <a:lnTo>
                    <a:pt x="810094" y="18516"/>
                  </a:lnTo>
                  <a:lnTo>
                    <a:pt x="804379" y="31089"/>
                  </a:lnTo>
                  <a:lnTo>
                    <a:pt x="703186" y="31089"/>
                  </a:lnTo>
                  <a:lnTo>
                    <a:pt x="703186" y="74371"/>
                  </a:lnTo>
                  <a:lnTo>
                    <a:pt x="790663" y="74371"/>
                  </a:lnTo>
                  <a:lnTo>
                    <a:pt x="791286" y="78638"/>
                  </a:lnTo>
                  <a:lnTo>
                    <a:pt x="792187" y="82905"/>
                  </a:lnTo>
                  <a:lnTo>
                    <a:pt x="793115" y="95110"/>
                  </a:lnTo>
                  <a:lnTo>
                    <a:pt x="709891" y="95110"/>
                  </a:lnTo>
                  <a:lnTo>
                    <a:pt x="709891" y="135343"/>
                  </a:lnTo>
                  <a:lnTo>
                    <a:pt x="794931" y="135343"/>
                  </a:lnTo>
                  <a:lnTo>
                    <a:pt x="794931" y="142049"/>
                  </a:lnTo>
                  <a:lnTo>
                    <a:pt x="794639" y="154546"/>
                  </a:lnTo>
                  <a:lnTo>
                    <a:pt x="794639" y="160337"/>
                  </a:lnTo>
                  <a:lnTo>
                    <a:pt x="787323" y="159613"/>
                  </a:lnTo>
                  <a:lnTo>
                    <a:pt x="787323" y="205447"/>
                  </a:lnTo>
                  <a:lnTo>
                    <a:pt x="784237" y="215303"/>
                  </a:lnTo>
                  <a:lnTo>
                    <a:pt x="779386" y="225082"/>
                  </a:lnTo>
                  <a:lnTo>
                    <a:pt x="772477" y="232498"/>
                  </a:lnTo>
                  <a:lnTo>
                    <a:pt x="763231" y="235318"/>
                  </a:lnTo>
                  <a:lnTo>
                    <a:pt x="758355" y="235318"/>
                  </a:lnTo>
                  <a:lnTo>
                    <a:pt x="753783" y="232270"/>
                  </a:lnTo>
                  <a:lnTo>
                    <a:pt x="753491" y="227711"/>
                  </a:lnTo>
                  <a:lnTo>
                    <a:pt x="755319" y="217970"/>
                  </a:lnTo>
                  <a:lnTo>
                    <a:pt x="761568" y="210794"/>
                  </a:lnTo>
                  <a:lnTo>
                    <a:pt x="770547" y="206362"/>
                  </a:lnTo>
                  <a:lnTo>
                    <a:pt x="780605" y="204838"/>
                  </a:lnTo>
                  <a:lnTo>
                    <a:pt x="783348" y="204838"/>
                  </a:lnTo>
                  <a:lnTo>
                    <a:pt x="786104" y="205143"/>
                  </a:lnTo>
                  <a:lnTo>
                    <a:pt x="787323" y="205447"/>
                  </a:lnTo>
                  <a:lnTo>
                    <a:pt x="787323" y="159613"/>
                  </a:lnTo>
                  <a:lnTo>
                    <a:pt x="736714" y="171005"/>
                  </a:lnTo>
                  <a:lnTo>
                    <a:pt x="711288" y="199555"/>
                  </a:lnTo>
                  <a:lnTo>
                    <a:pt x="705700" y="224167"/>
                  </a:lnTo>
                  <a:lnTo>
                    <a:pt x="706386" y="235750"/>
                  </a:lnTo>
                  <a:lnTo>
                    <a:pt x="735495" y="275336"/>
                  </a:lnTo>
                  <a:lnTo>
                    <a:pt x="763549" y="281965"/>
                  </a:lnTo>
                  <a:lnTo>
                    <a:pt x="776681" y="280517"/>
                  </a:lnTo>
                  <a:lnTo>
                    <a:pt x="812012" y="260019"/>
                  </a:lnTo>
                  <a:lnTo>
                    <a:pt x="826960" y="235318"/>
                  </a:lnTo>
                  <a:lnTo>
                    <a:pt x="828471" y="231355"/>
                  </a:lnTo>
                  <a:lnTo>
                    <a:pt x="835482" y="239649"/>
                  </a:lnTo>
                  <a:lnTo>
                    <a:pt x="842111" y="248056"/>
                  </a:lnTo>
                  <a:lnTo>
                    <a:pt x="847928" y="255879"/>
                  </a:lnTo>
                  <a:lnTo>
                    <a:pt x="852551" y="262445"/>
                  </a:lnTo>
                  <a:lnTo>
                    <a:pt x="886002" y="231355"/>
                  </a:lnTo>
                  <a:lnTo>
                    <a:pt x="853046" y="189509"/>
                  </a:lnTo>
                  <a:lnTo>
                    <a:pt x="840968" y="179844"/>
                  </a:lnTo>
                  <a:lnTo>
                    <a:pt x="841946" y="170586"/>
                  </a:lnTo>
                  <a:lnTo>
                    <a:pt x="842645" y="160337"/>
                  </a:lnTo>
                  <a:lnTo>
                    <a:pt x="843102" y="149072"/>
                  </a:lnTo>
                  <a:lnTo>
                    <a:pt x="843407" y="135343"/>
                  </a:lnTo>
                  <a:lnTo>
                    <a:pt x="872972" y="135343"/>
                  </a:lnTo>
                  <a:lnTo>
                    <a:pt x="872972" y="95110"/>
                  </a:lnTo>
                  <a:lnTo>
                    <a:pt x="841273" y="95110"/>
                  </a:lnTo>
                  <a:lnTo>
                    <a:pt x="840968" y="86258"/>
                  </a:lnTo>
                  <a:lnTo>
                    <a:pt x="840968" y="85039"/>
                  </a:lnTo>
                  <a:lnTo>
                    <a:pt x="840663" y="83527"/>
                  </a:lnTo>
                  <a:lnTo>
                    <a:pt x="841883" y="83527"/>
                  </a:lnTo>
                  <a:lnTo>
                    <a:pt x="843711" y="83832"/>
                  </a:lnTo>
                  <a:lnTo>
                    <a:pt x="845845" y="83832"/>
                  </a:lnTo>
                  <a:lnTo>
                    <a:pt x="847305" y="83527"/>
                  </a:lnTo>
                  <a:lnTo>
                    <a:pt x="861834" y="80518"/>
                  </a:lnTo>
                  <a:lnTo>
                    <a:pt x="875030" y="71488"/>
                  </a:lnTo>
                  <a:lnTo>
                    <a:pt x="883996" y="58115"/>
                  </a:lnTo>
                  <a:lnTo>
                    <a:pt x="884097" y="57607"/>
                  </a:lnTo>
                  <a:lnTo>
                    <a:pt x="887310" y="41757"/>
                  </a:lnTo>
                  <a:close/>
                </a:path>
                <a:path w="2082800" h="283844">
                  <a:moveTo>
                    <a:pt x="1115161" y="179997"/>
                  </a:moveTo>
                  <a:lnTo>
                    <a:pt x="1112926" y="159994"/>
                  </a:lnTo>
                  <a:lnTo>
                    <a:pt x="1106906" y="141071"/>
                  </a:lnTo>
                  <a:lnTo>
                    <a:pt x="1103744" y="135953"/>
                  </a:lnTo>
                  <a:lnTo>
                    <a:pt x="1099400" y="128943"/>
                  </a:lnTo>
                  <a:lnTo>
                    <a:pt x="1096391" y="124066"/>
                  </a:lnTo>
                  <a:lnTo>
                    <a:pt x="1086091" y="114109"/>
                  </a:lnTo>
                  <a:lnTo>
                    <a:pt x="1073975" y="105625"/>
                  </a:lnTo>
                  <a:lnTo>
                    <a:pt x="1060716" y="98526"/>
                  </a:lnTo>
                  <a:lnTo>
                    <a:pt x="1047000" y="92671"/>
                  </a:lnTo>
                  <a:lnTo>
                    <a:pt x="1050201" y="82613"/>
                  </a:lnTo>
                  <a:lnTo>
                    <a:pt x="1068641" y="24688"/>
                  </a:lnTo>
                  <a:lnTo>
                    <a:pt x="1022921" y="11277"/>
                  </a:lnTo>
                  <a:lnTo>
                    <a:pt x="1000061" y="82613"/>
                  </a:lnTo>
                  <a:lnTo>
                    <a:pt x="978052" y="82016"/>
                  </a:lnTo>
                  <a:lnTo>
                    <a:pt x="954557" y="83566"/>
                  </a:lnTo>
                  <a:lnTo>
                    <a:pt x="929576" y="87452"/>
                  </a:lnTo>
                  <a:lnTo>
                    <a:pt x="903122" y="93891"/>
                  </a:lnTo>
                  <a:lnTo>
                    <a:pt x="914095" y="139001"/>
                  </a:lnTo>
                  <a:lnTo>
                    <a:pt x="933373" y="134556"/>
                  </a:lnTo>
                  <a:lnTo>
                    <a:pt x="951699" y="131343"/>
                  </a:lnTo>
                  <a:lnTo>
                    <a:pt x="968832" y="129438"/>
                  </a:lnTo>
                  <a:lnTo>
                    <a:pt x="984504" y="128943"/>
                  </a:lnTo>
                  <a:lnTo>
                    <a:pt x="937869" y="260934"/>
                  </a:lnTo>
                  <a:lnTo>
                    <a:pt x="984504" y="276783"/>
                  </a:lnTo>
                  <a:lnTo>
                    <a:pt x="1032370" y="135953"/>
                  </a:lnTo>
                  <a:lnTo>
                    <a:pt x="1039507" y="139382"/>
                  </a:lnTo>
                  <a:lnTo>
                    <a:pt x="1045819" y="143306"/>
                  </a:lnTo>
                  <a:lnTo>
                    <a:pt x="1051267" y="147739"/>
                  </a:lnTo>
                  <a:lnTo>
                    <a:pt x="1055839" y="152717"/>
                  </a:lnTo>
                  <a:lnTo>
                    <a:pt x="1065072" y="170764"/>
                  </a:lnTo>
                  <a:lnTo>
                    <a:pt x="1067346" y="191922"/>
                  </a:lnTo>
                  <a:lnTo>
                    <a:pt x="1064234" y="214744"/>
                  </a:lnTo>
                  <a:lnTo>
                    <a:pt x="1057363" y="237769"/>
                  </a:lnTo>
                  <a:lnTo>
                    <a:pt x="1029309" y="228015"/>
                  </a:lnTo>
                  <a:lnTo>
                    <a:pt x="1018044" y="259715"/>
                  </a:lnTo>
                  <a:lnTo>
                    <a:pt x="1089990" y="283794"/>
                  </a:lnTo>
                  <a:lnTo>
                    <a:pt x="1098804" y="261912"/>
                  </a:lnTo>
                  <a:lnTo>
                    <a:pt x="1105954" y="241350"/>
                  </a:lnTo>
                  <a:lnTo>
                    <a:pt x="1106881" y="237769"/>
                  </a:lnTo>
                  <a:lnTo>
                    <a:pt x="1111199" y="221119"/>
                  </a:lnTo>
                  <a:lnTo>
                    <a:pt x="1114374" y="200266"/>
                  </a:lnTo>
                  <a:lnTo>
                    <a:pt x="1115161" y="179997"/>
                  </a:lnTo>
                  <a:close/>
                </a:path>
                <a:path w="2082800" h="283844">
                  <a:moveTo>
                    <a:pt x="1188745" y="171005"/>
                  </a:moveTo>
                  <a:lnTo>
                    <a:pt x="1177518" y="111493"/>
                  </a:lnTo>
                  <a:lnTo>
                    <a:pt x="1152461" y="69799"/>
                  </a:lnTo>
                  <a:lnTo>
                    <a:pt x="1126502" y="44805"/>
                  </a:lnTo>
                  <a:lnTo>
                    <a:pt x="1112532" y="35356"/>
                  </a:lnTo>
                  <a:lnTo>
                    <a:pt x="1089075" y="76517"/>
                  </a:lnTo>
                  <a:lnTo>
                    <a:pt x="1098283" y="82613"/>
                  </a:lnTo>
                  <a:lnTo>
                    <a:pt x="1116037" y="99872"/>
                  </a:lnTo>
                  <a:lnTo>
                    <a:pt x="1133386" y="129108"/>
                  </a:lnTo>
                  <a:lnTo>
                    <a:pt x="1141196" y="171005"/>
                  </a:lnTo>
                  <a:lnTo>
                    <a:pt x="1188745" y="171005"/>
                  </a:lnTo>
                  <a:close/>
                </a:path>
                <a:path w="2082800" h="283844">
                  <a:moveTo>
                    <a:pt x="1296327" y="207276"/>
                  </a:moveTo>
                  <a:lnTo>
                    <a:pt x="1285151" y="188988"/>
                  </a:lnTo>
                  <a:lnTo>
                    <a:pt x="1278636" y="178320"/>
                  </a:lnTo>
                  <a:lnTo>
                    <a:pt x="1261262" y="188988"/>
                  </a:lnTo>
                  <a:lnTo>
                    <a:pt x="1257312" y="175425"/>
                  </a:lnTo>
                  <a:lnTo>
                    <a:pt x="1255014" y="161366"/>
                  </a:lnTo>
                  <a:lnTo>
                    <a:pt x="1254315" y="147027"/>
                  </a:lnTo>
                  <a:lnTo>
                    <a:pt x="1255166" y="132600"/>
                  </a:lnTo>
                  <a:lnTo>
                    <a:pt x="1257681" y="117868"/>
                  </a:lnTo>
                  <a:lnTo>
                    <a:pt x="1261643" y="103720"/>
                  </a:lnTo>
                  <a:lnTo>
                    <a:pt x="1266393" y="89903"/>
                  </a:lnTo>
                  <a:lnTo>
                    <a:pt x="1271320" y="76200"/>
                  </a:lnTo>
                  <a:lnTo>
                    <a:pt x="1226210" y="60960"/>
                  </a:lnTo>
                  <a:lnTo>
                    <a:pt x="1213561" y="97231"/>
                  </a:lnTo>
                  <a:lnTo>
                    <a:pt x="1206665" y="144678"/>
                  </a:lnTo>
                  <a:lnTo>
                    <a:pt x="1207274" y="162585"/>
                  </a:lnTo>
                  <a:lnTo>
                    <a:pt x="1220114" y="212305"/>
                  </a:lnTo>
                  <a:lnTo>
                    <a:pt x="1236878" y="242328"/>
                  </a:lnTo>
                  <a:lnTo>
                    <a:pt x="1296327" y="207276"/>
                  </a:lnTo>
                  <a:close/>
                </a:path>
                <a:path w="2082800" h="283844">
                  <a:moveTo>
                    <a:pt x="1484706" y="41757"/>
                  </a:moveTo>
                  <a:lnTo>
                    <a:pt x="1481543" y="26212"/>
                  </a:lnTo>
                  <a:lnTo>
                    <a:pt x="1481391" y="25463"/>
                  </a:lnTo>
                  <a:lnTo>
                    <a:pt x="1472425" y="12192"/>
                  </a:lnTo>
                  <a:lnTo>
                    <a:pt x="1459230" y="3276"/>
                  </a:lnTo>
                  <a:lnTo>
                    <a:pt x="1457579" y="2946"/>
                  </a:lnTo>
                  <a:lnTo>
                    <a:pt x="1457579" y="33223"/>
                  </a:lnTo>
                  <a:lnTo>
                    <a:pt x="1457579" y="50596"/>
                  </a:lnTo>
                  <a:lnTo>
                    <a:pt x="1450873" y="57607"/>
                  </a:lnTo>
                  <a:lnTo>
                    <a:pt x="1434096" y="57607"/>
                  </a:lnTo>
                  <a:lnTo>
                    <a:pt x="1427391" y="50596"/>
                  </a:lnTo>
                  <a:lnTo>
                    <a:pt x="1427391" y="33223"/>
                  </a:lnTo>
                  <a:lnTo>
                    <a:pt x="1434096" y="26212"/>
                  </a:lnTo>
                  <a:lnTo>
                    <a:pt x="1450873" y="26212"/>
                  </a:lnTo>
                  <a:lnTo>
                    <a:pt x="1457579" y="33223"/>
                  </a:lnTo>
                  <a:lnTo>
                    <a:pt x="1457579" y="2946"/>
                  </a:lnTo>
                  <a:lnTo>
                    <a:pt x="1443240" y="0"/>
                  </a:lnTo>
                  <a:lnTo>
                    <a:pt x="1428953" y="2286"/>
                  </a:lnTo>
                  <a:lnTo>
                    <a:pt x="1416799" y="8686"/>
                  </a:lnTo>
                  <a:lnTo>
                    <a:pt x="1407490" y="18516"/>
                  </a:lnTo>
                  <a:lnTo>
                    <a:pt x="1401787" y="31089"/>
                  </a:lnTo>
                  <a:lnTo>
                    <a:pt x="1300594" y="31089"/>
                  </a:lnTo>
                  <a:lnTo>
                    <a:pt x="1300594" y="74371"/>
                  </a:lnTo>
                  <a:lnTo>
                    <a:pt x="1388071" y="74371"/>
                  </a:lnTo>
                  <a:lnTo>
                    <a:pt x="1388681" y="78638"/>
                  </a:lnTo>
                  <a:lnTo>
                    <a:pt x="1389595" y="82905"/>
                  </a:lnTo>
                  <a:lnTo>
                    <a:pt x="1390510" y="95110"/>
                  </a:lnTo>
                  <a:lnTo>
                    <a:pt x="1307299" y="95110"/>
                  </a:lnTo>
                  <a:lnTo>
                    <a:pt x="1307299" y="135343"/>
                  </a:lnTo>
                  <a:lnTo>
                    <a:pt x="1392339" y="135343"/>
                  </a:lnTo>
                  <a:lnTo>
                    <a:pt x="1392339" y="142049"/>
                  </a:lnTo>
                  <a:lnTo>
                    <a:pt x="1392034" y="154546"/>
                  </a:lnTo>
                  <a:lnTo>
                    <a:pt x="1392034" y="160337"/>
                  </a:lnTo>
                  <a:lnTo>
                    <a:pt x="1384719" y="159613"/>
                  </a:lnTo>
                  <a:lnTo>
                    <a:pt x="1384719" y="205447"/>
                  </a:lnTo>
                  <a:lnTo>
                    <a:pt x="1381633" y="215303"/>
                  </a:lnTo>
                  <a:lnTo>
                    <a:pt x="1376794" y="225082"/>
                  </a:lnTo>
                  <a:lnTo>
                    <a:pt x="1369885" y="232498"/>
                  </a:lnTo>
                  <a:lnTo>
                    <a:pt x="1360639" y="235318"/>
                  </a:lnTo>
                  <a:lnTo>
                    <a:pt x="1355763" y="235318"/>
                  </a:lnTo>
                  <a:lnTo>
                    <a:pt x="1351191" y="232270"/>
                  </a:lnTo>
                  <a:lnTo>
                    <a:pt x="1350886" y="227711"/>
                  </a:lnTo>
                  <a:lnTo>
                    <a:pt x="1352715" y="217970"/>
                  </a:lnTo>
                  <a:lnTo>
                    <a:pt x="1358963" y="210794"/>
                  </a:lnTo>
                  <a:lnTo>
                    <a:pt x="1367942" y="206362"/>
                  </a:lnTo>
                  <a:lnTo>
                    <a:pt x="1378013" y="204838"/>
                  </a:lnTo>
                  <a:lnTo>
                    <a:pt x="1380756" y="204838"/>
                  </a:lnTo>
                  <a:lnTo>
                    <a:pt x="1383499" y="205143"/>
                  </a:lnTo>
                  <a:lnTo>
                    <a:pt x="1384719" y="205447"/>
                  </a:lnTo>
                  <a:lnTo>
                    <a:pt x="1384719" y="159613"/>
                  </a:lnTo>
                  <a:lnTo>
                    <a:pt x="1334122" y="171005"/>
                  </a:lnTo>
                  <a:lnTo>
                    <a:pt x="1308696" y="199555"/>
                  </a:lnTo>
                  <a:lnTo>
                    <a:pt x="1303108" y="224167"/>
                  </a:lnTo>
                  <a:lnTo>
                    <a:pt x="1303794" y="235750"/>
                  </a:lnTo>
                  <a:lnTo>
                    <a:pt x="1332890" y="275336"/>
                  </a:lnTo>
                  <a:lnTo>
                    <a:pt x="1360944" y="281965"/>
                  </a:lnTo>
                  <a:lnTo>
                    <a:pt x="1374089" y="280517"/>
                  </a:lnTo>
                  <a:lnTo>
                    <a:pt x="1409407" y="260019"/>
                  </a:lnTo>
                  <a:lnTo>
                    <a:pt x="1424368" y="235318"/>
                  </a:lnTo>
                  <a:lnTo>
                    <a:pt x="1425879" y="231355"/>
                  </a:lnTo>
                  <a:lnTo>
                    <a:pt x="1432890" y="239649"/>
                  </a:lnTo>
                  <a:lnTo>
                    <a:pt x="1439506" y="248056"/>
                  </a:lnTo>
                  <a:lnTo>
                    <a:pt x="1445323" y="255879"/>
                  </a:lnTo>
                  <a:lnTo>
                    <a:pt x="1449946" y="262445"/>
                  </a:lnTo>
                  <a:lnTo>
                    <a:pt x="1483410" y="231355"/>
                  </a:lnTo>
                  <a:lnTo>
                    <a:pt x="1484401" y="230441"/>
                  </a:lnTo>
                  <a:lnTo>
                    <a:pt x="1473009" y="214096"/>
                  </a:lnTo>
                  <a:lnTo>
                    <a:pt x="1465300" y="204838"/>
                  </a:lnTo>
                  <a:lnTo>
                    <a:pt x="1461846" y="200685"/>
                  </a:lnTo>
                  <a:lnTo>
                    <a:pt x="1450441" y="189509"/>
                  </a:lnTo>
                  <a:lnTo>
                    <a:pt x="1438363" y="179844"/>
                  </a:lnTo>
                  <a:lnTo>
                    <a:pt x="1439341" y="170586"/>
                  </a:lnTo>
                  <a:lnTo>
                    <a:pt x="1440053" y="160337"/>
                  </a:lnTo>
                  <a:lnTo>
                    <a:pt x="1440510" y="149072"/>
                  </a:lnTo>
                  <a:lnTo>
                    <a:pt x="1440815" y="135343"/>
                  </a:lnTo>
                  <a:lnTo>
                    <a:pt x="1470380" y="135343"/>
                  </a:lnTo>
                  <a:lnTo>
                    <a:pt x="1470380" y="95110"/>
                  </a:lnTo>
                  <a:lnTo>
                    <a:pt x="1438681" y="95110"/>
                  </a:lnTo>
                  <a:lnTo>
                    <a:pt x="1438363" y="86258"/>
                  </a:lnTo>
                  <a:lnTo>
                    <a:pt x="1438363" y="85039"/>
                  </a:lnTo>
                  <a:lnTo>
                    <a:pt x="1438071" y="83527"/>
                  </a:lnTo>
                  <a:lnTo>
                    <a:pt x="1439291" y="83527"/>
                  </a:lnTo>
                  <a:lnTo>
                    <a:pt x="1441107" y="83832"/>
                  </a:lnTo>
                  <a:lnTo>
                    <a:pt x="1443240" y="83832"/>
                  </a:lnTo>
                  <a:lnTo>
                    <a:pt x="1444701" y="83527"/>
                  </a:lnTo>
                  <a:lnTo>
                    <a:pt x="1459230" y="80518"/>
                  </a:lnTo>
                  <a:lnTo>
                    <a:pt x="1472425" y="71488"/>
                  </a:lnTo>
                  <a:lnTo>
                    <a:pt x="1481391" y="58115"/>
                  </a:lnTo>
                  <a:lnTo>
                    <a:pt x="1481493" y="57607"/>
                  </a:lnTo>
                  <a:lnTo>
                    <a:pt x="1484706" y="41757"/>
                  </a:lnTo>
                  <a:close/>
                </a:path>
                <a:path w="2082800" h="283844">
                  <a:moveTo>
                    <a:pt x="1712569" y="179997"/>
                  </a:moveTo>
                  <a:lnTo>
                    <a:pt x="1710334" y="159994"/>
                  </a:lnTo>
                  <a:lnTo>
                    <a:pt x="1704314" y="141071"/>
                  </a:lnTo>
                  <a:lnTo>
                    <a:pt x="1701152" y="135953"/>
                  </a:lnTo>
                  <a:lnTo>
                    <a:pt x="1696808" y="128943"/>
                  </a:lnTo>
                  <a:lnTo>
                    <a:pt x="1693799" y="124066"/>
                  </a:lnTo>
                  <a:lnTo>
                    <a:pt x="1683512" y="114109"/>
                  </a:lnTo>
                  <a:lnTo>
                    <a:pt x="1671383" y="105625"/>
                  </a:lnTo>
                  <a:lnTo>
                    <a:pt x="1658124" y="98526"/>
                  </a:lnTo>
                  <a:lnTo>
                    <a:pt x="1644408" y="92671"/>
                  </a:lnTo>
                  <a:lnTo>
                    <a:pt x="1647609" y="82613"/>
                  </a:lnTo>
                  <a:lnTo>
                    <a:pt x="1666049" y="24688"/>
                  </a:lnTo>
                  <a:lnTo>
                    <a:pt x="1620329" y="11277"/>
                  </a:lnTo>
                  <a:lnTo>
                    <a:pt x="1597469" y="82613"/>
                  </a:lnTo>
                  <a:lnTo>
                    <a:pt x="1575460" y="82016"/>
                  </a:lnTo>
                  <a:lnTo>
                    <a:pt x="1551965" y="83566"/>
                  </a:lnTo>
                  <a:lnTo>
                    <a:pt x="1526984" y="87452"/>
                  </a:lnTo>
                  <a:lnTo>
                    <a:pt x="1500530" y="93891"/>
                  </a:lnTo>
                  <a:lnTo>
                    <a:pt x="1511503" y="139001"/>
                  </a:lnTo>
                  <a:lnTo>
                    <a:pt x="1530781" y="134556"/>
                  </a:lnTo>
                  <a:lnTo>
                    <a:pt x="1549107" y="131343"/>
                  </a:lnTo>
                  <a:lnTo>
                    <a:pt x="1566240" y="129438"/>
                  </a:lnTo>
                  <a:lnTo>
                    <a:pt x="1581912" y="128943"/>
                  </a:lnTo>
                  <a:lnTo>
                    <a:pt x="1535277" y="260934"/>
                  </a:lnTo>
                  <a:lnTo>
                    <a:pt x="1581912" y="276783"/>
                  </a:lnTo>
                  <a:lnTo>
                    <a:pt x="1629778" y="135953"/>
                  </a:lnTo>
                  <a:lnTo>
                    <a:pt x="1636915" y="139382"/>
                  </a:lnTo>
                  <a:lnTo>
                    <a:pt x="1643227" y="143306"/>
                  </a:lnTo>
                  <a:lnTo>
                    <a:pt x="1648675" y="147739"/>
                  </a:lnTo>
                  <a:lnTo>
                    <a:pt x="1653247" y="152717"/>
                  </a:lnTo>
                  <a:lnTo>
                    <a:pt x="1662480" y="170764"/>
                  </a:lnTo>
                  <a:lnTo>
                    <a:pt x="1664754" y="191922"/>
                  </a:lnTo>
                  <a:lnTo>
                    <a:pt x="1661642" y="214744"/>
                  </a:lnTo>
                  <a:lnTo>
                    <a:pt x="1654771" y="237769"/>
                  </a:lnTo>
                  <a:lnTo>
                    <a:pt x="1626717" y="228015"/>
                  </a:lnTo>
                  <a:lnTo>
                    <a:pt x="1615452" y="259715"/>
                  </a:lnTo>
                  <a:lnTo>
                    <a:pt x="1687398" y="283794"/>
                  </a:lnTo>
                  <a:lnTo>
                    <a:pt x="1696224" y="261912"/>
                  </a:lnTo>
                  <a:lnTo>
                    <a:pt x="1703362" y="241350"/>
                  </a:lnTo>
                  <a:lnTo>
                    <a:pt x="1704289" y="237769"/>
                  </a:lnTo>
                  <a:lnTo>
                    <a:pt x="1708607" y="221119"/>
                  </a:lnTo>
                  <a:lnTo>
                    <a:pt x="1711782" y="200266"/>
                  </a:lnTo>
                  <a:lnTo>
                    <a:pt x="1712569" y="179997"/>
                  </a:lnTo>
                  <a:close/>
                </a:path>
                <a:path w="2082800" h="283844">
                  <a:moveTo>
                    <a:pt x="1786153" y="171005"/>
                  </a:moveTo>
                  <a:lnTo>
                    <a:pt x="1774926" y="111493"/>
                  </a:lnTo>
                  <a:lnTo>
                    <a:pt x="1749882" y="69799"/>
                  </a:lnTo>
                  <a:lnTo>
                    <a:pt x="1723910" y="44805"/>
                  </a:lnTo>
                  <a:lnTo>
                    <a:pt x="1709940" y="35356"/>
                  </a:lnTo>
                  <a:lnTo>
                    <a:pt x="1686483" y="76517"/>
                  </a:lnTo>
                  <a:lnTo>
                    <a:pt x="1695691" y="82613"/>
                  </a:lnTo>
                  <a:lnTo>
                    <a:pt x="1713445" y="99872"/>
                  </a:lnTo>
                  <a:lnTo>
                    <a:pt x="1730794" y="129108"/>
                  </a:lnTo>
                  <a:lnTo>
                    <a:pt x="1738604" y="171005"/>
                  </a:lnTo>
                  <a:lnTo>
                    <a:pt x="1786153" y="171005"/>
                  </a:lnTo>
                  <a:close/>
                </a:path>
                <a:path w="2082800" h="283844">
                  <a:moveTo>
                    <a:pt x="1875447" y="123151"/>
                  </a:moveTo>
                  <a:lnTo>
                    <a:pt x="1862696" y="111950"/>
                  </a:lnTo>
                  <a:lnTo>
                    <a:pt x="1849107" y="100749"/>
                  </a:lnTo>
                  <a:lnTo>
                    <a:pt x="1834680" y="89547"/>
                  </a:lnTo>
                  <a:lnTo>
                    <a:pt x="1819363" y="78333"/>
                  </a:lnTo>
                  <a:lnTo>
                    <a:pt x="1793455" y="109423"/>
                  </a:lnTo>
                  <a:lnTo>
                    <a:pt x="1808632" y="121081"/>
                  </a:lnTo>
                  <a:lnTo>
                    <a:pt x="1823085" y="132676"/>
                  </a:lnTo>
                  <a:lnTo>
                    <a:pt x="1836737" y="144157"/>
                  </a:lnTo>
                  <a:lnTo>
                    <a:pt x="1849539" y="155448"/>
                  </a:lnTo>
                  <a:lnTo>
                    <a:pt x="1875447" y="123151"/>
                  </a:lnTo>
                  <a:close/>
                </a:path>
                <a:path w="2082800" h="283844">
                  <a:moveTo>
                    <a:pt x="1880019" y="181063"/>
                  </a:moveTo>
                  <a:lnTo>
                    <a:pt x="1841004" y="166433"/>
                  </a:lnTo>
                  <a:lnTo>
                    <a:pt x="1832241" y="192163"/>
                  </a:lnTo>
                  <a:lnTo>
                    <a:pt x="1822475" y="216306"/>
                  </a:lnTo>
                  <a:lnTo>
                    <a:pt x="1811667" y="238925"/>
                  </a:lnTo>
                  <a:lnTo>
                    <a:pt x="1799844" y="260007"/>
                  </a:lnTo>
                  <a:lnTo>
                    <a:pt x="1837347" y="283781"/>
                  </a:lnTo>
                  <a:lnTo>
                    <a:pt x="1850313" y="260756"/>
                  </a:lnTo>
                  <a:lnTo>
                    <a:pt x="1861756" y="235978"/>
                  </a:lnTo>
                  <a:lnTo>
                    <a:pt x="1871675" y="209423"/>
                  </a:lnTo>
                  <a:lnTo>
                    <a:pt x="1880019" y="181063"/>
                  </a:lnTo>
                  <a:close/>
                </a:path>
                <a:path w="2082800" h="283844">
                  <a:moveTo>
                    <a:pt x="1885200" y="51816"/>
                  </a:moveTo>
                  <a:lnTo>
                    <a:pt x="1873478" y="41821"/>
                  </a:lnTo>
                  <a:lnTo>
                    <a:pt x="1861185" y="31927"/>
                  </a:lnTo>
                  <a:lnTo>
                    <a:pt x="1848332" y="22161"/>
                  </a:lnTo>
                  <a:lnTo>
                    <a:pt x="1834896" y="12496"/>
                  </a:lnTo>
                  <a:lnTo>
                    <a:pt x="1808988" y="43586"/>
                  </a:lnTo>
                  <a:lnTo>
                    <a:pt x="1822932" y="54038"/>
                  </a:lnTo>
                  <a:lnTo>
                    <a:pt x="1835924" y="64312"/>
                  </a:lnTo>
                  <a:lnTo>
                    <a:pt x="1847951" y="74371"/>
                  </a:lnTo>
                  <a:lnTo>
                    <a:pt x="1858987" y="84124"/>
                  </a:lnTo>
                  <a:lnTo>
                    <a:pt x="1885200" y="51816"/>
                  </a:lnTo>
                  <a:close/>
                </a:path>
                <a:path w="2082800" h="283844">
                  <a:moveTo>
                    <a:pt x="2060473" y="17373"/>
                  </a:moveTo>
                  <a:lnTo>
                    <a:pt x="2014131" y="17373"/>
                  </a:lnTo>
                  <a:lnTo>
                    <a:pt x="2014131" y="53949"/>
                  </a:lnTo>
                  <a:lnTo>
                    <a:pt x="2014131" y="67056"/>
                  </a:lnTo>
                  <a:lnTo>
                    <a:pt x="2014131" y="96012"/>
                  </a:lnTo>
                  <a:lnTo>
                    <a:pt x="2014131" y="110032"/>
                  </a:lnTo>
                  <a:lnTo>
                    <a:pt x="1941893" y="110032"/>
                  </a:lnTo>
                  <a:lnTo>
                    <a:pt x="1941893" y="96012"/>
                  </a:lnTo>
                  <a:lnTo>
                    <a:pt x="2014131" y="96012"/>
                  </a:lnTo>
                  <a:lnTo>
                    <a:pt x="2014131" y="67056"/>
                  </a:lnTo>
                  <a:lnTo>
                    <a:pt x="1941893" y="67056"/>
                  </a:lnTo>
                  <a:lnTo>
                    <a:pt x="1941893" y="53949"/>
                  </a:lnTo>
                  <a:lnTo>
                    <a:pt x="2014131" y="53949"/>
                  </a:lnTo>
                  <a:lnTo>
                    <a:pt x="2014131" y="17373"/>
                  </a:lnTo>
                  <a:lnTo>
                    <a:pt x="1896783" y="17373"/>
                  </a:lnTo>
                  <a:lnTo>
                    <a:pt x="1896783" y="140830"/>
                  </a:lnTo>
                  <a:lnTo>
                    <a:pt x="2060473" y="140830"/>
                  </a:lnTo>
                  <a:lnTo>
                    <a:pt x="2060473" y="110032"/>
                  </a:lnTo>
                  <a:lnTo>
                    <a:pt x="2060473" y="96012"/>
                  </a:lnTo>
                  <a:lnTo>
                    <a:pt x="2060473" y="67056"/>
                  </a:lnTo>
                  <a:lnTo>
                    <a:pt x="2060473" y="53949"/>
                  </a:lnTo>
                  <a:lnTo>
                    <a:pt x="2060473" y="17373"/>
                  </a:lnTo>
                  <a:close/>
                </a:path>
                <a:path w="2082800" h="283844">
                  <a:moveTo>
                    <a:pt x="2082419" y="242633"/>
                  </a:moveTo>
                  <a:lnTo>
                    <a:pt x="2069007" y="242633"/>
                  </a:lnTo>
                  <a:lnTo>
                    <a:pt x="2069007" y="185940"/>
                  </a:lnTo>
                  <a:lnTo>
                    <a:pt x="2069007" y="153327"/>
                  </a:lnTo>
                  <a:lnTo>
                    <a:pt x="2026932" y="153327"/>
                  </a:lnTo>
                  <a:lnTo>
                    <a:pt x="2026932" y="185940"/>
                  </a:lnTo>
                  <a:lnTo>
                    <a:pt x="2026932" y="242633"/>
                  </a:lnTo>
                  <a:lnTo>
                    <a:pt x="2015363" y="242633"/>
                  </a:lnTo>
                  <a:lnTo>
                    <a:pt x="2015363" y="185940"/>
                  </a:lnTo>
                  <a:lnTo>
                    <a:pt x="2026932" y="185940"/>
                  </a:lnTo>
                  <a:lnTo>
                    <a:pt x="2026932" y="153327"/>
                  </a:lnTo>
                  <a:lnTo>
                    <a:pt x="1982114" y="153327"/>
                  </a:lnTo>
                  <a:lnTo>
                    <a:pt x="1982114" y="185940"/>
                  </a:lnTo>
                  <a:lnTo>
                    <a:pt x="1982114" y="242633"/>
                  </a:lnTo>
                  <a:lnTo>
                    <a:pt x="1970557" y="242633"/>
                  </a:lnTo>
                  <a:lnTo>
                    <a:pt x="1970557" y="185940"/>
                  </a:lnTo>
                  <a:lnTo>
                    <a:pt x="1982114" y="185940"/>
                  </a:lnTo>
                  <a:lnTo>
                    <a:pt x="1982114" y="153327"/>
                  </a:lnTo>
                  <a:lnTo>
                    <a:pt x="1937334" y="153327"/>
                  </a:lnTo>
                  <a:lnTo>
                    <a:pt x="1937334" y="185940"/>
                  </a:lnTo>
                  <a:lnTo>
                    <a:pt x="1937334" y="242633"/>
                  </a:lnTo>
                  <a:lnTo>
                    <a:pt x="1925751" y="242633"/>
                  </a:lnTo>
                  <a:lnTo>
                    <a:pt x="1925751" y="185940"/>
                  </a:lnTo>
                  <a:lnTo>
                    <a:pt x="1937334" y="185940"/>
                  </a:lnTo>
                  <a:lnTo>
                    <a:pt x="1937334" y="153327"/>
                  </a:lnTo>
                  <a:lnTo>
                    <a:pt x="1884895" y="153327"/>
                  </a:lnTo>
                  <a:lnTo>
                    <a:pt x="1884895" y="242633"/>
                  </a:lnTo>
                  <a:lnTo>
                    <a:pt x="1865985" y="242633"/>
                  </a:lnTo>
                  <a:lnTo>
                    <a:pt x="1865985" y="278917"/>
                  </a:lnTo>
                  <a:lnTo>
                    <a:pt x="2082419" y="278917"/>
                  </a:lnTo>
                  <a:lnTo>
                    <a:pt x="2082419" y="24263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7003071" y="2762913"/>
            <a:ext cx="217170" cy="277495"/>
          </a:xfrm>
          <a:custGeom>
            <a:avLst/>
            <a:gdLst/>
            <a:ahLst/>
            <a:cxnLst/>
            <a:rect l="l" t="t" r="r" b="b"/>
            <a:pathLst>
              <a:path w="217170" h="277494">
                <a:moveTo>
                  <a:pt x="85543" y="150419"/>
                </a:moveTo>
                <a:lnTo>
                  <a:pt x="40525" y="164312"/>
                </a:lnTo>
                <a:lnTo>
                  <a:pt x="13658" y="193244"/>
                </a:lnTo>
                <a:lnTo>
                  <a:pt x="7762" y="218519"/>
                </a:lnTo>
                <a:lnTo>
                  <a:pt x="8609" y="230301"/>
                </a:lnTo>
                <a:lnTo>
                  <a:pt x="36612" y="268939"/>
                </a:lnTo>
                <a:lnTo>
                  <a:pt x="63093" y="277088"/>
                </a:lnTo>
                <a:lnTo>
                  <a:pt x="78678" y="276836"/>
                </a:lnTo>
                <a:lnTo>
                  <a:pt x="119481" y="255143"/>
                </a:lnTo>
                <a:lnTo>
                  <a:pt x="134539" y="230759"/>
                </a:lnTo>
                <a:lnTo>
                  <a:pt x="67665" y="230759"/>
                </a:lnTo>
                <a:lnTo>
                  <a:pt x="61556" y="230454"/>
                </a:lnTo>
                <a:lnTo>
                  <a:pt x="55473" y="226796"/>
                </a:lnTo>
                <a:lnTo>
                  <a:pt x="55473" y="220091"/>
                </a:lnTo>
                <a:lnTo>
                  <a:pt x="60643" y="207689"/>
                </a:lnTo>
                <a:lnTo>
                  <a:pt x="70708" y="200050"/>
                </a:lnTo>
                <a:lnTo>
                  <a:pt x="83075" y="196173"/>
                </a:lnTo>
                <a:lnTo>
                  <a:pt x="95097" y="195097"/>
                </a:lnTo>
                <a:lnTo>
                  <a:pt x="191342" y="195097"/>
                </a:lnTo>
                <a:lnTo>
                  <a:pt x="185972" y="189077"/>
                </a:lnTo>
                <a:lnTo>
                  <a:pt x="167599" y="173780"/>
                </a:lnTo>
                <a:lnTo>
                  <a:pt x="147828" y="161569"/>
                </a:lnTo>
                <a:lnTo>
                  <a:pt x="148234" y="154792"/>
                </a:lnTo>
                <a:lnTo>
                  <a:pt x="148401" y="150583"/>
                </a:lnTo>
                <a:lnTo>
                  <a:pt x="101498" y="150583"/>
                </a:lnTo>
                <a:lnTo>
                  <a:pt x="85543" y="150419"/>
                </a:lnTo>
                <a:close/>
              </a:path>
              <a:path w="217170" h="277494">
                <a:moveTo>
                  <a:pt x="205495" y="212166"/>
                </a:moveTo>
                <a:lnTo>
                  <a:pt x="140830" y="212166"/>
                </a:lnTo>
                <a:lnTo>
                  <a:pt x="150362" y="220886"/>
                </a:lnTo>
                <a:lnTo>
                  <a:pt x="159983" y="231635"/>
                </a:lnTo>
                <a:lnTo>
                  <a:pt x="169321" y="243927"/>
                </a:lnTo>
                <a:lnTo>
                  <a:pt x="178003" y="257276"/>
                </a:lnTo>
                <a:lnTo>
                  <a:pt x="217030" y="229844"/>
                </a:lnTo>
                <a:lnTo>
                  <a:pt x="205495" y="212166"/>
                </a:lnTo>
                <a:close/>
              </a:path>
              <a:path w="217170" h="277494">
                <a:moveTo>
                  <a:pt x="191342" y="195097"/>
                </a:moveTo>
                <a:lnTo>
                  <a:pt x="95097" y="195097"/>
                </a:lnTo>
                <a:lnTo>
                  <a:pt x="92268" y="207356"/>
                </a:lnTo>
                <a:lnTo>
                  <a:pt x="87096" y="219100"/>
                </a:lnTo>
                <a:lnTo>
                  <a:pt x="79067" y="227758"/>
                </a:lnTo>
                <a:lnTo>
                  <a:pt x="67665" y="230759"/>
                </a:lnTo>
                <a:lnTo>
                  <a:pt x="134539" y="230759"/>
                </a:lnTo>
                <a:lnTo>
                  <a:pt x="137017" y="224710"/>
                </a:lnTo>
                <a:lnTo>
                  <a:pt x="140830" y="212166"/>
                </a:lnTo>
                <a:lnTo>
                  <a:pt x="205495" y="212166"/>
                </a:lnTo>
                <a:lnTo>
                  <a:pt x="202574" y="207689"/>
                </a:lnTo>
                <a:lnTo>
                  <a:pt x="191342" y="195097"/>
                </a:lnTo>
                <a:close/>
              </a:path>
              <a:path w="217170" h="277494">
                <a:moveTo>
                  <a:pt x="148941" y="134429"/>
                </a:moveTo>
                <a:lnTo>
                  <a:pt x="101498" y="134429"/>
                </a:lnTo>
                <a:lnTo>
                  <a:pt x="101498" y="150583"/>
                </a:lnTo>
                <a:lnTo>
                  <a:pt x="148401" y="150583"/>
                </a:lnTo>
                <a:lnTo>
                  <a:pt x="148556" y="146670"/>
                </a:lnTo>
                <a:lnTo>
                  <a:pt x="148941" y="134429"/>
                </a:lnTo>
                <a:close/>
              </a:path>
              <a:path w="217170" h="277494">
                <a:moveTo>
                  <a:pt x="43281" y="79260"/>
                </a:moveTo>
                <a:lnTo>
                  <a:pt x="10668" y="81089"/>
                </a:lnTo>
                <a:lnTo>
                  <a:pt x="14008" y="141147"/>
                </a:lnTo>
                <a:lnTo>
                  <a:pt x="101498" y="134429"/>
                </a:lnTo>
                <a:lnTo>
                  <a:pt x="148941" y="134429"/>
                </a:lnTo>
                <a:lnTo>
                  <a:pt x="149047" y="131076"/>
                </a:lnTo>
                <a:lnTo>
                  <a:pt x="213372" y="126199"/>
                </a:lnTo>
                <a:lnTo>
                  <a:pt x="211198" y="96634"/>
                </a:lnTo>
                <a:lnTo>
                  <a:pt x="44183" y="96634"/>
                </a:lnTo>
                <a:lnTo>
                  <a:pt x="43281" y="79260"/>
                </a:lnTo>
                <a:close/>
              </a:path>
              <a:path w="217170" h="277494">
                <a:moveTo>
                  <a:pt x="146621" y="71335"/>
                </a:moveTo>
                <a:lnTo>
                  <a:pt x="99060" y="71335"/>
                </a:lnTo>
                <a:lnTo>
                  <a:pt x="100279" y="78346"/>
                </a:lnTo>
                <a:lnTo>
                  <a:pt x="100888" y="85966"/>
                </a:lnTo>
                <a:lnTo>
                  <a:pt x="101498" y="92671"/>
                </a:lnTo>
                <a:lnTo>
                  <a:pt x="44183" y="96634"/>
                </a:lnTo>
                <a:lnTo>
                  <a:pt x="211198" y="96634"/>
                </a:lnTo>
                <a:lnTo>
                  <a:pt x="210660" y="89319"/>
                </a:lnTo>
                <a:lnTo>
                  <a:pt x="148437" y="89319"/>
                </a:lnTo>
                <a:lnTo>
                  <a:pt x="147828" y="83832"/>
                </a:lnTo>
                <a:lnTo>
                  <a:pt x="147231" y="77127"/>
                </a:lnTo>
                <a:lnTo>
                  <a:pt x="146621" y="71335"/>
                </a:lnTo>
                <a:close/>
              </a:path>
              <a:path w="217170" h="277494">
                <a:moveTo>
                  <a:pt x="210324" y="84747"/>
                </a:moveTo>
                <a:lnTo>
                  <a:pt x="148437" y="89319"/>
                </a:lnTo>
                <a:lnTo>
                  <a:pt x="210660" y="89319"/>
                </a:lnTo>
                <a:lnTo>
                  <a:pt x="210324" y="84747"/>
                </a:lnTo>
                <a:close/>
              </a:path>
              <a:path w="217170" h="277494">
                <a:moveTo>
                  <a:pt x="212153" y="29883"/>
                </a:moveTo>
                <a:lnTo>
                  <a:pt x="0" y="29883"/>
                </a:lnTo>
                <a:lnTo>
                  <a:pt x="0" y="71335"/>
                </a:lnTo>
                <a:lnTo>
                  <a:pt x="212153" y="71335"/>
                </a:lnTo>
                <a:lnTo>
                  <a:pt x="212153" y="29883"/>
                </a:lnTo>
                <a:close/>
              </a:path>
              <a:path w="217170" h="277494">
                <a:moveTo>
                  <a:pt x="133515" y="0"/>
                </a:moveTo>
                <a:lnTo>
                  <a:pt x="86868" y="9461"/>
                </a:lnTo>
                <a:lnTo>
                  <a:pt x="87172" y="10985"/>
                </a:lnTo>
                <a:lnTo>
                  <a:pt x="89916" y="19215"/>
                </a:lnTo>
                <a:lnTo>
                  <a:pt x="92049" y="29883"/>
                </a:lnTo>
                <a:lnTo>
                  <a:pt x="140220" y="29883"/>
                </a:lnTo>
                <a:lnTo>
                  <a:pt x="137794" y="18614"/>
                </a:lnTo>
                <a:lnTo>
                  <a:pt x="135661" y="9461"/>
                </a:lnTo>
                <a:lnTo>
                  <a:pt x="134212" y="3388"/>
                </a:lnTo>
                <a:lnTo>
                  <a:pt x="1335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7293840" y="2769328"/>
            <a:ext cx="222250" cy="269875"/>
          </a:xfrm>
          <a:custGeom>
            <a:avLst/>
            <a:gdLst/>
            <a:ahLst/>
            <a:cxnLst/>
            <a:rect l="l" t="t" r="r" b="b"/>
            <a:pathLst>
              <a:path w="222250" h="269875">
                <a:moveTo>
                  <a:pt x="93586" y="150583"/>
                </a:moveTo>
                <a:lnTo>
                  <a:pt x="72940" y="154521"/>
                </a:lnTo>
                <a:lnTo>
                  <a:pt x="55522" y="166123"/>
                </a:lnTo>
                <a:lnTo>
                  <a:pt x="42960" y="183671"/>
                </a:lnTo>
                <a:lnTo>
                  <a:pt x="36880" y="205447"/>
                </a:lnTo>
                <a:lnTo>
                  <a:pt x="42478" y="235942"/>
                </a:lnTo>
                <a:lnTo>
                  <a:pt x="61766" y="255777"/>
                </a:lnTo>
                <a:lnTo>
                  <a:pt x="88883" y="266526"/>
                </a:lnTo>
                <a:lnTo>
                  <a:pt x="117970" y="269760"/>
                </a:lnTo>
                <a:lnTo>
                  <a:pt x="144773" y="267336"/>
                </a:lnTo>
                <a:lnTo>
                  <a:pt x="168949" y="259968"/>
                </a:lnTo>
                <a:lnTo>
                  <a:pt x="189813" y="247515"/>
                </a:lnTo>
                <a:lnTo>
                  <a:pt x="206679" y="229831"/>
                </a:lnTo>
                <a:lnTo>
                  <a:pt x="208408" y="224955"/>
                </a:lnTo>
                <a:lnTo>
                  <a:pt x="110655" y="224955"/>
                </a:lnTo>
                <a:lnTo>
                  <a:pt x="103339" y="224650"/>
                </a:lnTo>
                <a:lnTo>
                  <a:pt x="91757" y="224345"/>
                </a:lnTo>
                <a:lnTo>
                  <a:pt x="86271" y="217944"/>
                </a:lnTo>
                <a:lnTo>
                  <a:pt x="83580" y="212439"/>
                </a:lnTo>
                <a:lnTo>
                  <a:pt x="84175" y="206133"/>
                </a:lnTo>
                <a:lnTo>
                  <a:pt x="87342" y="200628"/>
                </a:lnTo>
                <a:lnTo>
                  <a:pt x="92367" y="197523"/>
                </a:lnTo>
                <a:lnTo>
                  <a:pt x="155076" y="197523"/>
                </a:lnTo>
                <a:lnTo>
                  <a:pt x="154133" y="193370"/>
                </a:lnTo>
                <a:lnTo>
                  <a:pt x="124525" y="158199"/>
                </a:lnTo>
                <a:lnTo>
                  <a:pt x="110855" y="153016"/>
                </a:lnTo>
                <a:lnTo>
                  <a:pt x="93586" y="150583"/>
                </a:lnTo>
                <a:close/>
              </a:path>
              <a:path w="222250" h="269875">
                <a:moveTo>
                  <a:pt x="155076" y="197523"/>
                </a:moveTo>
                <a:lnTo>
                  <a:pt x="92367" y="197523"/>
                </a:lnTo>
                <a:lnTo>
                  <a:pt x="101225" y="198113"/>
                </a:lnTo>
                <a:lnTo>
                  <a:pt x="107454" y="203847"/>
                </a:lnTo>
                <a:lnTo>
                  <a:pt x="110712" y="213125"/>
                </a:lnTo>
                <a:lnTo>
                  <a:pt x="110655" y="224955"/>
                </a:lnTo>
                <a:lnTo>
                  <a:pt x="208408" y="224955"/>
                </a:lnTo>
                <a:lnTo>
                  <a:pt x="212515" y="213372"/>
                </a:lnTo>
                <a:lnTo>
                  <a:pt x="157594" y="213372"/>
                </a:lnTo>
                <a:lnTo>
                  <a:pt x="156505" y="203814"/>
                </a:lnTo>
                <a:lnTo>
                  <a:pt x="155076" y="197523"/>
                </a:lnTo>
                <a:close/>
              </a:path>
              <a:path w="222250" h="269875">
                <a:moveTo>
                  <a:pt x="204941" y="132635"/>
                </a:moveTo>
                <a:lnTo>
                  <a:pt x="100439" y="132635"/>
                </a:lnTo>
                <a:lnTo>
                  <a:pt x="118770" y="133273"/>
                </a:lnTo>
                <a:lnTo>
                  <a:pt x="136701" y="136540"/>
                </a:lnTo>
                <a:lnTo>
                  <a:pt x="153631" y="143865"/>
                </a:lnTo>
                <a:lnTo>
                  <a:pt x="168481" y="158798"/>
                </a:lnTo>
                <a:lnTo>
                  <a:pt x="174358" y="177819"/>
                </a:lnTo>
                <a:lnTo>
                  <a:pt x="170862" y="197240"/>
                </a:lnTo>
                <a:lnTo>
                  <a:pt x="157594" y="213372"/>
                </a:lnTo>
                <a:lnTo>
                  <a:pt x="212515" y="213372"/>
                </a:lnTo>
                <a:lnTo>
                  <a:pt x="222145" y="186209"/>
                </a:lnTo>
                <a:lnTo>
                  <a:pt x="213412" y="142876"/>
                </a:lnTo>
                <a:lnTo>
                  <a:pt x="204941" y="132635"/>
                </a:lnTo>
                <a:close/>
              </a:path>
              <a:path w="222250" h="269875">
                <a:moveTo>
                  <a:pt x="186327" y="58216"/>
                </a:moveTo>
                <a:lnTo>
                  <a:pt x="114922" y="58216"/>
                </a:lnTo>
                <a:lnTo>
                  <a:pt x="38099" y="113995"/>
                </a:lnTo>
                <a:lnTo>
                  <a:pt x="63715" y="147218"/>
                </a:lnTo>
                <a:lnTo>
                  <a:pt x="82308" y="133197"/>
                </a:lnTo>
                <a:lnTo>
                  <a:pt x="100439" y="132635"/>
                </a:lnTo>
                <a:lnTo>
                  <a:pt x="204941" y="132635"/>
                </a:lnTo>
                <a:lnTo>
                  <a:pt x="184850" y="108347"/>
                </a:lnTo>
                <a:lnTo>
                  <a:pt x="140830" y="91135"/>
                </a:lnTo>
                <a:lnTo>
                  <a:pt x="186327" y="58216"/>
                </a:lnTo>
                <a:close/>
              </a:path>
              <a:path w="222250" h="269875">
                <a:moveTo>
                  <a:pt x="34442" y="0"/>
                </a:moveTo>
                <a:lnTo>
                  <a:pt x="0" y="1511"/>
                </a:lnTo>
                <a:lnTo>
                  <a:pt x="3657" y="66141"/>
                </a:lnTo>
                <a:lnTo>
                  <a:pt x="114922" y="58216"/>
                </a:lnTo>
                <a:lnTo>
                  <a:pt x="186327" y="58216"/>
                </a:lnTo>
                <a:lnTo>
                  <a:pt x="192646" y="53644"/>
                </a:lnTo>
                <a:lnTo>
                  <a:pt x="218871" y="51815"/>
                </a:lnTo>
                <a:lnTo>
                  <a:pt x="216671" y="19811"/>
                </a:lnTo>
                <a:lnTo>
                  <a:pt x="35356" y="19811"/>
                </a:lnTo>
                <a:lnTo>
                  <a:pt x="34442" y="0"/>
                </a:lnTo>
                <a:close/>
              </a:path>
              <a:path w="222250" h="269875">
                <a:moveTo>
                  <a:pt x="215811" y="7302"/>
                </a:moveTo>
                <a:lnTo>
                  <a:pt x="35356" y="19811"/>
                </a:lnTo>
                <a:lnTo>
                  <a:pt x="216671" y="19811"/>
                </a:lnTo>
                <a:lnTo>
                  <a:pt x="215811" y="730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14797" y="2793403"/>
            <a:ext cx="131991" cy="222516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7868399" y="2775585"/>
            <a:ext cx="563880" cy="266700"/>
          </a:xfrm>
          <a:custGeom>
            <a:avLst/>
            <a:gdLst/>
            <a:ahLst/>
            <a:cxnLst/>
            <a:rect l="l" t="t" r="r" b="b"/>
            <a:pathLst>
              <a:path w="563879" h="266700">
                <a:moveTo>
                  <a:pt x="126187" y="255587"/>
                </a:moveTo>
                <a:lnTo>
                  <a:pt x="82905" y="255587"/>
                </a:lnTo>
                <a:lnTo>
                  <a:pt x="82905" y="265341"/>
                </a:lnTo>
                <a:lnTo>
                  <a:pt x="126187" y="265341"/>
                </a:lnTo>
                <a:lnTo>
                  <a:pt x="126187" y="255587"/>
                </a:lnTo>
                <a:close/>
              </a:path>
              <a:path w="563879" h="266700">
                <a:moveTo>
                  <a:pt x="126187" y="133350"/>
                </a:moveTo>
                <a:lnTo>
                  <a:pt x="0" y="133350"/>
                </a:lnTo>
                <a:lnTo>
                  <a:pt x="0" y="168910"/>
                </a:lnTo>
                <a:lnTo>
                  <a:pt x="0" y="219710"/>
                </a:lnTo>
                <a:lnTo>
                  <a:pt x="0" y="255270"/>
                </a:lnTo>
                <a:lnTo>
                  <a:pt x="0" y="265430"/>
                </a:lnTo>
                <a:lnTo>
                  <a:pt x="47840" y="265430"/>
                </a:lnTo>
                <a:lnTo>
                  <a:pt x="47840" y="255270"/>
                </a:lnTo>
                <a:lnTo>
                  <a:pt x="126187" y="255270"/>
                </a:lnTo>
                <a:lnTo>
                  <a:pt x="126187" y="220218"/>
                </a:lnTo>
                <a:lnTo>
                  <a:pt x="126187" y="219710"/>
                </a:lnTo>
                <a:lnTo>
                  <a:pt x="126187" y="169316"/>
                </a:lnTo>
                <a:lnTo>
                  <a:pt x="82905" y="169316"/>
                </a:lnTo>
                <a:lnTo>
                  <a:pt x="82905" y="219710"/>
                </a:lnTo>
                <a:lnTo>
                  <a:pt x="47840" y="219710"/>
                </a:lnTo>
                <a:lnTo>
                  <a:pt x="47840" y="168910"/>
                </a:lnTo>
                <a:lnTo>
                  <a:pt x="126187" y="168910"/>
                </a:lnTo>
                <a:lnTo>
                  <a:pt x="126187" y="133350"/>
                </a:lnTo>
                <a:close/>
              </a:path>
              <a:path w="563879" h="266700">
                <a:moveTo>
                  <a:pt x="231965" y="37020"/>
                </a:moveTo>
                <a:lnTo>
                  <a:pt x="183502" y="37020"/>
                </a:lnTo>
                <a:lnTo>
                  <a:pt x="183502" y="82130"/>
                </a:lnTo>
                <a:lnTo>
                  <a:pt x="231965" y="82130"/>
                </a:lnTo>
                <a:lnTo>
                  <a:pt x="231965" y="37020"/>
                </a:lnTo>
                <a:close/>
              </a:path>
              <a:path w="563879" h="266700">
                <a:moveTo>
                  <a:pt x="231965" y="0"/>
                </a:moveTo>
                <a:lnTo>
                  <a:pt x="38087" y="0"/>
                </a:lnTo>
                <a:lnTo>
                  <a:pt x="38087" y="36830"/>
                </a:lnTo>
                <a:lnTo>
                  <a:pt x="38087" y="82550"/>
                </a:lnTo>
                <a:lnTo>
                  <a:pt x="38087" y="116840"/>
                </a:lnTo>
                <a:lnTo>
                  <a:pt x="231965" y="116840"/>
                </a:lnTo>
                <a:lnTo>
                  <a:pt x="231965" y="82550"/>
                </a:lnTo>
                <a:lnTo>
                  <a:pt x="86563" y="82550"/>
                </a:lnTo>
                <a:lnTo>
                  <a:pt x="86563" y="36830"/>
                </a:lnTo>
                <a:lnTo>
                  <a:pt x="231965" y="36830"/>
                </a:lnTo>
                <a:lnTo>
                  <a:pt x="231965" y="0"/>
                </a:lnTo>
                <a:close/>
              </a:path>
              <a:path w="563879" h="266700">
                <a:moveTo>
                  <a:pt x="270065" y="255587"/>
                </a:moveTo>
                <a:lnTo>
                  <a:pt x="222211" y="255587"/>
                </a:lnTo>
                <a:lnTo>
                  <a:pt x="222211" y="265341"/>
                </a:lnTo>
                <a:lnTo>
                  <a:pt x="270065" y="265341"/>
                </a:lnTo>
                <a:lnTo>
                  <a:pt x="270065" y="255587"/>
                </a:lnTo>
                <a:close/>
              </a:path>
              <a:path w="563879" h="266700">
                <a:moveTo>
                  <a:pt x="270065" y="133350"/>
                </a:moveTo>
                <a:lnTo>
                  <a:pt x="143878" y="133350"/>
                </a:lnTo>
                <a:lnTo>
                  <a:pt x="143878" y="168910"/>
                </a:lnTo>
                <a:lnTo>
                  <a:pt x="143878" y="219710"/>
                </a:lnTo>
                <a:lnTo>
                  <a:pt x="143878" y="255270"/>
                </a:lnTo>
                <a:lnTo>
                  <a:pt x="143878" y="265430"/>
                </a:lnTo>
                <a:lnTo>
                  <a:pt x="187159" y="265430"/>
                </a:lnTo>
                <a:lnTo>
                  <a:pt x="187159" y="255270"/>
                </a:lnTo>
                <a:lnTo>
                  <a:pt x="270065" y="255270"/>
                </a:lnTo>
                <a:lnTo>
                  <a:pt x="270065" y="220218"/>
                </a:lnTo>
                <a:lnTo>
                  <a:pt x="270065" y="219710"/>
                </a:lnTo>
                <a:lnTo>
                  <a:pt x="270065" y="169316"/>
                </a:lnTo>
                <a:lnTo>
                  <a:pt x="222211" y="169316"/>
                </a:lnTo>
                <a:lnTo>
                  <a:pt x="222211" y="219710"/>
                </a:lnTo>
                <a:lnTo>
                  <a:pt x="187159" y="219710"/>
                </a:lnTo>
                <a:lnTo>
                  <a:pt x="187159" y="168910"/>
                </a:lnTo>
                <a:lnTo>
                  <a:pt x="270065" y="168910"/>
                </a:lnTo>
                <a:lnTo>
                  <a:pt x="270065" y="133350"/>
                </a:lnTo>
                <a:close/>
              </a:path>
              <a:path w="563879" h="266700">
                <a:moveTo>
                  <a:pt x="522439" y="148285"/>
                </a:moveTo>
                <a:lnTo>
                  <a:pt x="513905" y="102552"/>
                </a:lnTo>
                <a:lnTo>
                  <a:pt x="484644" y="108343"/>
                </a:lnTo>
                <a:lnTo>
                  <a:pt x="493179" y="153162"/>
                </a:lnTo>
                <a:lnTo>
                  <a:pt x="522439" y="148285"/>
                </a:lnTo>
                <a:close/>
              </a:path>
              <a:path w="563879" h="266700">
                <a:moveTo>
                  <a:pt x="558114" y="56832"/>
                </a:moveTo>
                <a:lnTo>
                  <a:pt x="555942" y="27266"/>
                </a:lnTo>
                <a:lnTo>
                  <a:pt x="554761" y="11112"/>
                </a:lnTo>
                <a:lnTo>
                  <a:pt x="343814" y="27266"/>
                </a:lnTo>
                <a:lnTo>
                  <a:pt x="341985" y="8064"/>
                </a:lnTo>
                <a:lnTo>
                  <a:pt x="308152" y="10807"/>
                </a:lnTo>
                <a:lnTo>
                  <a:pt x="313639" y="75120"/>
                </a:lnTo>
                <a:lnTo>
                  <a:pt x="420027" y="66890"/>
                </a:lnTo>
                <a:lnTo>
                  <a:pt x="408076" y="94818"/>
                </a:lnTo>
                <a:lnTo>
                  <a:pt x="401078" y="121805"/>
                </a:lnTo>
                <a:lnTo>
                  <a:pt x="399059" y="147701"/>
                </a:lnTo>
                <a:lnTo>
                  <a:pt x="402043" y="172364"/>
                </a:lnTo>
                <a:lnTo>
                  <a:pt x="412711" y="200152"/>
                </a:lnTo>
                <a:lnTo>
                  <a:pt x="430949" y="225018"/>
                </a:lnTo>
                <a:lnTo>
                  <a:pt x="456679" y="247040"/>
                </a:lnTo>
                <a:lnTo>
                  <a:pt x="489826" y="266242"/>
                </a:lnTo>
                <a:lnTo>
                  <a:pt x="514515" y="222656"/>
                </a:lnTo>
                <a:lnTo>
                  <a:pt x="489927" y="209308"/>
                </a:lnTo>
                <a:lnTo>
                  <a:pt x="470776" y="194500"/>
                </a:lnTo>
                <a:lnTo>
                  <a:pt x="457327" y="178384"/>
                </a:lnTo>
                <a:lnTo>
                  <a:pt x="449897" y="161086"/>
                </a:lnTo>
                <a:lnTo>
                  <a:pt x="448729" y="136410"/>
                </a:lnTo>
                <a:lnTo>
                  <a:pt x="454774" y="111061"/>
                </a:lnTo>
                <a:lnTo>
                  <a:pt x="465836" y="86118"/>
                </a:lnTo>
                <a:lnTo>
                  <a:pt x="477227" y="66890"/>
                </a:lnTo>
                <a:lnTo>
                  <a:pt x="479767" y="62623"/>
                </a:lnTo>
                <a:lnTo>
                  <a:pt x="558114" y="56832"/>
                </a:lnTo>
                <a:close/>
              </a:path>
              <a:path w="563879" h="266700">
                <a:moveTo>
                  <a:pt x="563587" y="150723"/>
                </a:moveTo>
                <a:lnTo>
                  <a:pt x="555371" y="104686"/>
                </a:lnTo>
                <a:lnTo>
                  <a:pt x="526415" y="110794"/>
                </a:lnTo>
                <a:lnTo>
                  <a:pt x="534631" y="155905"/>
                </a:lnTo>
                <a:lnTo>
                  <a:pt x="563587" y="15072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487180" y="438898"/>
            <a:ext cx="9796780" cy="2607310"/>
            <a:chOff x="487180" y="438898"/>
            <a:chExt cx="9796780" cy="2607310"/>
          </a:xfrm>
        </p:grpSpPr>
        <p:sp>
          <p:nvSpPr>
            <p:cNvPr id="13" name="object 13" descr=""/>
            <p:cNvSpPr/>
            <p:nvPr/>
          </p:nvSpPr>
          <p:spPr>
            <a:xfrm>
              <a:off x="8477091" y="2768099"/>
              <a:ext cx="253365" cy="278130"/>
            </a:xfrm>
            <a:custGeom>
              <a:avLst/>
              <a:gdLst/>
              <a:ahLst/>
              <a:cxnLst/>
              <a:rect l="l" t="t" r="r" b="b"/>
              <a:pathLst>
                <a:path w="253365" h="278130">
                  <a:moveTo>
                    <a:pt x="118884" y="220091"/>
                  </a:moveTo>
                  <a:lnTo>
                    <a:pt x="103035" y="249656"/>
                  </a:lnTo>
                  <a:lnTo>
                    <a:pt x="160337" y="277698"/>
                  </a:lnTo>
                  <a:lnTo>
                    <a:pt x="178637" y="244601"/>
                  </a:lnTo>
                  <a:lnTo>
                    <a:pt x="185281" y="228320"/>
                  </a:lnTo>
                  <a:lnTo>
                    <a:pt x="134429" y="228320"/>
                  </a:lnTo>
                  <a:lnTo>
                    <a:pt x="118884" y="220091"/>
                  </a:lnTo>
                  <a:close/>
                </a:path>
                <a:path w="253365" h="278130">
                  <a:moveTo>
                    <a:pt x="195407" y="183515"/>
                  </a:moveTo>
                  <a:lnTo>
                    <a:pt x="149974" y="183515"/>
                  </a:lnTo>
                  <a:lnTo>
                    <a:pt x="148579" y="193859"/>
                  </a:lnTo>
                  <a:lnTo>
                    <a:pt x="145407" y="204317"/>
                  </a:lnTo>
                  <a:lnTo>
                    <a:pt x="140632" y="215576"/>
                  </a:lnTo>
                  <a:lnTo>
                    <a:pt x="134429" y="228320"/>
                  </a:lnTo>
                  <a:lnTo>
                    <a:pt x="185281" y="228320"/>
                  </a:lnTo>
                  <a:lnTo>
                    <a:pt x="192389" y="210902"/>
                  </a:lnTo>
                  <a:lnTo>
                    <a:pt x="195407" y="183515"/>
                  </a:lnTo>
                  <a:close/>
                </a:path>
                <a:path w="253365" h="278130">
                  <a:moveTo>
                    <a:pt x="103035" y="93319"/>
                  </a:moveTo>
                  <a:lnTo>
                    <a:pt x="63403" y="103335"/>
                  </a:lnTo>
                  <a:lnTo>
                    <a:pt x="35979" y="135953"/>
                  </a:lnTo>
                  <a:lnTo>
                    <a:pt x="32982" y="148931"/>
                  </a:lnTo>
                  <a:lnTo>
                    <a:pt x="33077" y="162282"/>
                  </a:lnTo>
                  <a:lnTo>
                    <a:pt x="57062" y="203388"/>
                  </a:lnTo>
                  <a:lnTo>
                    <a:pt x="98481" y="215209"/>
                  </a:lnTo>
                  <a:lnTo>
                    <a:pt x="121018" y="210032"/>
                  </a:lnTo>
                  <a:lnTo>
                    <a:pt x="129571" y="205289"/>
                  </a:lnTo>
                  <a:lnTo>
                    <a:pt x="137325" y="199059"/>
                  </a:lnTo>
                  <a:lnTo>
                    <a:pt x="144164" y="191687"/>
                  </a:lnTo>
                  <a:lnTo>
                    <a:pt x="149974" y="183515"/>
                  </a:lnTo>
                  <a:lnTo>
                    <a:pt x="195407" y="183515"/>
                  </a:lnTo>
                  <a:lnTo>
                    <a:pt x="196134" y="176917"/>
                  </a:lnTo>
                  <a:lnTo>
                    <a:pt x="194098" y="171018"/>
                  </a:lnTo>
                  <a:lnTo>
                    <a:pt x="95415" y="171018"/>
                  </a:lnTo>
                  <a:lnTo>
                    <a:pt x="85953" y="169786"/>
                  </a:lnTo>
                  <a:lnTo>
                    <a:pt x="82003" y="163093"/>
                  </a:lnTo>
                  <a:lnTo>
                    <a:pt x="79960" y="156189"/>
                  </a:lnTo>
                  <a:lnTo>
                    <a:pt x="81465" y="149747"/>
                  </a:lnTo>
                  <a:lnTo>
                    <a:pt x="85602" y="144564"/>
                  </a:lnTo>
                  <a:lnTo>
                    <a:pt x="91452" y="141439"/>
                  </a:lnTo>
                  <a:lnTo>
                    <a:pt x="98844" y="139673"/>
                  </a:lnTo>
                  <a:lnTo>
                    <a:pt x="182427" y="139649"/>
                  </a:lnTo>
                  <a:lnTo>
                    <a:pt x="180759" y="136867"/>
                  </a:lnTo>
                  <a:lnTo>
                    <a:pt x="176809" y="131076"/>
                  </a:lnTo>
                  <a:lnTo>
                    <a:pt x="171310" y="125590"/>
                  </a:lnTo>
                  <a:lnTo>
                    <a:pt x="173667" y="114041"/>
                  </a:lnTo>
                  <a:lnTo>
                    <a:pt x="175312" y="102920"/>
                  </a:lnTo>
                  <a:lnTo>
                    <a:pt x="175862" y="96939"/>
                  </a:lnTo>
                  <a:lnTo>
                    <a:pt x="128333" y="96939"/>
                  </a:lnTo>
                  <a:lnTo>
                    <a:pt x="115912" y="94286"/>
                  </a:lnTo>
                  <a:lnTo>
                    <a:pt x="103035" y="93319"/>
                  </a:lnTo>
                  <a:close/>
                </a:path>
                <a:path w="253365" h="278130">
                  <a:moveTo>
                    <a:pt x="182427" y="139649"/>
                  </a:moveTo>
                  <a:lnTo>
                    <a:pt x="106235" y="139649"/>
                  </a:lnTo>
                  <a:lnTo>
                    <a:pt x="113398" y="141054"/>
                  </a:lnTo>
                  <a:lnTo>
                    <a:pt x="120103" y="143573"/>
                  </a:lnTo>
                  <a:lnTo>
                    <a:pt x="95415" y="171018"/>
                  </a:lnTo>
                  <a:lnTo>
                    <a:pt x="194098" y="171018"/>
                  </a:lnTo>
                  <a:lnTo>
                    <a:pt x="184416" y="142963"/>
                  </a:lnTo>
                  <a:lnTo>
                    <a:pt x="182427" y="139649"/>
                  </a:lnTo>
                  <a:close/>
                </a:path>
                <a:path w="253365" h="278130">
                  <a:moveTo>
                    <a:pt x="176809" y="80479"/>
                  </a:moveTo>
                  <a:lnTo>
                    <a:pt x="129552" y="80479"/>
                  </a:lnTo>
                  <a:lnTo>
                    <a:pt x="129552" y="86880"/>
                  </a:lnTo>
                  <a:lnTo>
                    <a:pt x="128898" y="91857"/>
                  </a:lnTo>
                  <a:lnTo>
                    <a:pt x="128333" y="96939"/>
                  </a:lnTo>
                  <a:lnTo>
                    <a:pt x="175862" y="96939"/>
                  </a:lnTo>
                  <a:lnTo>
                    <a:pt x="176330" y="91857"/>
                  </a:lnTo>
                  <a:lnTo>
                    <a:pt x="176809" y="80479"/>
                  </a:lnTo>
                  <a:close/>
                </a:path>
                <a:path w="253365" h="278130">
                  <a:moveTo>
                    <a:pt x="0" y="34759"/>
                  </a:moveTo>
                  <a:lnTo>
                    <a:pt x="0" y="80479"/>
                  </a:lnTo>
                  <a:lnTo>
                    <a:pt x="253314" y="80479"/>
                  </a:lnTo>
                  <a:lnTo>
                    <a:pt x="253314" y="35064"/>
                  </a:lnTo>
                  <a:lnTo>
                    <a:pt x="126199" y="35064"/>
                  </a:lnTo>
                  <a:lnTo>
                    <a:pt x="0" y="34759"/>
                  </a:lnTo>
                  <a:close/>
                </a:path>
                <a:path w="253365" h="278130">
                  <a:moveTo>
                    <a:pt x="167957" y="0"/>
                  </a:moveTo>
                  <a:lnTo>
                    <a:pt x="121018" y="9144"/>
                  </a:lnTo>
                  <a:lnTo>
                    <a:pt x="123952" y="22556"/>
                  </a:lnTo>
                  <a:lnTo>
                    <a:pt x="125175" y="28694"/>
                  </a:lnTo>
                  <a:lnTo>
                    <a:pt x="126199" y="35064"/>
                  </a:lnTo>
                  <a:lnTo>
                    <a:pt x="174053" y="35064"/>
                  </a:lnTo>
                  <a:lnTo>
                    <a:pt x="172849" y="26242"/>
                  </a:lnTo>
                  <a:lnTo>
                    <a:pt x="171467" y="17989"/>
                  </a:lnTo>
                  <a:lnTo>
                    <a:pt x="169782" y="9144"/>
                  </a:lnTo>
                  <a:lnTo>
                    <a:pt x="16795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62681" y="2941554"/>
              <a:ext cx="101511" cy="10149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180" y="438898"/>
              <a:ext cx="9796271" cy="253288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159814" y="1108506"/>
              <a:ext cx="8460105" cy="1216025"/>
            </a:xfrm>
            <a:custGeom>
              <a:avLst/>
              <a:gdLst/>
              <a:ahLst/>
              <a:cxnLst/>
              <a:rect l="l" t="t" r="r" b="b"/>
              <a:pathLst>
                <a:path w="8460105" h="1216025">
                  <a:moveTo>
                    <a:pt x="245630" y="414020"/>
                  </a:moveTo>
                  <a:lnTo>
                    <a:pt x="221716" y="349250"/>
                  </a:lnTo>
                  <a:lnTo>
                    <a:pt x="190627" y="312420"/>
                  </a:lnTo>
                  <a:lnTo>
                    <a:pt x="145707" y="273050"/>
                  </a:lnTo>
                  <a:lnTo>
                    <a:pt x="86156" y="228600"/>
                  </a:lnTo>
                  <a:lnTo>
                    <a:pt x="30861" y="275590"/>
                  </a:lnTo>
                  <a:lnTo>
                    <a:pt x="53187" y="317500"/>
                  </a:lnTo>
                  <a:lnTo>
                    <a:pt x="71526" y="363220"/>
                  </a:lnTo>
                  <a:lnTo>
                    <a:pt x="85293" y="410210"/>
                  </a:lnTo>
                  <a:lnTo>
                    <a:pt x="93878" y="458470"/>
                  </a:lnTo>
                  <a:lnTo>
                    <a:pt x="98437" y="486410"/>
                  </a:lnTo>
                  <a:lnTo>
                    <a:pt x="105295" y="502920"/>
                  </a:lnTo>
                  <a:lnTo>
                    <a:pt x="115760" y="511810"/>
                  </a:lnTo>
                  <a:lnTo>
                    <a:pt x="131165" y="514350"/>
                  </a:lnTo>
                  <a:lnTo>
                    <a:pt x="145580" y="511810"/>
                  </a:lnTo>
                  <a:lnTo>
                    <a:pt x="196761" y="488950"/>
                  </a:lnTo>
                  <a:lnTo>
                    <a:pt x="233248" y="453390"/>
                  </a:lnTo>
                  <a:lnTo>
                    <a:pt x="242519" y="434340"/>
                  </a:lnTo>
                  <a:lnTo>
                    <a:pt x="245630" y="414020"/>
                  </a:lnTo>
                  <a:close/>
                </a:path>
                <a:path w="8460105" h="1216025">
                  <a:moveTo>
                    <a:pt x="442379" y="391160"/>
                  </a:moveTo>
                  <a:lnTo>
                    <a:pt x="420522" y="325120"/>
                  </a:lnTo>
                  <a:lnTo>
                    <a:pt x="392938" y="289560"/>
                  </a:lnTo>
                  <a:lnTo>
                    <a:pt x="353987" y="248920"/>
                  </a:lnTo>
                  <a:lnTo>
                    <a:pt x="303491" y="205740"/>
                  </a:lnTo>
                  <a:lnTo>
                    <a:pt x="237909" y="245110"/>
                  </a:lnTo>
                  <a:lnTo>
                    <a:pt x="258216" y="289560"/>
                  </a:lnTo>
                  <a:lnTo>
                    <a:pt x="274078" y="337820"/>
                  </a:lnTo>
                  <a:lnTo>
                    <a:pt x="284378" y="387350"/>
                  </a:lnTo>
                  <a:lnTo>
                    <a:pt x="288061" y="433070"/>
                  </a:lnTo>
                  <a:lnTo>
                    <a:pt x="291033" y="454660"/>
                  </a:lnTo>
                  <a:lnTo>
                    <a:pt x="298348" y="469900"/>
                  </a:lnTo>
                  <a:lnTo>
                    <a:pt x="310489" y="478790"/>
                  </a:lnTo>
                  <a:lnTo>
                    <a:pt x="327926" y="481330"/>
                  </a:lnTo>
                  <a:lnTo>
                    <a:pt x="341769" y="480060"/>
                  </a:lnTo>
                  <a:lnTo>
                    <a:pt x="392226" y="461010"/>
                  </a:lnTo>
                  <a:lnTo>
                    <a:pt x="429831" y="429260"/>
                  </a:lnTo>
                  <a:lnTo>
                    <a:pt x="439242" y="411480"/>
                  </a:lnTo>
                  <a:lnTo>
                    <a:pt x="442379" y="391160"/>
                  </a:lnTo>
                  <a:close/>
                </a:path>
                <a:path w="8460105" h="1216025">
                  <a:moveTo>
                    <a:pt x="700862" y="140970"/>
                  </a:moveTo>
                  <a:lnTo>
                    <a:pt x="693127" y="120650"/>
                  </a:lnTo>
                  <a:lnTo>
                    <a:pt x="668870" y="90170"/>
                  </a:lnTo>
                  <a:lnTo>
                    <a:pt x="626529" y="50800"/>
                  </a:lnTo>
                  <a:lnTo>
                    <a:pt x="564540" y="0"/>
                  </a:lnTo>
                  <a:lnTo>
                    <a:pt x="527088" y="16510"/>
                  </a:lnTo>
                  <a:lnTo>
                    <a:pt x="486435" y="31750"/>
                  </a:lnTo>
                  <a:lnTo>
                    <a:pt x="442823" y="45720"/>
                  </a:lnTo>
                  <a:lnTo>
                    <a:pt x="396494" y="59690"/>
                  </a:lnTo>
                  <a:lnTo>
                    <a:pt x="347700" y="73660"/>
                  </a:lnTo>
                  <a:lnTo>
                    <a:pt x="243687" y="96520"/>
                  </a:lnTo>
                  <a:lnTo>
                    <a:pt x="188950" y="106680"/>
                  </a:lnTo>
                  <a:lnTo>
                    <a:pt x="75222" y="124460"/>
                  </a:lnTo>
                  <a:lnTo>
                    <a:pt x="16725" y="130810"/>
                  </a:lnTo>
                  <a:lnTo>
                    <a:pt x="52730" y="218440"/>
                  </a:lnTo>
                  <a:lnTo>
                    <a:pt x="97358" y="217170"/>
                  </a:lnTo>
                  <a:lnTo>
                    <a:pt x="144106" y="214630"/>
                  </a:lnTo>
                  <a:lnTo>
                    <a:pt x="192722" y="210820"/>
                  </a:lnTo>
                  <a:lnTo>
                    <a:pt x="294589" y="200660"/>
                  </a:lnTo>
                  <a:lnTo>
                    <a:pt x="401040" y="187960"/>
                  </a:lnTo>
                  <a:lnTo>
                    <a:pt x="455358" y="180340"/>
                  </a:lnTo>
                  <a:lnTo>
                    <a:pt x="565010" y="162560"/>
                  </a:lnTo>
                  <a:lnTo>
                    <a:pt x="619836" y="152400"/>
                  </a:lnTo>
                  <a:lnTo>
                    <a:pt x="635431" y="154940"/>
                  </a:lnTo>
                  <a:lnTo>
                    <a:pt x="648131" y="156210"/>
                  </a:lnTo>
                  <a:lnTo>
                    <a:pt x="658901" y="157480"/>
                  </a:lnTo>
                  <a:lnTo>
                    <a:pt x="668705" y="157480"/>
                  </a:lnTo>
                  <a:lnTo>
                    <a:pt x="682409" y="156210"/>
                  </a:lnTo>
                  <a:lnTo>
                    <a:pt x="692492" y="153670"/>
                  </a:lnTo>
                  <a:lnTo>
                    <a:pt x="694055" y="152400"/>
                  </a:lnTo>
                  <a:lnTo>
                    <a:pt x="698728" y="148590"/>
                  </a:lnTo>
                  <a:lnTo>
                    <a:pt x="700862" y="140970"/>
                  </a:lnTo>
                  <a:close/>
                </a:path>
                <a:path w="8460105" h="1216025">
                  <a:moveTo>
                    <a:pt x="717575" y="641350"/>
                  </a:moveTo>
                  <a:lnTo>
                    <a:pt x="689584" y="608330"/>
                  </a:lnTo>
                  <a:lnTo>
                    <a:pt x="663409" y="580390"/>
                  </a:lnTo>
                  <a:lnTo>
                    <a:pt x="636016" y="552450"/>
                  </a:lnTo>
                  <a:lnTo>
                    <a:pt x="604405" y="523240"/>
                  </a:lnTo>
                  <a:lnTo>
                    <a:pt x="534962" y="609600"/>
                  </a:lnTo>
                  <a:lnTo>
                    <a:pt x="446239" y="609600"/>
                  </a:lnTo>
                  <a:lnTo>
                    <a:pt x="446239" y="576580"/>
                  </a:lnTo>
                  <a:lnTo>
                    <a:pt x="468718" y="566420"/>
                  </a:lnTo>
                  <a:lnTo>
                    <a:pt x="484327" y="556260"/>
                  </a:lnTo>
                  <a:lnTo>
                    <a:pt x="493433" y="547370"/>
                  </a:lnTo>
                  <a:lnTo>
                    <a:pt x="496392" y="539750"/>
                  </a:lnTo>
                  <a:lnTo>
                    <a:pt x="488899" y="528320"/>
                  </a:lnTo>
                  <a:lnTo>
                    <a:pt x="465480" y="518160"/>
                  </a:lnTo>
                  <a:lnTo>
                    <a:pt x="424726" y="509270"/>
                  </a:lnTo>
                  <a:lnTo>
                    <a:pt x="365201" y="502920"/>
                  </a:lnTo>
                  <a:lnTo>
                    <a:pt x="285496" y="496570"/>
                  </a:lnTo>
                  <a:lnTo>
                    <a:pt x="285496" y="609600"/>
                  </a:lnTo>
                  <a:lnTo>
                    <a:pt x="20574" y="609600"/>
                  </a:lnTo>
                  <a:lnTo>
                    <a:pt x="51447" y="711200"/>
                  </a:lnTo>
                  <a:lnTo>
                    <a:pt x="262343" y="711200"/>
                  </a:lnTo>
                  <a:lnTo>
                    <a:pt x="237147" y="756920"/>
                  </a:lnTo>
                  <a:lnTo>
                    <a:pt x="209054" y="801370"/>
                  </a:lnTo>
                  <a:lnTo>
                    <a:pt x="178435" y="844550"/>
                  </a:lnTo>
                  <a:lnTo>
                    <a:pt x="145643" y="886460"/>
                  </a:lnTo>
                  <a:lnTo>
                    <a:pt x="111036" y="925830"/>
                  </a:lnTo>
                  <a:lnTo>
                    <a:pt x="74993" y="962660"/>
                  </a:lnTo>
                  <a:lnTo>
                    <a:pt x="37858" y="996950"/>
                  </a:lnTo>
                  <a:lnTo>
                    <a:pt x="0" y="1028700"/>
                  </a:lnTo>
                  <a:lnTo>
                    <a:pt x="56591" y="1099820"/>
                  </a:lnTo>
                  <a:lnTo>
                    <a:pt x="98679" y="1075690"/>
                  </a:lnTo>
                  <a:lnTo>
                    <a:pt x="140843" y="1046480"/>
                  </a:lnTo>
                  <a:lnTo>
                    <a:pt x="182283" y="1016000"/>
                  </a:lnTo>
                  <a:lnTo>
                    <a:pt x="222237" y="981710"/>
                  </a:lnTo>
                  <a:lnTo>
                    <a:pt x="259892" y="944880"/>
                  </a:lnTo>
                  <a:lnTo>
                    <a:pt x="294487" y="908050"/>
                  </a:lnTo>
                  <a:lnTo>
                    <a:pt x="294487" y="1197610"/>
                  </a:lnTo>
                  <a:lnTo>
                    <a:pt x="446239" y="1197610"/>
                  </a:lnTo>
                  <a:lnTo>
                    <a:pt x="446239" y="908050"/>
                  </a:lnTo>
                  <a:lnTo>
                    <a:pt x="446239" y="855980"/>
                  </a:lnTo>
                  <a:lnTo>
                    <a:pt x="480491" y="890270"/>
                  </a:lnTo>
                  <a:lnTo>
                    <a:pt x="511009" y="925830"/>
                  </a:lnTo>
                  <a:lnTo>
                    <a:pt x="536473" y="961390"/>
                  </a:lnTo>
                  <a:lnTo>
                    <a:pt x="563537" y="1007110"/>
                  </a:lnTo>
                  <a:lnTo>
                    <a:pt x="572262" y="1016000"/>
                  </a:lnTo>
                  <a:lnTo>
                    <a:pt x="581939" y="1021080"/>
                  </a:lnTo>
                  <a:lnTo>
                    <a:pt x="592836" y="1023620"/>
                  </a:lnTo>
                  <a:lnTo>
                    <a:pt x="623836" y="1012190"/>
                  </a:lnTo>
                  <a:lnTo>
                    <a:pt x="655688" y="984250"/>
                  </a:lnTo>
                  <a:lnTo>
                    <a:pt x="680542" y="948690"/>
                  </a:lnTo>
                  <a:lnTo>
                    <a:pt x="690575" y="914400"/>
                  </a:lnTo>
                  <a:lnTo>
                    <a:pt x="685063" y="886460"/>
                  </a:lnTo>
                  <a:lnTo>
                    <a:pt x="667524" y="861060"/>
                  </a:lnTo>
                  <a:lnTo>
                    <a:pt x="660971" y="855980"/>
                  </a:lnTo>
                  <a:lnTo>
                    <a:pt x="636397" y="836930"/>
                  </a:lnTo>
                  <a:lnTo>
                    <a:pt x="590169" y="811530"/>
                  </a:lnTo>
                  <a:lnTo>
                    <a:pt x="527291" y="784860"/>
                  </a:lnTo>
                  <a:lnTo>
                    <a:pt x="446239" y="755650"/>
                  </a:lnTo>
                  <a:lnTo>
                    <a:pt x="446239" y="711200"/>
                  </a:lnTo>
                  <a:lnTo>
                    <a:pt x="677710" y="711200"/>
                  </a:lnTo>
                  <a:lnTo>
                    <a:pt x="717575" y="641350"/>
                  </a:lnTo>
                  <a:close/>
                </a:path>
                <a:path w="8460105" h="1216025">
                  <a:moveTo>
                    <a:pt x="730427" y="267970"/>
                  </a:moveTo>
                  <a:lnTo>
                    <a:pt x="702360" y="237490"/>
                  </a:lnTo>
                  <a:lnTo>
                    <a:pt x="664883" y="219710"/>
                  </a:lnTo>
                  <a:lnTo>
                    <a:pt x="609612" y="198120"/>
                  </a:lnTo>
                  <a:lnTo>
                    <a:pt x="534962" y="171450"/>
                  </a:lnTo>
                  <a:lnTo>
                    <a:pt x="522719" y="236220"/>
                  </a:lnTo>
                  <a:lnTo>
                    <a:pt x="510286" y="294640"/>
                  </a:lnTo>
                  <a:lnTo>
                    <a:pt x="497509" y="347980"/>
                  </a:lnTo>
                  <a:lnTo>
                    <a:pt x="484187" y="394970"/>
                  </a:lnTo>
                  <a:lnTo>
                    <a:pt x="470154" y="436880"/>
                  </a:lnTo>
                  <a:lnTo>
                    <a:pt x="455231" y="474980"/>
                  </a:lnTo>
                  <a:lnTo>
                    <a:pt x="527253" y="514350"/>
                  </a:lnTo>
                  <a:lnTo>
                    <a:pt x="563219" y="468630"/>
                  </a:lnTo>
                  <a:lnTo>
                    <a:pt x="595541" y="425450"/>
                  </a:lnTo>
                  <a:lnTo>
                    <a:pt x="624281" y="383540"/>
                  </a:lnTo>
                  <a:lnTo>
                    <a:pt x="649516" y="342900"/>
                  </a:lnTo>
                  <a:lnTo>
                    <a:pt x="671283" y="303530"/>
                  </a:lnTo>
                  <a:lnTo>
                    <a:pt x="698423" y="294640"/>
                  </a:lnTo>
                  <a:lnTo>
                    <a:pt x="716762" y="287020"/>
                  </a:lnTo>
                  <a:lnTo>
                    <a:pt x="727151" y="278130"/>
                  </a:lnTo>
                  <a:lnTo>
                    <a:pt x="730427" y="267970"/>
                  </a:lnTo>
                  <a:close/>
                </a:path>
                <a:path w="8460105" h="1216025">
                  <a:moveTo>
                    <a:pt x="1149667" y="138430"/>
                  </a:moveTo>
                  <a:lnTo>
                    <a:pt x="1125054" y="102870"/>
                  </a:lnTo>
                  <a:lnTo>
                    <a:pt x="1091603" y="76200"/>
                  </a:lnTo>
                  <a:lnTo>
                    <a:pt x="1041679" y="43180"/>
                  </a:lnTo>
                  <a:lnTo>
                    <a:pt x="973480" y="0"/>
                  </a:lnTo>
                  <a:lnTo>
                    <a:pt x="949947" y="44450"/>
                  </a:lnTo>
                  <a:lnTo>
                    <a:pt x="924928" y="87630"/>
                  </a:lnTo>
                  <a:lnTo>
                    <a:pt x="898423" y="129540"/>
                  </a:lnTo>
                  <a:lnTo>
                    <a:pt x="870496" y="168910"/>
                  </a:lnTo>
                  <a:lnTo>
                    <a:pt x="841184" y="208280"/>
                  </a:lnTo>
                  <a:lnTo>
                    <a:pt x="810526" y="243840"/>
                  </a:lnTo>
                  <a:lnTo>
                    <a:pt x="778548" y="279400"/>
                  </a:lnTo>
                  <a:lnTo>
                    <a:pt x="745299" y="311150"/>
                  </a:lnTo>
                  <a:lnTo>
                    <a:pt x="710806" y="342900"/>
                  </a:lnTo>
                  <a:lnTo>
                    <a:pt x="675132" y="370840"/>
                  </a:lnTo>
                  <a:lnTo>
                    <a:pt x="739432" y="443230"/>
                  </a:lnTo>
                  <a:lnTo>
                    <a:pt x="783005" y="420370"/>
                  </a:lnTo>
                  <a:lnTo>
                    <a:pt x="826020" y="394970"/>
                  </a:lnTo>
                  <a:lnTo>
                    <a:pt x="868133" y="367030"/>
                  </a:lnTo>
                  <a:lnTo>
                    <a:pt x="908964" y="336550"/>
                  </a:lnTo>
                  <a:lnTo>
                    <a:pt x="948182" y="304800"/>
                  </a:lnTo>
                  <a:lnTo>
                    <a:pt x="985393" y="271780"/>
                  </a:lnTo>
                  <a:lnTo>
                    <a:pt x="1020267" y="237490"/>
                  </a:lnTo>
                  <a:lnTo>
                    <a:pt x="1052423" y="201930"/>
                  </a:lnTo>
                  <a:lnTo>
                    <a:pt x="1081506" y="165100"/>
                  </a:lnTo>
                  <a:lnTo>
                    <a:pt x="1113307" y="161290"/>
                  </a:lnTo>
                  <a:lnTo>
                    <a:pt x="1134389" y="156210"/>
                  </a:lnTo>
                  <a:lnTo>
                    <a:pt x="1146073" y="148590"/>
                  </a:lnTo>
                  <a:lnTo>
                    <a:pt x="1149667" y="138430"/>
                  </a:lnTo>
                  <a:close/>
                </a:path>
                <a:path w="8460105" h="1216025">
                  <a:moveTo>
                    <a:pt x="1204963" y="444500"/>
                  </a:moveTo>
                  <a:lnTo>
                    <a:pt x="1180223" y="406400"/>
                  </a:lnTo>
                  <a:lnTo>
                    <a:pt x="1147178" y="379730"/>
                  </a:lnTo>
                  <a:lnTo>
                    <a:pt x="1098461" y="346710"/>
                  </a:lnTo>
                  <a:lnTo>
                    <a:pt x="1032637" y="304800"/>
                  </a:lnTo>
                  <a:lnTo>
                    <a:pt x="1007554" y="349250"/>
                  </a:lnTo>
                  <a:lnTo>
                    <a:pt x="980782" y="393700"/>
                  </a:lnTo>
                  <a:lnTo>
                    <a:pt x="952373" y="436880"/>
                  </a:lnTo>
                  <a:lnTo>
                    <a:pt x="922426" y="478790"/>
                  </a:lnTo>
                  <a:lnTo>
                    <a:pt x="891019" y="518160"/>
                  </a:lnTo>
                  <a:lnTo>
                    <a:pt x="858227" y="557530"/>
                  </a:lnTo>
                  <a:lnTo>
                    <a:pt x="824141" y="595630"/>
                  </a:lnTo>
                  <a:lnTo>
                    <a:pt x="788835" y="631190"/>
                  </a:lnTo>
                  <a:lnTo>
                    <a:pt x="752386" y="665480"/>
                  </a:lnTo>
                  <a:lnTo>
                    <a:pt x="714895" y="698500"/>
                  </a:lnTo>
                  <a:lnTo>
                    <a:pt x="676427" y="728980"/>
                  </a:lnTo>
                  <a:lnTo>
                    <a:pt x="734288" y="805180"/>
                  </a:lnTo>
                  <a:lnTo>
                    <a:pt x="781875" y="778510"/>
                  </a:lnTo>
                  <a:lnTo>
                    <a:pt x="828751" y="750570"/>
                  </a:lnTo>
                  <a:lnTo>
                    <a:pt x="874572" y="720090"/>
                  </a:lnTo>
                  <a:lnTo>
                    <a:pt x="919022" y="688340"/>
                  </a:lnTo>
                  <a:lnTo>
                    <a:pt x="961745" y="654050"/>
                  </a:lnTo>
                  <a:lnTo>
                    <a:pt x="1002436" y="618490"/>
                  </a:lnTo>
                  <a:lnTo>
                    <a:pt x="1040739" y="582930"/>
                  </a:lnTo>
                  <a:lnTo>
                    <a:pt x="1076337" y="546100"/>
                  </a:lnTo>
                  <a:lnTo>
                    <a:pt x="1108900" y="508000"/>
                  </a:lnTo>
                  <a:lnTo>
                    <a:pt x="1138085" y="469900"/>
                  </a:lnTo>
                  <a:lnTo>
                    <a:pt x="1168603" y="467360"/>
                  </a:lnTo>
                  <a:lnTo>
                    <a:pt x="1189367" y="462280"/>
                  </a:lnTo>
                  <a:lnTo>
                    <a:pt x="1201204" y="454660"/>
                  </a:lnTo>
                  <a:lnTo>
                    <a:pt x="1204963" y="444500"/>
                  </a:lnTo>
                  <a:close/>
                </a:path>
                <a:path w="8460105" h="1216025">
                  <a:moveTo>
                    <a:pt x="1242250" y="812800"/>
                  </a:moveTo>
                  <a:lnTo>
                    <a:pt x="1216329" y="768350"/>
                  </a:lnTo>
                  <a:lnTo>
                    <a:pt x="1182535" y="739140"/>
                  </a:lnTo>
                  <a:lnTo>
                    <a:pt x="1133614" y="702310"/>
                  </a:lnTo>
                  <a:lnTo>
                    <a:pt x="1068641" y="657860"/>
                  </a:lnTo>
                  <a:lnTo>
                    <a:pt x="1042416" y="704850"/>
                  </a:lnTo>
                  <a:lnTo>
                    <a:pt x="1014501" y="748030"/>
                  </a:lnTo>
                  <a:lnTo>
                    <a:pt x="984910" y="791210"/>
                  </a:lnTo>
                  <a:lnTo>
                    <a:pt x="953617" y="831850"/>
                  </a:lnTo>
                  <a:lnTo>
                    <a:pt x="920610" y="872490"/>
                  </a:lnTo>
                  <a:lnTo>
                    <a:pt x="885875" y="909320"/>
                  </a:lnTo>
                  <a:lnTo>
                    <a:pt x="849401" y="946150"/>
                  </a:lnTo>
                  <a:lnTo>
                    <a:pt x="811161" y="980440"/>
                  </a:lnTo>
                  <a:lnTo>
                    <a:pt x="771169" y="1013460"/>
                  </a:lnTo>
                  <a:lnTo>
                    <a:pt x="729386" y="1045210"/>
                  </a:lnTo>
                  <a:lnTo>
                    <a:pt x="685812" y="1075690"/>
                  </a:lnTo>
                  <a:lnTo>
                    <a:pt x="640422" y="1104900"/>
                  </a:lnTo>
                  <a:lnTo>
                    <a:pt x="698284" y="1184910"/>
                  </a:lnTo>
                  <a:lnTo>
                    <a:pt x="744982" y="1165860"/>
                  </a:lnTo>
                  <a:lnTo>
                    <a:pt x="791083" y="1144270"/>
                  </a:lnTo>
                  <a:lnTo>
                    <a:pt x="836409" y="1120140"/>
                  </a:lnTo>
                  <a:lnTo>
                    <a:pt x="880795" y="1093470"/>
                  </a:lnTo>
                  <a:lnTo>
                    <a:pt x="924077" y="1065530"/>
                  </a:lnTo>
                  <a:lnTo>
                    <a:pt x="966089" y="1036320"/>
                  </a:lnTo>
                  <a:lnTo>
                    <a:pt x="1006652" y="1005840"/>
                  </a:lnTo>
                  <a:lnTo>
                    <a:pt x="1045591" y="974090"/>
                  </a:lnTo>
                  <a:lnTo>
                    <a:pt x="1082751" y="939800"/>
                  </a:lnTo>
                  <a:lnTo>
                    <a:pt x="1117955" y="905510"/>
                  </a:lnTo>
                  <a:lnTo>
                    <a:pt x="1151026" y="869950"/>
                  </a:lnTo>
                  <a:lnTo>
                    <a:pt x="1181811" y="833120"/>
                  </a:lnTo>
                  <a:lnTo>
                    <a:pt x="1207528" y="831850"/>
                  </a:lnTo>
                  <a:lnTo>
                    <a:pt x="1226502" y="828040"/>
                  </a:lnTo>
                  <a:lnTo>
                    <a:pt x="1238237" y="821690"/>
                  </a:lnTo>
                  <a:lnTo>
                    <a:pt x="1242250" y="812800"/>
                  </a:lnTo>
                  <a:close/>
                </a:path>
                <a:path w="8460105" h="1216025">
                  <a:moveTo>
                    <a:pt x="1752688" y="571334"/>
                  </a:moveTo>
                  <a:lnTo>
                    <a:pt x="1698675" y="503186"/>
                  </a:lnTo>
                  <a:lnTo>
                    <a:pt x="1622806" y="616343"/>
                  </a:lnTo>
                  <a:lnTo>
                    <a:pt x="1622056" y="604570"/>
                  </a:lnTo>
                  <a:lnTo>
                    <a:pt x="1621675" y="595452"/>
                  </a:lnTo>
                  <a:lnTo>
                    <a:pt x="1621586" y="590410"/>
                  </a:lnTo>
                  <a:lnTo>
                    <a:pt x="1621523" y="580339"/>
                  </a:lnTo>
                  <a:lnTo>
                    <a:pt x="1624558" y="528815"/>
                  </a:lnTo>
                  <a:lnTo>
                    <a:pt x="1633448" y="476808"/>
                  </a:lnTo>
                  <a:lnTo>
                    <a:pt x="1647913" y="425348"/>
                  </a:lnTo>
                  <a:lnTo>
                    <a:pt x="1667611" y="375488"/>
                  </a:lnTo>
                  <a:lnTo>
                    <a:pt x="1692249" y="328295"/>
                  </a:lnTo>
                  <a:lnTo>
                    <a:pt x="1706486" y="302958"/>
                  </a:lnTo>
                  <a:lnTo>
                    <a:pt x="1716519" y="278942"/>
                  </a:lnTo>
                  <a:lnTo>
                    <a:pt x="1722437" y="256133"/>
                  </a:lnTo>
                  <a:lnTo>
                    <a:pt x="1724393" y="234416"/>
                  </a:lnTo>
                  <a:lnTo>
                    <a:pt x="1718551" y="197256"/>
                  </a:lnTo>
                  <a:lnTo>
                    <a:pt x="1674723" y="133794"/>
                  </a:lnTo>
                  <a:lnTo>
                    <a:pt x="1638668" y="109067"/>
                  </a:lnTo>
                  <a:lnTo>
                    <a:pt x="1594459" y="90043"/>
                  </a:lnTo>
                  <a:lnTo>
                    <a:pt x="1543075" y="77533"/>
                  </a:lnTo>
                  <a:lnTo>
                    <a:pt x="1492923" y="125107"/>
                  </a:lnTo>
                  <a:lnTo>
                    <a:pt x="1510690" y="137312"/>
                  </a:lnTo>
                  <a:lnTo>
                    <a:pt x="1522183" y="152285"/>
                  </a:lnTo>
                  <a:lnTo>
                    <a:pt x="1528368" y="172313"/>
                  </a:lnTo>
                  <a:lnTo>
                    <a:pt x="1530223" y="199694"/>
                  </a:lnTo>
                  <a:lnTo>
                    <a:pt x="1529448" y="226796"/>
                  </a:lnTo>
                  <a:lnTo>
                    <a:pt x="1526997" y="253542"/>
                  </a:lnTo>
                  <a:lnTo>
                    <a:pt x="1522615" y="281978"/>
                  </a:lnTo>
                  <a:lnTo>
                    <a:pt x="1516062" y="314147"/>
                  </a:lnTo>
                  <a:lnTo>
                    <a:pt x="1499577" y="389902"/>
                  </a:lnTo>
                  <a:lnTo>
                    <a:pt x="1488147" y="449554"/>
                  </a:lnTo>
                  <a:lnTo>
                    <a:pt x="1480972" y="498589"/>
                  </a:lnTo>
                  <a:lnTo>
                    <a:pt x="1477264" y="542493"/>
                  </a:lnTo>
                  <a:lnTo>
                    <a:pt x="1476362" y="580339"/>
                  </a:lnTo>
                  <a:lnTo>
                    <a:pt x="1476260" y="587768"/>
                  </a:lnTo>
                  <a:lnTo>
                    <a:pt x="1479219" y="649922"/>
                  </a:lnTo>
                  <a:lnTo>
                    <a:pt x="1488744" y="702348"/>
                  </a:lnTo>
                  <a:lnTo>
                    <a:pt x="1505508" y="746810"/>
                  </a:lnTo>
                  <a:lnTo>
                    <a:pt x="1530223" y="786104"/>
                  </a:lnTo>
                  <a:lnTo>
                    <a:pt x="1575866" y="827735"/>
                  </a:lnTo>
                  <a:lnTo>
                    <a:pt x="1629232" y="841400"/>
                  </a:lnTo>
                  <a:lnTo>
                    <a:pt x="1653324" y="836815"/>
                  </a:lnTo>
                  <a:lnTo>
                    <a:pt x="1672475" y="824039"/>
                  </a:lnTo>
                  <a:lnTo>
                    <a:pt x="1685112" y="804506"/>
                  </a:lnTo>
                  <a:lnTo>
                    <a:pt x="1689671" y="779665"/>
                  </a:lnTo>
                  <a:lnTo>
                    <a:pt x="1689671" y="773239"/>
                  </a:lnTo>
                  <a:lnTo>
                    <a:pt x="1694091" y="715645"/>
                  </a:lnTo>
                  <a:lnTo>
                    <a:pt x="1705737" y="663613"/>
                  </a:lnTo>
                  <a:lnTo>
                    <a:pt x="1724939" y="616343"/>
                  </a:lnTo>
                  <a:lnTo>
                    <a:pt x="1725117" y="615899"/>
                  </a:lnTo>
                  <a:lnTo>
                    <a:pt x="1752688" y="571334"/>
                  </a:lnTo>
                  <a:close/>
                </a:path>
                <a:path w="8460105" h="1216025">
                  <a:moveTo>
                    <a:pt x="2233638" y="534047"/>
                  </a:moveTo>
                  <a:lnTo>
                    <a:pt x="2232622" y="457441"/>
                  </a:lnTo>
                  <a:lnTo>
                    <a:pt x="2229548" y="387769"/>
                  </a:lnTo>
                  <a:lnTo>
                    <a:pt x="2224354" y="324878"/>
                  </a:lnTo>
                  <a:lnTo>
                    <a:pt x="2217001" y="268655"/>
                  </a:lnTo>
                  <a:lnTo>
                    <a:pt x="2207425" y="218948"/>
                  </a:lnTo>
                  <a:lnTo>
                    <a:pt x="2195576" y="175615"/>
                  </a:lnTo>
                  <a:lnTo>
                    <a:pt x="2181415" y="138518"/>
                  </a:lnTo>
                  <a:lnTo>
                    <a:pt x="2145881" y="82448"/>
                  </a:lnTo>
                  <a:lnTo>
                    <a:pt x="2100427" y="49644"/>
                  </a:lnTo>
                  <a:lnTo>
                    <a:pt x="2044611" y="38950"/>
                  </a:lnTo>
                  <a:lnTo>
                    <a:pt x="2009457" y="43535"/>
                  </a:lnTo>
                  <a:lnTo>
                    <a:pt x="1975637" y="57277"/>
                  </a:lnTo>
                  <a:lnTo>
                    <a:pt x="1943506" y="80187"/>
                  </a:lnTo>
                  <a:lnTo>
                    <a:pt x="1913432" y="112255"/>
                  </a:lnTo>
                  <a:lnTo>
                    <a:pt x="1949437" y="168833"/>
                  </a:lnTo>
                  <a:lnTo>
                    <a:pt x="1963331" y="159105"/>
                  </a:lnTo>
                  <a:lnTo>
                    <a:pt x="1974684" y="152755"/>
                  </a:lnTo>
                  <a:lnTo>
                    <a:pt x="1984336" y="149301"/>
                  </a:lnTo>
                  <a:lnTo>
                    <a:pt x="1993163" y="148259"/>
                  </a:lnTo>
                  <a:lnTo>
                    <a:pt x="2003209" y="151015"/>
                  </a:lnTo>
                  <a:lnTo>
                    <a:pt x="2022741" y="185547"/>
                  </a:lnTo>
                  <a:lnTo>
                    <a:pt x="2029828" y="262178"/>
                  </a:lnTo>
                  <a:lnTo>
                    <a:pt x="2032698" y="315912"/>
                  </a:lnTo>
                  <a:lnTo>
                    <a:pt x="2034946" y="375488"/>
                  </a:lnTo>
                  <a:lnTo>
                    <a:pt x="2036368" y="436168"/>
                  </a:lnTo>
                  <a:lnTo>
                    <a:pt x="2036724" y="476808"/>
                  </a:lnTo>
                  <a:lnTo>
                    <a:pt x="2036838" y="498589"/>
                  </a:lnTo>
                  <a:lnTo>
                    <a:pt x="2035860" y="557009"/>
                  </a:lnTo>
                  <a:lnTo>
                    <a:pt x="2032685" y="614045"/>
                  </a:lnTo>
                  <a:lnTo>
                    <a:pt x="2027174" y="666826"/>
                  </a:lnTo>
                  <a:lnTo>
                    <a:pt x="2019160" y="715657"/>
                  </a:lnTo>
                  <a:lnTo>
                    <a:pt x="2008492" y="760780"/>
                  </a:lnTo>
                  <a:lnTo>
                    <a:pt x="1994979" y="802487"/>
                  </a:lnTo>
                  <a:lnTo>
                    <a:pt x="1978456" y="841057"/>
                  </a:lnTo>
                  <a:lnTo>
                    <a:pt x="1958759" y="876757"/>
                  </a:lnTo>
                  <a:lnTo>
                    <a:pt x="1935721" y="909866"/>
                  </a:lnTo>
                  <a:lnTo>
                    <a:pt x="1909165" y="940663"/>
                  </a:lnTo>
                  <a:lnTo>
                    <a:pt x="1878926" y="969416"/>
                  </a:lnTo>
                  <a:lnTo>
                    <a:pt x="1844840" y="996391"/>
                  </a:lnTo>
                  <a:lnTo>
                    <a:pt x="1806714" y="1021892"/>
                  </a:lnTo>
                  <a:lnTo>
                    <a:pt x="1764411" y="1046162"/>
                  </a:lnTo>
                  <a:lnTo>
                    <a:pt x="1717738" y="1069492"/>
                  </a:lnTo>
                  <a:lnTo>
                    <a:pt x="1666532" y="1092161"/>
                  </a:lnTo>
                  <a:lnTo>
                    <a:pt x="1725676" y="1170597"/>
                  </a:lnTo>
                  <a:lnTo>
                    <a:pt x="1776298" y="1156169"/>
                  </a:lnTo>
                  <a:lnTo>
                    <a:pt x="1825625" y="1139050"/>
                  </a:lnTo>
                  <a:lnTo>
                    <a:pt x="1873199" y="1119466"/>
                  </a:lnTo>
                  <a:lnTo>
                    <a:pt x="1918576" y="1097622"/>
                  </a:lnTo>
                  <a:lnTo>
                    <a:pt x="1961299" y="1073734"/>
                  </a:lnTo>
                  <a:lnTo>
                    <a:pt x="2000910" y="1048004"/>
                  </a:lnTo>
                  <a:lnTo>
                    <a:pt x="2036978" y="1020635"/>
                  </a:lnTo>
                  <a:lnTo>
                    <a:pt x="2069033" y="991857"/>
                  </a:lnTo>
                  <a:lnTo>
                    <a:pt x="2098954" y="959802"/>
                  </a:lnTo>
                  <a:lnTo>
                    <a:pt x="2126145" y="924001"/>
                  </a:lnTo>
                  <a:lnTo>
                    <a:pt x="2150516" y="884707"/>
                  </a:lnTo>
                  <a:lnTo>
                    <a:pt x="2171966" y="842187"/>
                  </a:lnTo>
                  <a:lnTo>
                    <a:pt x="2190394" y="796709"/>
                  </a:lnTo>
                  <a:lnTo>
                    <a:pt x="2205698" y="748525"/>
                  </a:lnTo>
                  <a:lnTo>
                    <a:pt x="2217763" y="697903"/>
                  </a:lnTo>
                  <a:lnTo>
                    <a:pt x="2226513" y="645109"/>
                  </a:lnTo>
                  <a:lnTo>
                    <a:pt x="2231834" y="590410"/>
                  </a:lnTo>
                  <a:lnTo>
                    <a:pt x="2233638" y="534047"/>
                  </a:lnTo>
                  <a:close/>
                </a:path>
                <a:path w="8460105" h="1216025">
                  <a:moveTo>
                    <a:pt x="2956242" y="148259"/>
                  </a:moveTo>
                  <a:lnTo>
                    <a:pt x="2931655" y="104368"/>
                  </a:lnTo>
                  <a:lnTo>
                    <a:pt x="2894939" y="67056"/>
                  </a:lnTo>
                  <a:lnTo>
                    <a:pt x="2836646" y="13233"/>
                  </a:lnTo>
                  <a:lnTo>
                    <a:pt x="2778785" y="74574"/>
                  </a:lnTo>
                  <a:lnTo>
                    <a:pt x="2778785" y="184264"/>
                  </a:lnTo>
                  <a:lnTo>
                    <a:pt x="2778785" y="364299"/>
                  </a:lnTo>
                  <a:lnTo>
                    <a:pt x="2778785" y="464604"/>
                  </a:lnTo>
                  <a:lnTo>
                    <a:pt x="2778785" y="654926"/>
                  </a:lnTo>
                  <a:lnTo>
                    <a:pt x="2691333" y="654926"/>
                  </a:lnTo>
                  <a:lnTo>
                    <a:pt x="2691333" y="648500"/>
                  </a:lnTo>
                  <a:lnTo>
                    <a:pt x="2692082" y="630859"/>
                  </a:lnTo>
                  <a:lnTo>
                    <a:pt x="2692387" y="617816"/>
                  </a:lnTo>
                  <a:lnTo>
                    <a:pt x="2692489" y="611746"/>
                  </a:lnTo>
                  <a:lnTo>
                    <a:pt x="2692603" y="593229"/>
                  </a:lnTo>
                  <a:lnTo>
                    <a:pt x="2692616" y="464604"/>
                  </a:lnTo>
                  <a:lnTo>
                    <a:pt x="2778785" y="464604"/>
                  </a:lnTo>
                  <a:lnTo>
                    <a:pt x="2778785" y="364299"/>
                  </a:lnTo>
                  <a:lnTo>
                    <a:pt x="2692616" y="364299"/>
                  </a:lnTo>
                  <a:lnTo>
                    <a:pt x="2692616" y="184264"/>
                  </a:lnTo>
                  <a:lnTo>
                    <a:pt x="2778785" y="184264"/>
                  </a:lnTo>
                  <a:lnTo>
                    <a:pt x="2778785" y="74574"/>
                  </a:lnTo>
                  <a:lnTo>
                    <a:pt x="2772359" y="81381"/>
                  </a:lnTo>
                  <a:lnTo>
                    <a:pt x="2696489" y="81381"/>
                  </a:lnTo>
                  <a:lnTo>
                    <a:pt x="2653106" y="68249"/>
                  </a:lnTo>
                  <a:lnTo>
                    <a:pt x="2618524" y="58242"/>
                  </a:lnTo>
                  <a:lnTo>
                    <a:pt x="2547302" y="38950"/>
                  </a:lnTo>
                  <a:lnTo>
                    <a:pt x="2547213" y="598957"/>
                  </a:lnTo>
                  <a:lnTo>
                    <a:pt x="2546756" y="653592"/>
                  </a:lnTo>
                  <a:lnTo>
                    <a:pt x="2544813" y="727329"/>
                  </a:lnTo>
                  <a:lnTo>
                    <a:pt x="2541625" y="789406"/>
                  </a:lnTo>
                  <a:lnTo>
                    <a:pt x="2537028" y="847293"/>
                  </a:lnTo>
                  <a:lnTo>
                    <a:pt x="2531084" y="900353"/>
                  </a:lnTo>
                  <a:lnTo>
                    <a:pt x="2523629" y="949998"/>
                  </a:lnTo>
                  <a:lnTo>
                    <a:pt x="2514650" y="996264"/>
                  </a:lnTo>
                  <a:lnTo>
                    <a:pt x="2504084" y="1039533"/>
                  </a:lnTo>
                  <a:lnTo>
                    <a:pt x="2491905" y="1080185"/>
                  </a:lnTo>
                  <a:lnTo>
                    <a:pt x="2478036" y="1118603"/>
                  </a:lnTo>
                  <a:lnTo>
                    <a:pt x="2462428" y="1155166"/>
                  </a:lnTo>
                  <a:lnTo>
                    <a:pt x="2538311" y="1215605"/>
                  </a:lnTo>
                  <a:lnTo>
                    <a:pt x="2562314" y="1180744"/>
                  </a:lnTo>
                  <a:lnTo>
                    <a:pt x="2584196" y="1143977"/>
                  </a:lnTo>
                  <a:lnTo>
                    <a:pt x="2603957" y="1105141"/>
                  </a:lnTo>
                  <a:lnTo>
                    <a:pt x="2621673" y="1064133"/>
                  </a:lnTo>
                  <a:lnTo>
                    <a:pt x="2637383" y="1020622"/>
                  </a:lnTo>
                  <a:lnTo>
                    <a:pt x="2650998" y="974966"/>
                  </a:lnTo>
                  <a:lnTo>
                    <a:pt x="2662682" y="926541"/>
                  </a:lnTo>
                  <a:lnTo>
                    <a:pt x="2672423" y="875372"/>
                  </a:lnTo>
                  <a:lnTo>
                    <a:pt x="2680258" y="821321"/>
                  </a:lnTo>
                  <a:lnTo>
                    <a:pt x="2686202" y="764235"/>
                  </a:lnTo>
                  <a:lnTo>
                    <a:pt x="2686202" y="757809"/>
                  </a:lnTo>
                  <a:lnTo>
                    <a:pt x="2778785" y="757809"/>
                  </a:lnTo>
                  <a:lnTo>
                    <a:pt x="2778785" y="987996"/>
                  </a:lnTo>
                  <a:lnTo>
                    <a:pt x="2776880" y="1007986"/>
                  </a:lnTo>
                  <a:lnTo>
                    <a:pt x="2770276" y="1020622"/>
                  </a:lnTo>
                  <a:lnTo>
                    <a:pt x="2757627" y="1027239"/>
                  </a:lnTo>
                  <a:lnTo>
                    <a:pt x="2737637" y="1029144"/>
                  </a:lnTo>
                  <a:lnTo>
                    <a:pt x="2715361" y="1028458"/>
                  </a:lnTo>
                  <a:lnTo>
                    <a:pt x="2693441" y="1026579"/>
                  </a:lnTo>
                  <a:lnTo>
                    <a:pt x="2672715" y="1023721"/>
                  </a:lnTo>
                  <a:lnTo>
                    <a:pt x="2654046" y="1020140"/>
                  </a:lnTo>
                  <a:lnTo>
                    <a:pt x="2654046" y="1096010"/>
                  </a:lnTo>
                  <a:lnTo>
                    <a:pt x="2700693" y="1112901"/>
                  </a:lnTo>
                  <a:lnTo>
                    <a:pt x="2729115" y="1133627"/>
                  </a:lnTo>
                  <a:lnTo>
                    <a:pt x="2742844" y="1162570"/>
                  </a:lnTo>
                  <a:lnTo>
                    <a:pt x="2745346" y="1204036"/>
                  </a:lnTo>
                  <a:lnTo>
                    <a:pt x="2804655" y="1199997"/>
                  </a:lnTo>
                  <a:lnTo>
                    <a:pt x="2849854" y="1189697"/>
                  </a:lnTo>
                  <a:lnTo>
                    <a:pt x="2904045" y="1145933"/>
                  </a:lnTo>
                  <a:lnTo>
                    <a:pt x="2920225" y="1064133"/>
                  </a:lnTo>
                  <a:lnTo>
                    <a:pt x="2920238" y="1029144"/>
                  </a:lnTo>
                  <a:lnTo>
                    <a:pt x="2920238" y="757809"/>
                  </a:lnTo>
                  <a:lnTo>
                    <a:pt x="2920238" y="654926"/>
                  </a:lnTo>
                  <a:lnTo>
                    <a:pt x="2920238" y="464604"/>
                  </a:lnTo>
                  <a:lnTo>
                    <a:pt x="2920238" y="364299"/>
                  </a:lnTo>
                  <a:lnTo>
                    <a:pt x="2920238" y="191985"/>
                  </a:lnTo>
                  <a:lnTo>
                    <a:pt x="2928328" y="184264"/>
                  </a:lnTo>
                  <a:lnTo>
                    <a:pt x="2948533" y="164973"/>
                  </a:lnTo>
                  <a:lnTo>
                    <a:pt x="2953677" y="159829"/>
                  </a:lnTo>
                  <a:lnTo>
                    <a:pt x="2956242" y="153403"/>
                  </a:lnTo>
                  <a:lnTo>
                    <a:pt x="2956242" y="148259"/>
                  </a:lnTo>
                  <a:close/>
                </a:path>
                <a:path w="8460105" h="1216025">
                  <a:moveTo>
                    <a:pt x="3726548" y="876109"/>
                  </a:moveTo>
                  <a:lnTo>
                    <a:pt x="3685159" y="847293"/>
                  </a:lnTo>
                  <a:lnTo>
                    <a:pt x="3645827" y="817372"/>
                  </a:lnTo>
                  <a:lnTo>
                    <a:pt x="3634524" y="807948"/>
                  </a:lnTo>
                  <a:lnTo>
                    <a:pt x="3608527" y="786295"/>
                  </a:lnTo>
                  <a:lnTo>
                    <a:pt x="3608311" y="786091"/>
                  </a:lnTo>
                  <a:lnTo>
                    <a:pt x="3573221" y="754011"/>
                  </a:lnTo>
                  <a:lnTo>
                    <a:pt x="3539896" y="720471"/>
                  </a:lnTo>
                  <a:lnTo>
                    <a:pt x="3508502" y="685609"/>
                  </a:lnTo>
                  <a:lnTo>
                    <a:pt x="3479012" y="649389"/>
                  </a:lnTo>
                  <a:lnTo>
                    <a:pt x="3451402" y="611746"/>
                  </a:lnTo>
                  <a:lnTo>
                    <a:pt x="3425621" y="572630"/>
                  </a:lnTo>
                  <a:lnTo>
                    <a:pt x="3439769" y="563626"/>
                  </a:lnTo>
                  <a:lnTo>
                    <a:pt x="3455200" y="554621"/>
                  </a:lnTo>
                  <a:lnTo>
                    <a:pt x="3469906" y="545617"/>
                  </a:lnTo>
                  <a:lnTo>
                    <a:pt x="3525672" y="511467"/>
                  </a:lnTo>
                  <a:lnTo>
                    <a:pt x="3540480" y="501891"/>
                  </a:lnTo>
                  <a:lnTo>
                    <a:pt x="3575278" y="479399"/>
                  </a:lnTo>
                  <a:lnTo>
                    <a:pt x="3610191" y="454075"/>
                  </a:lnTo>
                  <a:lnTo>
                    <a:pt x="3636530" y="431165"/>
                  </a:lnTo>
                  <a:lnTo>
                    <a:pt x="3642957" y="432460"/>
                  </a:lnTo>
                  <a:lnTo>
                    <a:pt x="3655809" y="432460"/>
                  </a:lnTo>
                  <a:lnTo>
                    <a:pt x="3672154" y="431253"/>
                  </a:lnTo>
                  <a:lnTo>
                    <a:pt x="3672446" y="431165"/>
                  </a:lnTo>
                  <a:lnTo>
                    <a:pt x="3684270" y="427634"/>
                  </a:lnTo>
                  <a:lnTo>
                    <a:pt x="3691801" y="421601"/>
                  </a:lnTo>
                  <a:lnTo>
                    <a:pt x="3694392" y="413169"/>
                  </a:lnTo>
                  <a:lnTo>
                    <a:pt x="3686835" y="391388"/>
                  </a:lnTo>
                  <a:lnTo>
                    <a:pt x="3662896" y="361403"/>
                  </a:lnTo>
                  <a:lnTo>
                    <a:pt x="3620617" y="321297"/>
                  </a:lnTo>
                  <a:lnTo>
                    <a:pt x="3558082" y="269138"/>
                  </a:lnTo>
                  <a:lnTo>
                    <a:pt x="3541331" y="303618"/>
                  </a:lnTo>
                  <a:lnTo>
                    <a:pt x="3521367" y="338340"/>
                  </a:lnTo>
                  <a:lnTo>
                    <a:pt x="3497326" y="374421"/>
                  </a:lnTo>
                  <a:lnTo>
                    <a:pt x="3468357" y="412978"/>
                  </a:lnTo>
                  <a:lnTo>
                    <a:pt x="3433597" y="455091"/>
                  </a:lnTo>
                  <a:lnTo>
                    <a:pt x="3392182" y="501891"/>
                  </a:lnTo>
                  <a:lnTo>
                    <a:pt x="3369830" y="451662"/>
                  </a:lnTo>
                  <a:lnTo>
                    <a:pt x="3346386" y="405777"/>
                  </a:lnTo>
                  <a:lnTo>
                    <a:pt x="3332556" y="382295"/>
                  </a:lnTo>
                  <a:lnTo>
                    <a:pt x="3320758" y="362292"/>
                  </a:lnTo>
                  <a:lnTo>
                    <a:pt x="3291878" y="319290"/>
                  </a:lnTo>
                  <a:lnTo>
                    <a:pt x="3328517" y="284391"/>
                  </a:lnTo>
                  <a:lnTo>
                    <a:pt x="3358273" y="254190"/>
                  </a:lnTo>
                  <a:lnTo>
                    <a:pt x="3382492" y="227609"/>
                  </a:lnTo>
                  <a:lnTo>
                    <a:pt x="3402482" y="203555"/>
                  </a:lnTo>
                  <a:lnTo>
                    <a:pt x="3675100" y="203555"/>
                  </a:lnTo>
                  <a:lnTo>
                    <a:pt x="3703396" y="139255"/>
                  </a:lnTo>
                  <a:lnTo>
                    <a:pt x="3670465" y="102069"/>
                  </a:lnTo>
                  <a:lnTo>
                    <a:pt x="3641509" y="72224"/>
                  </a:lnTo>
                  <a:lnTo>
                    <a:pt x="3611346" y="45046"/>
                  </a:lnTo>
                  <a:lnTo>
                    <a:pt x="3574796" y="15798"/>
                  </a:lnTo>
                  <a:lnTo>
                    <a:pt x="3500209" y="109677"/>
                  </a:lnTo>
                  <a:lnTo>
                    <a:pt x="2960103" y="109677"/>
                  </a:lnTo>
                  <a:lnTo>
                    <a:pt x="2989681" y="203555"/>
                  </a:lnTo>
                  <a:lnTo>
                    <a:pt x="3216008" y="203555"/>
                  </a:lnTo>
                  <a:lnTo>
                    <a:pt x="3181261" y="247535"/>
                  </a:lnTo>
                  <a:lnTo>
                    <a:pt x="3144380" y="288950"/>
                  </a:lnTo>
                  <a:lnTo>
                    <a:pt x="3105645" y="327596"/>
                  </a:lnTo>
                  <a:lnTo>
                    <a:pt x="3065284" y="363270"/>
                  </a:lnTo>
                  <a:lnTo>
                    <a:pt x="3023552" y="395770"/>
                  </a:lnTo>
                  <a:lnTo>
                    <a:pt x="2980702" y="424903"/>
                  </a:lnTo>
                  <a:lnTo>
                    <a:pt x="2936964" y="450456"/>
                  </a:lnTo>
                  <a:lnTo>
                    <a:pt x="2989681" y="523760"/>
                  </a:lnTo>
                  <a:lnTo>
                    <a:pt x="3033484" y="502386"/>
                  </a:lnTo>
                  <a:lnTo>
                    <a:pt x="3080181" y="476186"/>
                  </a:lnTo>
                  <a:lnTo>
                    <a:pt x="3127743" y="446532"/>
                  </a:lnTo>
                  <a:lnTo>
                    <a:pt x="3174123" y="414782"/>
                  </a:lnTo>
                  <a:lnTo>
                    <a:pt x="3217303" y="382295"/>
                  </a:lnTo>
                  <a:lnTo>
                    <a:pt x="3221507" y="389166"/>
                  </a:lnTo>
                  <a:lnTo>
                    <a:pt x="3224860" y="394843"/>
                  </a:lnTo>
                  <a:lnTo>
                    <a:pt x="3227971" y="400024"/>
                  </a:lnTo>
                  <a:lnTo>
                    <a:pt x="3231451" y="405447"/>
                  </a:lnTo>
                  <a:lnTo>
                    <a:pt x="3200895" y="445782"/>
                  </a:lnTo>
                  <a:lnTo>
                    <a:pt x="3168586" y="485089"/>
                  </a:lnTo>
                  <a:lnTo>
                    <a:pt x="3134906" y="522998"/>
                  </a:lnTo>
                  <a:lnTo>
                    <a:pt x="3100209" y="559168"/>
                  </a:lnTo>
                  <a:lnTo>
                    <a:pt x="3064865" y="593229"/>
                  </a:lnTo>
                  <a:lnTo>
                    <a:pt x="3029216" y="624827"/>
                  </a:lnTo>
                  <a:lnTo>
                    <a:pt x="2993631" y="653592"/>
                  </a:lnTo>
                  <a:lnTo>
                    <a:pt x="2958477" y="679183"/>
                  </a:lnTo>
                  <a:lnTo>
                    <a:pt x="2924098" y="701217"/>
                  </a:lnTo>
                  <a:lnTo>
                    <a:pt x="2976816" y="779665"/>
                  </a:lnTo>
                  <a:lnTo>
                    <a:pt x="3015081" y="758812"/>
                  </a:lnTo>
                  <a:lnTo>
                    <a:pt x="3054324" y="735037"/>
                  </a:lnTo>
                  <a:lnTo>
                    <a:pt x="3094075" y="708710"/>
                  </a:lnTo>
                  <a:lnTo>
                    <a:pt x="3133877" y="680161"/>
                  </a:lnTo>
                  <a:lnTo>
                    <a:pt x="3173260" y="649744"/>
                  </a:lnTo>
                  <a:lnTo>
                    <a:pt x="3211741" y="617816"/>
                  </a:lnTo>
                  <a:lnTo>
                    <a:pt x="3248863" y="584708"/>
                  </a:lnTo>
                  <a:lnTo>
                    <a:pt x="3284169" y="550760"/>
                  </a:lnTo>
                  <a:lnTo>
                    <a:pt x="3289312" y="545617"/>
                  </a:lnTo>
                  <a:lnTo>
                    <a:pt x="3291078" y="553377"/>
                  </a:lnTo>
                  <a:lnTo>
                    <a:pt x="3292856" y="560412"/>
                  </a:lnTo>
                  <a:lnTo>
                    <a:pt x="3295104" y="568413"/>
                  </a:lnTo>
                  <a:lnTo>
                    <a:pt x="3298317" y="579056"/>
                  </a:lnTo>
                  <a:lnTo>
                    <a:pt x="3272472" y="620649"/>
                  </a:lnTo>
                  <a:lnTo>
                    <a:pt x="3244202" y="661809"/>
                  </a:lnTo>
                  <a:lnTo>
                    <a:pt x="3213773" y="702246"/>
                  </a:lnTo>
                  <a:lnTo>
                    <a:pt x="3181413" y="741743"/>
                  </a:lnTo>
                  <a:lnTo>
                    <a:pt x="3147403" y="780021"/>
                  </a:lnTo>
                  <a:lnTo>
                    <a:pt x="3111995" y="816838"/>
                  </a:lnTo>
                  <a:lnTo>
                    <a:pt x="3075432" y="851928"/>
                  </a:lnTo>
                  <a:lnTo>
                    <a:pt x="3037979" y="885050"/>
                  </a:lnTo>
                  <a:lnTo>
                    <a:pt x="2999892" y="915936"/>
                  </a:lnTo>
                  <a:lnTo>
                    <a:pt x="2961424" y="944333"/>
                  </a:lnTo>
                  <a:lnTo>
                    <a:pt x="2922816" y="969987"/>
                  </a:lnTo>
                  <a:lnTo>
                    <a:pt x="2972968" y="1049718"/>
                  </a:lnTo>
                  <a:lnTo>
                    <a:pt x="3016339" y="1026883"/>
                  </a:lnTo>
                  <a:lnTo>
                    <a:pt x="3058884" y="1002157"/>
                  </a:lnTo>
                  <a:lnTo>
                    <a:pt x="3100476" y="975652"/>
                  </a:lnTo>
                  <a:lnTo>
                    <a:pt x="3140951" y="947508"/>
                  </a:lnTo>
                  <a:lnTo>
                    <a:pt x="3180156" y="917829"/>
                  </a:lnTo>
                  <a:lnTo>
                    <a:pt x="3217976" y="886739"/>
                  </a:lnTo>
                  <a:lnTo>
                    <a:pt x="3254222" y="854329"/>
                  </a:lnTo>
                  <a:lnTo>
                    <a:pt x="3288779" y="820750"/>
                  </a:lnTo>
                  <a:lnTo>
                    <a:pt x="3321469" y="786091"/>
                  </a:lnTo>
                  <a:lnTo>
                    <a:pt x="3318560" y="841705"/>
                  </a:lnTo>
                  <a:lnTo>
                    <a:pt x="3313595" y="892505"/>
                  </a:lnTo>
                  <a:lnTo>
                    <a:pt x="3306457" y="938009"/>
                  </a:lnTo>
                  <a:lnTo>
                    <a:pt x="3297034" y="977709"/>
                  </a:lnTo>
                  <a:lnTo>
                    <a:pt x="3274364" y="1018374"/>
                  </a:lnTo>
                  <a:lnTo>
                    <a:pt x="3231451" y="1029144"/>
                  </a:lnTo>
                  <a:lnTo>
                    <a:pt x="3199727" y="1028242"/>
                  </a:lnTo>
                  <a:lnTo>
                    <a:pt x="3161842" y="1025766"/>
                  </a:lnTo>
                  <a:lnTo>
                    <a:pt x="3122765" y="1022096"/>
                  </a:lnTo>
                  <a:lnTo>
                    <a:pt x="3087420" y="1017574"/>
                  </a:lnTo>
                  <a:lnTo>
                    <a:pt x="3087420" y="1094727"/>
                  </a:lnTo>
                  <a:lnTo>
                    <a:pt x="3147453" y="1111313"/>
                  </a:lnTo>
                  <a:lnTo>
                    <a:pt x="3186760" y="1133792"/>
                  </a:lnTo>
                  <a:lnTo>
                    <a:pt x="3208223" y="1164717"/>
                  </a:lnTo>
                  <a:lnTo>
                    <a:pt x="3214725" y="1206614"/>
                  </a:lnTo>
                  <a:lnTo>
                    <a:pt x="3214725" y="1207897"/>
                  </a:lnTo>
                  <a:lnTo>
                    <a:pt x="3281730" y="1204201"/>
                  </a:lnTo>
                  <a:lnTo>
                    <a:pt x="3334334" y="1192466"/>
                  </a:lnTo>
                  <a:lnTo>
                    <a:pt x="3374542" y="1171790"/>
                  </a:lnTo>
                  <a:lnTo>
                    <a:pt x="3404311" y="1141234"/>
                  </a:lnTo>
                  <a:lnTo>
                    <a:pt x="3425621" y="1099870"/>
                  </a:lnTo>
                  <a:lnTo>
                    <a:pt x="3443592" y="1029144"/>
                  </a:lnTo>
                  <a:lnTo>
                    <a:pt x="3452850" y="967651"/>
                  </a:lnTo>
                  <a:lnTo>
                    <a:pt x="3457435" y="914654"/>
                  </a:lnTo>
                  <a:lnTo>
                    <a:pt x="3459061" y="863244"/>
                  </a:lnTo>
                  <a:lnTo>
                    <a:pt x="3458959" y="851928"/>
                  </a:lnTo>
                  <a:lnTo>
                    <a:pt x="3458857" y="846950"/>
                  </a:lnTo>
                  <a:lnTo>
                    <a:pt x="3458527" y="833412"/>
                  </a:lnTo>
                  <a:lnTo>
                    <a:pt x="3457778" y="807948"/>
                  </a:lnTo>
                  <a:lnTo>
                    <a:pt x="3482340" y="855433"/>
                  </a:lnTo>
                  <a:lnTo>
                    <a:pt x="3507308" y="900353"/>
                  </a:lnTo>
                  <a:lnTo>
                    <a:pt x="3532530" y="942340"/>
                  </a:lnTo>
                  <a:lnTo>
                    <a:pt x="3558375" y="981900"/>
                  </a:lnTo>
                  <a:lnTo>
                    <a:pt x="3584854" y="1018959"/>
                  </a:lnTo>
                  <a:lnTo>
                    <a:pt x="3612096" y="1053579"/>
                  </a:lnTo>
                  <a:lnTo>
                    <a:pt x="3634498" y="1005954"/>
                  </a:lnTo>
                  <a:lnTo>
                    <a:pt x="3660165" y="961948"/>
                  </a:lnTo>
                  <a:lnTo>
                    <a:pt x="3690404" y="919391"/>
                  </a:lnTo>
                  <a:lnTo>
                    <a:pt x="3726548" y="876109"/>
                  </a:lnTo>
                  <a:close/>
                </a:path>
                <a:path w="8460105" h="1216025">
                  <a:moveTo>
                    <a:pt x="4139234" y="423456"/>
                  </a:moveTo>
                  <a:lnTo>
                    <a:pt x="4116755" y="367207"/>
                  </a:lnTo>
                  <a:lnTo>
                    <a:pt x="4086987" y="342112"/>
                  </a:lnTo>
                  <a:lnTo>
                    <a:pt x="4043400" y="318096"/>
                  </a:lnTo>
                  <a:lnTo>
                    <a:pt x="3984891" y="294436"/>
                  </a:lnTo>
                  <a:lnTo>
                    <a:pt x="3910330" y="270433"/>
                  </a:lnTo>
                  <a:lnTo>
                    <a:pt x="3869182" y="333438"/>
                  </a:lnTo>
                  <a:lnTo>
                    <a:pt x="3910380" y="371411"/>
                  </a:lnTo>
                  <a:lnTo>
                    <a:pt x="3946017" y="414451"/>
                  </a:lnTo>
                  <a:lnTo>
                    <a:pt x="3974427" y="460387"/>
                  </a:lnTo>
                  <a:lnTo>
                    <a:pt x="3993972" y="507199"/>
                  </a:lnTo>
                  <a:lnTo>
                    <a:pt x="4002163" y="530555"/>
                  </a:lnTo>
                  <a:lnTo>
                    <a:pt x="4010634" y="544652"/>
                  </a:lnTo>
                  <a:lnTo>
                    <a:pt x="4021048" y="551522"/>
                  </a:lnTo>
                  <a:lnTo>
                    <a:pt x="4035069" y="553339"/>
                  </a:lnTo>
                  <a:lnTo>
                    <a:pt x="4068711" y="540092"/>
                  </a:lnTo>
                  <a:lnTo>
                    <a:pt x="4102582" y="507199"/>
                  </a:lnTo>
                  <a:lnTo>
                    <a:pt x="4128744" y="464908"/>
                  </a:lnTo>
                  <a:lnTo>
                    <a:pt x="4139234" y="423456"/>
                  </a:lnTo>
                  <a:close/>
                </a:path>
                <a:path w="8460105" h="1216025">
                  <a:moveTo>
                    <a:pt x="4256252" y="159829"/>
                  </a:moveTo>
                  <a:lnTo>
                    <a:pt x="4237520" y="108458"/>
                  </a:lnTo>
                  <a:lnTo>
                    <a:pt x="4178211" y="64731"/>
                  </a:lnTo>
                  <a:lnTo>
                    <a:pt x="4131881" y="44792"/>
                  </a:lnTo>
                  <a:lnTo>
                    <a:pt x="4073652" y="25603"/>
                  </a:lnTo>
                  <a:lnTo>
                    <a:pt x="4002925" y="6807"/>
                  </a:lnTo>
                  <a:lnTo>
                    <a:pt x="3957917" y="65963"/>
                  </a:lnTo>
                  <a:lnTo>
                    <a:pt x="3994620" y="95275"/>
                  </a:lnTo>
                  <a:lnTo>
                    <a:pt x="4027500" y="127685"/>
                  </a:lnTo>
                  <a:lnTo>
                    <a:pt x="4056430" y="163182"/>
                  </a:lnTo>
                  <a:lnTo>
                    <a:pt x="4081322" y="201828"/>
                  </a:lnTo>
                  <a:lnTo>
                    <a:pt x="4101935" y="243420"/>
                  </a:lnTo>
                  <a:lnTo>
                    <a:pt x="4113149" y="266928"/>
                  </a:lnTo>
                  <a:lnTo>
                    <a:pt x="4123169" y="281025"/>
                  </a:lnTo>
                  <a:lnTo>
                    <a:pt x="4134142" y="287896"/>
                  </a:lnTo>
                  <a:lnTo>
                    <a:pt x="4148239" y="289712"/>
                  </a:lnTo>
                  <a:lnTo>
                    <a:pt x="4183011" y="276644"/>
                  </a:lnTo>
                  <a:lnTo>
                    <a:pt x="4218152" y="244055"/>
                  </a:lnTo>
                  <a:lnTo>
                    <a:pt x="4245343" y="201828"/>
                  </a:lnTo>
                  <a:lnTo>
                    <a:pt x="4256252" y="159829"/>
                  </a:lnTo>
                  <a:close/>
                </a:path>
                <a:path w="8460105" h="1216025">
                  <a:moveTo>
                    <a:pt x="5093411" y="495477"/>
                  </a:moveTo>
                  <a:lnTo>
                    <a:pt x="5063972" y="457542"/>
                  </a:lnTo>
                  <a:lnTo>
                    <a:pt x="5034419" y="423456"/>
                  </a:lnTo>
                  <a:lnTo>
                    <a:pt x="5000282" y="388416"/>
                  </a:lnTo>
                  <a:lnTo>
                    <a:pt x="4957102" y="347586"/>
                  </a:lnTo>
                  <a:lnTo>
                    <a:pt x="4876089" y="455612"/>
                  </a:lnTo>
                  <a:lnTo>
                    <a:pt x="4748784" y="455612"/>
                  </a:lnTo>
                  <a:lnTo>
                    <a:pt x="4748784" y="116116"/>
                  </a:lnTo>
                  <a:lnTo>
                    <a:pt x="4775924" y="98831"/>
                  </a:lnTo>
                  <a:lnTo>
                    <a:pt x="4794275" y="84924"/>
                  </a:lnTo>
                  <a:lnTo>
                    <a:pt x="4804664" y="73431"/>
                  </a:lnTo>
                  <a:lnTo>
                    <a:pt x="4807940" y="63385"/>
                  </a:lnTo>
                  <a:lnTo>
                    <a:pt x="4799711" y="48780"/>
                  </a:lnTo>
                  <a:lnTo>
                    <a:pt x="4773587" y="37020"/>
                  </a:lnTo>
                  <a:lnTo>
                    <a:pt x="4727384" y="27546"/>
                  </a:lnTo>
                  <a:lnTo>
                    <a:pt x="4658969" y="19799"/>
                  </a:lnTo>
                  <a:lnTo>
                    <a:pt x="4566170" y="13233"/>
                  </a:lnTo>
                  <a:lnTo>
                    <a:pt x="4566170" y="455612"/>
                  </a:lnTo>
                  <a:lnTo>
                    <a:pt x="4302557" y="455612"/>
                  </a:lnTo>
                  <a:lnTo>
                    <a:pt x="4362996" y="307721"/>
                  </a:lnTo>
                  <a:lnTo>
                    <a:pt x="4279404" y="243420"/>
                  </a:lnTo>
                  <a:lnTo>
                    <a:pt x="4255389" y="297916"/>
                  </a:lnTo>
                  <a:lnTo>
                    <a:pt x="4231271" y="350901"/>
                  </a:lnTo>
                  <a:lnTo>
                    <a:pt x="4207167" y="402043"/>
                  </a:lnTo>
                  <a:lnTo>
                    <a:pt x="4183202" y="451091"/>
                  </a:lnTo>
                  <a:lnTo>
                    <a:pt x="4159491" y="497725"/>
                  </a:lnTo>
                  <a:lnTo>
                    <a:pt x="4136174" y="541655"/>
                  </a:lnTo>
                  <a:lnTo>
                    <a:pt x="4113365" y="582587"/>
                  </a:lnTo>
                  <a:lnTo>
                    <a:pt x="4091190" y="620242"/>
                  </a:lnTo>
                  <a:lnTo>
                    <a:pt x="4069765" y="654304"/>
                  </a:lnTo>
                  <a:lnTo>
                    <a:pt x="4016921" y="727468"/>
                  </a:lnTo>
                  <a:lnTo>
                    <a:pt x="3988612" y="754278"/>
                  </a:lnTo>
                  <a:lnTo>
                    <a:pt x="3927056" y="771956"/>
                  </a:lnTo>
                  <a:lnTo>
                    <a:pt x="3917492" y="771728"/>
                  </a:lnTo>
                  <a:lnTo>
                    <a:pt x="3906469" y="771144"/>
                  </a:lnTo>
                  <a:lnTo>
                    <a:pt x="3882034" y="769378"/>
                  </a:lnTo>
                  <a:lnTo>
                    <a:pt x="3882034" y="849109"/>
                  </a:lnTo>
                  <a:lnTo>
                    <a:pt x="3933964" y="861542"/>
                  </a:lnTo>
                  <a:lnTo>
                    <a:pt x="3971887" y="879703"/>
                  </a:lnTo>
                  <a:lnTo>
                    <a:pt x="4011371" y="938949"/>
                  </a:lnTo>
                  <a:lnTo>
                    <a:pt x="4015778" y="982853"/>
                  </a:lnTo>
                  <a:lnTo>
                    <a:pt x="4015054" y="1003338"/>
                  </a:lnTo>
                  <a:lnTo>
                    <a:pt x="4012882" y="1027214"/>
                  </a:lnTo>
                  <a:lnTo>
                    <a:pt x="4009275" y="1053020"/>
                  </a:lnTo>
                  <a:lnTo>
                    <a:pt x="3999001" y="1106233"/>
                  </a:lnTo>
                  <a:lnTo>
                    <a:pt x="3996334" y="1121092"/>
                  </a:lnTo>
                  <a:lnTo>
                    <a:pt x="3995343" y="1129207"/>
                  </a:lnTo>
                  <a:lnTo>
                    <a:pt x="3995204" y="1135888"/>
                  </a:lnTo>
                  <a:lnTo>
                    <a:pt x="4000665" y="1160856"/>
                  </a:lnTo>
                  <a:lnTo>
                    <a:pt x="4016743" y="1179449"/>
                  </a:lnTo>
                  <a:lnTo>
                    <a:pt x="4042943" y="1191044"/>
                  </a:lnTo>
                  <a:lnTo>
                    <a:pt x="4078795" y="1195044"/>
                  </a:lnTo>
                  <a:lnTo>
                    <a:pt x="4132745" y="1188631"/>
                  </a:lnTo>
                  <a:lnTo>
                    <a:pt x="4169943" y="1168831"/>
                  </a:lnTo>
                  <a:lnTo>
                    <a:pt x="4191457" y="1134821"/>
                  </a:lnTo>
                  <a:lnTo>
                    <a:pt x="4198391" y="1085735"/>
                  </a:lnTo>
                  <a:lnTo>
                    <a:pt x="4196296" y="1049807"/>
                  </a:lnTo>
                  <a:lnTo>
                    <a:pt x="4190352" y="1012431"/>
                  </a:lnTo>
                  <a:lnTo>
                    <a:pt x="4181030" y="975055"/>
                  </a:lnTo>
                  <a:lnTo>
                    <a:pt x="4168737" y="938949"/>
                  </a:lnTo>
                  <a:lnTo>
                    <a:pt x="4159491" y="915924"/>
                  </a:lnTo>
                  <a:lnTo>
                    <a:pt x="4154030" y="898131"/>
                  </a:lnTo>
                  <a:lnTo>
                    <a:pt x="4151465" y="882523"/>
                  </a:lnTo>
                  <a:lnTo>
                    <a:pt x="4150817" y="865835"/>
                  </a:lnTo>
                  <a:lnTo>
                    <a:pt x="4152239" y="845578"/>
                  </a:lnTo>
                  <a:lnTo>
                    <a:pt x="4163288" y="799287"/>
                  </a:lnTo>
                  <a:lnTo>
                    <a:pt x="4296118" y="471043"/>
                  </a:lnTo>
                  <a:lnTo>
                    <a:pt x="4323131" y="568782"/>
                  </a:lnTo>
                  <a:lnTo>
                    <a:pt x="4566170" y="568782"/>
                  </a:lnTo>
                  <a:lnTo>
                    <a:pt x="4566170" y="1193749"/>
                  </a:lnTo>
                  <a:lnTo>
                    <a:pt x="4748784" y="1193749"/>
                  </a:lnTo>
                  <a:lnTo>
                    <a:pt x="4748784" y="568782"/>
                  </a:lnTo>
                  <a:lnTo>
                    <a:pt x="5056124" y="568782"/>
                  </a:lnTo>
                  <a:lnTo>
                    <a:pt x="5093411" y="495477"/>
                  </a:lnTo>
                  <a:close/>
                </a:path>
                <a:path w="8460105" h="1216025">
                  <a:moveTo>
                    <a:pt x="5921502" y="170116"/>
                  </a:moveTo>
                  <a:lnTo>
                    <a:pt x="5914250" y="132537"/>
                  </a:lnTo>
                  <a:lnTo>
                    <a:pt x="5862053" y="76695"/>
                  </a:lnTo>
                  <a:lnTo>
                    <a:pt x="5820918" y="61150"/>
                  </a:lnTo>
                  <a:lnTo>
                    <a:pt x="5772328" y="55664"/>
                  </a:lnTo>
                  <a:lnTo>
                    <a:pt x="5758281" y="55905"/>
                  </a:lnTo>
                  <a:lnTo>
                    <a:pt x="5744832" y="56629"/>
                  </a:lnTo>
                  <a:lnTo>
                    <a:pt x="5731637" y="57835"/>
                  </a:lnTo>
                  <a:lnTo>
                    <a:pt x="5705284" y="61214"/>
                  </a:lnTo>
                  <a:lnTo>
                    <a:pt x="5694197" y="62420"/>
                  </a:lnTo>
                  <a:lnTo>
                    <a:pt x="5683580" y="63131"/>
                  </a:lnTo>
                  <a:lnTo>
                    <a:pt x="5672010" y="63373"/>
                  </a:lnTo>
                  <a:lnTo>
                    <a:pt x="5623992" y="60058"/>
                  </a:lnTo>
                  <a:lnTo>
                    <a:pt x="5581040" y="50368"/>
                  </a:lnTo>
                  <a:lnTo>
                    <a:pt x="5544350" y="34632"/>
                  </a:lnTo>
                  <a:lnTo>
                    <a:pt x="5515140" y="13233"/>
                  </a:lnTo>
                  <a:lnTo>
                    <a:pt x="5462397" y="72377"/>
                  </a:lnTo>
                  <a:lnTo>
                    <a:pt x="5485689" y="109778"/>
                  </a:lnTo>
                  <a:lnTo>
                    <a:pt x="5520436" y="142951"/>
                  </a:lnTo>
                  <a:lnTo>
                    <a:pt x="5563133" y="169138"/>
                  </a:lnTo>
                  <a:lnTo>
                    <a:pt x="5610288" y="185547"/>
                  </a:lnTo>
                  <a:lnTo>
                    <a:pt x="5504840" y="244703"/>
                  </a:lnTo>
                  <a:lnTo>
                    <a:pt x="5562714" y="301282"/>
                  </a:lnTo>
                  <a:lnTo>
                    <a:pt x="5607685" y="281482"/>
                  </a:lnTo>
                  <a:lnTo>
                    <a:pt x="5650941" y="266623"/>
                  </a:lnTo>
                  <a:lnTo>
                    <a:pt x="5693816" y="256374"/>
                  </a:lnTo>
                  <a:lnTo>
                    <a:pt x="5737682" y="250456"/>
                  </a:lnTo>
                  <a:lnTo>
                    <a:pt x="5783897" y="248551"/>
                  </a:lnTo>
                  <a:lnTo>
                    <a:pt x="5792609" y="248577"/>
                  </a:lnTo>
                  <a:lnTo>
                    <a:pt x="5801576" y="248716"/>
                  </a:lnTo>
                  <a:lnTo>
                    <a:pt x="5811012" y="249097"/>
                  </a:lnTo>
                  <a:lnTo>
                    <a:pt x="5821184" y="249847"/>
                  </a:lnTo>
                  <a:lnTo>
                    <a:pt x="5828906" y="251129"/>
                  </a:lnTo>
                  <a:lnTo>
                    <a:pt x="5841771" y="251129"/>
                  </a:lnTo>
                  <a:lnTo>
                    <a:pt x="5856503" y="248551"/>
                  </a:lnTo>
                  <a:lnTo>
                    <a:pt x="5874829" y="245351"/>
                  </a:lnTo>
                  <a:lnTo>
                    <a:pt x="5899950" y="228955"/>
                  </a:lnTo>
                  <a:lnTo>
                    <a:pt x="5915914" y="203390"/>
                  </a:lnTo>
                  <a:lnTo>
                    <a:pt x="5921502" y="170116"/>
                  </a:lnTo>
                  <a:close/>
                </a:path>
                <a:path w="8460105" h="1216025">
                  <a:moveTo>
                    <a:pt x="6055233" y="665213"/>
                  </a:moveTo>
                  <a:lnTo>
                    <a:pt x="6052236" y="613498"/>
                  </a:lnTo>
                  <a:lnTo>
                    <a:pt x="6043358" y="565797"/>
                  </a:lnTo>
                  <a:lnTo>
                    <a:pt x="6028804" y="522312"/>
                  </a:lnTo>
                  <a:lnTo>
                    <a:pt x="6008751" y="483222"/>
                  </a:lnTo>
                  <a:lnTo>
                    <a:pt x="5992215" y="460743"/>
                  </a:lnTo>
                  <a:lnTo>
                    <a:pt x="5983376" y="448716"/>
                  </a:lnTo>
                  <a:lnTo>
                    <a:pt x="5953480" y="419595"/>
                  </a:lnTo>
                  <a:lnTo>
                    <a:pt x="5917412" y="394258"/>
                  </a:lnTo>
                  <a:lnTo>
                    <a:pt x="5877204" y="374688"/>
                  </a:lnTo>
                  <a:lnTo>
                    <a:pt x="5832424" y="360464"/>
                  </a:lnTo>
                  <a:lnTo>
                    <a:pt x="5783250" y="351790"/>
                  </a:lnTo>
                  <a:lnTo>
                    <a:pt x="5729884" y="348856"/>
                  </a:lnTo>
                  <a:lnTo>
                    <a:pt x="5687174" y="350723"/>
                  </a:lnTo>
                  <a:lnTo>
                    <a:pt x="5640400" y="356349"/>
                  </a:lnTo>
                  <a:lnTo>
                    <a:pt x="5588863" y="365810"/>
                  </a:lnTo>
                  <a:lnTo>
                    <a:pt x="5531904" y="379158"/>
                  </a:lnTo>
                  <a:lnTo>
                    <a:pt x="5468836" y="396443"/>
                  </a:lnTo>
                  <a:lnTo>
                    <a:pt x="5427675" y="408203"/>
                  </a:lnTo>
                  <a:lnTo>
                    <a:pt x="5400992" y="415264"/>
                  </a:lnTo>
                  <a:lnTo>
                    <a:pt x="5383466" y="418693"/>
                  </a:lnTo>
                  <a:lnTo>
                    <a:pt x="5369814" y="419595"/>
                  </a:lnTo>
                  <a:lnTo>
                    <a:pt x="5351386" y="417106"/>
                  </a:lnTo>
                  <a:lnTo>
                    <a:pt x="5338140" y="409308"/>
                  </a:lnTo>
                  <a:lnTo>
                    <a:pt x="5329479" y="395732"/>
                  </a:lnTo>
                  <a:lnTo>
                    <a:pt x="5324805" y="375869"/>
                  </a:lnTo>
                  <a:lnTo>
                    <a:pt x="5257939" y="408025"/>
                  </a:lnTo>
                  <a:lnTo>
                    <a:pt x="5254015" y="423938"/>
                  </a:lnTo>
                  <a:lnTo>
                    <a:pt x="5251666" y="437921"/>
                  </a:lnTo>
                  <a:lnTo>
                    <a:pt x="5250510" y="451421"/>
                  </a:lnTo>
                  <a:lnTo>
                    <a:pt x="5250218" y="465886"/>
                  </a:lnTo>
                  <a:lnTo>
                    <a:pt x="5256796" y="520407"/>
                  </a:lnTo>
                  <a:lnTo>
                    <a:pt x="5275732" y="565607"/>
                  </a:lnTo>
                  <a:lnTo>
                    <a:pt x="5305768" y="599871"/>
                  </a:lnTo>
                  <a:lnTo>
                    <a:pt x="5345684" y="621614"/>
                  </a:lnTo>
                  <a:lnTo>
                    <a:pt x="5394249" y="629208"/>
                  </a:lnTo>
                  <a:lnTo>
                    <a:pt x="5418404" y="627037"/>
                  </a:lnTo>
                  <a:lnTo>
                    <a:pt x="5440870" y="620534"/>
                  </a:lnTo>
                  <a:lnTo>
                    <a:pt x="5461889" y="609676"/>
                  </a:lnTo>
                  <a:lnTo>
                    <a:pt x="5481701" y="594487"/>
                  </a:lnTo>
                  <a:lnTo>
                    <a:pt x="5528107" y="555117"/>
                  </a:lnTo>
                  <a:lnTo>
                    <a:pt x="5574335" y="522097"/>
                  </a:lnTo>
                  <a:lnTo>
                    <a:pt x="5619775" y="495795"/>
                  </a:lnTo>
                  <a:lnTo>
                    <a:pt x="5663819" y="476567"/>
                  </a:lnTo>
                  <a:lnTo>
                    <a:pt x="5705881" y="464756"/>
                  </a:lnTo>
                  <a:lnTo>
                    <a:pt x="5745327" y="460743"/>
                  </a:lnTo>
                  <a:lnTo>
                    <a:pt x="5782056" y="467410"/>
                  </a:lnTo>
                  <a:lnTo>
                    <a:pt x="5810516" y="487451"/>
                  </a:lnTo>
                  <a:lnTo>
                    <a:pt x="5830773" y="521030"/>
                  </a:lnTo>
                  <a:lnTo>
                    <a:pt x="5842889" y="568236"/>
                  </a:lnTo>
                  <a:lnTo>
                    <a:pt x="5846915" y="629208"/>
                  </a:lnTo>
                  <a:lnTo>
                    <a:pt x="5844756" y="690892"/>
                  </a:lnTo>
                  <a:lnTo>
                    <a:pt x="5838241" y="746328"/>
                  </a:lnTo>
                  <a:lnTo>
                    <a:pt x="5827293" y="795909"/>
                  </a:lnTo>
                  <a:lnTo>
                    <a:pt x="5811850" y="840016"/>
                  </a:lnTo>
                  <a:lnTo>
                    <a:pt x="5791835" y="879055"/>
                  </a:lnTo>
                  <a:lnTo>
                    <a:pt x="5767184" y="913409"/>
                  </a:lnTo>
                  <a:lnTo>
                    <a:pt x="5735866" y="946035"/>
                  </a:lnTo>
                  <a:lnTo>
                    <a:pt x="5700090" y="975664"/>
                  </a:lnTo>
                  <a:lnTo>
                    <a:pt x="5659501" y="1002449"/>
                  </a:lnTo>
                  <a:lnTo>
                    <a:pt x="5613743" y="1026566"/>
                  </a:lnTo>
                  <a:lnTo>
                    <a:pt x="5562447" y="1048169"/>
                  </a:lnTo>
                  <a:lnTo>
                    <a:pt x="5505259" y="1067409"/>
                  </a:lnTo>
                  <a:lnTo>
                    <a:pt x="5441823" y="1084440"/>
                  </a:lnTo>
                  <a:lnTo>
                    <a:pt x="5498414" y="1175740"/>
                  </a:lnTo>
                  <a:lnTo>
                    <a:pt x="5557964" y="1163383"/>
                  </a:lnTo>
                  <a:lnTo>
                    <a:pt x="5612625" y="1150162"/>
                  </a:lnTo>
                  <a:lnTo>
                    <a:pt x="5662815" y="1135926"/>
                  </a:lnTo>
                  <a:lnTo>
                    <a:pt x="5708980" y="1120482"/>
                  </a:lnTo>
                  <a:lnTo>
                    <a:pt x="5751538" y="1103655"/>
                  </a:lnTo>
                  <a:lnTo>
                    <a:pt x="5790946" y="1085253"/>
                  </a:lnTo>
                  <a:lnTo>
                    <a:pt x="5827611" y="1065110"/>
                  </a:lnTo>
                  <a:lnTo>
                    <a:pt x="5861977" y="1043038"/>
                  </a:lnTo>
                  <a:lnTo>
                    <a:pt x="5894489" y="1018857"/>
                  </a:lnTo>
                  <a:lnTo>
                    <a:pt x="5933148" y="984935"/>
                  </a:lnTo>
                  <a:lnTo>
                    <a:pt x="5966257" y="948588"/>
                  </a:lnTo>
                  <a:lnTo>
                    <a:pt x="5993943" y="909561"/>
                  </a:lnTo>
                  <a:lnTo>
                    <a:pt x="6016333" y="867600"/>
                  </a:lnTo>
                  <a:lnTo>
                    <a:pt x="6033528" y="822439"/>
                  </a:lnTo>
                  <a:lnTo>
                    <a:pt x="6045670" y="773823"/>
                  </a:lnTo>
                  <a:lnTo>
                    <a:pt x="6052858" y="721499"/>
                  </a:lnTo>
                  <a:lnTo>
                    <a:pt x="6055233" y="665213"/>
                  </a:lnTo>
                  <a:close/>
                </a:path>
                <a:path w="8460105" h="1216025">
                  <a:moveTo>
                    <a:pt x="7105802" y="1025283"/>
                  </a:moveTo>
                  <a:lnTo>
                    <a:pt x="7094715" y="982052"/>
                  </a:lnTo>
                  <a:lnTo>
                    <a:pt x="7065289" y="944600"/>
                  </a:lnTo>
                  <a:lnTo>
                    <a:pt x="7023341" y="918235"/>
                  </a:lnTo>
                  <a:lnTo>
                    <a:pt x="6974624" y="908265"/>
                  </a:lnTo>
                  <a:lnTo>
                    <a:pt x="6963943" y="908951"/>
                  </a:lnTo>
                  <a:lnTo>
                    <a:pt x="6951802" y="910844"/>
                  </a:lnTo>
                  <a:lnTo>
                    <a:pt x="6939191" y="913688"/>
                  </a:lnTo>
                  <a:lnTo>
                    <a:pt x="6927050" y="917257"/>
                  </a:lnTo>
                  <a:lnTo>
                    <a:pt x="6869989" y="934656"/>
                  </a:lnTo>
                  <a:lnTo>
                    <a:pt x="6819278" y="947102"/>
                  </a:lnTo>
                  <a:lnTo>
                    <a:pt x="6770484" y="955230"/>
                  </a:lnTo>
                  <a:lnTo>
                    <a:pt x="6719163" y="959650"/>
                  </a:lnTo>
                  <a:lnTo>
                    <a:pt x="6660858" y="960983"/>
                  </a:lnTo>
                  <a:lnTo>
                    <a:pt x="6589281" y="958697"/>
                  </a:lnTo>
                  <a:lnTo>
                    <a:pt x="6528841" y="951801"/>
                  </a:lnTo>
                  <a:lnTo>
                    <a:pt x="6479489" y="940231"/>
                  </a:lnTo>
                  <a:lnTo>
                    <a:pt x="6441186" y="923975"/>
                  </a:lnTo>
                  <a:lnTo>
                    <a:pt x="6397523" y="877176"/>
                  </a:lnTo>
                  <a:lnTo>
                    <a:pt x="6392088" y="846531"/>
                  </a:lnTo>
                  <a:lnTo>
                    <a:pt x="6398184" y="805675"/>
                  </a:lnTo>
                  <a:lnTo>
                    <a:pt x="6416815" y="767461"/>
                  </a:lnTo>
                  <a:lnTo>
                    <a:pt x="6448476" y="731164"/>
                  </a:lnTo>
                  <a:lnTo>
                    <a:pt x="6493650" y="696048"/>
                  </a:lnTo>
                  <a:lnTo>
                    <a:pt x="6552832" y="661352"/>
                  </a:lnTo>
                  <a:lnTo>
                    <a:pt x="6590157" y="644169"/>
                  </a:lnTo>
                  <a:lnTo>
                    <a:pt x="6636575" y="625094"/>
                  </a:lnTo>
                  <a:lnTo>
                    <a:pt x="6689280" y="605142"/>
                  </a:lnTo>
                  <a:lnTo>
                    <a:pt x="6745414" y="585317"/>
                  </a:lnTo>
                  <a:lnTo>
                    <a:pt x="6802145" y="566661"/>
                  </a:lnTo>
                  <a:lnTo>
                    <a:pt x="6856641" y="550138"/>
                  </a:lnTo>
                  <a:lnTo>
                    <a:pt x="6906082" y="536790"/>
                  </a:lnTo>
                  <a:lnTo>
                    <a:pt x="6947624" y="527608"/>
                  </a:lnTo>
                  <a:lnTo>
                    <a:pt x="6986651" y="515378"/>
                  </a:lnTo>
                  <a:lnTo>
                    <a:pt x="7014819" y="496277"/>
                  </a:lnTo>
                  <a:lnTo>
                    <a:pt x="7026503" y="478739"/>
                  </a:lnTo>
                  <a:lnTo>
                    <a:pt x="7031901" y="470662"/>
                  </a:lnTo>
                  <a:lnTo>
                    <a:pt x="7031152" y="400481"/>
                  </a:lnTo>
                  <a:lnTo>
                    <a:pt x="7012254" y="363131"/>
                  </a:lnTo>
                  <a:lnTo>
                    <a:pt x="6981812" y="327875"/>
                  </a:lnTo>
                  <a:lnTo>
                    <a:pt x="6940702" y="295757"/>
                  </a:lnTo>
                  <a:lnTo>
                    <a:pt x="6889763" y="267843"/>
                  </a:lnTo>
                  <a:lnTo>
                    <a:pt x="6825462" y="297421"/>
                  </a:lnTo>
                  <a:lnTo>
                    <a:pt x="6835584" y="304165"/>
                  </a:lnTo>
                  <a:lnTo>
                    <a:pt x="6842823" y="312699"/>
                  </a:lnTo>
                  <a:lnTo>
                    <a:pt x="6847154" y="322922"/>
                  </a:lnTo>
                  <a:lnTo>
                    <a:pt x="6848602" y="334708"/>
                  </a:lnTo>
                  <a:lnTo>
                    <a:pt x="6845414" y="349491"/>
                  </a:lnTo>
                  <a:lnTo>
                    <a:pt x="6835584" y="363169"/>
                  </a:lnTo>
                  <a:lnTo>
                    <a:pt x="6818770" y="376135"/>
                  </a:lnTo>
                  <a:lnTo>
                    <a:pt x="6794601" y="388721"/>
                  </a:lnTo>
                  <a:lnTo>
                    <a:pt x="6761391" y="403415"/>
                  </a:lnTo>
                  <a:lnTo>
                    <a:pt x="6725640" y="420395"/>
                  </a:lnTo>
                  <a:lnTo>
                    <a:pt x="6681927" y="442442"/>
                  </a:lnTo>
                  <a:lnTo>
                    <a:pt x="6624841" y="472313"/>
                  </a:lnTo>
                  <a:lnTo>
                    <a:pt x="6612001" y="478739"/>
                  </a:lnTo>
                  <a:lnTo>
                    <a:pt x="6603352" y="444068"/>
                  </a:lnTo>
                  <a:lnTo>
                    <a:pt x="6596875" y="406742"/>
                  </a:lnTo>
                  <a:lnTo>
                    <a:pt x="6592811" y="368439"/>
                  </a:lnTo>
                  <a:lnTo>
                    <a:pt x="6591440" y="331825"/>
                  </a:lnTo>
                  <a:lnTo>
                    <a:pt x="6591516" y="327875"/>
                  </a:lnTo>
                  <a:lnTo>
                    <a:pt x="6596227" y="259016"/>
                  </a:lnTo>
                  <a:lnTo>
                    <a:pt x="6606845" y="203542"/>
                  </a:lnTo>
                  <a:lnTo>
                    <a:pt x="6612445" y="186994"/>
                  </a:lnTo>
                  <a:lnTo>
                    <a:pt x="6616001" y="173342"/>
                  </a:lnTo>
                  <a:lnTo>
                    <a:pt x="6617868" y="161607"/>
                  </a:lnTo>
                  <a:lnTo>
                    <a:pt x="6618414" y="150825"/>
                  </a:lnTo>
                  <a:lnTo>
                    <a:pt x="6605854" y="113309"/>
                  </a:lnTo>
                  <a:lnTo>
                    <a:pt x="6571958" y="82181"/>
                  </a:lnTo>
                  <a:lnTo>
                    <a:pt x="6522390" y="60947"/>
                  </a:lnTo>
                  <a:lnTo>
                    <a:pt x="6462814" y="53086"/>
                  </a:lnTo>
                  <a:lnTo>
                    <a:pt x="6435674" y="54533"/>
                  </a:lnTo>
                  <a:lnTo>
                    <a:pt x="6408648" y="58877"/>
                  </a:lnTo>
                  <a:lnTo>
                    <a:pt x="6382347" y="66116"/>
                  </a:lnTo>
                  <a:lnTo>
                    <a:pt x="6357366" y="76238"/>
                  </a:lnTo>
                  <a:lnTo>
                    <a:pt x="6334226" y="141820"/>
                  </a:lnTo>
                  <a:lnTo>
                    <a:pt x="6368897" y="146443"/>
                  </a:lnTo>
                  <a:lnTo>
                    <a:pt x="6392735" y="165290"/>
                  </a:lnTo>
                  <a:lnTo>
                    <a:pt x="6406921" y="200063"/>
                  </a:lnTo>
                  <a:lnTo>
                    <a:pt x="6412662" y="252412"/>
                  </a:lnTo>
                  <a:lnTo>
                    <a:pt x="6415570" y="313651"/>
                  </a:lnTo>
                  <a:lnTo>
                    <a:pt x="6421755" y="370205"/>
                  </a:lnTo>
                  <a:lnTo>
                    <a:pt x="6431305" y="422325"/>
                  </a:lnTo>
                  <a:lnTo>
                    <a:pt x="6444285" y="470268"/>
                  </a:lnTo>
                  <a:lnTo>
                    <a:pt x="6460757" y="514286"/>
                  </a:lnTo>
                  <a:lnTo>
                    <a:pt x="6480810" y="554609"/>
                  </a:lnTo>
                  <a:lnTo>
                    <a:pt x="6425412" y="592188"/>
                  </a:lnTo>
                  <a:lnTo>
                    <a:pt x="6378588" y="629043"/>
                  </a:lnTo>
                  <a:lnTo>
                    <a:pt x="6339941" y="665657"/>
                  </a:lnTo>
                  <a:lnTo>
                    <a:pt x="6309144" y="702513"/>
                  </a:lnTo>
                  <a:lnTo>
                    <a:pt x="6285814" y="740079"/>
                  </a:lnTo>
                  <a:lnTo>
                    <a:pt x="6269596" y="778865"/>
                  </a:lnTo>
                  <a:lnTo>
                    <a:pt x="6260135" y="819327"/>
                  </a:lnTo>
                  <a:lnTo>
                    <a:pt x="6257061" y="861961"/>
                  </a:lnTo>
                  <a:lnTo>
                    <a:pt x="6261379" y="906094"/>
                  </a:lnTo>
                  <a:lnTo>
                    <a:pt x="6274346" y="947381"/>
                  </a:lnTo>
                  <a:lnTo>
                    <a:pt x="6295949" y="985761"/>
                  </a:lnTo>
                  <a:lnTo>
                    <a:pt x="6326200" y="1021181"/>
                  </a:lnTo>
                  <a:lnTo>
                    <a:pt x="6365087" y="1053579"/>
                  </a:lnTo>
                  <a:lnTo>
                    <a:pt x="6398349" y="1073315"/>
                  </a:lnTo>
                  <a:lnTo>
                    <a:pt x="6438138" y="1090498"/>
                  </a:lnTo>
                  <a:lnTo>
                    <a:pt x="6483731" y="1104963"/>
                  </a:lnTo>
                  <a:lnTo>
                    <a:pt x="6534391" y="1116533"/>
                  </a:lnTo>
                  <a:lnTo>
                    <a:pt x="6589433" y="1125016"/>
                  </a:lnTo>
                  <a:lnTo>
                    <a:pt x="6648120" y="1130236"/>
                  </a:lnTo>
                  <a:lnTo>
                    <a:pt x="6709727" y="1132014"/>
                  </a:lnTo>
                  <a:lnTo>
                    <a:pt x="6764312" y="1130922"/>
                  </a:lnTo>
                  <a:lnTo>
                    <a:pt x="6824548" y="1127925"/>
                  </a:lnTo>
                  <a:lnTo>
                    <a:pt x="6885584" y="1123505"/>
                  </a:lnTo>
                  <a:lnTo>
                    <a:pt x="6942531" y="1118120"/>
                  </a:lnTo>
                  <a:lnTo>
                    <a:pt x="6990562" y="1112227"/>
                  </a:lnTo>
                  <a:lnTo>
                    <a:pt x="7061314" y="1093647"/>
                  </a:lnTo>
                  <a:lnTo>
                    <a:pt x="7101103" y="1053858"/>
                  </a:lnTo>
                  <a:lnTo>
                    <a:pt x="7105802" y="1025283"/>
                  </a:lnTo>
                  <a:close/>
                </a:path>
                <a:path w="8460105" h="1216025">
                  <a:moveTo>
                    <a:pt x="7172668" y="281990"/>
                  </a:moveTo>
                  <a:lnTo>
                    <a:pt x="7148373" y="216890"/>
                  </a:lnTo>
                  <a:lnTo>
                    <a:pt x="7118655" y="190055"/>
                  </a:lnTo>
                  <a:lnTo>
                    <a:pt x="7077799" y="167500"/>
                  </a:lnTo>
                  <a:lnTo>
                    <a:pt x="7026211" y="149593"/>
                  </a:lnTo>
                  <a:lnTo>
                    <a:pt x="6964350" y="136677"/>
                  </a:lnTo>
                  <a:lnTo>
                    <a:pt x="6933476" y="182968"/>
                  </a:lnTo>
                  <a:lnTo>
                    <a:pt x="6974446" y="200520"/>
                  </a:lnTo>
                  <a:lnTo>
                    <a:pt x="7008546" y="223964"/>
                  </a:lnTo>
                  <a:lnTo>
                    <a:pt x="7035647" y="252958"/>
                  </a:lnTo>
                  <a:lnTo>
                    <a:pt x="7055650" y="287134"/>
                  </a:lnTo>
                  <a:lnTo>
                    <a:pt x="7068502" y="314426"/>
                  </a:lnTo>
                  <a:lnTo>
                    <a:pt x="7081367" y="331825"/>
                  </a:lnTo>
                  <a:lnTo>
                    <a:pt x="7096150" y="341033"/>
                  </a:lnTo>
                  <a:lnTo>
                    <a:pt x="7114794" y="343712"/>
                  </a:lnTo>
                  <a:lnTo>
                    <a:pt x="7137946" y="338963"/>
                  </a:lnTo>
                  <a:lnTo>
                    <a:pt x="7156272" y="325882"/>
                  </a:lnTo>
                  <a:lnTo>
                    <a:pt x="7168324" y="306285"/>
                  </a:lnTo>
                  <a:lnTo>
                    <a:pt x="7172668" y="281990"/>
                  </a:lnTo>
                  <a:close/>
                </a:path>
                <a:path w="8460105" h="1216025">
                  <a:moveTo>
                    <a:pt x="7288403" y="176542"/>
                  </a:moveTo>
                  <a:lnTo>
                    <a:pt x="7264108" y="111442"/>
                  </a:lnTo>
                  <a:lnTo>
                    <a:pt x="7234390" y="84594"/>
                  </a:lnTo>
                  <a:lnTo>
                    <a:pt x="7193534" y="62052"/>
                  </a:lnTo>
                  <a:lnTo>
                    <a:pt x="7141946" y="44145"/>
                  </a:lnTo>
                  <a:lnTo>
                    <a:pt x="7080085" y="31229"/>
                  </a:lnTo>
                  <a:lnTo>
                    <a:pt x="7049211" y="77520"/>
                  </a:lnTo>
                  <a:lnTo>
                    <a:pt x="7090194" y="95072"/>
                  </a:lnTo>
                  <a:lnTo>
                    <a:pt x="7124293" y="118516"/>
                  </a:lnTo>
                  <a:lnTo>
                    <a:pt x="7151395" y="147523"/>
                  </a:lnTo>
                  <a:lnTo>
                    <a:pt x="7171385" y="181686"/>
                  </a:lnTo>
                  <a:lnTo>
                    <a:pt x="7184237" y="208978"/>
                  </a:lnTo>
                  <a:lnTo>
                    <a:pt x="7197103" y="226377"/>
                  </a:lnTo>
                  <a:lnTo>
                    <a:pt x="7211898" y="235585"/>
                  </a:lnTo>
                  <a:lnTo>
                    <a:pt x="7230542" y="238264"/>
                  </a:lnTo>
                  <a:lnTo>
                    <a:pt x="7253681" y="233514"/>
                  </a:lnTo>
                  <a:lnTo>
                    <a:pt x="7272007" y="220433"/>
                  </a:lnTo>
                  <a:lnTo>
                    <a:pt x="7284059" y="200837"/>
                  </a:lnTo>
                  <a:lnTo>
                    <a:pt x="7288403" y="176542"/>
                  </a:lnTo>
                  <a:close/>
                </a:path>
                <a:path w="8460105" h="1216025">
                  <a:moveTo>
                    <a:pt x="8459838" y="663930"/>
                  </a:moveTo>
                  <a:lnTo>
                    <a:pt x="8382686" y="598347"/>
                  </a:lnTo>
                  <a:lnTo>
                    <a:pt x="8365922" y="650938"/>
                  </a:lnTo>
                  <a:lnTo>
                    <a:pt x="8346808" y="701459"/>
                  </a:lnTo>
                  <a:lnTo>
                    <a:pt x="8325764" y="749122"/>
                  </a:lnTo>
                  <a:lnTo>
                    <a:pt x="8303234" y="793140"/>
                  </a:lnTo>
                  <a:lnTo>
                    <a:pt x="8279612" y="832739"/>
                  </a:lnTo>
                  <a:lnTo>
                    <a:pt x="8255368" y="867117"/>
                  </a:lnTo>
                  <a:lnTo>
                    <a:pt x="8221929" y="904582"/>
                  </a:lnTo>
                  <a:lnTo>
                    <a:pt x="8188490" y="930605"/>
                  </a:lnTo>
                  <a:lnTo>
                    <a:pt x="8117764" y="950709"/>
                  </a:lnTo>
                  <a:lnTo>
                    <a:pt x="8091703" y="948156"/>
                  </a:lnTo>
                  <a:lnTo>
                    <a:pt x="8055013" y="929551"/>
                  </a:lnTo>
                  <a:lnTo>
                    <a:pt x="8042516" y="890447"/>
                  </a:lnTo>
                  <a:lnTo>
                    <a:pt x="8036369" y="815416"/>
                  </a:lnTo>
                  <a:lnTo>
                    <a:pt x="8035468" y="774522"/>
                  </a:lnTo>
                  <a:lnTo>
                    <a:pt x="8035468" y="762952"/>
                  </a:lnTo>
                  <a:lnTo>
                    <a:pt x="8031505" y="706970"/>
                  </a:lnTo>
                  <a:lnTo>
                    <a:pt x="8019885" y="658368"/>
                  </a:lnTo>
                  <a:lnTo>
                    <a:pt x="8000949" y="617588"/>
                  </a:lnTo>
                  <a:lnTo>
                    <a:pt x="7975054" y="585089"/>
                  </a:lnTo>
                  <a:lnTo>
                    <a:pt x="7942580" y="561327"/>
                  </a:lnTo>
                  <a:lnTo>
                    <a:pt x="7903870" y="546735"/>
                  </a:lnTo>
                  <a:lnTo>
                    <a:pt x="7859293" y="541769"/>
                  </a:lnTo>
                  <a:lnTo>
                    <a:pt x="7819072" y="545350"/>
                  </a:lnTo>
                  <a:lnTo>
                    <a:pt x="7779766" y="556209"/>
                  </a:lnTo>
                  <a:lnTo>
                    <a:pt x="7740777" y="574535"/>
                  </a:lnTo>
                  <a:lnTo>
                    <a:pt x="7701470" y="600519"/>
                  </a:lnTo>
                  <a:lnTo>
                    <a:pt x="7661249" y="634352"/>
                  </a:lnTo>
                  <a:lnTo>
                    <a:pt x="7656106" y="630504"/>
                  </a:lnTo>
                  <a:lnTo>
                    <a:pt x="7699743" y="570153"/>
                  </a:lnTo>
                  <a:lnTo>
                    <a:pt x="7741374" y="514426"/>
                  </a:lnTo>
                  <a:lnTo>
                    <a:pt x="7780795" y="463562"/>
                  </a:lnTo>
                  <a:lnTo>
                    <a:pt x="7817802" y="417817"/>
                  </a:lnTo>
                  <a:lnTo>
                    <a:pt x="7852194" y="377418"/>
                  </a:lnTo>
                  <a:lnTo>
                    <a:pt x="7883766" y="342633"/>
                  </a:lnTo>
                  <a:lnTo>
                    <a:pt x="7912328" y="313677"/>
                  </a:lnTo>
                  <a:lnTo>
                    <a:pt x="7959598" y="274281"/>
                  </a:lnTo>
                  <a:lnTo>
                    <a:pt x="7975320" y="261810"/>
                  </a:lnTo>
                  <a:lnTo>
                    <a:pt x="7986115" y="248729"/>
                  </a:lnTo>
                  <a:lnTo>
                    <a:pt x="7992326" y="233959"/>
                  </a:lnTo>
                  <a:lnTo>
                    <a:pt x="7994320" y="216420"/>
                  </a:lnTo>
                  <a:lnTo>
                    <a:pt x="7989710" y="185826"/>
                  </a:lnTo>
                  <a:lnTo>
                    <a:pt x="7952537" y="127076"/>
                  </a:lnTo>
                  <a:lnTo>
                    <a:pt x="7919733" y="99390"/>
                  </a:lnTo>
                  <a:lnTo>
                    <a:pt x="7861376" y="69011"/>
                  </a:lnTo>
                  <a:lnTo>
                    <a:pt x="7780845" y="56959"/>
                  </a:lnTo>
                  <a:lnTo>
                    <a:pt x="7735837" y="104533"/>
                  </a:lnTo>
                  <a:lnTo>
                    <a:pt x="7759408" y="116751"/>
                  </a:lnTo>
                  <a:lnTo>
                    <a:pt x="7774889" y="128968"/>
                  </a:lnTo>
                  <a:lnTo>
                    <a:pt x="7783398" y="142151"/>
                  </a:lnTo>
                  <a:lnTo>
                    <a:pt x="7785989" y="157264"/>
                  </a:lnTo>
                  <a:lnTo>
                    <a:pt x="7784503" y="170395"/>
                  </a:lnTo>
                  <a:lnTo>
                    <a:pt x="7779880" y="185229"/>
                  </a:lnTo>
                  <a:lnTo>
                    <a:pt x="7771879" y="202476"/>
                  </a:lnTo>
                  <a:lnTo>
                    <a:pt x="7760271" y="222846"/>
                  </a:lnTo>
                  <a:lnTo>
                    <a:pt x="7667053" y="374205"/>
                  </a:lnTo>
                  <a:lnTo>
                    <a:pt x="7570559" y="531850"/>
                  </a:lnTo>
                  <a:lnTo>
                    <a:pt x="7525931" y="606082"/>
                  </a:lnTo>
                  <a:lnTo>
                    <a:pt x="7489736" y="667880"/>
                  </a:lnTo>
                  <a:lnTo>
                    <a:pt x="7455687" y="727811"/>
                  </a:lnTo>
                  <a:lnTo>
                    <a:pt x="7407249" y="815111"/>
                  </a:lnTo>
                  <a:lnTo>
                    <a:pt x="7386536" y="852004"/>
                  </a:lnTo>
                  <a:lnTo>
                    <a:pt x="7370407" y="879729"/>
                  </a:lnTo>
                  <a:lnTo>
                    <a:pt x="7338771" y="932040"/>
                  </a:lnTo>
                  <a:lnTo>
                    <a:pt x="7329310" y="951179"/>
                  </a:lnTo>
                  <a:lnTo>
                    <a:pt x="7324420" y="967193"/>
                  </a:lnTo>
                  <a:lnTo>
                    <a:pt x="7323036" y="982853"/>
                  </a:lnTo>
                  <a:lnTo>
                    <a:pt x="7333564" y="1034656"/>
                  </a:lnTo>
                  <a:lnTo>
                    <a:pt x="7360971" y="1080909"/>
                  </a:lnTo>
                  <a:lnTo>
                    <a:pt x="7398994" y="1114145"/>
                  </a:lnTo>
                  <a:lnTo>
                    <a:pt x="7441362" y="1126883"/>
                  </a:lnTo>
                  <a:lnTo>
                    <a:pt x="7464095" y="1122718"/>
                  </a:lnTo>
                  <a:lnTo>
                    <a:pt x="7483462" y="1110970"/>
                  </a:lnTo>
                  <a:lnTo>
                    <a:pt x="7498486" y="1092695"/>
                  </a:lnTo>
                  <a:lnTo>
                    <a:pt x="7508214" y="1069009"/>
                  </a:lnTo>
                  <a:lnTo>
                    <a:pt x="7523378" y="1016850"/>
                  </a:lnTo>
                  <a:lnTo>
                    <a:pt x="7540155" y="967460"/>
                  </a:lnTo>
                  <a:lnTo>
                    <a:pt x="7558392" y="921080"/>
                  </a:lnTo>
                  <a:lnTo>
                    <a:pt x="7577950" y="877976"/>
                  </a:lnTo>
                  <a:lnTo>
                    <a:pt x="7598702" y="838365"/>
                  </a:lnTo>
                  <a:lnTo>
                    <a:pt x="7620521" y="802513"/>
                  </a:lnTo>
                  <a:lnTo>
                    <a:pt x="7643254" y="770674"/>
                  </a:lnTo>
                  <a:lnTo>
                    <a:pt x="7680719" y="728751"/>
                  </a:lnTo>
                  <a:lnTo>
                    <a:pt x="7718311" y="696722"/>
                  </a:lnTo>
                  <a:lnTo>
                    <a:pt x="7753731" y="676262"/>
                  </a:lnTo>
                  <a:lnTo>
                    <a:pt x="7784706" y="669074"/>
                  </a:lnTo>
                  <a:lnTo>
                    <a:pt x="7811325" y="677799"/>
                  </a:lnTo>
                  <a:lnTo>
                    <a:pt x="7829867" y="705078"/>
                  </a:lnTo>
                  <a:lnTo>
                    <a:pt x="7840942" y="752627"/>
                  </a:lnTo>
                  <a:lnTo>
                    <a:pt x="7845158" y="822109"/>
                  </a:lnTo>
                  <a:lnTo>
                    <a:pt x="7846873" y="878128"/>
                  </a:lnTo>
                  <a:lnTo>
                    <a:pt x="7850289" y="924979"/>
                  </a:lnTo>
                  <a:lnTo>
                    <a:pt x="7855636" y="963155"/>
                  </a:lnTo>
                  <a:lnTo>
                    <a:pt x="7881188" y="1031684"/>
                  </a:lnTo>
                  <a:lnTo>
                    <a:pt x="7906779" y="1063625"/>
                  </a:lnTo>
                  <a:lnTo>
                    <a:pt x="7939494" y="1088783"/>
                  </a:lnTo>
                  <a:lnTo>
                    <a:pt x="7978978" y="1106970"/>
                  </a:lnTo>
                  <a:lnTo>
                    <a:pt x="8024812" y="1118019"/>
                  </a:lnTo>
                  <a:lnTo>
                    <a:pt x="8076616" y="1121740"/>
                  </a:lnTo>
                  <a:lnTo>
                    <a:pt x="8118729" y="1119390"/>
                  </a:lnTo>
                  <a:lnTo>
                    <a:pt x="8158581" y="1112367"/>
                  </a:lnTo>
                  <a:lnTo>
                    <a:pt x="8196148" y="1100670"/>
                  </a:lnTo>
                  <a:lnTo>
                    <a:pt x="8231429" y="1084287"/>
                  </a:lnTo>
                  <a:lnTo>
                    <a:pt x="8264449" y="1063244"/>
                  </a:lnTo>
                  <a:lnTo>
                    <a:pt x="8295195" y="1037513"/>
                  </a:lnTo>
                  <a:lnTo>
                    <a:pt x="8323681" y="1007122"/>
                  </a:lnTo>
                  <a:lnTo>
                    <a:pt x="8349894" y="972070"/>
                  </a:lnTo>
                  <a:lnTo>
                    <a:pt x="8373859" y="932345"/>
                  </a:lnTo>
                  <a:lnTo>
                    <a:pt x="8395551" y="887971"/>
                  </a:lnTo>
                  <a:lnTo>
                    <a:pt x="8415007" y="838936"/>
                  </a:lnTo>
                  <a:lnTo>
                    <a:pt x="8432190" y="785253"/>
                  </a:lnTo>
                  <a:lnTo>
                    <a:pt x="8447138" y="726909"/>
                  </a:lnTo>
                  <a:lnTo>
                    <a:pt x="8459838" y="663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59151" y="14375026"/>
            <a:ext cx="1857423" cy="4208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彩り豚汁うどん</dc:title>
  <dcterms:created xsi:type="dcterms:W3CDTF">2022-08-25T04:29:31Z</dcterms:created>
  <dcterms:modified xsi:type="dcterms:W3CDTF">2022-08-25T04:29:31Z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2022-08-25T00:00:00Z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2022-08-25T00:00:00Z</vt:filetime>
  </property>
  <property fmtid="{D5CDD505-2E9C-101B-9397-08002B2CF9AE}" pid="5" name="Producer">
    <vt:lpwstr>Adobe PDF library 16.07</vt:lpwstr>
  </property>
</Properties>
</file>