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06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202407白身魚のマヨチー焼き版下</dc:title>
  <dcterms:created xsi:type="dcterms:W3CDTF">2024-05-28T00:36:12Z</dcterms:created>
  <dcterms:modified xsi:type="dcterms:W3CDTF">2024-05-28T00:36:12Z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17.00</vt:lpwstr>
  </property>
</Properties>
</file>