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511998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709051" y="3399383"/>
              <a:ext cx="587375" cy="281305"/>
            </a:xfrm>
            <a:custGeom>
              <a:avLst/>
              <a:gdLst/>
              <a:ahLst/>
              <a:cxnLst/>
              <a:rect l="l" t="t" r="r" b="b"/>
              <a:pathLst>
                <a:path w="587375" h="281304">
                  <a:moveTo>
                    <a:pt x="255143" y="52743"/>
                  </a:moveTo>
                  <a:lnTo>
                    <a:pt x="254215" y="51219"/>
                  </a:lnTo>
                  <a:lnTo>
                    <a:pt x="252082" y="49390"/>
                  </a:lnTo>
                  <a:lnTo>
                    <a:pt x="248615" y="46342"/>
                  </a:lnTo>
                  <a:lnTo>
                    <a:pt x="228917" y="28968"/>
                  </a:lnTo>
                  <a:lnTo>
                    <a:pt x="227088" y="27444"/>
                  </a:lnTo>
                  <a:lnTo>
                    <a:pt x="225869" y="26835"/>
                  </a:lnTo>
                  <a:lnTo>
                    <a:pt x="222516" y="26835"/>
                  </a:lnTo>
                  <a:lnTo>
                    <a:pt x="221602" y="28346"/>
                  </a:lnTo>
                  <a:lnTo>
                    <a:pt x="220687" y="29578"/>
                  </a:lnTo>
                  <a:lnTo>
                    <a:pt x="209105" y="46342"/>
                  </a:lnTo>
                  <a:lnTo>
                    <a:pt x="57912" y="46342"/>
                  </a:lnTo>
                  <a:lnTo>
                    <a:pt x="49237" y="46240"/>
                  </a:lnTo>
                  <a:lnTo>
                    <a:pt x="41414" y="45961"/>
                  </a:lnTo>
                  <a:lnTo>
                    <a:pt x="34201" y="45567"/>
                  </a:lnTo>
                  <a:lnTo>
                    <a:pt x="27432" y="45123"/>
                  </a:lnTo>
                  <a:lnTo>
                    <a:pt x="32613" y="60667"/>
                  </a:lnTo>
                  <a:lnTo>
                    <a:pt x="43891" y="59448"/>
                  </a:lnTo>
                  <a:lnTo>
                    <a:pt x="255143" y="59448"/>
                  </a:lnTo>
                  <a:lnTo>
                    <a:pt x="255143" y="52743"/>
                  </a:lnTo>
                  <a:close/>
                </a:path>
                <a:path w="587375" h="281304">
                  <a:moveTo>
                    <a:pt x="281952" y="227101"/>
                  </a:moveTo>
                  <a:lnTo>
                    <a:pt x="280136" y="225577"/>
                  </a:lnTo>
                  <a:lnTo>
                    <a:pt x="278917" y="224663"/>
                  </a:lnTo>
                  <a:lnTo>
                    <a:pt x="275463" y="221615"/>
                  </a:lnTo>
                  <a:lnTo>
                    <a:pt x="255435" y="203936"/>
                  </a:lnTo>
                  <a:lnTo>
                    <a:pt x="254215" y="202717"/>
                  </a:lnTo>
                  <a:lnTo>
                    <a:pt x="253009" y="202107"/>
                  </a:lnTo>
                  <a:lnTo>
                    <a:pt x="249339" y="202107"/>
                  </a:lnTo>
                  <a:lnTo>
                    <a:pt x="248119" y="203631"/>
                  </a:lnTo>
                  <a:lnTo>
                    <a:pt x="235927" y="221615"/>
                  </a:lnTo>
                  <a:lnTo>
                    <a:pt x="30784" y="221615"/>
                  </a:lnTo>
                  <a:lnTo>
                    <a:pt x="21932" y="221513"/>
                  </a:lnTo>
                  <a:lnTo>
                    <a:pt x="14008" y="221234"/>
                  </a:lnTo>
                  <a:lnTo>
                    <a:pt x="6769" y="220840"/>
                  </a:lnTo>
                  <a:lnTo>
                    <a:pt x="0" y="220395"/>
                  </a:lnTo>
                  <a:lnTo>
                    <a:pt x="5486" y="235940"/>
                  </a:lnTo>
                  <a:lnTo>
                    <a:pt x="16764" y="234721"/>
                  </a:lnTo>
                  <a:lnTo>
                    <a:pt x="281952" y="234721"/>
                  </a:lnTo>
                  <a:lnTo>
                    <a:pt x="281952" y="227101"/>
                  </a:lnTo>
                  <a:close/>
                </a:path>
                <a:path w="587375" h="281304">
                  <a:moveTo>
                    <a:pt x="418795" y="91757"/>
                  </a:moveTo>
                  <a:lnTo>
                    <a:pt x="416052" y="88404"/>
                  </a:lnTo>
                  <a:lnTo>
                    <a:pt x="413461" y="85966"/>
                  </a:lnTo>
                  <a:lnTo>
                    <a:pt x="400202" y="73456"/>
                  </a:lnTo>
                  <a:lnTo>
                    <a:pt x="399288" y="72859"/>
                  </a:lnTo>
                  <a:lnTo>
                    <a:pt x="397764" y="71031"/>
                  </a:lnTo>
                  <a:lnTo>
                    <a:pt x="394106" y="71031"/>
                  </a:lnTo>
                  <a:lnTo>
                    <a:pt x="393496" y="72555"/>
                  </a:lnTo>
                  <a:lnTo>
                    <a:pt x="392277" y="74079"/>
                  </a:lnTo>
                  <a:lnTo>
                    <a:pt x="383743" y="85966"/>
                  </a:lnTo>
                  <a:lnTo>
                    <a:pt x="374904" y="85966"/>
                  </a:lnTo>
                  <a:lnTo>
                    <a:pt x="374904" y="35356"/>
                  </a:lnTo>
                  <a:lnTo>
                    <a:pt x="374904" y="31699"/>
                  </a:lnTo>
                  <a:lnTo>
                    <a:pt x="384352" y="29870"/>
                  </a:lnTo>
                  <a:lnTo>
                    <a:pt x="388620" y="28956"/>
                  </a:lnTo>
                  <a:lnTo>
                    <a:pt x="398678" y="26517"/>
                  </a:lnTo>
                  <a:lnTo>
                    <a:pt x="402640" y="28346"/>
                  </a:lnTo>
                  <a:lnTo>
                    <a:pt x="405396" y="29565"/>
                  </a:lnTo>
                  <a:lnTo>
                    <a:pt x="411492" y="29565"/>
                  </a:lnTo>
                  <a:lnTo>
                    <a:pt x="413004" y="27736"/>
                  </a:lnTo>
                  <a:lnTo>
                    <a:pt x="413004" y="26517"/>
                  </a:lnTo>
                  <a:lnTo>
                    <a:pt x="413004" y="22860"/>
                  </a:lnTo>
                  <a:lnTo>
                    <a:pt x="410260" y="19812"/>
                  </a:lnTo>
                  <a:lnTo>
                    <a:pt x="409041" y="18288"/>
                  </a:lnTo>
                  <a:lnTo>
                    <a:pt x="393801" y="1524"/>
                  </a:lnTo>
                  <a:lnTo>
                    <a:pt x="376859" y="11239"/>
                  </a:lnTo>
                  <a:lnTo>
                    <a:pt x="353174" y="20701"/>
                  </a:lnTo>
                  <a:lnTo>
                    <a:pt x="327787" y="29171"/>
                  </a:lnTo>
                  <a:lnTo>
                    <a:pt x="305701" y="35966"/>
                  </a:lnTo>
                  <a:lnTo>
                    <a:pt x="306628" y="40551"/>
                  </a:lnTo>
                  <a:lnTo>
                    <a:pt x="323189" y="39268"/>
                  </a:lnTo>
                  <a:lnTo>
                    <a:pt x="335419" y="38074"/>
                  </a:lnTo>
                  <a:lnTo>
                    <a:pt x="345376" y="36817"/>
                  </a:lnTo>
                  <a:lnTo>
                    <a:pt x="355092" y="35356"/>
                  </a:lnTo>
                  <a:lnTo>
                    <a:pt x="355092" y="85966"/>
                  </a:lnTo>
                  <a:lnTo>
                    <a:pt x="335889" y="85966"/>
                  </a:lnTo>
                  <a:lnTo>
                    <a:pt x="327037" y="85864"/>
                  </a:lnTo>
                  <a:lnTo>
                    <a:pt x="319112" y="85598"/>
                  </a:lnTo>
                  <a:lnTo>
                    <a:pt x="311886" y="85204"/>
                  </a:lnTo>
                  <a:lnTo>
                    <a:pt x="305104" y="84747"/>
                  </a:lnTo>
                  <a:lnTo>
                    <a:pt x="309664" y="99377"/>
                  </a:lnTo>
                  <a:lnTo>
                    <a:pt x="321564" y="98158"/>
                  </a:lnTo>
                  <a:lnTo>
                    <a:pt x="352653" y="98158"/>
                  </a:lnTo>
                  <a:lnTo>
                    <a:pt x="342138" y="134607"/>
                  </a:lnTo>
                  <a:lnTo>
                    <a:pt x="328523" y="167932"/>
                  </a:lnTo>
                  <a:lnTo>
                    <a:pt x="314591" y="195999"/>
                  </a:lnTo>
                  <a:lnTo>
                    <a:pt x="303276" y="216433"/>
                  </a:lnTo>
                  <a:lnTo>
                    <a:pt x="307238" y="219176"/>
                  </a:lnTo>
                  <a:lnTo>
                    <a:pt x="325132" y="197523"/>
                  </a:lnTo>
                  <a:lnTo>
                    <a:pt x="338594" y="177152"/>
                  </a:lnTo>
                  <a:lnTo>
                    <a:pt x="348335" y="158864"/>
                  </a:lnTo>
                  <a:lnTo>
                    <a:pt x="355092" y="143573"/>
                  </a:lnTo>
                  <a:lnTo>
                    <a:pt x="354977" y="234340"/>
                  </a:lnTo>
                  <a:lnTo>
                    <a:pt x="354355" y="262788"/>
                  </a:lnTo>
                  <a:lnTo>
                    <a:pt x="354253" y="267944"/>
                  </a:lnTo>
                  <a:lnTo>
                    <a:pt x="354177" y="277698"/>
                  </a:lnTo>
                  <a:lnTo>
                    <a:pt x="354482" y="280746"/>
                  </a:lnTo>
                  <a:lnTo>
                    <a:pt x="375513" y="280746"/>
                  </a:lnTo>
                  <a:lnTo>
                    <a:pt x="375386" y="260934"/>
                  </a:lnTo>
                  <a:lnTo>
                    <a:pt x="374992" y="234340"/>
                  </a:lnTo>
                  <a:lnTo>
                    <a:pt x="374904" y="143573"/>
                  </a:lnTo>
                  <a:lnTo>
                    <a:pt x="374904" y="125285"/>
                  </a:lnTo>
                  <a:lnTo>
                    <a:pt x="381355" y="133464"/>
                  </a:lnTo>
                  <a:lnTo>
                    <a:pt x="400812" y="171919"/>
                  </a:lnTo>
                  <a:lnTo>
                    <a:pt x="401726" y="174663"/>
                  </a:lnTo>
                  <a:lnTo>
                    <a:pt x="411784" y="174663"/>
                  </a:lnTo>
                  <a:lnTo>
                    <a:pt x="414832" y="169786"/>
                  </a:lnTo>
                  <a:lnTo>
                    <a:pt x="414832" y="162166"/>
                  </a:lnTo>
                  <a:lnTo>
                    <a:pt x="388696" y="125285"/>
                  </a:lnTo>
                  <a:lnTo>
                    <a:pt x="374904" y="117665"/>
                  </a:lnTo>
                  <a:lnTo>
                    <a:pt x="374904" y="98158"/>
                  </a:lnTo>
                  <a:lnTo>
                    <a:pt x="418795" y="98158"/>
                  </a:lnTo>
                  <a:lnTo>
                    <a:pt x="418795" y="91757"/>
                  </a:lnTo>
                  <a:close/>
                </a:path>
                <a:path w="587375" h="281304">
                  <a:moveTo>
                    <a:pt x="587070" y="260934"/>
                  </a:moveTo>
                  <a:lnTo>
                    <a:pt x="584619" y="258495"/>
                  </a:lnTo>
                  <a:lnTo>
                    <a:pt x="584009" y="258191"/>
                  </a:lnTo>
                  <a:lnTo>
                    <a:pt x="581355" y="255752"/>
                  </a:lnTo>
                  <a:lnTo>
                    <a:pt x="564807" y="240512"/>
                  </a:lnTo>
                  <a:lnTo>
                    <a:pt x="562673" y="238379"/>
                  </a:lnTo>
                  <a:lnTo>
                    <a:pt x="561771" y="238074"/>
                  </a:lnTo>
                  <a:lnTo>
                    <a:pt x="559015" y="238074"/>
                  </a:lnTo>
                  <a:lnTo>
                    <a:pt x="557809" y="238988"/>
                  </a:lnTo>
                  <a:lnTo>
                    <a:pt x="556577" y="240817"/>
                  </a:lnTo>
                  <a:lnTo>
                    <a:pt x="546214" y="255752"/>
                  </a:lnTo>
                  <a:lnTo>
                    <a:pt x="501103" y="255752"/>
                  </a:lnTo>
                  <a:lnTo>
                    <a:pt x="501103" y="224967"/>
                  </a:lnTo>
                  <a:lnTo>
                    <a:pt x="576084" y="224967"/>
                  </a:lnTo>
                  <a:lnTo>
                    <a:pt x="576084" y="218567"/>
                  </a:lnTo>
                  <a:lnTo>
                    <a:pt x="574255" y="216433"/>
                  </a:lnTo>
                  <a:lnTo>
                    <a:pt x="573354" y="215506"/>
                  </a:lnTo>
                  <a:lnTo>
                    <a:pt x="570699" y="213080"/>
                  </a:lnTo>
                  <a:lnTo>
                    <a:pt x="554748" y="198437"/>
                  </a:lnTo>
                  <a:lnTo>
                    <a:pt x="552310" y="196303"/>
                  </a:lnTo>
                  <a:lnTo>
                    <a:pt x="551395" y="195999"/>
                  </a:lnTo>
                  <a:lnTo>
                    <a:pt x="548347" y="195999"/>
                  </a:lnTo>
                  <a:lnTo>
                    <a:pt x="547116" y="197548"/>
                  </a:lnTo>
                  <a:lnTo>
                    <a:pt x="546519" y="198755"/>
                  </a:lnTo>
                  <a:lnTo>
                    <a:pt x="536155" y="213080"/>
                  </a:lnTo>
                  <a:lnTo>
                    <a:pt x="501103" y="213080"/>
                  </a:lnTo>
                  <a:lnTo>
                    <a:pt x="501103" y="185635"/>
                  </a:lnTo>
                  <a:lnTo>
                    <a:pt x="542556" y="185635"/>
                  </a:lnTo>
                  <a:lnTo>
                    <a:pt x="542556" y="193560"/>
                  </a:lnTo>
                  <a:lnTo>
                    <a:pt x="559320" y="193560"/>
                  </a:lnTo>
                  <a:lnTo>
                    <a:pt x="563905" y="190207"/>
                  </a:lnTo>
                  <a:lnTo>
                    <a:pt x="563905" y="185635"/>
                  </a:lnTo>
                  <a:lnTo>
                    <a:pt x="563905" y="183502"/>
                  </a:lnTo>
                  <a:lnTo>
                    <a:pt x="563562" y="173748"/>
                  </a:lnTo>
                  <a:lnTo>
                    <a:pt x="562864" y="154152"/>
                  </a:lnTo>
                  <a:lnTo>
                    <a:pt x="562775" y="150368"/>
                  </a:lnTo>
                  <a:lnTo>
                    <a:pt x="562673" y="144183"/>
                  </a:lnTo>
                  <a:lnTo>
                    <a:pt x="562673" y="131991"/>
                  </a:lnTo>
                  <a:lnTo>
                    <a:pt x="562673" y="108216"/>
                  </a:lnTo>
                  <a:lnTo>
                    <a:pt x="570611" y="103644"/>
                  </a:lnTo>
                  <a:lnTo>
                    <a:pt x="572731" y="102425"/>
                  </a:lnTo>
                  <a:lnTo>
                    <a:pt x="573036" y="100291"/>
                  </a:lnTo>
                  <a:lnTo>
                    <a:pt x="573036" y="96024"/>
                  </a:lnTo>
                  <a:lnTo>
                    <a:pt x="571525" y="95110"/>
                  </a:lnTo>
                  <a:lnTo>
                    <a:pt x="570293" y="93891"/>
                  </a:lnTo>
                  <a:lnTo>
                    <a:pt x="567207" y="91452"/>
                  </a:lnTo>
                  <a:lnTo>
                    <a:pt x="554139" y="81089"/>
                  </a:lnTo>
                  <a:lnTo>
                    <a:pt x="551395" y="79248"/>
                  </a:lnTo>
                  <a:lnTo>
                    <a:pt x="548652" y="79248"/>
                  </a:lnTo>
                  <a:lnTo>
                    <a:pt x="547738" y="79870"/>
                  </a:lnTo>
                  <a:lnTo>
                    <a:pt x="546519" y="81699"/>
                  </a:lnTo>
                  <a:lnTo>
                    <a:pt x="542556" y="87223"/>
                  </a:lnTo>
                  <a:lnTo>
                    <a:pt x="542556" y="103644"/>
                  </a:lnTo>
                  <a:lnTo>
                    <a:pt x="542556" y="131991"/>
                  </a:lnTo>
                  <a:lnTo>
                    <a:pt x="542556" y="144183"/>
                  </a:lnTo>
                  <a:lnTo>
                    <a:pt x="542556" y="173748"/>
                  </a:lnTo>
                  <a:lnTo>
                    <a:pt x="501408" y="173748"/>
                  </a:lnTo>
                  <a:lnTo>
                    <a:pt x="501408" y="144183"/>
                  </a:lnTo>
                  <a:lnTo>
                    <a:pt x="542556" y="144183"/>
                  </a:lnTo>
                  <a:lnTo>
                    <a:pt x="542556" y="131991"/>
                  </a:lnTo>
                  <a:lnTo>
                    <a:pt x="501408" y="131991"/>
                  </a:lnTo>
                  <a:lnTo>
                    <a:pt x="501408" y="103644"/>
                  </a:lnTo>
                  <a:lnTo>
                    <a:pt x="542556" y="103644"/>
                  </a:lnTo>
                  <a:lnTo>
                    <a:pt x="542556" y="87223"/>
                  </a:lnTo>
                  <a:lnTo>
                    <a:pt x="539508" y="91452"/>
                  </a:lnTo>
                  <a:lnTo>
                    <a:pt x="501103" y="91452"/>
                  </a:lnTo>
                  <a:lnTo>
                    <a:pt x="501103" y="67983"/>
                  </a:lnTo>
                  <a:lnTo>
                    <a:pt x="501103" y="67665"/>
                  </a:lnTo>
                  <a:lnTo>
                    <a:pt x="584314" y="67665"/>
                  </a:lnTo>
                  <a:lnTo>
                    <a:pt x="584314" y="60972"/>
                  </a:lnTo>
                  <a:lnTo>
                    <a:pt x="582485" y="58839"/>
                  </a:lnTo>
                  <a:lnTo>
                    <a:pt x="581583" y="57912"/>
                  </a:lnTo>
                  <a:lnTo>
                    <a:pt x="579005" y="55473"/>
                  </a:lnTo>
                  <a:lnTo>
                    <a:pt x="563283" y="40551"/>
                  </a:lnTo>
                  <a:lnTo>
                    <a:pt x="561708" y="39268"/>
                  </a:lnTo>
                  <a:lnTo>
                    <a:pt x="560539" y="38100"/>
                  </a:lnTo>
                  <a:lnTo>
                    <a:pt x="557187" y="38100"/>
                  </a:lnTo>
                  <a:lnTo>
                    <a:pt x="555967" y="39319"/>
                  </a:lnTo>
                  <a:lnTo>
                    <a:pt x="554748" y="41148"/>
                  </a:lnTo>
                  <a:lnTo>
                    <a:pt x="544690" y="55473"/>
                  </a:lnTo>
                  <a:lnTo>
                    <a:pt x="501103" y="55473"/>
                  </a:lnTo>
                  <a:lnTo>
                    <a:pt x="501103" y="30797"/>
                  </a:lnTo>
                  <a:lnTo>
                    <a:pt x="501103" y="28956"/>
                  </a:lnTo>
                  <a:lnTo>
                    <a:pt x="527075" y="26365"/>
                  </a:lnTo>
                  <a:lnTo>
                    <a:pt x="536498" y="25273"/>
                  </a:lnTo>
                  <a:lnTo>
                    <a:pt x="548043" y="23774"/>
                  </a:lnTo>
                  <a:lnTo>
                    <a:pt x="554748" y="26835"/>
                  </a:lnTo>
                  <a:lnTo>
                    <a:pt x="555675" y="27127"/>
                  </a:lnTo>
                  <a:lnTo>
                    <a:pt x="562978" y="27127"/>
                  </a:lnTo>
                  <a:lnTo>
                    <a:pt x="563257" y="23774"/>
                  </a:lnTo>
                  <a:lnTo>
                    <a:pt x="563283" y="20421"/>
                  </a:lnTo>
                  <a:lnTo>
                    <a:pt x="561149" y="18592"/>
                  </a:lnTo>
                  <a:lnTo>
                    <a:pt x="559930" y="17373"/>
                  </a:lnTo>
                  <a:lnTo>
                    <a:pt x="540423" y="0"/>
                  </a:lnTo>
                  <a:lnTo>
                    <a:pt x="519645" y="7683"/>
                  </a:lnTo>
                  <a:lnTo>
                    <a:pt x="487451" y="15506"/>
                  </a:lnTo>
                  <a:lnTo>
                    <a:pt x="449884" y="22593"/>
                  </a:lnTo>
                  <a:lnTo>
                    <a:pt x="413004" y="28041"/>
                  </a:lnTo>
                  <a:lnTo>
                    <a:pt x="413613" y="32931"/>
                  </a:lnTo>
                  <a:lnTo>
                    <a:pt x="427901" y="32854"/>
                  </a:lnTo>
                  <a:lnTo>
                    <a:pt x="441769" y="32550"/>
                  </a:lnTo>
                  <a:lnTo>
                    <a:pt x="458317" y="31902"/>
                  </a:lnTo>
                  <a:lnTo>
                    <a:pt x="480682" y="30797"/>
                  </a:lnTo>
                  <a:lnTo>
                    <a:pt x="480682" y="55473"/>
                  </a:lnTo>
                  <a:lnTo>
                    <a:pt x="437095" y="55473"/>
                  </a:lnTo>
                  <a:lnTo>
                    <a:pt x="428637" y="55372"/>
                  </a:lnTo>
                  <a:lnTo>
                    <a:pt x="420928" y="55105"/>
                  </a:lnTo>
                  <a:lnTo>
                    <a:pt x="406603" y="54267"/>
                  </a:lnTo>
                  <a:lnTo>
                    <a:pt x="411175" y="69189"/>
                  </a:lnTo>
                  <a:lnTo>
                    <a:pt x="421551" y="67983"/>
                  </a:lnTo>
                  <a:lnTo>
                    <a:pt x="480682" y="67983"/>
                  </a:lnTo>
                  <a:lnTo>
                    <a:pt x="480682" y="91452"/>
                  </a:lnTo>
                  <a:lnTo>
                    <a:pt x="480682" y="103644"/>
                  </a:lnTo>
                  <a:lnTo>
                    <a:pt x="480682" y="131991"/>
                  </a:lnTo>
                  <a:lnTo>
                    <a:pt x="480682" y="144183"/>
                  </a:lnTo>
                  <a:lnTo>
                    <a:pt x="480682" y="173748"/>
                  </a:lnTo>
                  <a:lnTo>
                    <a:pt x="441655" y="173748"/>
                  </a:lnTo>
                  <a:lnTo>
                    <a:pt x="441655" y="144183"/>
                  </a:lnTo>
                  <a:lnTo>
                    <a:pt x="480682" y="144183"/>
                  </a:lnTo>
                  <a:lnTo>
                    <a:pt x="480682" y="131991"/>
                  </a:lnTo>
                  <a:lnTo>
                    <a:pt x="441655" y="131991"/>
                  </a:lnTo>
                  <a:lnTo>
                    <a:pt x="441655" y="103644"/>
                  </a:lnTo>
                  <a:lnTo>
                    <a:pt x="480682" y="103644"/>
                  </a:lnTo>
                  <a:lnTo>
                    <a:pt x="480682" y="91452"/>
                  </a:lnTo>
                  <a:lnTo>
                    <a:pt x="443788" y="91452"/>
                  </a:lnTo>
                  <a:lnTo>
                    <a:pt x="420319" y="79870"/>
                  </a:lnTo>
                  <a:lnTo>
                    <a:pt x="420916" y="88404"/>
                  </a:lnTo>
                  <a:lnTo>
                    <a:pt x="421220" y="96024"/>
                  </a:lnTo>
                  <a:lnTo>
                    <a:pt x="421322" y="99377"/>
                  </a:lnTo>
                  <a:lnTo>
                    <a:pt x="421436" y="162166"/>
                  </a:lnTo>
                  <a:lnTo>
                    <a:pt x="420763" y="184429"/>
                  </a:lnTo>
                  <a:lnTo>
                    <a:pt x="420662" y="193560"/>
                  </a:lnTo>
                  <a:lnTo>
                    <a:pt x="420928" y="196926"/>
                  </a:lnTo>
                  <a:lnTo>
                    <a:pt x="441363" y="196926"/>
                  </a:lnTo>
                  <a:lnTo>
                    <a:pt x="441363" y="185635"/>
                  </a:lnTo>
                  <a:lnTo>
                    <a:pt x="480682" y="185635"/>
                  </a:lnTo>
                  <a:lnTo>
                    <a:pt x="480682" y="213080"/>
                  </a:lnTo>
                  <a:lnTo>
                    <a:pt x="443496" y="213080"/>
                  </a:lnTo>
                  <a:lnTo>
                    <a:pt x="435038" y="212979"/>
                  </a:lnTo>
                  <a:lnTo>
                    <a:pt x="427291" y="212699"/>
                  </a:lnTo>
                  <a:lnTo>
                    <a:pt x="412699" y="211848"/>
                  </a:lnTo>
                  <a:lnTo>
                    <a:pt x="417880" y="226491"/>
                  </a:lnTo>
                  <a:lnTo>
                    <a:pt x="429768" y="225272"/>
                  </a:lnTo>
                  <a:lnTo>
                    <a:pt x="433438" y="224967"/>
                  </a:lnTo>
                  <a:lnTo>
                    <a:pt x="480682" y="224967"/>
                  </a:lnTo>
                  <a:lnTo>
                    <a:pt x="480682" y="255752"/>
                  </a:lnTo>
                  <a:lnTo>
                    <a:pt x="425513" y="255752"/>
                  </a:lnTo>
                  <a:lnTo>
                    <a:pt x="416801" y="255651"/>
                  </a:lnTo>
                  <a:lnTo>
                    <a:pt x="408851" y="255371"/>
                  </a:lnTo>
                  <a:lnTo>
                    <a:pt x="401535" y="254990"/>
                  </a:lnTo>
                  <a:lnTo>
                    <a:pt x="394716" y="254533"/>
                  </a:lnTo>
                  <a:lnTo>
                    <a:pt x="399897" y="269163"/>
                  </a:lnTo>
                  <a:lnTo>
                    <a:pt x="412089" y="267944"/>
                  </a:lnTo>
                  <a:lnTo>
                    <a:pt x="587070" y="267944"/>
                  </a:lnTo>
                  <a:lnTo>
                    <a:pt x="587070" y="2609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35107" y="3437788"/>
              <a:ext cx="246608" cy="219481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622842" y="3398469"/>
              <a:ext cx="574675" cy="283210"/>
            </a:xfrm>
            <a:custGeom>
              <a:avLst/>
              <a:gdLst/>
              <a:ahLst/>
              <a:cxnLst/>
              <a:rect l="l" t="t" r="r" b="b"/>
              <a:pathLst>
                <a:path w="574675" h="283210">
                  <a:moveTo>
                    <a:pt x="104241" y="70726"/>
                  </a:moveTo>
                  <a:lnTo>
                    <a:pt x="103022" y="68580"/>
                  </a:lnTo>
                  <a:lnTo>
                    <a:pt x="101803" y="67678"/>
                  </a:lnTo>
                  <a:lnTo>
                    <a:pt x="98602" y="64617"/>
                  </a:lnTo>
                  <a:lnTo>
                    <a:pt x="88087" y="54559"/>
                  </a:lnTo>
                  <a:lnTo>
                    <a:pt x="86563" y="53352"/>
                  </a:lnTo>
                  <a:lnTo>
                    <a:pt x="85648" y="52120"/>
                  </a:lnTo>
                  <a:lnTo>
                    <a:pt x="81991" y="52120"/>
                  </a:lnTo>
                  <a:lnTo>
                    <a:pt x="81076" y="53657"/>
                  </a:lnTo>
                  <a:lnTo>
                    <a:pt x="80162" y="54864"/>
                  </a:lnTo>
                  <a:lnTo>
                    <a:pt x="73152" y="64617"/>
                  </a:lnTo>
                  <a:lnTo>
                    <a:pt x="64008" y="64617"/>
                  </a:lnTo>
                  <a:lnTo>
                    <a:pt x="64008" y="16764"/>
                  </a:lnTo>
                  <a:lnTo>
                    <a:pt x="73152" y="13411"/>
                  </a:lnTo>
                  <a:lnTo>
                    <a:pt x="75285" y="11582"/>
                  </a:lnTo>
                  <a:lnTo>
                    <a:pt x="75285" y="4876"/>
                  </a:lnTo>
                  <a:lnTo>
                    <a:pt x="70408" y="4267"/>
                  </a:lnTo>
                  <a:lnTo>
                    <a:pt x="67665" y="3962"/>
                  </a:lnTo>
                  <a:lnTo>
                    <a:pt x="42062" y="609"/>
                  </a:lnTo>
                  <a:lnTo>
                    <a:pt x="42506" y="5765"/>
                  </a:lnTo>
                  <a:lnTo>
                    <a:pt x="42900" y="12801"/>
                  </a:lnTo>
                  <a:lnTo>
                    <a:pt x="43167" y="20726"/>
                  </a:lnTo>
                  <a:lnTo>
                    <a:pt x="43281" y="64617"/>
                  </a:lnTo>
                  <a:lnTo>
                    <a:pt x="32308" y="64617"/>
                  </a:lnTo>
                  <a:lnTo>
                    <a:pt x="23418" y="64516"/>
                  </a:lnTo>
                  <a:lnTo>
                    <a:pt x="15417" y="64249"/>
                  </a:lnTo>
                  <a:lnTo>
                    <a:pt x="8166" y="63855"/>
                  </a:lnTo>
                  <a:lnTo>
                    <a:pt x="1511" y="63411"/>
                  </a:lnTo>
                  <a:lnTo>
                    <a:pt x="6705" y="78028"/>
                  </a:lnTo>
                  <a:lnTo>
                    <a:pt x="21640" y="76822"/>
                  </a:lnTo>
                  <a:lnTo>
                    <a:pt x="43281" y="76822"/>
                  </a:lnTo>
                  <a:lnTo>
                    <a:pt x="43281" y="145097"/>
                  </a:lnTo>
                  <a:lnTo>
                    <a:pt x="33807" y="147523"/>
                  </a:lnTo>
                  <a:lnTo>
                    <a:pt x="23126" y="150050"/>
                  </a:lnTo>
                  <a:lnTo>
                    <a:pt x="11684" y="152476"/>
                  </a:lnTo>
                  <a:lnTo>
                    <a:pt x="0" y="154546"/>
                  </a:lnTo>
                  <a:lnTo>
                    <a:pt x="9144" y="178320"/>
                  </a:lnTo>
                  <a:lnTo>
                    <a:pt x="10668" y="182587"/>
                  </a:lnTo>
                  <a:lnTo>
                    <a:pt x="12192" y="184124"/>
                  </a:lnTo>
                  <a:lnTo>
                    <a:pt x="18897" y="184124"/>
                  </a:lnTo>
                  <a:lnTo>
                    <a:pt x="18973" y="179539"/>
                  </a:lnTo>
                  <a:lnTo>
                    <a:pt x="19507" y="174053"/>
                  </a:lnTo>
                  <a:lnTo>
                    <a:pt x="26123" y="171310"/>
                  </a:lnTo>
                  <a:lnTo>
                    <a:pt x="31051" y="169214"/>
                  </a:lnTo>
                  <a:lnTo>
                    <a:pt x="36258" y="166903"/>
                  </a:lnTo>
                  <a:lnTo>
                    <a:pt x="43281" y="163690"/>
                  </a:lnTo>
                  <a:lnTo>
                    <a:pt x="43281" y="252399"/>
                  </a:lnTo>
                  <a:lnTo>
                    <a:pt x="36880" y="252095"/>
                  </a:lnTo>
                  <a:lnTo>
                    <a:pt x="1828" y="250875"/>
                  </a:lnTo>
                  <a:lnTo>
                    <a:pt x="1828" y="255752"/>
                  </a:lnTo>
                  <a:lnTo>
                    <a:pt x="20739" y="262191"/>
                  </a:lnTo>
                  <a:lnTo>
                    <a:pt x="30594" y="268173"/>
                  </a:lnTo>
                  <a:lnTo>
                    <a:pt x="34442" y="274269"/>
                  </a:lnTo>
                  <a:lnTo>
                    <a:pt x="35356" y="281051"/>
                  </a:lnTo>
                  <a:lnTo>
                    <a:pt x="51930" y="278003"/>
                  </a:lnTo>
                  <a:lnTo>
                    <a:pt x="60756" y="272440"/>
                  </a:lnTo>
                  <a:lnTo>
                    <a:pt x="64287" y="264934"/>
                  </a:lnTo>
                  <a:lnTo>
                    <a:pt x="64871" y="256628"/>
                  </a:lnTo>
                  <a:lnTo>
                    <a:pt x="64858" y="252399"/>
                  </a:lnTo>
                  <a:lnTo>
                    <a:pt x="64770" y="247218"/>
                  </a:lnTo>
                  <a:lnTo>
                    <a:pt x="64147" y="221132"/>
                  </a:lnTo>
                  <a:lnTo>
                    <a:pt x="64020" y="213309"/>
                  </a:lnTo>
                  <a:lnTo>
                    <a:pt x="64008" y="163690"/>
                  </a:lnTo>
                  <a:lnTo>
                    <a:pt x="64008" y="154241"/>
                  </a:lnTo>
                  <a:lnTo>
                    <a:pt x="77000" y="147701"/>
                  </a:lnTo>
                  <a:lnTo>
                    <a:pt x="87058" y="142316"/>
                  </a:lnTo>
                  <a:lnTo>
                    <a:pt x="91770" y="139611"/>
                  </a:lnTo>
                  <a:lnTo>
                    <a:pt x="95338" y="137579"/>
                  </a:lnTo>
                  <a:lnTo>
                    <a:pt x="103022" y="132905"/>
                  </a:lnTo>
                  <a:lnTo>
                    <a:pt x="101206" y="128333"/>
                  </a:lnTo>
                  <a:lnTo>
                    <a:pt x="92849" y="131089"/>
                  </a:lnTo>
                  <a:lnTo>
                    <a:pt x="84772" y="133629"/>
                  </a:lnTo>
                  <a:lnTo>
                    <a:pt x="75603" y="136359"/>
                  </a:lnTo>
                  <a:lnTo>
                    <a:pt x="64008" y="139611"/>
                  </a:lnTo>
                  <a:lnTo>
                    <a:pt x="64008" y="76822"/>
                  </a:lnTo>
                  <a:lnTo>
                    <a:pt x="103632" y="76822"/>
                  </a:lnTo>
                  <a:lnTo>
                    <a:pt x="104241" y="76073"/>
                  </a:lnTo>
                  <a:lnTo>
                    <a:pt x="104241" y="70726"/>
                  </a:lnTo>
                  <a:close/>
                </a:path>
                <a:path w="574675" h="283210">
                  <a:moveTo>
                    <a:pt x="282257" y="251180"/>
                  </a:moveTo>
                  <a:lnTo>
                    <a:pt x="281355" y="249656"/>
                  </a:lnTo>
                  <a:lnTo>
                    <a:pt x="281038" y="249047"/>
                  </a:lnTo>
                  <a:lnTo>
                    <a:pt x="280123" y="247218"/>
                  </a:lnTo>
                  <a:lnTo>
                    <a:pt x="276161" y="241427"/>
                  </a:lnTo>
                  <a:lnTo>
                    <a:pt x="275564" y="239903"/>
                  </a:lnTo>
                  <a:lnTo>
                    <a:pt x="274523" y="233654"/>
                  </a:lnTo>
                  <a:lnTo>
                    <a:pt x="273685" y="222377"/>
                  </a:lnTo>
                  <a:lnTo>
                    <a:pt x="273024" y="210413"/>
                  </a:lnTo>
                  <a:lnTo>
                    <a:pt x="272503" y="202107"/>
                  </a:lnTo>
                  <a:lnTo>
                    <a:pt x="267931" y="202107"/>
                  </a:lnTo>
                  <a:lnTo>
                    <a:pt x="265658" y="210807"/>
                  </a:lnTo>
                  <a:lnTo>
                    <a:pt x="262585" y="222377"/>
                  </a:lnTo>
                  <a:lnTo>
                    <a:pt x="259435" y="233654"/>
                  </a:lnTo>
                  <a:lnTo>
                    <a:pt x="257276" y="240512"/>
                  </a:lnTo>
                  <a:lnTo>
                    <a:pt x="253911" y="248437"/>
                  </a:lnTo>
                  <a:lnTo>
                    <a:pt x="250558" y="249047"/>
                  </a:lnTo>
                  <a:lnTo>
                    <a:pt x="208495" y="249047"/>
                  </a:lnTo>
                  <a:lnTo>
                    <a:pt x="206768" y="247624"/>
                  </a:lnTo>
                  <a:lnTo>
                    <a:pt x="206667" y="163080"/>
                  </a:lnTo>
                  <a:lnTo>
                    <a:pt x="240804" y="163080"/>
                  </a:lnTo>
                  <a:lnTo>
                    <a:pt x="240804" y="173139"/>
                  </a:lnTo>
                  <a:lnTo>
                    <a:pt x="252996" y="173139"/>
                  </a:lnTo>
                  <a:lnTo>
                    <a:pt x="262750" y="171919"/>
                  </a:lnTo>
                  <a:lnTo>
                    <a:pt x="262737" y="163080"/>
                  </a:lnTo>
                  <a:lnTo>
                    <a:pt x="262559" y="156032"/>
                  </a:lnTo>
                  <a:lnTo>
                    <a:pt x="262369" y="150888"/>
                  </a:lnTo>
                  <a:lnTo>
                    <a:pt x="261708" y="132905"/>
                  </a:lnTo>
                  <a:lnTo>
                    <a:pt x="261594" y="128333"/>
                  </a:lnTo>
                  <a:lnTo>
                    <a:pt x="261543" y="105778"/>
                  </a:lnTo>
                  <a:lnTo>
                    <a:pt x="270802" y="100596"/>
                  </a:lnTo>
                  <a:lnTo>
                    <a:pt x="271894" y="99987"/>
                  </a:lnTo>
                  <a:lnTo>
                    <a:pt x="271894" y="93891"/>
                  </a:lnTo>
                  <a:lnTo>
                    <a:pt x="270675" y="92671"/>
                  </a:lnTo>
                  <a:lnTo>
                    <a:pt x="266941" y="89623"/>
                  </a:lnTo>
                  <a:lnTo>
                    <a:pt x="265823" y="88709"/>
                  </a:lnTo>
                  <a:lnTo>
                    <a:pt x="253619" y="78651"/>
                  </a:lnTo>
                  <a:lnTo>
                    <a:pt x="252387" y="77736"/>
                  </a:lnTo>
                  <a:lnTo>
                    <a:pt x="250863" y="76822"/>
                  </a:lnTo>
                  <a:lnTo>
                    <a:pt x="247815" y="76822"/>
                  </a:lnTo>
                  <a:lnTo>
                    <a:pt x="245986" y="79260"/>
                  </a:lnTo>
                  <a:lnTo>
                    <a:pt x="240804" y="85953"/>
                  </a:lnTo>
                  <a:lnTo>
                    <a:pt x="240804" y="100596"/>
                  </a:lnTo>
                  <a:lnTo>
                    <a:pt x="240804" y="150888"/>
                  </a:lnTo>
                  <a:lnTo>
                    <a:pt x="191731" y="150888"/>
                  </a:lnTo>
                  <a:lnTo>
                    <a:pt x="191731" y="100596"/>
                  </a:lnTo>
                  <a:lnTo>
                    <a:pt x="240804" y="100596"/>
                  </a:lnTo>
                  <a:lnTo>
                    <a:pt x="240804" y="85953"/>
                  </a:lnTo>
                  <a:lnTo>
                    <a:pt x="238671" y="88709"/>
                  </a:lnTo>
                  <a:lnTo>
                    <a:pt x="185026" y="88709"/>
                  </a:lnTo>
                  <a:lnTo>
                    <a:pt x="192608" y="81216"/>
                  </a:lnTo>
                  <a:lnTo>
                    <a:pt x="201333" y="72136"/>
                  </a:lnTo>
                  <a:lnTo>
                    <a:pt x="210743" y="61747"/>
                  </a:lnTo>
                  <a:lnTo>
                    <a:pt x="220383" y="50292"/>
                  </a:lnTo>
                  <a:lnTo>
                    <a:pt x="235318" y="49072"/>
                  </a:lnTo>
                  <a:lnTo>
                    <a:pt x="236842" y="48768"/>
                  </a:lnTo>
                  <a:lnTo>
                    <a:pt x="236842" y="44805"/>
                  </a:lnTo>
                  <a:lnTo>
                    <a:pt x="236842" y="41770"/>
                  </a:lnTo>
                  <a:lnTo>
                    <a:pt x="233794" y="38709"/>
                  </a:lnTo>
                  <a:lnTo>
                    <a:pt x="227342" y="32613"/>
                  </a:lnTo>
                  <a:lnTo>
                    <a:pt x="217030" y="22860"/>
                  </a:lnTo>
                  <a:lnTo>
                    <a:pt x="216115" y="21945"/>
                  </a:lnTo>
                  <a:lnTo>
                    <a:pt x="214591" y="20726"/>
                  </a:lnTo>
                  <a:lnTo>
                    <a:pt x="210934" y="20726"/>
                  </a:lnTo>
                  <a:lnTo>
                    <a:pt x="209715" y="21640"/>
                  </a:lnTo>
                  <a:lnTo>
                    <a:pt x="208495" y="23164"/>
                  </a:lnTo>
                  <a:lnTo>
                    <a:pt x="200571" y="32613"/>
                  </a:lnTo>
                  <a:lnTo>
                    <a:pt x="198742" y="32613"/>
                  </a:lnTo>
                  <a:lnTo>
                    <a:pt x="198742" y="44805"/>
                  </a:lnTo>
                  <a:lnTo>
                    <a:pt x="195021" y="52666"/>
                  </a:lnTo>
                  <a:lnTo>
                    <a:pt x="189788" y="62992"/>
                  </a:lnTo>
                  <a:lnTo>
                    <a:pt x="183007" y="75209"/>
                  </a:lnTo>
                  <a:lnTo>
                    <a:pt x="174663" y="88709"/>
                  </a:lnTo>
                  <a:lnTo>
                    <a:pt x="171615" y="88709"/>
                  </a:lnTo>
                  <a:lnTo>
                    <a:pt x="171615" y="100596"/>
                  </a:lnTo>
                  <a:lnTo>
                    <a:pt x="171615" y="150888"/>
                  </a:lnTo>
                  <a:lnTo>
                    <a:pt x="126809" y="150888"/>
                  </a:lnTo>
                  <a:lnTo>
                    <a:pt x="126809" y="100596"/>
                  </a:lnTo>
                  <a:lnTo>
                    <a:pt x="171615" y="100596"/>
                  </a:lnTo>
                  <a:lnTo>
                    <a:pt x="171615" y="88709"/>
                  </a:lnTo>
                  <a:lnTo>
                    <a:pt x="129844" y="88709"/>
                  </a:lnTo>
                  <a:lnTo>
                    <a:pt x="115227" y="81699"/>
                  </a:lnTo>
                  <a:lnTo>
                    <a:pt x="120129" y="76822"/>
                  </a:lnTo>
                  <a:lnTo>
                    <a:pt x="122885" y="74104"/>
                  </a:lnTo>
                  <a:lnTo>
                    <a:pt x="130606" y="65887"/>
                  </a:lnTo>
                  <a:lnTo>
                    <a:pt x="138785" y="56362"/>
                  </a:lnTo>
                  <a:lnTo>
                    <a:pt x="147828" y="44805"/>
                  </a:lnTo>
                  <a:lnTo>
                    <a:pt x="198742" y="44805"/>
                  </a:lnTo>
                  <a:lnTo>
                    <a:pt x="198742" y="32613"/>
                  </a:lnTo>
                  <a:lnTo>
                    <a:pt x="156375" y="32613"/>
                  </a:lnTo>
                  <a:lnTo>
                    <a:pt x="159118" y="28041"/>
                  </a:lnTo>
                  <a:lnTo>
                    <a:pt x="160642" y="25603"/>
                  </a:lnTo>
                  <a:lnTo>
                    <a:pt x="163995" y="19812"/>
                  </a:lnTo>
                  <a:lnTo>
                    <a:pt x="173443" y="18288"/>
                  </a:lnTo>
                  <a:lnTo>
                    <a:pt x="176796" y="17983"/>
                  </a:lnTo>
                  <a:lnTo>
                    <a:pt x="176796" y="10363"/>
                  </a:lnTo>
                  <a:lnTo>
                    <a:pt x="174967" y="9753"/>
                  </a:lnTo>
                  <a:lnTo>
                    <a:pt x="167957" y="7315"/>
                  </a:lnTo>
                  <a:lnTo>
                    <a:pt x="145694" y="0"/>
                  </a:lnTo>
                  <a:lnTo>
                    <a:pt x="140881" y="15798"/>
                  </a:lnTo>
                  <a:lnTo>
                    <a:pt x="130759" y="37198"/>
                  </a:lnTo>
                  <a:lnTo>
                    <a:pt x="113550" y="64312"/>
                  </a:lnTo>
                  <a:lnTo>
                    <a:pt x="104241" y="76073"/>
                  </a:lnTo>
                  <a:lnTo>
                    <a:pt x="87477" y="97243"/>
                  </a:lnTo>
                  <a:lnTo>
                    <a:pt x="90830" y="100901"/>
                  </a:lnTo>
                  <a:lnTo>
                    <a:pt x="96012" y="97548"/>
                  </a:lnTo>
                  <a:lnTo>
                    <a:pt x="99060" y="95415"/>
                  </a:lnTo>
                  <a:lnTo>
                    <a:pt x="106070" y="89623"/>
                  </a:lnTo>
                  <a:lnTo>
                    <a:pt x="106133" y="91452"/>
                  </a:lnTo>
                  <a:lnTo>
                    <a:pt x="106260" y="137579"/>
                  </a:lnTo>
                  <a:lnTo>
                    <a:pt x="105600" y="160502"/>
                  </a:lnTo>
                  <a:lnTo>
                    <a:pt x="105575" y="171919"/>
                  </a:lnTo>
                  <a:lnTo>
                    <a:pt x="106070" y="174358"/>
                  </a:lnTo>
                  <a:lnTo>
                    <a:pt x="126809" y="174358"/>
                  </a:lnTo>
                  <a:lnTo>
                    <a:pt x="126809" y="163080"/>
                  </a:lnTo>
                  <a:lnTo>
                    <a:pt x="143268" y="163080"/>
                  </a:lnTo>
                  <a:lnTo>
                    <a:pt x="139153" y="186029"/>
                  </a:lnTo>
                  <a:lnTo>
                    <a:pt x="128549" y="213309"/>
                  </a:lnTo>
                  <a:lnTo>
                    <a:pt x="105702" y="244360"/>
                  </a:lnTo>
                  <a:lnTo>
                    <a:pt x="64922" y="278612"/>
                  </a:lnTo>
                  <a:lnTo>
                    <a:pt x="67665" y="282879"/>
                  </a:lnTo>
                  <a:lnTo>
                    <a:pt x="105156" y="263461"/>
                  </a:lnTo>
                  <a:lnTo>
                    <a:pt x="132397" y="239483"/>
                  </a:lnTo>
                  <a:lnTo>
                    <a:pt x="151130" y="211683"/>
                  </a:lnTo>
                  <a:lnTo>
                    <a:pt x="163080" y="180759"/>
                  </a:lnTo>
                  <a:lnTo>
                    <a:pt x="167957" y="179539"/>
                  </a:lnTo>
                  <a:lnTo>
                    <a:pt x="173139" y="178320"/>
                  </a:lnTo>
                  <a:lnTo>
                    <a:pt x="173139" y="171919"/>
                  </a:lnTo>
                  <a:lnTo>
                    <a:pt x="172224" y="170395"/>
                  </a:lnTo>
                  <a:lnTo>
                    <a:pt x="166433" y="168567"/>
                  </a:lnTo>
                  <a:lnTo>
                    <a:pt x="148145" y="163080"/>
                  </a:lnTo>
                  <a:lnTo>
                    <a:pt x="185940" y="163080"/>
                  </a:lnTo>
                  <a:lnTo>
                    <a:pt x="185991" y="244360"/>
                  </a:lnTo>
                  <a:lnTo>
                    <a:pt x="211239" y="270383"/>
                  </a:lnTo>
                  <a:lnTo>
                    <a:pt x="245376" y="270383"/>
                  </a:lnTo>
                  <a:lnTo>
                    <a:pt x="266687" y="267970"/>
                  </a:lnTo>
                  <a:lnTo>
                    <a:pt x="277647" y="262496"/>
                  </a:lnTo>
                  <a:lnTo>
                    <a:pt x="281673" y="256628"/>
                  </a:lnTo>
                  <a:lnTo>
                    <a:pt x="282257" y="253009"/>
                  </a:lnTo>
                  <a:lnTo>
                    <a:pt x="282257" y="251180"/>
                  </a:lnTo>
                  <a:close/>
                </a:path>
                <a:path w="574675" h="283210">
                  <a:moveTo>
                    <a:pt x="528828" y="218859"/>
                  </a:moveTo>
                  <a:lnTo>
                    <a:pt x="490842" y="175577"/>
                  </a:lnTo>
                  <a:lnTo>
                    <a:pt x="448056" y="156070"/>
                  </a:lnTo>
                  <a:lnTo>
                    <a:pt x="451408" y="149669"/>
                  </a:lnTo>
                  <a:lnTo>
                    <a:pt x="453542" y="146011"/>
                  </a:lnTo>
                  <a:lnTo>
                    <a:pt x="456895" y="137477"/>
                  </a:lnTo>
                  <a:lnTo>
                    <a:pt x="468782" y="137477"/>
                  </a:lnTo>
                  <a:lnTo>
                    <a:pt x="468782" y="129247"/>
                  </a:lnTo>
                  <a:lnTo>
                    <a:pt x="464820" y="127114"/>
                  </a:lnTo>
                  <a:lnTo>
                    <a:pt x="462686" y="126504"/>
                  </a:lnTo>
                  <a:lnTo>
                    <a:pt x="440436" y="118884"/>
                  </a:lnTo>
                  <a:lnTo>
                    <a:pt x="429996" y="148437"/>
                  </a:lnTo>
                  <a:lnTo>
                    <a:pt x="413804" y="176237"/>
                  </a:lnTo>
                  <a:lnTo>
                    <a:pt x="389902" y="204330"/>
                  </a:lnTo>
                  <a:lnTo>
                    <a:pt x="356298" y="234721"/>
                  </a:lnTo>
                  <a:lnTo>
                    <a:pt x="359041" y="238683"/>
                  </a:lnTo>
                  <a:lnTo>
                    <a:pt x="389737" y="221297"/>
                  </a:lnTo>
                  <a:lnTo>
                    <a:pt x="413727" y="201269"/>
                  </a:lnTo>
                  <a:lnTo>
                    <a:pt x="431698" y="180898"/>
                  </a:lnTo>
                  <a:lnTo>
                    <a:pt x="444398" y="162483"/>
                  </a:lnTo>
                  <a:lnTo>
                    <a:pt x="456171" y="170561"/>
                  </a:lnTo>
                  <a:lnTo>
                    <a:pt x="471106" y="182105"/>
                  </a:lnTo>
                  <a:lnTo>
                    <a:pt x="487476" y="197243"/>
                  </a:lnTo>
                  <a:lnTo>
                    <a:pt x="503529" y="216128"/>
                  </a:lnTo>
                  <a:lnTo>
                    <a:pt x="513892" y="229844"/>
                  </a:lnTo>
                  <a:lnTo>
                    <a:pt x="515112" y="231368"/>
                  </a:lnTo>
                  <a:lnTo>
                    <a:pt x="525170" y="231368"/>
                  </a:lnTo>
                  <a:lnTo>
                    <a:pt x="528828" y="226491"/>
                  </a:lnTo>
                  <a:lnTo>
                    <a:pt x="528828" y="218859"/>
                  </a:lnTo>
                  <a:close/>
                </a:path>
                <a:path w="574675" h="283210">
                  <a:moveTo>
                    <a:pt x="574255" y="49999"/>
                  </a:moveTo>
                  <a:lnTo>
                    <a:pt x="573024" y="49072"/>
                  </a:lnTo>
                  <a:lnTo>
                    <a:pt x="571195" y="47256"/>
                  </a:lnTo>
                  <a:lnTo>
                    <a:pt x="566915" y="43599"/>
                  </a:lnTo>
                  <a:lnTo>
                    <a:pt x="554710" y="33185"/>
                  </a:lnTo>
                  <a:lnTo>
                    <a:pt x="553821" y="32308"/>
                  </a:lnTo>
                  <a:lnTo>
                    <a:pt x="551992" y="31089"/>
                  </a:lnTo>
                  <a:lnTo>
                    <a:pt x="548652" y="31089"/>
                  </a:lnTo>
                  <a:lnTo>
                    <a:pt x="547420" y="32613"/>
                  </a:lnTo>
                  <a:lnTo>
                    <a:pt x="546823" y="33845"/>
                  </a:lnTo>
                  <a:lnTo>
                    <a:pt x="539800" y="43599"/>
                  </a:lnTo>
                  <a:lnTo>
                    <a:pt x="453237" y="43599"/>
                  </a:lnTo>
                  <a:lnTo>
                    <a:pt x="454672" y="37553"/>
                  </a:lnTo>
                  <a:lnTo>
                    <a:pt x="455904" y="31635"/>
                  </a:lnTo>
                  <a:lnTo>
                    <a:pt x="457098" y="24130"/>
                  </a:lnTo>
                  <a:lnTo>
                    <a:pt x="458114" y="14630"/>
                  </a:lnTo>
                  <a:lnTo>
                    <a:pt x="464210" y="13411"/>
                  </a:lnTo>
                  <a:lnTo>
                    <a:pt x="468782" y="12204"/>
                  </a:lnTo>
                  <a:lnTo>
                    <a:pt x="468782" y="4267"/>
                  </a:lnTo>
                  <a:lnTo>
                    <a:pt x="465429" y="3352"/>
                  </a:lnTo>
                  <a:lnTo>
                    <a:pt x="436473" y="0"/>
                  </a:lnTo>
                  <a:lnTo>
                    <a:pt x="436130" y="12204"/>
                  </a:lnTo>
                  <a:lnTo>
                    <a:pt x="435978" y="14630"/>
                  </a:lnTo>
                  <a:lnTo>
                    <a:pt x="435368" y="23406"/>
                  </a:lnTo>
                  <a:lnTo>
                    <a:pt x="434111" y="33185"/>
                  </a:lnTo>
                  <a:lnTo>
                    <a:pt x="432206" y="43599"/>
                  </a:lnTo>
                  <a:lnTo>
                    <a:pt x="355384" y="43599"/>
                  </a:lnTo>
                  <a:lnTo>
                    <a:pt x="328256" y="31394"/>
                  </a:lnTo>
                  <a:lnTo>
                    <a:pt x="328726" y="37871"/>
                  </a:lnTo>
                  <a:lnTo>
                    <a:pt x="329095" y="45237"/>
                  </a:lnTo>
                  <a:lnTo>
                    <a:pt x="329374" y="55372"/>
                  </a:lnTo>
                  <a:lnTo>
                    <a:pt x="329425" y="234721"/>
                  </a:lnTo>
                  <a:lnTo>
                    <a:pt x="329336" y="239826"/>
                  </a:lnTo>
                  <a:lnTo>
                    <a:pt x="328714" y="264668"/>
                  </a:lnTo>
                  <a:lnTo>
                    <a:pt x="328625" y="270078"/>
                  </a:lnTo>
                  <a:lnTo>
                    <a:pt x="328561" y="280136"/>
                  </a:lnTo>
                  <a:lnTo>
                    <a:pt x="349897" y="280136"/>
                  </a:lnTo>
                  <a:lnTo>
                    <a:pt x="352031" y="275259"/>
                  </a:lnTo>
                  <a:lnTo>
                    <a:pt x="351929" y="261785"/>
                  </a:lnTo>
                  <a:lnTo>
                    <a:pt x="351510" y="238683"/>
                  </a:lnTo>
                  <a:lnTo>
                    <a:pt x="351421" y="55791"/>
                  </a:lnTo>
                  <a:lnTo>
                    <a:pt x="428840" y="55791"/>
                  </a:lnTo>
                  <a:lnTo>
                    <a:pt x="414591" y="87122"/>
                  </a:lnTo>
                  <a:lnTo>
                    <a:pt x="394779" y="113245"/>
                  </a:lnTo>
                  <a:lnTo>
                    <a:pt x="373722" y="133896"/>
                  </a:lnTo>
                  <a:lnTo>
                    <a:pt x="355688" y="148755"/>
                  </a:lnTo>
                  <a:lnTo>
                    <a:pt x="358127" y="153022"/>
                  </a:lnTo>
                  <a:lnTo>
                    <a:pt x="394512" y="132956"/>
                  </a:lnTo>
                  <a:lnTo>
                    <a:pt x="419176" y="110617"/>
                  </a:lnTo>
                  <a:lnTo>
                    <a:pt x="434352" y="90068"/>
                  </a:lnTo>
                  <a:lnTo>
                    <a:pt x="442264" y="75298"/>
                  </a:lnTo>
                  <a:lnTo>
                    <a:pt x="453859" y="82943"/>
                  </a:lnTo>
                  <a:lnTo>
                    <a:pt x="468934" y="94310"/>
                  </a:lnTo>
                  <a:lnTo>
                    <a:pt x="486079" y="109982"/>
                  </a:lnTo>
                  <a:lnTo>
                    <a:pt x="503834" y="130467"/>
                  </a:lnTo>
                  <a:lnTo>
                    <a:pt x="514502" y="144487"/>
                  </a:lnTo>
                  <a:lnTo>
                    <a:pt x="515721" y="146011"/>
                  </a:lnTo>
                  <a:lnTo>
                    <a:pt x="526999" y="146011"/>
                  </a:lnTo>
                  <a:lnTo>
                    <a:pt x="529132" y="139306"/>
                  </a:lnTo>
                  <a:lnTo>
                    <a:pt x="529132" y="133819"/>
                  </a:lnTo>
                  <a:lnTo>
                    <a:pt x="516813" y="109232"/>
                  </a:lnTo>
                  <a:lnTo>
                    <a:pt x="489280" y="88861"/>
                  </a:lnTo>
                  <a:lnTo>
                    <a:pt x="462013" y="75298"/>
                  </a:lnTo>
                  <a:lnTo>
                    <a:pt x="460717" y="74663"/>
                  </a:lnTo>
                  <a:lnTo>
                    <a:pt x="445312" y="68580"/>
                  </a:lnTo>
                  <a:lnTo>
                    <a:pt x="447446" y="62788"/>
                  </a:lnTo>
                  <a:lnTo>
                    <a:pt x="448665" y="59753"/>
                  </a:lnTo>
                  <a:lnTo>
                    <a:pt x="449884" y="55791"/>
                  </a:lnTo>
                  <a:lnTo>
                    <a:pt x="541629" y="55791"/>
                  </a:lnTo>
                  <a:lnTo>
                    <a:pt x="541629" y="246913"/>
                  </a:lnTo>
                  <a:lnTo>
                    <a:pt x="541020" y="250571"/>
                  </a:lnTo>
                  <a:lnTo>
                    <a:pt x="494995" y="249047"/>
                  </a:lnTo>
                  <a:lnTo>
                    <a:pt x="494995" y="253923"/>
                  </a:lnTo>
                  <a:lnTo>
                    <a:pt x="513740" y="259816"/>
                  </a:lnTo>
                  <a:lnTo>
                    <a:pt x="524408" y="264668"/>
                  </a:lnTo>
                  <a:lnTo>
                    <a:pt x="529374" y="270560"/>
                  </a:lnTo>
                  <a:lnTo>
                    <a:pt x="530961" y="279527"/>
                  </a:lnTo>
                  <a:lnTo>
                    <a:pt x="548640" y="276174"/>
                  </a:lnTo>
                  <a:lnTo>
                    <a:pt x="558673" y="270230"/>
                  </a:lnTo>
                  <a:lnTo>
                    <a:pt x="563168" y="261785"/>
                  </a:lnTo>
                  <a:lnTo>
                    <a:pt x="564197" y="250875"/>
                  </a:lnTo>
                  <a:lnTo>
                    <a:pt x="564197" y="250571"/>
                  </a:lnTo>
                  <a:lnTo>
                    <a:pt x="564108" y="245046"/>
                  </a:lnTo>
                  <a:lnTo>
                    <a:pt x="563676" y="226491"/>
                  </a:lnTo>
                  <a:lnTo>
                    <a:pt x="563575" y="62191"/>
                  </a:lnTo>
                  <a:lnTo>
                    <a:pt x="571195" y="57619"/>
                  </a:lnTo>
                  <a:lnTo>
                    <a:pt x="573824" y="55791"/>
                  </a:lnTo>
                  <a:lnTo>
                    <a:pt x="574255" y="55486"/>
                  </a:lnTo>
                  <a:lnTo>
                    <a:pt x="574255" y="499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64750" y="3408526"/>
              <a:ext cx="224650" cy="253619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533571" y="3398164"/>
              <a:ext cx="572770" cy="282575"/>
            </a:xfrm>
            <a:custGeom>
              <a:avLst/>
              <a:gdLst/>
              <a:ahLst/>
              <a:cxnLst/>
              <a:rect l="l" t="t" r="r" b="b"/>
              <a:pathLst>
                <a:path w="572770" h="282575">
                  <a:moveTo>
                    <a:pt x="86563" y="8851"/>
                  </a:moveTo>
                  <a:lnTo>
                    <a:pt x="83527" y="7924"/>
                  </a:lnTo>
                  <a:lnTo>
                    <a:pt x="79870" y="7023"/>
                  </a:lnTo>
                  <a:lnTo>
                    <a:pt x="54864" y="0"/>
                  </a:lnTo>
                  <a:lnTo>
                    <a:pt x="49847" y="29692"/>
                  </a:lnTo>
                  <a:lnTo>
                    <a:pt x="39204" y="67602"/>
                  </a:lnTo>
                  <a:lnTo>
                    <a:pt x="22669" y="112496"/>
                  </a:lnTo>
                  <a:lnTo>
                    <a:pt x="0" y="163093"/>
                  </a:lnTo>
                  <a:lnTo>
                    <a:pt x="4267" y="165836"/>
                  </a:lnTo>
                  <a:lnTo>
                    <a:pt x="14947" y="153822"/>
                  </a:lnTo>
                  <a:lnTo>
                    <a:pt x="23850" y="141554"/>
                  </a:lnTo>
                  <a:lnTo>
                    <a:pt x="31267" y="129692"/>
                  </a:lnTo>
                  <a:lnTo>
                    <a:pt x="37490" y="118884"/>
                  </a:lnTo>
                  <a:lnTo>
                    <a:pt x="37426" y="236550"/>
                  </a:lnTo>
                  <a:lnTo>
                    <a:pt x="37312" y="243014"/>
                  </a:lnTo>
                  <a:lnTo>
                    <a:pt x="36703" y="268554"/>
                  </a:lnTo>
                  <a:lnTo>
                    <a:pt x="36576" y="281978"/>
                  </a:lnTo>
                  <a:lnTo>
                    <a:pt x="59131" y="281978"/>
                  </a:lnTo>
                  <a:lnTo>
                    <a:pt x="59042" y="260807"/>
                  </a:lnTo>
                  <a:lnTo>
                    <a:pt x="58597" y="236550"/>
                  </a:lnTo>
                  <a:lnTo>
                    <a:pt x="58521" y="118884"/>
                  </a:lnTo>
                  <a:lnTo>
                    <a:pt x="58521" y="92367"/>
                  </a:lnTo>
                  <a:lnTo>
                    <a:pt x="62788" y="90843"/>
                  </a:lnTo>
                  <a:lnTo>
                    <a:pt x="67360" y="89319"/>
                  </a:lnTo>
                  <a:lnTo>
                    <a:pt x="67360" y="82003"/>
                  </a:lnTo>
                  <a:lnTo>
                    <a:pt x="64325" y="81699"/>
                  </a:lnTo>
                  <a:lnTo>
                    <a:pt x="55473" y="80479"/>
                  </a:lnTo>
                  <a:lnTo>
                    <a:pt x="60667" y="68148"/>
                  </a:lnTo>
                  <a:lnTo>
                    <a:pt x="65735" y="55219"/>
                  </a:lnTo>
                  <a:lnTo>
                    <a:pt x="71462" y="38862"/>
                  </a:lnTo>
                  <a:lnTo>
                    <a:pt x="78041" y="18288"/>
                  </a:lnTo>
                  <a:lnTo>
                    <a:pt x="84734" y="16471"/>
                  </a:lnTo>
                  <a:lnTo>
                    <a:pt x="86563" y="16154"/>
                  </a:lnTo>
                  <a:lnTo>
                    <a:pt x="86563" y="8851"/>
                  </a:lnTo>
                  <a:close/>
                </a:path>
                <a:path w="572770" h="282575">
                  <a:moveTo>
                    <a:pt x="289890" y="249047"/>
                  </a:moveTo>
                  <a:lnTo>
                    <a:pt x="233845" y="244360"/>
                  </a:lnTo>
                  <a:lnTo>
                    <a:pt x="169786" y="224358"/>
                  </a:lnTo>
                  <a:lnTo>
                    <a:pt x="175044" y="213690"/>
                  </a:lnTo>
                  <a:lnTo>
                    <a:pt x="176796" y="210108"/>
                  </a:lnTo>
                  <a:lnTo>
                    <a:pt x="181559" y="196278"/>
                  </a:lnTo>
                  <a:lnTo>
                    <a:pt x="184569" y="182994"/>
                  </a:lnTo>
                  <a:lnTo>
                    <a:pt x="186245" y="170713"/>
                  </a:lnTo>
                  <a:lnTo>
                    <a:pt x="236550" y="170713"/>
                  </a:lnTo>
                  <a:lnTo>
                    <a:pt x="236550" y="182295"/>
                  </a:lnTo>
                  <a:lnTo>
                    <a:pt x="247827" y="182295"/>
                  </a:lnTo>
                  <a:lnTo>
                    <a:pt x="258191" y="181686"/>
                  </a:lnTo>
                  <a:lnTo>
                    <a:pt x="258152" y="170713"/>
                  </a:lnTo>
                  <a:lnTo>
                    <a:pt x="257860" y="158508"/>
                  </a:lnTo>
                  <a:lnTo>
                    <a:pt x="257416" y="141160"/>
                  </a:lnTo>
                  <a:lnTo>
                    <a:pt x="257352" y="136906"/>
                  </a:lnTo>
                  <a:lnTo>
                    <a:pt x="257276" y="103035"/>
                  </a:lnTo>
                  <a:lnTo>
                    <a:pt x="265201" y="98158"/>
                  </a:lnTo>
                  <a:lnTo>
                    <a:pt x="265557" y="97853"/>
                  </a:lnTo>
                  <a:lnTo>
                    <a:pt x="267335" y="96329"/>
                  </a:lnTo>
                  <a:lnTo>
                    <a:pt x="267335" y="91757"/>
                  </a:lnTo>
                  <a:lnTo>
                    <a:pt x="245694" y="73164"/>
                  </a:lnTo>
                  <a:lnTo>
                    <a:pt x="242341" y="73164"/>
                  </a:lnTo>
                  <a:lnTo>
                    <a:pt x="241427" y="74688"/>
                  </a:lnTo>
                  <a:lnTo>
                    <a:pt x="236550" y="81711"/>
                  </a:lnTo>
                  <a:lnTo>
                    <a:pt x="236550" y="97853"/>
                  </a:lnTo>
                  <a:lnTo>
                    <a:pt x="236550" y="158508"/>
                  </a:lnTo>
                  <a:lnTo>
                    <a:pt x="187159" y="158508"/>
                  </a:lnTo>
                  <a:lnTo>
                    <a:pt x="187172" y="158203"/>
                  </a:lnTo>
                  <a:lnTo>
                    <a:pt x="187782" y="147675"/>
                  </a:lnTo>
                  <a:lnTo>
                    <a:pt x="188264" y="136906"/>
                  </a:lnTo>
                  <a:lnTo>
                    <a:pt x="188569" y="125298"/>
                  </a:lnTo>
                  <a:lnTo>
                    <a:pt x="188683" y="97853"/>
                  </a:lnTo>
                  <a:lnTo>
                    <a:pt x="236550" y="97853"/>
                  </a:lnTo>
                  <a:lnTo>
                    <a:pt x="236550" y="81711"/>
                  </a:lnTo>
                  <a:lnTo>
                    <a:pt x="233807" y="85661"/>
                  </a:lnTo>
                  <a:lnTo>
                    <a:pt x="188683" y="85661"/>
                  </a:lnTo>
                  <a:lnTo>
                    <a:pt x="188683" y="51828"/>
                  </a:lnTo>
                  <a:lnTo>
                    <a:pt x="285623" y="51828"/>
                  </a:lnTo>
                  <a:lnTo>
                    <a:pt x="285623" y="45732"/>
                  </a:lnTo>
                  <a:lnTo>
                    <a:pt x="284708" y="44208"/>
                  </a:lnTo>
                  <a:lnTo>
                    <a:pt x="282879" y="42684"/>
                  </a:lnTo>
                  <a:lnTo>
                    <a:pt x="279438" y="39636"/>
                  </a:lnTo>
                  <a:lnTo>
                    <a:pt x="261543" y="23774"/>
                  </a:lnTo>
                  <a:lnTo>
                    <a:pt x="259715" y="22263"/>
                  </a:lnTo>
                  <a:lnTo>
                    <a:pt x="258800" y="21653"/>
                  </a:lnTo>
                  <a:lnTo>
                    <a:pt x="255447" y="21653"/>
                  </a:lnTo>
                  <a:lnTo>
                    <a:pt x="254228" y="22263"/>
                  </a:lnTo>
                  <a:lnTo>
                    <a:pt x="242341" y="39636"/>
                  </a:lnTo>
                  <a:lnTo>
                    <a:pt x="188683" y="39636"/>
                  </a:lnTo>
                  <a:lnTo>
                    <a:pt x="188683" y="17081"/>
                  </a:lnTo>
                  <a:lnTo>
                    <a:pt x="197827" y="13423"/>
                  </a:lnTo>
                  <a:lnTo>
                    <a:pt x="199656" y="11887"/>
                  </a:lnTo>
                  <a:lnTo>
                    <a:pt x="199656" y="5194"/>
                  </a:lnTo>
                  <a:lnTo>
                    <a:pt x="195084" y="4572"/>
                  </a:lnTo>
                  <a:lnTo>
                    <a:pt x="192036" y="4267"/>
                  </a:lnTo>
                  <a:lnTo>
                    <a:pt x="167043" y="609"/>
                  </a:lnTo>
                  <a:lnTo>
                    <a:pt x="167728" y="11887"/>
                  </a:lnTo>
                  <a:lnTo>
                    <a:pt x="168084" y="22263"/>
                  </a:lnTo>
                  <a:lnTo>
                    <a:pt x="168211" y="29692"/>
                  </a:lnTo>
                  <a:lnTo>
                    <a:pt x="168262" y="39636"/>
                  </a:lnTo>
                  <a:lnTo>
                    <a:pt x="110350" y="39636"/>
                  </a:lnTo>
                  <a:lnTo>
                    <a:pt x="101866" y="39535"/>
                  </a:lnTo>
                  <a:lnTo>
                    <a:pt x="94195" y="39255"/>
                  </a:lnTo>
                  <a:lnTo>
                    <a:pt x="87198" y="38862"/>
                  </a:lnTo>
                  <a:lnTo>
                    <a:pt x="80772" y="38417"/>
                  </a:lnTo>
                  <a:lnTo>
                    <a:pt x="85966" y="53047"/>
                  </a:lnTo>
                  <a:lnTo>
                    <a:pt x="96621" y="52133"/>
                  </a:lnTo>
                  <a:lnTo>
                    <a:pt x="100888" y="51828"/>
                  </a:lnTo>
                  <a:lnTo>
                    <a:pt x="168262" y="51828"/>
                  </a:lnTo>
                  <a:lnTo>
                    <a:pt x="168262" y="85661"/>
                  </a:lnTo>
                  <a:lnTo>
                    <a:pt x="168262" y="97853"/>
                  </a:lnTo>
                  <a:lnTo>
                    <a:pt x="168160" y="125298"/>
                  </a:lnTo>
                  <a:lnTo>
                    <a:pt x="167843" y="138658"/>
                  </a:lnTo>
                  <a:lnTo>
                    <a:pt x="167360" y="148653"/>
                  </a:lnTo>
                  <a:lnTo>
                    <a:pt x="166738" y="158203"/>
                  </a:lnTo>
                  <a:lnTo>
                    <a:pt x="165823" y="158203"/>
                  </a:lnTo>
                  <a:lnTo>
                    <a:pt x="165823" y="170713"/>
                  </a:lnTo>
                  <a:lnTo>
                    <a:pt x="163576" y="185826"/>
                  </a:lnTo>
                  <a:lnTo>
                    <a:pt x="160451" y="197916"/>
                  </a:lnTo>
                  <a:lnTo>
                    <a:pt x="157035" y="207149"/>
                  </a:lnTo>
                  <a:lnTo>
                    <a:pt x="153936" y="213690"/>
                  </a:lnTo>
                  <a:lnTo>
                    <a:pt x="147142" y="208102"/>
                  </a:lnTo>
                  <a:lnTo>
                    <a:pt x="139611" y="200964"/>
                  </a:lnTo>
                  <a:lnTo>
                    <a:pt x="131394" y="191655"/>
                  </a:lnTo>
                  <a:lnTo>
                    <a:pt x="124993" y="182905"/>
                  </a:lnTo>
                  <a:lnTo>
                    <a:pt x="122542" y="179552"/>
                  </a:lnTo>
                  <a:lnTo>
                    <a:pt x="120103" y="180695"/>
                  </a:lnTo>
                  <a:lnTo>
                    <a:pt x="120103" y="170713"/>
                  </a:lnTo>
                  <a:lnTo>
                    <a:pt x="165823" y="170713"/>
                  </a:lnTo>
                  <a:lnTo>
                    <a:pt x="165823" y="158203"/>
                  </a:lnTo>
                  <a:lnTo>
                    <a:pt x="120103" y="158203"/>
                  </a:lnTo>
                  <a:lnTo>
                    <a:pt x="120103" y="97853"/>
                  </a:lnTo>
                  <a:lnTo>
                    <a:pt x="168262" y="97853"/>
                  </a:lnTo>
                  <a:lnTo>
                    <a:pt x="168262" y="85661"/>
                  </a:lnTo>
                  <a:lnTo>
                    <a:pt x="123456" y="85661"/>
                  </a:lnTo>
                  <a:lnTo>
                    <a:pt x="98463" y="73469"/>
                  </a:lnTo>
                  <a:lnTo>
                    <a:pt x="99060" y="85661"/>
                  </a:lnTo>
                  <a:lnTo>
                    <a:pt x="99415" y="96139"/>
                  </a:lnTo>
                  <a:lnTo>
                    <a:pt x="99555" y="103035"/>
                  </a:lnTo>
                  <a:lnTo>
                    <a:pt x="99606" y="141160"/>
                  </a:lnTo>
                  <a:lnTo>
                    <a:pt x="99491" y="145592"/>
                  </a:lnTo>
                  <a:lnTo>
                    <a:pt x="98653" y="168198"/>
                  </a:lnTo>
                  <a:lnTo>
                    <a:pt x="98539" y="172847"/>
                  </a:lnTo>
                  <a:lnTo>
                    <a:pt x="98463" y="182600"/>
                  </a:lnTo>
                  <a:lnTo>
                    <a:pt x="105473" y="182600"/>
                  </a:lnTo>
                  <a:lnTo>
                    <a:pt x="118567" y="182880"/>
                  </a:lnTo>
                  <a:lnTo>
                    <a:pt x="126187" y="198183"/>
                  </a:lnTo>
                  <a:lnTo>
                    <a:pt x="133921" y="210185"/>
                  </a:lnTo>
                  <a:lnTo>
                    <a:pt x="140906" y="218719"/>
                  </a:lnTo>
                  <a:lnTo>
                    <a:pt x="147231" y="225272"/>
                  </a:lnTo>
                  <a:lnTo>
                    <a:pt x="131127" y="243014"/>
                  </a:lnTo>
                  <a:lnTo>
                    <a:pt x="112179" y="257505"/>
                  </a:lnTo>
                  <a:lnTo>
                    <a:pt x="92532" y="268909"/>
                  </a:lnTo>
                  <a:lnTo>
                    <a:pt x="74383" y="277393"/>
                  </a:lnTo>
                  <a:lnTo>
                    <a:pt x="75590" y="281978"/>
                  </a:lnTo>
                  <a:lnTo>
                    <a:pt x="101320" y="275348"/>
                  </a:lnTo>
                  <a:lnTo>
                    <a:pt x="124599" y="265544"/>
                  </a:lnTo>
                  <a:lnTo>
                    <a:pt x="144780" y="252603"/>
                  </a:lnTo>
                  <a:lnTo>
                    <a:pt x="161251" y="236550"/>
                  </a:lnTo>
                  <a:lnTo>
                    <a:pt x="186093" y="251294"/>
                  </a:lnTo>
                  <a:lnTo>
                    <a:pt x="212737" y="262420"/>
                  </a:lnTo>
                  <a:lnTo>
                    <a:pt x="240690" y="270281"/>
                  </a:lnTo>
                  <a:lnTo>
                    <a:pt x="269468" y="275259"/>
                  </a:lnTo>
                  <a:lnTo>
                    <a:pt x="270725" y="271030"/>
                  </a:lnTo>
                  <a:lnTo>
                    <a:pt x="273850" y="265163"/>
                  </a:lnTo>
                  <a:lnTo>
                    <a:pt x="279882" y="259016"/>
                  </a:lnTo>
                  <a:lnTo>
                    <a:pt x="289890" y="253923"/>
                  </a:lnTo>
                  <a:lnTo>
                    <a:pt x="289890" y="249047"/>
                  </a:lnTo>
                  <a:close/>
                </a:path>
                <a:path w="572770" h="282575">
                  <a:moveTo>
                    <a:pt x="572744" y="26212"/>
                  </a:moveTo>
                  <a:lnTo>
                    <a:pt x="572439" y="24993"/>
                  </a:lnTo>
                  <a:lnTo>
                    <a:pt x="570014" y="23164"/>
                  </a:lnTo>
                  <a:lnTo>
                    <a:pt x="566483" y="20421"/>
                  </a:lnTo>
                  <a:lnTo>
                    <a:pt x="552018" y="9144"/>
                  </a:lnTo>
                  <a:lnTo>
                    <a:pt x="550799" y="8229"/>
                  </a:lnTo>
                  <a:lnTo>
                    <a:pt x="549275" y="7010"/>
                  </a:lnTo>
                  <a:lnTo>
                    <a:pt x="545922" y="7010"/>
                  </a:lnTo>
                  <a:lnTo>
                    <a:pt x="544703" y="9144"/>
                  </a:lnTo>
                  <a:lnTo>
                    <a:pt x="544093" y="9753"/>
                  </a:lnTo>
                  <a:lnTo>
                    <a:pt x="540131" y="15532"/>
                  </a:lnTo>
                  <a:lnTo>
                    <a:pt x="540131" y="32613"/>
                  </a:lnTo>
                  <a:lnTo>
                    <a:pt x="540131" y="91440"/>
                  </a:lnTo>
                  <a:lnTo>
                    <a:pt x="540131" y="103644"/>
                  </a:lnTo>
                  <a:lnTo>
                    <a:pt x="540131" y="164299"/>
                  </a:lnTo>
                  <a:lnTo>
                    <a:pt x="462089" y="164299"/>
                  </a:lnTo>
                  <a:lnTo>
                    <a:pt x="462089" y="103644"/>
                  </a:lnTo>
                  <a:lnTo>
                    <a:pt x="540131" y="103644"/>
                  </a:lnTo>
                  <a:lnTo>
                    <a:pt x="540131" y="91440"/>
                  </a:lnTo>
                  <a:lnTo>
                    <a:pt x="462089" y="91440"/>
                  </a:lnTo>
                  <a:lnTo>
                    <a:pt x="462089" y="32626"/>
                  </a:lnTo>
                  <a:lnTo>
                    <a:pt x="540131" y="32613"/>
                  </a:lnTo>
                  <a:lnTo>
                    <a:pt x="540131" y="15532"/>
                  </a:lnTo>
                  <a:lnTo>
                    <a:pt x="536778" y="20421"/>
                  </a:lnTo>
                  <a:lnTo>
                    <a:pt x="440143" y="20421"/>
                  </a:lnTo>
                  <a:lnTo>
                    <a:pt x="440143" y="32626"/>
                  </a:lnTo>
                  <a:lnTo>
                    <a:pt x="440143" y="91452"/>
                  </a:lnTo>
                  <a:lnTo>
                    <a:pt x="440143" y="103644"/>
                  </a:lnTo>
                  <a:lnTo>
                    <a:pt x="440143" y="164299"/>
                  </a:lnTo>
                  <a:lnTo>
                    <a:pt x="361200" y="164299"/>
                  </a:lnTo>
                  <a:lnTo>
                    <a:pt x="362178" y="151828"/>
                  </a:lnTo>
                  <a:lnTo>
                    <a:pt x="362915" y="138315"/>
                  </a:lnTo>
                  <a:lnTo>
                    <a:pt x="363461" y="122643"/>
                  </a:lnTo>
                  <a:lnTo>
                    <a:pt x="363943" y="103644"/>
                  </a:lnTo>
                  <a:lnTo>
                    <a:pt x="440143" y="103644"/>
                  </a:lnTo>
                  <a:lnTo>
                    <a:pt x="440143" y="91452"/>
                  </a:lnTo>
                  <a:lnTo>
                    <a:pt x="363943" y="91452"/>
                  </a:lnTo>
                  <a:lnTo>
                    <a:pt x="363943" y="32626"/>
                  </a:lnTo>
                  <a:lnTo>
                    <a:pt x="440143" y="32626"/>
                  </a:lnTo>
                  <a:lnTo>
                    <a:pt x="440143" y="20421"/>
                  </a:lnTo>
                  <a:lnTo>
                    <a:pt x="367296" y="20421"/>
                  </a:lnTo>
                  <a:lnTo>
                    <a:pt x="340474" y="8839"/>
                  </a:lnTo>
                  <a:lnTo>
                    <a:pt x="341350" y="21005"/>
                  </a:lnTo>
                  <a:lnTo>
                    <a:pt x="341807" y="30873"/>
                  </a:lnTo>
                  <a:lnTo>
                    <a:pt x="341947" y="38112"/>
                  </a:lnTo>
                  <a:lnTo>
                    <a:pt x="341998" y="97853"/>
                  </a:lnTo>
                  <a:lnTo>
                    <a:pt x="340563" y="159600"/>
                  </a:lnTo>
                  <a:lnTo>
                    <a:pt x="335318" y="205689"/>
                  </a:lnTo>
                  <a:lnTo>
                    <a:pt x="324878" y="242747"/>
                  </a:lnTo>
                  <a:lnTo>
                    <a:pt x="307848" y="277393"/>
                  </a:lnTo>
                  <a:lnTo>
                    <a:pt x="311518" y="280441"/>
                  </a:lnTo>
                  <a:lnTo>
                    <a:pt x="327571" y="263652"/>
                  </a:lnTo>
                  <a:lnTo>
                    <a:pt x="341693" y="240703"/>
                  </a:lnTo>
                  <a:lnTo>
                    <a:pt x="352831" y="211645"/>
                  </a:lnTo>
                  <a:lnTo>
                    <a:pt x="359981" y="176491"/>
                  </a:lnTo>
                  <a:lnTo>
                    <a:pt x="440143" y="176491"/>
                  </a:lnTo>
                  <a:lnTo>
                    <a:pt x="440029" y="242747"/>
                  </a:lnTo>
                  <a:lnTo>
                    <a:pt x="439940" y="246113"/>
                  </a:lnTo>
                  <a:lnTo>
                    <a:pt x="439039" y="269278"/>
                  </a:lnTo>
                  <a:lnTo>
                    <a:pt x="438924" y="275869"/>
                  </a:lnTo>
                  <a:lnTo>
                    <a:pt x="439851" y="278307"/>
                  </a:lnTo>
                  <a:lnTo>
                    <a:pt x="452958" y="278307"/>
                  </a:lnTo>
                  <a:lnTo>
                    <a:pt x="463016" y="277393"/>
                  </a:lnTo>
                  <a:lnTo>
                    <a:pt x="462864" y="262763"/>
                  </a:lnTo>
                  <a:lnTo>
                    <a:pt x="462203" y="242747"/>
                  </a:lnTo>
                  <a:lnTo>
                    <a:pt x="462089" y="176491"/>
                  </a:lnTo>
                  <a:lnTo>
                    <a:pt x="540131" y="176491"/>
                  </a:lnTo>
                  <a:lnTo>
                    <a:pt x="540131" y="251790"/>
                  </a:lnTo>
                  <a:lnTo>
                    <a:pt x="539216" y="253009"/>
                  </a:lnTo>
                  <a:lnTo>
                    <a:pt x="491363" y="251485"/>
                  </a:lnTo>
                  <a:lnTo>
                    <a:pt x="491363" y="256362"/>
                  </a:lnTo>
                  <a:lnTo>
                    <a:pt x="512559" y="262902"/>
                  </a:lnTo>
                  <a:lnTo>
                    <a:pt x="523595" y="269278"/>
                  </a:lnTo>
                  <a:lnTo>
                    <a:pt x="527875" y="275615"/>
                  </a:lnTo>
                  <a:lnTo>
                    <a:pt x="528853" y="281965"/>
                  </a:lnTo>
                  <a:lnTo>
                    <a:pt x="548589" y="278015"/>
                  </a:lnTo>
                  <a:lnTo>
                    <a:pt x="558723" y="271792"/>
                  </a:lnTo>
                  <a:lnTo>
                    <a:pt x="562419" y="263652"/>
                  </a:lnTo>
                  <a:lnTo>
                    <a:pt x="562495" y="262763"/>
                  </a:lnTo>
                  <a:lnTo>
                    <a:pt x="562991" y="253619"/>
                  </a:lnTo>
                  <a:lnTo>
                    <a:pt x="562978" y="253009"/>
                  </a:lnTo>
                  <a:lnTo>
                    <a:pt x="562838" y="245821"/>
                  </a:lnTo>
                  <a:lnTo>
                    <a:pt x="562229" y="222631"/>
                  </a:lnTo>
                  <a:lnTo>
                    <a:pt x="562089" y="214591"/>
                  </a:lnTo>
                  <a:lnTo>
                    <a:pt x="562089" y="176491"/>
                  </a:lnTo>
                  <a:lnTo>
                    <a:pt x="562089" y="164299"/>
                  </a:lnTo>
                  <a:lnTo>
                    <a:pt x="562089" y="103644"/>
                  </a:lnTo>
                  <a:lnTo>
                    <a:pt x="562089" y="91452"/>
                  </a:lnTo>
                  <a:lnTo>
                    <a:pt x="562089" y="38112"/>
                  </a:lnTo>
                  <a:lnTo>
                    <a:pt x="570445" y="32613"/>
                  </a:lnTo>
                  <a:lnTo>
                    <a:pt x="572744" y="31089"/>
                  </a:lnTo>
                  <a:lnTo>
                    <a:pt x="572744" y="262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08414" y="3415541"/>
              <a:ext cx="200571" cy="24417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65962" y="3583196"/>
              <a:ext cx="76212" cy="82905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779899" y="3398469"/>
              <a:ext cx="563880" cy="281940"/>
            </a:xfrm>
            <a:custGeom>
              <a:avLst/>
              <a:gdLst/>
              <a:ahLst/>
              <a:cxnLst/>
              <a:rect l="l" t="t" r="r" b="b"/>
              <a:pathLst>
                <a:path w="563879" h="281939">
                  <a:moveTo>
                    <a:pt x="200571" y="218859"/>
                  </a:moveTo>
                  <a:lnTo>
                    <a:pt x="162585" y="175577"/>
                  </a:lnTo>
                  <a:lnTo>
                    <a:pt x="119799" y="156070"/>
                  </a:lnTo>
                  <a:lnTo>
                    <a:pt x="123151" y="149669"/>
                  </a:lnTo>
                  <a:lnTo>
                    <a:pt x="125285" y="146011"/>
                  </a:lnTo>
                  <a:lnTo>
                    <a:pt x="128638" y="137477"/>
                  </a:lnTo>
                  <a:lnTo>
                    <a:pt x="140525" y="137477"/>
                  </a:lnTo>
                  <a:lnTo>
                    <a:pt x="140525" y="129247"/>
                  </a:lnTo>
                  <a:lnTo>
                    <a:pt x="136563" y="127114"/>
                  </a:lnTo>
                  <a:lnTo>
                    <a:pt x="134429" y="126504"/>
                  </a:lnTo>
                  <a:lnTo>
                    <a:pt x="112179" y="118884"/>
                  </a:lnTo>
                  <a:lnTo>
                    <a:pt x="101739" y="148437"/>
                  </a:lnTo>
                  <a:lnTo>
                    <a:pt x="85547" y="176237"/>
                  </a:lnTo>
                  <a:lnTo>
                    <a:pt x="61645" y="204330"/>
                  </a:lnTo>
                  <a:lnTo>
                    <a:pt x="28041" y="234721"/>
                  </a:lnTo>
                  <a:lnTo>
                    <a:pt x="30784" y="238683"/>
                  </a:lnTo>
                  <a:lnTo>
                    <a:pt x="61480" y="221297"/>
                  </a:lnTo>
                  <a:lnTo>
                    <a:pt x="85471" y="201269"/>
                  </a:lnTo>
                  <a:lnTo>
                    <a:pt x="103441" y="180898"/>
                  </a:lnTo>
                  <a:lnTo>
                    <a:pt x="116141" y="162483"/>
                  </a:lnTo>
                  <a:lnTo>
                    <a:pt x="127914" y="170561"/>
                  </a:lnTo>
                  <a:lnTo>
                    <a:pt x="142849" y="182105"/>
                  </a:lnTo>
                  <a:lnTo>
                    <a:pt x="159219" y="197243"/>
                  </a:lnTo>
                  <a:lnTo>
                    <a:pt x="175272" y="216128"/>
                  </a:lnTo>
                  <a:lnTo>
                    <a:pt x="185635" y="229844"/>
                  </a:lnTo>
                  <a:lnTo>
                    <a:pt x="186855" y="231368"/>
                  </a:lnTo>
                  <a:lnTo>
                    <a:pt x="196913" y="231368"/>
                  </a:lnTo>
                  <a:lnTo>
                    <a:pt x="200571" y="226491"/>
                  </a:lnTo>
                  <a:lnTo>
                    <a:pt x="200571" y="218859"/>
                  </a:lnTo>
                  <a:close/>
                </a:path>
                <a:path w="563879" h="281939">
                  <a:moveTo>
                    <a:pt x="245999" y="49999"/>
                  </a:moveTo>
                  <a:lnTo>
                    <a:pt x="244767" y="49072"/>
                  </a:lnTo>
                  <a:lnTo>
                    <a:pt x="242938" y="47256"/>
                  </a:lnTo>
                  <a:lnTo>
                    <a:pt x="238658" y="43599"/>
                  </a:lnTo>
                  <a:lnTo>
                    <a:pt x="226453" y="33185"/>
                  </a:lnTo>
                  <a:lnTo>
                    <a:pt x="225564" y="32308"/>
                  </a:lnTo>
                  <a:lnTo>
                    <a:pt x="223735" y="31089"/>
                  </a:lnTo>
                  <a:lnTo>
                    <a:pt x="220395" y="31089"/>
                  </a:lnTo>
                  <a:lnTo>
                    <a:pt x="219163" y="32613"/>
                  </a:lnTo>
                  <a:lnTo>
                    <a:pt x="218567" y="33845"/>
                  </a:lnTo>
                  <a:lnTo>
                    <a:pt x="211543" y="43599"/>
                  </a:lnTo>
                  <a:lnTo>
                    <a:pt x="124980" y="43599"/>
                  </a:lnTo>
                  <a:lnTo>
                    <a:pt x="126415" y="37553"/>
                  </a:lnTo>
                  <a:lnTo>
                    <a:pt x="127647" y="31635"/>
                  </a:lnTo>
                  <a:lnTo>
                    <a:pt x="128841" y="24130"/>
                  </a:lnTo>
                  <a:lnTo>
                    <a:pt x="129857" y="14630"/>
                  </a:lnTo>
                  <a:lnTo>
                    <a:pt x="135953" y="13411"/>
                  </a:lnTo>
                  <a:lnTo>
                    <a:pt x="140525" y="12204"/>
                  </a:lnTo>
                  <a:lnTo>
                    <a:pt x="140525" y="4267"/>
                  </a:lnTo>
                  <a:lnTo>
                    <a:pt x="137172" y="3352"/>
                  </a:lnTo>
                  <a:lnTo>
                    <a:pt x="108216" y="0"/>
                  </a:lnTo>
                  <a:lnTo>
                    <a:pt x="107873" y="12204"/>
                  </a:lnTo>
                  <a:lnTo>
                    <a:pt x="107721" y="14630"/>
                  </a:lnTo>
                  <a:lnTo>
                    <a:pt x="107111" y="23406"/>
                  </a:lnTo>
                  <a:lnTo>
                    <a:pt x="105854" y="33185"/>
                  </a:lnTo>
                  <a:lnTo>
                    <a:pt x="103949" y="43599"/>
                  </a:lnTo>
                  <a:lnTo>
                    <a:pt x="27127" y="43599"/>
                  </a:lnTo>
                  <a:lnTo>
                    <a:pt x="0" y="31394"/>
                  </a:lnTo>
                  <a:lnTo>
                    <a:pt x="469" y="37871"/>
                  </a:lnTo>
                  <a:lnTo>
                    <a:pt x="838" y="45237"/>
                  </a:lnTo>
                  <a:lnTo>
                    <a:pt x="1117" y="55372"/>
                  </a:lnTo>
                  <a:lnTo>
                    <a:pt x="1168" y="234721"/>
                  </a:lnTo>
                  <a:lnTo>
                    <a:pt x="1079" y="239826"/>
                  </a:lnTo>
                  <a:lnTo>
                    <a:pt x="457" y="264668"/>
                  </a:lnTo>
                  <a:lnTo>
                    <a:pt x="368" y="270078"/>
                  </a:lnTo>
                  <a:lnTo>
                    <a:pt x="304" y="280136"/>
                  </a:lnTo>
                  <a:lnTo>
                    <a:pt x="21640" y="280136"/>
                  </a:lnTo>
                  <a:lnTo>
                    <a:pt x="23774" y="275259"/>
                  </a:lnTo>
                  <a:lnTo>
                    <a:pt x="23672" y="261785"/>
                  </a:lnTo>
                  <a:lnTo>
                    <a:pt x="23253" y="238683"/>
                  </a:lnTo>
                  <a:lnTo>
                    <a:pt x="23164" y="55791"/>
                  </a:lnTo>
                  <a:lnTo>
                    <a:pt x="100584" y="55791"/>
                  </a:lnTo>
                  <a:lnTo>
                    <a:pt x="86334" y="87122"/>
                  </a:lnTo>
                  <a:lnTo>
                    <a:pt x="66522" y="113245"/>
                  </a:lnTo>
                  <a:lnTo>
                    <a:pt x="45466" y="133896"/>
                  </a:lnTo>
                  <a:lnTo>
                    <a:pt x="27432" y="148755"/>
                  </a:lnTo>
                  <a:lnTo>
                    <a:pt x="29870" y="153022"/>
                  </a:lnTo>
                  <a:lnTo>
                    <a:pt x="66255" y="132956"/>
                  </a:lnTo>
                  <a:lnTo>
                    <a:pt x="90919" y="110617"/>
                  </a:lnTo>
                  <a:lnTo>
                    <a:pt x="106095" y="90068"/>
                  </a:lnTo>
                  <a:lnTo>
                    <a:pt x="114007" y="75298"/>
                  </a:lnTo>
                  <a:lnTo>
                    <a:pt x="125603" y="82943"/>
                  </a:lnTo>
                  <a:lnTo>
                    <a:pt x="140677" y="94310"/>
                  </a:lnTo>
                  <a:lnTo>
                    <a:pt x="157822" y="109982"/>
                  </a:lnTo>
                  <a:lnTo>
                    <a:pt x="175577" y="130467"/>
                  </a:lnTo>
                  <a:lnTo>
                    <a:pt x="186245" y="144487"/>
                  </a:lnTo>
                  <a:lnTo>
                    <a:pt x="187464" y="146011"/>
                  </a:lnTo>
                  <a:lnTo>
                    <a:pt x="198742" y="146011"/>
                  </a:lnTo>
                  <a:lnTo>
                    <a:pt x="200875" y="139306"/>
                  </a:lnTo>
                  <a:lnTo>
                    <a:pt x="200875" y="133819"/>
                  </a:lnTo>
                  <a:lnTo>
                    <a:pt x="188556" y="109232"/>
                  </a:lnTo>
                  <a:lnTo>
                    <a:pt x="161023" y="88861"/>
                  </a:lnTo>
                  <a:lnTo>
                    <a:pt x="133756" y="75298"/>
                  </a:lnTo>
                  <a:lnTo>
                    <a:pt x="132461" y="74663"/>
                  </a:lnTo>
                  <a:lnTo>
                    <a:pt x="117055" y="68580"/>
                  </a:lnTo>
                  <a:lnTo>
                    <a:pt x="119189" y="62788"/>
                  </a:lnTo>
                  <a:lnTo>
                    <a:pt x="120408" y="59753"/>
                  </a:lnTo>
                  <a:lnTo>
                    <a:pt x="121627" y="55791"/>
                  </a:lnTo>
                  <a:lnTo>
                    <a:pt x="213372" y="55791"/>
                  </a:lnTo>
                  <a:lnTo>
                    <a:pt x="213372" y="246913"/>
                  </a:lnTo>
                  <a:lnTo>
                    <a:pt x="212763" y="250571"/>
                  </a:lnTo>
                  <a:lnTo>
                    <a:pt x="166738" y="249047"/>
                  </a:lnTo>
                  <a:lnTo>
                    <a:pt x="166738" y="253923"/>
                  </a:lnTo>
                  <a:lnTo>
                    <a:pt x="185483" y="259816"/>
                  </a:lnTo>
                  <a:lnTo>
                    <a:pt x="196151" y="264668"/>
                  </a:lnTo>
                  <a:lnTo>
                    <a:pt x="201117" y="270560"/>
                  </a:lnTo>
                  <a:lnTo>
                    <a:pt x="202704" y="279527"/>
                  </a:lnTo>
                  <a:lnTo>
                    <a:pt x="220383" y="276174"/>
                  </a:lnTo>
                  <a:lnTo>
                    <a:pt x="230416" y="270230"/>
                  </a:lnTo>
                  <a:lnTo>
                    <a:pt x="234911" y="261785"/>
                  </a:lnTo>
                  <a:lnTo>
                    <a:pt x="235940" y="250875"/>
                  </a:lnTo>
                  <a:lnTo>
                    <a:pt x="235940" y="250571"/>
                  </a:lnTo>
                  <a:lnTo>
                    <a:pt x="235851" y="245046"/>
                  </a:lnTo>
                  <a:lnTo>
                    <a:pt x="235419" y="226491"/>
                  </a:lnTo>
                  <a:lnTo>
                    <a:pt x="235318" y="62191"/>
                  </a:lnTo>
                  <a:lnTo>
                    <a:pt x="242938" y="57619"/>
                  </a:lnTo>
                  <a:lnTo>
                    <a:pt x="245567" y="55791"/>
                  </a:lnTo>
                  <a:lnTo>
                    <a:pt x="245999" y="55486"/>
                  </a:lnTo>
                  <a:lnTo>
                    <a:pt x="245999" y="49999"/>
                  </a:lnTo>
                  <a:close/>
                </a:path>
                <a:path w="563879" h="281939">
                  <a:moveTo>
                    <a:pt x="332841" y="121018"/>
                  </a:moveTo>
                  <a:lnTo>
                    <a:pt x="307251" y="81165"/>
                  </a:lnTo>
                  <a:lnTo>
                    <a:pt x="284683" y="73774"/>
                  </a:lnTo>
                  <a:lnTo>
                    <a:pt x="282244" y="78041"/>
                  </a:lnTo>
                  <a:lnTo>
                    <a:pt x="293116" y="88709"/>
                  </a:lnTo>
                  <a:lnTo>
                    <a:pt x="300418" y="97282"/>
                  </a:lnTo>
                  <a:lnTo>
                    <a:pt x="305257" y="104317"/>
                  </a:lnTo>
                  <a:lnTo>
                    <a:pt x="308762" y="110363"/>
                  </a:lnTo>
                  <a:lnTo>
                    <a:pt x="314553" y="121018"/>
                  </a:lnTo>
                  <a:lnTo>
                    <a:pt x="316687" y="124980"/>
                  </a:lnTo>
                  <a:lnTo>
                    <a:pt x="327050" y="124980"/>
                  </a:lnTo>
                  <a:lnTo>
                    <a:pt x="332841" y="121018"/>
                  </a:lnTo>
                  <a:close/>
                </a:path>
                <a:path w="563879" h="281939">
                  <a:moveTo>
                    <a:pt x="354482" y="44513"/>
                  </a:moveTo>
                  <a:lnTo>
                    <a:pt x="349021" y="30200"/>
                  </a:lnTo>
                  <a:lnTo>
                    <a:pt x="335661" y="19177"/>
                  </a:lnTo>
                  <a:lnTo>
                    <a:pt x="318998" y="11290"/>
                  </a:lnTo>
                  <a:lnTo>
                    <a:pt x="303580" y="6413"/>
                  </a:lnTo>
                  <a:lnTo>
                    <a:pt x="301142" y="10985"/>
                  </a:lnTo>
                  <a:lnTo>
                    <a:pt x="309651" y="18884"/>
                  </a:lnTo>
                  <a:lnTo>
                    <a:pt x="317754" y="27101"/>
                  </a:lnTo>
                  <a:lnTo>
                    <a:pt x="325399" y="36398"/>
                  </a:lnTo>
                  <a:lnTo>
                    <a:pt x="332536" y="47561"/>
                  </a:lnTo>
                  <a:lnTo>
                    <a:pt x="337413" y="56400"/>
                  </a:lnTo>
                  <a:lnTo>
                    <a:pt x="338632" y="58534"/>
                  </a:lnTo>
                  <a:lnTo>
                    <a:pt x="349300" y="58534"/>
                  </a:lnTo>
                  <a:lnTo>
                    <a:pt x="354482" y="53657"/>
                  </a:lnTo>
                  <a:lnTo>
                    <a:pt x="354482" y="44513"/>
                  </a:lnTo>
                  <a:close/>
                </a:path>
                <a:path w="563879" h="281939">
                  <a:moveTo>
                    <a:pt x="377050" y="61887"/>
                  </a:moveTo>
                  <a:lnTo>
                    <a:pt x="372465" y="60363"/>
                  </a:lnTo>
                  <a:lnTo>
                    <a:pt x="360553" y="87109"/>
                  </a:lnTo>
                  <a:lnTo>
                    <a:pt x="341376" y="129133"/>
                  </a:lnTo>
                  <a:lnTo>
                    <a:pt x="322656" y="168948"/>
                  </a:lnTo>
                  <a:lnTo>
                    <a:pt x="312115" y="189001"/>
                  </a:lnTo>
                  <a:lnTo>
                    <a:pt x="306933" y="194792"/>
                  </a:lnTo>
                  <a:lnTo>
                    <a:pt x="299618" y="194792"/>
                  </a:lnTo>
                  <a:lnTo>
                    <a:pt x="288340" y="195097"/>
                  </a:lnTo>
                  <a:lnTo>
                    <a:pt x="288340" y="199974"/>
                  </a:lnTo>
                  <a:lnTo>
                    <a:pt x="301028" y="203873"/>
                  </a:lnTo>
                  <a:lnTo>
                    <a:pt x="308419" y="209918"/>
                  </a:lnTo>
                  <a:lnTo>
                    <a:pt x="311873" y="221957"/>
                  </a:lnTo>
                  <a:lnTo>
                    <a:pt x="312635" y="241693"/>
                  </a:lnTo>
                  <a:lnTo>
                    <a:pt x="312648" y="248653"/>
                  </a:lnTo>
                  <a:lnTo>
                    <a:pt x="312115" y="260934"/>
                  </a:lnTo>
                  <a:lnTo>
                    <a:pt x="312115" y="273748"/>
                  </a:lnTo>
                  <a:lnTo>
                    <a:pt x="318516" y="275259"/>
                  </a:lnTo>
                  <a:lnTo>
                    <a:pt x="321564" y="275259"/>
                  </a:lnTo>
                  <a:lnTo>
                    <a:pt x="327660" y="273862"/>
                  </a:lnTo>
                  <a:lnTo>
                    <a:pt x="333032" y="269849"/>
                  </a:lnTo>
                  <a:lnTo>
                    <a:pt x="336867" y="263423"/>
                  </a:lnTo>
                  <a:lnTo>
                    <a:pt x="338328" y="254838"/>
                  </a:lnTo>
                  <a:lnTo>
                    <a:pt x="337769" y="248653"/>
                  </a:lnTo>
                  <a:lnTo>
                    <a:pt x="336384" y="241693"/>
                  </a:lnTo>
                  <a:lnTo>
                    <a:pt x="334594" y="234911"/>
                  </a:lnTo>
                  <a:lnTo>
                    <a:pt x="330111" y="220395"/>
                  </a:lnTo>
                  <a:lnTo>
                    <a:pt x="327050" y="211251"/>
                  </a:lnTo>
                  <a:lnTo>
                    <a:pt x="327050" y="205155"/>
                  </a:lnTo>
                  <a:lnTo>
                    <a:pt x="334352" y="183845"/>
                  </a:lnTo>
                  <a:lnTo>
                    <a:pt x="349999" y="140258"/>
                  </a:lnTo>
                  <a:lnTo>
                    <a:pt x="366661" y="93319"/>
                  </a:lnTo>
                  <a:lnTo>
                    <a:pt x="377050" y="61887"/>
                  </a:lnTo>
                  <a:close/>
                </a:path>
                <a:path w="563879" h="281939">
                  <a:moveTo>
                    <a:pt x="563600" y="107302"/>
                  </a:moveTo>
                  <a:lnTo>
                    <a:pt x="562381" y="105473"/>
                  </a:lnTo>
                  <a:lnTo>
                    <a:pt x="560857" y="104267"/>
                  </a:lnTo>
                  <a:lnTo>
                    <a:pt x="557568" y="101206"/>
                  </a:lnTo>
                  <a:lnTo>
                    <a:pt x="539521" y="84442"/>
                  </a:lnTo>
                  <a:lnTo>
                    <a:pt x="538302" y="83527"/>
                  </a:lnTo>
                  <a:lnTo>
                    <a:pt x="537083" y="82308"/>
                  </a:lnTo>
                  <a:lnTo>
                    <a:pt x="533120" y="82308"/>
                  </a:lnTo>
                  <a:lnTo>
                    <a:pt x="531901" y="83527"/>
                  </a:lnTo>
                  <a:lnTo>
                    <a:pt x="530987" y="85051"/>
                  </a:lnTo>
                  <a:lnTo>
                    <a:pt x="520014" y="101206"/>
                  </a:lnTo>
                  <a:lnTo>
                    <a:pt x="472757" y="101206"/>
                  </a:lnTo>
                  <a:lnTo>
                    <a:pt x="472757" y="17081"/>
                  </a:lnTo>
                  <a:lnTo>
                    <a:pt x="484644" y="13119"/>
                  </a:lnTo>
                  <a:lnTo>
                    <a:pt x="484873" y="11290"/>
                  </a:lnTo>
                  <a:lnTo>
                    <a:pt x="484949" y="4889"/>
                  </a:lnTo>
                  <a:lnTo>
                    <a:pt x="480987" y="4584"/>
                  </a:lnTo>
                  <a:lnTo>
                    <a:pt x="476427" y="3975"/>
                  </a:lnTo>
                  <a:lnTo>
                    <a:pt x="449287" y="622"/>
                  </a:lnTo>
                  <a:lnTo>
                    <a:pt x="449567" y="4584"/>
                  </a:lnTo>
                  <a:lnTo>
                    <a:pt x="450011" y="13119"/>
                  </a:lnTo>
                  <a:lnTo>
                    <a:pt x="450354" y="23418"/>
                  </a:lnTo>
                  <a:lnTo>
                    <a:pt x="450405" y="27101"/>
                  </a:lnTo>
                  <a:lnTo>
                    <a:pt x="450507" y="101206"/>
                  </a:lnTo>
                  <a:lnTo>
                    <a:pt x="405396" y="101206"/>
                  </a:lnTo>
                  <a:lnTo>
                    <a:pt x="396519" y="101104"/>
                  </a:lnTo>
                  <a:lnTo>
                    <a:pt x="388518" y="100825"/>
                  </a:lnTo>
                  <a:lnTo>
                    <a:pt x="381266" y="100444"/>
                  </a:lnTo>
                  <a:lnTo>
                    <a:pt x="374599" y="99999"/>
                  </a:lnTo>
                  <a:lnTo>
                    <a:pt x="380098" y="114617"/>
                  </a:lnTo>
                  <a:lnTo>
                    <a:pt x="391071" y="113398"/>
                  </a:lnTo>
                  <a:lnTo>
                    <a:pt x="450507" y="113398"/>
                  </a:lnTo>
                  <a:lnTo>
                    <a:pt x="450443" y="234911"/>
                  </a:lnTo>
                  <a:lnTo>
                    <a:pt x="450024" y="263423"/>
                  </a:lnTo>
                  <a:lnTo>
                    <a:pt x="449897" y="278320"/>
                  </a:lnTo>
                  <a:lnTo>
                    <a:pt x="450202" y="281368"/>
                  </a:lnTo>
                  <a:lnTo>
                    <a:pt x="473671" y="281368"/>
                  </a:lnTo>
                  <a:lnTo>
                    <a:pt x="473621" y="269849"/>
                  </a:lnTo>
                  <a:lnTo>
                    <a:pt x="472986" y="241693"/>
                  </a:lnTo>
                  <a:lnTo>
                    <a:pt x="472859" y="234911"/>
                  </a:lnTo>
                  <a:lnTo>
                    <a:pt x="472757" y="113398"/>
                  </a:lnTo>
                  <a:lnTo>
                    <a:pt x="563600" y="113398"/>
                  </a:lnTo>
                  <a:lnTo>
                    <a:pt x="563600" y="1073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98350" y="3408526"/>
              <a:ext cx="224662" cy="253619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5688215" y="3403956"/>
              <a:ext cx="257810" cy="276860"/>
            </a:xfrm>
            <a:custGeom>
              <a:avLst/>
              <a:gdLst/>
              <a:ahLst/>
              <a:cxnLst/>
              <a:rect l="l" t="t" r="r" b="b"/>
              <a:pathLst>
                <a:path w="257810" h="276860">
                  <a:moveTo>
                    <a:pt x="0" y="0"/>
                  </a:moveTo>
                  <a:lnTo>
                    <a:pt x="576" y="9844"/>
                  </a:lnTo>
                  <a:lnTo>
                    <a:pt x="934" y="19507"/>
                  </a:lnTo>
                  <a:lnTo>
                    <a:pt x="1061" y="24688"/>
                  </a:lnTo>
                  <a:lnTo>
                    <a:pt x="1167" y="232879"/>
                  </a:lnTo>
                  <a:lnTo>
                    <a:pt x="728" y="262153"/>
                  </a:lnTo>
                  <a:lnTo>
                    <a:pt x="609" y="274040"/>
                  </a:lnTo>
                  <a:lnTo>
                    <a:pt x="1219" y="276783"/>
                  </a:lnTo>
                  <a:lnTo>
                    <a:pt x="23787" y="276783"/>
                  </a:lnTo>
                  <a:lnTo>
                    <a:pt x="23664" y="257048"/>
                  </a:lnTo>
                  <a:lnTo>
                    <a:pt x="23318" y="238683"/>
                  </a:lnTo>
                  <a:lnTo>
                    <a:pt x="23199" y="230911"/>
                  </a:lnTo>
                  <a:lnTo>
                    <a:pt x="23164" y="101206"/>
                  </a:lnTo>
                  <a:lnTo>
                    <a:pt x="107275" y="101206"/>
                  </a:lnTo>
                  <a:lnTo>
                    <a:pt x="107111" y="95729"/>
                  </a:lnTo>
                  <a:lnTo>
                    <a:pt x="106831" y="89014"/>
                  </a:lnTo>
                  <a:lnTo>
                    <a:pt x="23164" y="89014"/>
                  </a:lnTo>
                  <a:lnTo>
                    <a:pt x="23164" y="63093"/>
                  </a:lnTo>
                  <a:lnTo>
                    <a:pt x="106083" y="63093"/>
                  </a:lnTo>
                  <a:lnTo>
                    <a:pt x="106083" y="50901"/>
                  </a:lnTo>
                  <a:lnTo>
                    <a:pt x="23164" y="50901"/>
                  </a:lnTo>
                  <a:lnTo>
                    <a:pt x="23164" y="25908"/>
                  </a:lnTo>
                  <a:lnTo>
                    <a:pt x="114026" y="25908"/>
                  </a:lnTo>
                  <a:lnTo>
                    <a:pt x="115836" y="24688"/>
                  </a:lnTo>
                  <a:lnTo>
                    <a:pt x="115836" y="19507"/>
                  </a:lnTo>
                  <a:lnTo>
                    <a:pt x="114300" y="18288"/>
                  </a:lnTo>
                  <a:lnTo>
                    <a:pt x="113093" y="17068"/>
                  </a:lnTo>
                  <a:lnTo>
                    <a:pt x="109051" y="13716"/>
                  </a:lnTo>
                  <a:lnTo>
                    <a:pt x="26517" y="13716"/>
                  </a:lnTo>
                  <a:lnTo>
                    <a:pt x="0" y="0"/>
                  </a:lnTo>
                  <a:close/>
                </a:path>
                <a:path w="257810" h="276860">
                  <a:moveTo>
                    <a:pt x="185331" y="245694"/>
                  </a:moveTo>
                  <a:lnTo>
                    <a:pt x="185331" y="250571"/>
                  </a:lnTo>
                  <a:lnTo>
                    <a:pt x="188074" y="251790"/>
                  </a:lnTo>
                  <a:lnTo>
                    <a:pt x="202399" y="257276"/>
                  </a:lnTo>
                  <a:lnTo>
                    <a:pt x="212166" y="262153"/>
                  </a:lnTo>
                  <a:lnTo>
                    <a:pt x="214604" y="266420"/>
                  </a:lnTo>
                  <a:lnTo>
                    <a:pt x="215214" y="275564"/>
                  </a:lnTo>
                  <a:lnTo>
                    <a:pt x="233940" y="271868"/>
                  </a:lnTo>
                  <a:lnTo>
                    <a:pt x="243636" y="265429"/>
                  </a:lnTo>
                  <a:lnTo>
                    <a:pt x="247275" y="257048"/>
                  </a:lnTo>
                  <a:lnTo>
                    <a:pt x="247759" y="248704"/>
                  </a:lnTo>
                  <a:lnTo>
                    <a:pt x="247822" y="247218"/>
                  </a:lnTo>
                  <a:lnTo>
                    <a:pt x="224955" y="247218"/>
                  </a:lnTo>
                  <a:lnTo>
                    <a:pt x="214604" y="246913"/>
                  </a:lnTo>
                  <a:lnTo>
                    <a:pt x="185331" y="245694"/>
                  </a:lnTo>
                  <a:close/>
                </a:path>
                <a:path w="257810" h="276860">
                  <a:moveTo>
                    <a:pt x="88099" y="233807"/>
                  </a:moveTo>
                  <a:lnTo>
                    <a:pt x="88099" y="238683"/>
                  </a:lnTo>
                  <a:lnTo>
                    <a:pt x="104172" y="244108"/>
                  </a:lnTo>
                  <a:lnTo>
                    <a:pt x="114079" y="248704"/>
                  </a:lnTo>
                  <a:lnTo>
                    <a:pt x="119302" y="254157"/>
                  </a:lnTo>
                  <a:lnTo>
                    <a:pt x="121323" y="262153"/>
                  </a:lnTo>
                  <a:lnTo>
                    <a:pt x="137115" y="258676"/>
                  </a:lnTo>
                  <a:lnTo>
                    <a:pt x="145707" y="252857"/>
                  </a:lnTo>
                  <a:lnTo>
                    <a:pt x="149269" y="245437"/>
                  </a:lnTo>
                  <a:lnTo>
                    <a:pt x="149974" y="237159"/>
                  </a:lnTo>
                  <a:lnTo>
                    <a:pt x="149932" y="234416"/>
                  </a:lnTo>
                  <a:lnTo>
                    <a:pt x="122542" y="234416"/>
                  </a:lnTo>
                  <a:lnTo>
                    <a:pt x="88099" y="233807"/>
                  </a:lnTo>
                  <a:close/>
                </a:path>
                <a:path w="257810" h="276860">
                  <a:moveTo>
                    <a:pt x="247205" y="101206"/>
                  </a:moveTo>
                  <a:lnTo>
                    <a:pt x="225272" y="101206"/>
                  </a:lnTo>
                  <a:lnTo>
                    <a:pt x="225204" y="244108"/>
                  </a:lnTo>
                  <a:lnTo>
                    <a:pt x="224955" y="247218"/>
                  </a:lnTo>
                  <a:lnTo>
                    <a:pt x="247822" y="247218"/>
                  </a:lnTo>
                  <a:lnTo>
                    <a:pt x="247730" y="241968"/>
                  </a:lnTo>
                  <a:lnTo>
                    <a:pt x="247302" y="224457"/>
                  </a:lnTo>
                  <a:lnTo>
                    <a:pt x="247205" y="101206"/>
                  </a:lnTo>
                  <a:close/>
                </a:path>
                <a:path w="257810" h="276860">
                  <a:moveTo>
                    <a:pt x="149364" y="171615"/>
                  </a:moveTo>
                  <a:lnTo>
                    <a:pt x="129247" y="171615"/>
                  </a:lnTo>
                  <a:lnTo>
                    <a:pt x="129247" y="234416"/>
                  </a:lnTo>
                  <a:lnTo>
                    <a:pt x="149932" y="234416"/>
                  </a:lnTo>
                  <a:lnTo>
                    <a:pt x="149459" y="211436"/>
                  </a:lnTo>
                  <a:lnTo>
                    <a:pt x="149364" y="171615"/>
                  </a:lnTo>
                  <a:close/>
                </a:path>
                <a:path w="257810" h="276860">
                  <a:moveTo>
                    <a:pt x="149364" y="156984"/>
                  </a:moveTo>
                  <a:lnTo>
                    <a:pt x="116751" y="156984"/>
                  </a:lnTo>
                  <a:lnTo>
                    <a:pt x="109087" y="167791"/>
                  </a:lnTo>
                  <a:lnTo>
                    <a:pt x="95713" y="183084"/>
                  </a:lnTo>
                  <a:lnTo>
                    <a:pt x="73881" y="203238"/>
                  </a:lnTo>
                  <a:lnTo>
                    <a:pt x="40843" y="228625"/>
                  </a:lnTo>
                  <a:lnTo>
                    <a:pt x="42976" y="232879"/>
                  </a:lnTo>
                  <a:lnTo>
                    <a:pt x="73044" y="218385"/>
                  </a:lnTo>
                  <a:lnTo>
                    <a:pt x="96970" y="202142"/>
                  </a:lnTo>
                  <a:lnTo>
                    <a:pt x="115468" y="185952"/>
                  </a:lnTo>
                  <a:lnTo>
                    <a:pt x="129247" y="171615"/>
                  </a:lnTo>
                  <a:lnTo>
                    <a:pt x="149364" y="171615"/>
                  </a:lnTo>
                  <a:lnTo>
                    <a:pt x="149364" y="156984"/>
                  </a:lnTo>
                  <a:close/>
                </a:path>
                <a:path w="257810" h="276860">
                  <a:moveTo>
                    <a:pt x="47853" y="143878"/>
                  </a:moveTo>
                  <a:lnTo>
                    <a:pt x="53035" y="158203"/>
                  </a:lnTo>
                  <a:lnTo>
                    <a:pt x="64935" y="157289"/>
                  </a:lnTo>
                  <a:lnTo>
                    <a:pt x="70408" y="156984"/>
                  </a:lnTo>
                  <a:lnTo>
                    <a:pt x="201498" y="156984"/>
                  </a:lnTo>
                  <a:lnTo>
                    <a:pt x="205765" y="156375"/>
                  </a:lnTo>
                  <a:lnTo>
                    <a:pt x="205765" y="150279"/>
                  </a:lnTo>
                  <a:lnTo>
                    <a:pt x="203923" y="148755"/>
                  </a:lnTo>
                  <a:lnTo>
                    <a:pt x="203022" y="147840"/>
                  </a:lnTo>
                  <a:lnTo>
                    <a:pt x="199620" y="144792"/>
                  </a:lnTo>
                  <a:lnTo>
                    <a:pt x="81394" y="144792"/>
                  </a:lnTo>
                  <a:lnTo>
                    <a:pt x="72595" y="144778"/>
                  </a:lnTo>
                  <a:lnTo>
                    <a:pt x="64738" y="144678"/>
                  </a:lnTo>
                  <a:lnTo>
                    <a:pt x="56823" y="144406"/>
                  </a:lnTo>
                  <a:lnTo>
                    <a:pt x="47853" y="143878"/>
                  </a:lnTo>
                  <a:close/>
                </a:path>
                <a:path w="257810" h="276860">
                  <a:moveTo>
                    <a:pt x="127723" y="109435"/>
                  </a:moveTo>
                  <a:lnTo>
                    <a:pt x="129247" y="144792"/>
                  </a:lnTo>
                  <a:lnTo>
                    <a:pt x="149364" y="144792"/>
                  </a:lnTo>
                  <a:lnTo>
                    <a:pt x="149364" y="125590"/>
                  </a:lnTo>
                  <a:lnTo>
                    <a:pt x="158508" y="122237"/>
                  </a:lnTo>
                  <a:lnTo>
                    <a:pt x="160642" y="120408"/>
                  </a:lnTo>
                  <a:lnTo>
                    <a:pt x="160642" y="113703"/>
                  </a:lnTo>
                  <a:lnTo>
                    <a:pt x="156082" y="113093"/>
                  </a:lnTo>
                  <a:lnTo>
                    <a:pt x="152717" y="112788"/>
                  </a:lnTo>
                  <a:lnTo>
                    <a:pt x="127723" y="109435"/>
                  </a:lnTo>
                  <a:close/>
                </a:path>
                <a:path w="257810" h="276860">
                  <a:moveTo>
                    <a:pt x="182587" y="129552"/>
                  </a:moveTo>
                  <a:lnTo>
                    <a:pt x="179235" y="129552"/>
                  </a:lnTo>
                  <a:lnTo>
                    <a:pt x="178320" y="130467"/>
                  </a:lnTo>
                  <a:lnTo>
                    <a:pt x="177101" y="132295"/>
                  </a:lnTo>
                  <a:lnTo>
                    <a:pt x="168567" y="144792"/>
                  </a:lnTo>
                  <a:lnTo>
                    <a:pt x="199620" y="144792"/>
                  </a:lnTo>
                  <a:lnTo>
                    <a:pt x="185331" y="131991"/>
                  </a:lnTo>
                  <a:lnTo>
                    <a:pt x="183807" y="130771"/>
                  </a:lnTo>
                  <a:lnTo>
                    <a:pt x="182587" y="129552"/>
                  </a:lnTo>
                  <a:close/>
                </a:path>
                <a:path w="257810" h="276860">
                  <a:moveTo>
                    <a:pt x="107275" y="101206"/>
                  </a:moveTo>
                  <a:lnTo>
                    <a:pt x="85343" y="101206"/>
                  </a:lnTo>
                  <a:lnTo>
                    <a:pt x="85343" y="111874"/>
                  </a:lnTo>
                  <a:lnTo>
                    <a:pt x="101511" y="111874"/>
                  </a:lnTo>
                  <a:lnTo>
                    <a:pt x="107302" y="109131"/>
                  </a:lnTo>
                  <a:lnTo>
                    <a:pt x="107275" y="101206"/>
                  </a:lnTo>
                  <a:close/>
                </a:path>
                <a:path w="257810" h="276860">
                  <a:moveTo>
                    <a:pt x="139915" y="1219"/>
                  </a:moveTo>
                  <a:lnTo>
                    <a:pt x="140492" y="10844"/>
                  </a:lnTo>
                  <a:lnTo>
                    <a:pt x="140870" y="20002"/>
                  </a:lnTo>
                  <a:lnTo>
                    <a:pt x="141003" y="24993"/>
                  </a:lnTo>
                  <a:lnTo>
                    <a:pt x="141126" y="68884"/>
                  </a:lnTo>
                  <a:lnTo>
                    <a:pt x="140931" y="75626"/>
                  </a:lnTo>
                  <a:lnTo>
                    <a:pt x="140106" y="96410"/>
                  </a:lnTo>
                  <a:lnTo>
                    <a:pt x="139980" y="101206"/>
                  </a:lnTo>
                  <a:lnTo>
                    <a:pt x="139915" y="110959"/>
                  </a:lnTo>
                  <a:lnTo>
                    <a:pt x="161874" y="110959"/>
                  </a:lnTo>
                  <a:lnTo>
                    <a:pt x="161874" y="101206"/>
                  </a:lnTo>
                  <a:lnTo>
                    <a:pt x="247205" y="101206"/>
                  </a:lnTo>
                  <a:lnTo>
                    <a:pt x="247205" y="89014"/>
                  </a:lnTo>
                  <a:lnTo>
                    <a:pt x="161874" y="89014"/>
                  </a:lnTo>
                  <a:lnTo>
                    <a:pt x="161874" y="63093"/>
                  </a:lnTo>
                  <a:lnTo>
                    <a:pt x="247205" y="63093"/>
                  </a:lnTo>
                  <a:lnTo>
                    <a:pt x="247205" y="50901"/>
                  </a:lnTo>
                  <a:lnTo>
                    <a:pt x="161874" y="50901"/>
                  </a:lnTo>
                  <a:lnTo>
                    <a:pt x="161874" y="25908"/>
                  </a:lnTo>
                  <a:lnTo>
                    <a:pt x="256204" y="25908"/>
                  </a:lnTo>
                  <a:lnTo>
                    <a:pt x="257581" y="24993"/>
                  </a:lnTo>
                  <a:lnTo>
                    <a:pt x="257581" y="19812"/>
                  </a:lnTo>
                  <a:lnTo>
                    <a:pt x="256654" y="18592"/>
                  </a:lnTo>
                  <a:lnTo>
                    <a:pt x="254838" y="17068"/>
                  </a:lnTo>
                  <a:lnTo>
                    <a:pt x="250607" y="13716"/>
                  </a:lnTo>
                  <a:lnTo>
                    <a:pt x="164007" y="13716"/>
                  </a:lnTo>
                  <a:lnTo>
                    <a:pt x="139915" y="1219"/>
                  </a:lnTo>
                  <a:close/>
                </a:path>
                <a:path w="257810" h="276860">
                  <a:moveTo>
                    <a:pt x="106083" y="63093"/>
                  </a:moveTo>
                  <a:lnTo>
                    <a:pt x="85343" y="63093"/>
                  </a:lnTo>
                  <a:lnTo>
                    <a:pt x="85343" y="89014"/>
                  </a:lnTo>
                  <a:lnTo>
                    <a:pt x="106831" y="89014"/>
                  </a:lnTo>
                  <a:lnTo>
                    <a:pt x="106264" y="75307"/>
                  </a:lnTo>
                  <a:lnTo>
                    <a:pt x="106083" y="68884"/>
                  </a:lnTo>
                  <a:lnTo>
                    <a:pt x="106083" y="63093"/>
                  </a:lnTo>
                  <a:close/>
                </a:path>
                <a:path w="257810" h="276860">
                  <a:moveTo>
                    <a:pt x="247205" y="63093"/>
                  </a:moveTo>
                  <a:lnTo>
                    <a:pt x="225272" y="63093"/>
                  </a:lnTo>
                  <a:lnTo>
                    <a:pt x="225272" y="89014"/>
                  </a:lnTo>
                  <a:lnTo>
                    <a:pt x="247205" y="89014"/>
                  </a:lnTo>
                  <a:lnTo>
                    <a:pt x="247205" y="63093"/>
                  </a:lnTo>
                  <a:close/>
                </a:path>
                <a:path w="257810" h="276860">
                  <a:moveTo>
                    <a:pt x="114026" y="25908"/>
                  </a:moveTo>
                  <a:lnTo>
                    <a:pt x="85343" y="25908"/>
                  </a:lnTo>
                  <a:lnTo>
                    <a:pt x="85343" y="50901"/>
                  </a:lnTo>
                  <a:lnTo>
                    <a:pt x="106083" y="50901"/>
                  </a:lnTo>
                  <a:lnTo>
                    <a:pt x="106083" y="31394"/>
                  </a:lnTo>
                  <a:lnTo>
                    <a:pt x="114026" y="25908"/>
                  </a:lnTo>
                  <a:close/>
                </a:path>
                <a:path w="257810" h="276860">
                  <a:moveTo>
                    <a:pt x="256204" y="25908"/>
                  </a:moveTo>
                  <a:lnTo>
                    <a:pt x="225272" y="25908"/>
                  </a:lnTo>
                  <a:lnTo>
                    <a:pt x="225272" y="50901"/>
                  </a:lnTo>
                  <a:lnTo>
                    <a:pt x="247205" y="50901"/>
                  </a:lnTo>
                  <a:lnTo>
                    <a:pt x="247205" y="32004"/>
                  </a:lnTo>
                  <a:lnTo>
                    <a:pt x="256204" y="25908"/>
                  </a:lnTo>
                  <a:close/>
                </a:path>
                <a:path w="257810" h="276860">
                  <a:moveTo>
                    <a:pt x="94500" y="1828"/>
                  </a:moveTo>
                  <a:lnTo>
                    <a:pt x="91135" y="1828"/>
                  </a:lnTo>
                  <a:lnTo>
                    <a:pt x="89928" y="3352"/>
                  </a:lnTo>
                  <a:lnTo>
                    <a:pt x="82918" y="13716"/>
                  </a:lnTo>
                  <a:lnTo>
                    <a:pt x="109051" y="13716"/>
                  </a:lnTo>
                  <a:lnTo>
                    <a:pt x="96926" y="3657"/>
                  </a:lnTo>
                  <a:lnTo>
                    <a:pt x="96316" y="3048"/>
                  </a:lnTo>
                  <a:lnTo>
                    <a:pt x="94500" y="1828"/>
                  </a:lnTo>
                  <a:close/>
                </a:path>
                <a:path w="257810" h="276860">
                  <a:moveTo>
                    <a:pt x="234721" y="914"/>
                  </a:moveTo>
                  <a:lnTo>
                    <a:pt x="230746" y="914"/>
                  </a:lnTo>
                  <a:lnTo>
                    <a:pt x="229539" y="2438"/>
                  </a:lnTo>
                  <a:lnTo>
                    <a:pt x="228930" y="3657"/>
                  </a:lnTo>
                  <a:lnTo>
                    <a:pt x="222529" y="13716"/>
                  </a:lnTo>
                  <a:lnTo>
                    <a:pt x="250607" y="13716"/>
                  </a:lnTo>
                  <a:lnTo>
                    <a:pt x="237147" y="3048"/>
                  </a:lnTo>
                  <a:lnTo>
                    <a:pt x="236245" y="2438"/>
                  </a:lnTo>
                  <a:lnTo>
                    <a:pt x="234721" y="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37215" y="3415541"/>
              <a:ext cx="200583" cy="244170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6280142" y="3407620"/>
              <a:ext cx="287020" cy="269240"/>
            </a:xfrm>
            <a:custGeom>
              <a:avLst/>
              <a:gdLst/>
              <a:ahLst/>
              <a:cxnLst/>
              <a:rect l="l" t="t" r="r" b="b"/>
              <a:pathLst>
                <a:path w="287020" h="269239">
                  <a:moveTo>
                    <a:pt x="83317" y="129857"/>
                  </a:moveTo>
                  <a:lnTo>
                    <a:pt x="53644" y="129857"/>
                  </a:lnTo>
                  <a:lnTo>
                    <a:pt x="53644" y="213372"/>
                  </a:lnTo>
                  <a:lnTo>
                    <a:pt x="40717" y="221264"/>
                  </a:lnTo>
                  <a:lnTo>
                    <a:pt x="25217" y="228727"/>
                  </a:lnTo>
                  <a:lnTo>
                    <a:pt x="10519" y="234761"/>
                  </a:lnTo>
                  <a:lnTo>
                    <a:pt x="0" y="238366"/>
                  </a:lnTo>
                  <a:lnTo>
                    <a:pt x="15849" y="262763"/>
                  </a:lnTo>
                  <a:lnTo>
                    <a:pt x="18580" y="267030"/>
                  </a:lnTo>
                  <a:lnTo>
                    <a:pt x="20421" y="268859"/>
                  </a:lnTo>
                  <a:lnTo>
                    <a:pt x="26504" y="268859"/>
                  </a:lnTo>
                  <a:lnTo>
                    <a:pt x="26504" y="260629"/>
                  </a:lnTo>
                  <a:lnTo>
                    <a:pt x="26296" y="259095"/>
                  </a:lnTo>
                  <a:lnTo>
                    <a:pt x="26212" y="256971"/>
                  </a:lnTo>
                  <a:lnTo>
                    <a:pt x="31670" y="252059"/>
                  </a:lnTo>
                  <a:lnTo>
                    <a:pt x="43619" y="241034"/>
                  </a:lnTo>
                  <a:lnTo>
                    <a:pt x="57457" y="227384"/>
                  </a:lnTo>
                  <a:lnTo>
                    <a:pt x="68580" y="214591"/>
                  </a:lnTo>
                  <a:lnTo>
                    <a:pt x="77777" y="214591"/>
                  </a:lnTo>
                  <a:lnTo>
                    <a:pt x="76923" y="212801"/>
                  </a:lnTo>
                  <a:lnTo>
                    <a:pt x="75757" y="205986"/>
                  </a:lnTo>
                  <a:lnTo>
                    <a:pt x="75674" y="202399"/>
                  </a:lnTo>
                  <a:lnTo>
                    <a:pt x="75590" y="135331"/>
                  </a:lnTo>
                  <a:lnTo>
                    <a:pt x="83317" y="129857"/>
                  </a:lnTo>
                  <a:close/>
                </a:path>
                <a:path w="287020" h="269239">
                  <a:moveTo>
                    <a:pt x="77777" y="214591"/>
                  </a:moveTo>
                  <a:lnTo>
                    <a:pt x="68580" y="214591"/>
                  </a:lnTo>
                  <a:lnTo>
                    <a:pt x="80705" y="237316"/>
                  </a:lnTo>
                  <a:lnTo>
                    <a:pt x="99975" y="251636"/>
                  </a:lnTo>
                  <a:lnTo>
                    <a:pt x="131593" y="259095"/>
                  </a:lnTo>
                  <a:lnTo>
                    <a:pt x="180759" y="261239"/>
                  </a:lnTo>
                  <a:lnTo>
                    <a:pt x="266712" y="261239"/>
                  </a:lnTo>
                  <a:lnTo>
                    <a:pt x="267556" y="256971"/>
                  </a:lnTo>
                  <a:lnTo>
                    <a:pt x="270103" y="251250"/>
                  </a:lnTo>
                  <a:lnTo>
                    <a:pt x="275928" y="244683"/>
                  </a:lnTo>
                  <a:lnTo>
                    <a:pt x="283598" y="239890"/>
                  </a:lnTo>
                  <a:lnTo>
                    <a:pt x="151803" y="239890"/>
                  </a:lnTo>
                  <a:lnTo>
                    <a:pt x="99242" y="233589"/>
                  </a:lnTo>
                  <a:lnTo>
                    <a:pt x="80090" y="219444"/>
                  </a:lnTo>
                  <a:lnTo>
                    <a:pt x="77777" y="214591"/>
                  </a:lnTo>
                  <a:close/>
                </a:path>
                <a:path w="287020" h="269239">
                  <a:moveTo>
                    <a:pt x="286232" y="233197"/>
                  </a:moveTo>
                  <a:lnTo>
                    <a:pt x="246706" y="236038"/>
                  </a:lnTo>
                  <a:lnTo>
                    <a:pt x="208726" y="238139"/>
                  </a:lnTo>
                  <a:lnTo>
                    <a:pt x="175892" y="239442"/>
                  </a:lnTo>
                  <a:lnTo>
                    <a:pt x="151803" y="239890"/>
                  </a:lnTo>
                  <a:lnTo>
                    <a:pt x="283598" y="239890"/>
                  </a:lnTo>
                  <a:lnTo>
                    <a:pt x="286400" y="238139"/>
                  </a:lnTo>
                  <a:lnTo>
                    <a:pt x="286326" y="234761"/>
                  </a:lnTo>
                  <a:lnTo>
                    <a:pt x="286232" y="233197"/>
                  </a:lnTo>
                  <a:close/>
                </a:path>
                <a:path w="287020" h="269239">
                  <a:moveTo>
                    <a:pt x="160032" y="57607"/>
                  </a:moveTo>
                  <a:lnTo>
                    <a:pt x="147510" y="116168"/>
                  </a:lnTo>
                  <a:lnTo>
                    <a:pt x="124555" y="162845"/>
                  </a:lnTo>
                  <a:lnTo>
                    <a:pt x="99371" y="196835"/>
                  </a:lnTo>
                  <a:lnTo>
                    <a:pt x="80162" y="217335"/>
                  </a:lnTo>
                  <a:lnTo>
                    <a:pt x="83210" y="220992"/>
                  </a:lnTo>
                  <a:lnTo>
                    <a:pt x="114140" y="197737"/>
                  </a:lnTo>
                  <a:lnTo>
                    <a:pt x="141814" y="166393"/>
                  </a:lnTo>
                  <a:lnTo>
                    <a:pt x="163888" y="130418"/>
                  </a:lnTo>
                  <a:lnTo>
                    <a:pt x="178015" y="93268"/>
                  </a:lnTo>
                  <a:lnTo>
                    <a:pt x="190957" y="93268"/>
                  </a:lnTo>
                  <a:lnTo>
                    <a:pt x="186025" y="60960"/>
                  </a:lnTo>
                  <a:lnTo>
                    <a:pt x="173443" y="60960"/>
                  </a:lnTo>
                  <a:lnTo>
                    <a:pt x="160032" y="57607"/>
                  </a:lnTo>
                  <a:close/>
                </a:path>
                <a:path w="287020" h="269239">
                  <a:moveTo>
                    <a:pt x="190957" y="93268"/>
                  </a:moveTo>
                  <a:lnTo>
                    <a:pt x="178015" y="93268"/>
                  </a:lnTo>
                  <a:lnTo>
                    <a:pt x="185569" y="122569"/>
                  </a:lnTo>
                  <a:lnTo>
                    <a:pt x="198894" y="155073"/>
                  </a:lnTo>
                  <a:lnTo>
                    <a:pt x="221135" y="188605"/>
                  </a:lnTo>
                  <a:lnTo>
                    <a:pt x="255435" y="220992"/>
                  </a:lnTo>
                  <a:lnTo>
                    <a:pt x="259469" y="214358"/>
                  </a:lnTo>
                  <a:lnTo>
                    <a:pt x="264618" y="208838"/>
                  </a:lnTo>
                  <a:lnTo>
                    <a:pt x="270742" y="204747"/>
                  </a:lnTo>
                  <a:lnTo>
                    <a:pt x="277698" y="202399"/>
                  </a:lnTo>
                  <a:lnTo>
                    <a:pt x="277698" y="197523"/>
                  </a:lnTo>
                  <a:lnTo>
                    <a:pt x="245591" y="178001"/>
                  </a:lnTo>
                  <a:lnTo>
                    <a:pt x="214974" y="145819"/>
                  </a:lnTo>
                  <a:lnTo>
                    <a:pt x="191789" y="98719"/>
                  </a:lnTo>
                  <a:lnTo>
                    <a:pt x="190957" y="93268"/>
                  </a:lnTo>
                  <a:close/>
                </a:path>
                <a:path w="287020" h="269239">
                  <a:moveTo>
                    <a:pt x="914" y="116446"/>
                  </a:moveTo>
                  <a:lnTo>
                    <a:pt x="6096" y="131076"/>
                  </a:lnTo>
                  <a:lnTo>
                    <a:pt x="18288" y="129857"/>
                  </a:lnTo>
                  <a:lnTo>
                    <a:pt x="83317" y="129857"/>
                  </a:lnTo>
                  <a:lnTo>
                    <a:pt x="85039" y="128638"/>
                  </a:lnTo>
                  <a:lnTo>
                    <a:pt x="86258" y="128028"/>
                  </a:lnTo>
                  <a:lnTo>
                    <a:pt x="86258" y="122237"/>
                  </a:lnTo>
                  <a:lnTo>
                    <a:pt x="84734" y="121018"/>
                  </a:lnTo>
                  <a:lnTo>
                    <a:pt x="82600" y="119176"/>
                  </a:lnTo>
                  <a:lnTo>
                    <a:pt x="80651" y="117652"/>
                  </a:lnTo>
                  <a:lnTo>
                    <a:pt x="31699" y="117652"/>
                  </a:lnTo>
                  <a:lnTo>
                    <a:pt x="22986" y="117550"/>
                  </a:lnTo>
                  <a:lnTo>
                    <a:pt x="15044" y="117278"/>
                  </a:lnTo>
                  <a:lnTo>
                    <a:pt x="7733" y="116891"/>
                  </a:lnTo>
                  <a:lnTo>
                    <a:pt x="914" y="116446"/>
                  </a:lnTo>
                  <a:close/>
                </a:path>
                <a:path w="287020" h="269239">
                  <a:moveTo>
                    <a:pt x="63093" y="103936"/>
                  </a:moveTo>
                  <a:lnTo>
                    <a:pt x="60045" y="103936"/>
                  </a:lnTo>
                  <a:lnTo>
                    <a:pt x="59131" y="104863"/>
                  </a:lnTo>
                  <a:lnTo>
                    <a:pt x="57912" y="106692"/>
                  </a:lnTo>
                  <a:lnTo>
                    <a:pt x="50279" y="117652"/>
                  </a:lnTo>
                  <a:lnTo>
                    <a:pt x="80651" y="117652"/>
                  </a:lnTo>
                  <a:lnTo>
                    <a:pt x="65836" y="106070"/>
                  </a:lnTo>
                  <a:lnTo>
                    <a:pt x="64922" y="105156"/>
                  </a:lnTo>
                  <a:lnTo>
                    <a:pt x="63093" y="103936"/>
                  </a:lnTo>
                  <a:close/>
                </a:path>
                <a:path w="287020" h="269239">
                  <a:moveTo>
                    <a:pt x="22555" y="0"/>
                  </a:moveTo>
                  <a:lnTo>
                    <a:pt x="20104" y="4267"/>
                  </a:lnTo>
                  <a:lnTo>
                    <a:pt x="31141" y="14658"/>
                  </a:lnTo>
                  <a:lnTo>
                    <a:pt x="40689" y="25908"/>
                  </a:lnTo>
                  <a:lnTo>
                    <a:pt x="49091" y="38300"/>
                  </a:lnTo>
                  <a:lnTo>
                    <a:pt x="56692" y="52120"/>
                  </a:lnTo>
                  <a:lnTo>
                    <a:pt x="64617" y="67360"/>
                  </a:lnTo>
                  <a:lnTo>
                    <a:pt x="65532" y="69189"/>
                  </a:lnTo>
                  <a:lnTo>
                    <a:pt x="78333" y="69189"/>
                  </a:lnTo>
                  <a:lnTo>
                    <a:pt x="82905" y="60960"/>
                  </a:lnTo>
                  <a:lnTo>
                    <a:pt x="82905" y="52730"/>
                  </a:lnTo>
                  <a:lnTo>
                    <a:pt x="75490" y="34290"/>
                  </a:lnTo>
                  <a:lnTo>
                    <a:pt x="58102" y="18821"/>
                  </a:lnTo>
                  <a:lnTo>
                    <a:pt x="38028" y="7124"/>
                  </a:lnTo>
                  <a:lnTo>
                    <a:pt x="22555" y="0"/>
                  </a:lnTo>
                  <a:close/>
                </a:path>
                <a:path w="287020" h="269239">
                  <a:moveTo>
                    <a:pt x="203314" y="27736"/>
                  </a:moveTo>
                  <a:lnTo>
                    <a:pt x="171602" y="27736"/>
                  </a:lnTo>
                  <a:lnTo>
                    <a:pt x="171852" y="35842"/>
                  </a:lnTo>
                  <a:lnTo>
                    <a:pt x="172185" y="43205"/>
                  </a:lnTo>
                  <a:lnTo>
                    <a:pt x="172686" y="51139"/>
                  </a:lnTo>
                  <a:lnTo>
                    <a:pt x="173443" y="60960"/>
                  </a:lnTo>
                  <a:lnTo>
                    <a:pt x="186025" y="60960"/>
                  </a:lnTo>
                  <a:lnTo>
                    <a:pt x="181978" y="34442"/>
                  </a:lnTo>
                  <a:lnTo>
                    <a:pt x="201180" y="31394"/>
                  </a:lnTo>
                  <a:lnTo>
                    <a:pt x="203314" y="29870"/>
                  </a:lnTo>
                  <a:lnTo>
                    <a:pt x="203314" y="27736"/>
                  </a:lnTo>
                  <a:close/>
                </a:path>
                <a:path w="287020" h="269239">
                  <a:moveTo>
                    <a:pt x="109118" y="14325"/>
                  </a:moveTo>
                  <a:lnTo>
                    <a:pt x="114300" y="28956"/>
                  </a:lnTo>
                  <a:lnTo>
                    <a:pt x="126492" y="27736"/>
                  </a:lnTo>
                  <a:lnTo>
                    <a:pt x="203314" y="27736"/>
                  </a:lnTo>
                  <a:lnTo>
                    <a:pt x="203314" y="24079"/>
                  </a:lnTo>
                  <a:lnTo>
                    <a:pt x="202399" y="22555"/>
                  </a:lnTo>
                  <a:lnTo>
                    <a:pt x="199047" y="19202"/>
                  </a:lnTo>
                  <a:lnTo>
                    <a:pt x="195056" y="15544"/>
                  </a:lnTo>
                  <a:lnTo>
                    <a:pt x="139903" y="15544"/>
                  </a:lnTo>
                  <a:lnTo>
                    <a:pt x="131278" y="15440"/>
                  </a:lnTo>
                  <a:lnTo>
                    <a:pt x="123482" y="15163"/>
                  </a:lnTo>
                  <a:lnTo>
                    <a:pt x="109118" y="14325"/>
                  </a:lnTo>
                  <a:close/>
                </a:path>
                <a:path w="287020" h="269239">
                  <a:moveTo>
                    <a:pt x="180759" y="2743"/>
                  </a:moveTo>
                  <a:lnTo>
                    <a:pt x="178015" y="2743"/>
                  </a:lnTo>
                  <a:lnTo>
                    <a:pt x="177101" y="3352"/>
                  </a:lnTo>
                  <a:lnTo>
                    <a:pt x="175260" y="5791"/>
                  </a:lnTo>
                  <a:lnTo>
                    <a:pt x="167043" y="15544"/>
                  </a:lnTo>
                  <a:lnTo>
                    <a:pt x="195056" y="15544"/>
                  </a:lnTo>
                  <a:lnTo>
                    <a:pt x="184416" y="5791"/>
                  </a:lnTo>
                  <a:lnTo>
                    <a:pt x="181978" y="3352"/>
                  </a:lnTo>
                  <a:lnTo>
                    <a:pt x="180759" y="27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605056" y="3410668"/>
              <a:ext cx="242023" cy="249656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2299" y="3410354"/>
              <a:ext cx="234708" cy="247827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7226234" y="3398469"/>
              <a:ext cx="244475" cy="261620"/>
            </a:xfrm>
            <a:custGeom>
              <a:avLst/>
              <a:gdLst/>
              <a:ahLst/>
              <a:cxnLst/>
              <a:rect l="l" t="t" r="r" b="b"/>
              <a:pathLst>
                <a:path w="244475" h="261620">
                  <a:moveTo>
                    <a:pt x="165836" y="19202"/>
                  </a:moveTo>
                  <a:lnTo>
                    <a:pt x="162788" y="23164"/>
                  </a:lnTo>
                  <a:lnTo>
                    <a:pt x="170222" y="29113"/>
                  </a:lnTo>
                  <a:lnTo>
                    <a:pt x="178828" y="37114"/>
                  </a:lnTo>
                  <a:lnTo>
                    <a:pt x="187948" y="47512"/>
                  </a:lnTo>
                  <a:lnTo>
                    <a:pt x="196926" y="60655"/>
                  </a:lnTo>
                  <a:lnTo>
                    <a:pt x="202717" y="70408"/>
                  </a:lnTo>
                  <a:lnTo>
                    <a:pt x="204228" y="72859"/>
                  </a:lnTo>
                  <a:lnTo>
                    <a:pt x="213385" y="72859"/>
                  </a:lnTo>
                  <a:lnTo>
                    <a:pt x="217652" y="68580"/>
                  </a:lnTo>
                  <a:lnTo>
                    <a:pt x="217652" y="61582"/>
                  </a:lnTo>
                  <a:lnTo>
                    <a:pt x="214228" y="51054"/>
                  </a:lnTo>
                  <a:lnTo>
                    <a:pt x="204203" y="39358"/>
                  </a:lnTo>
                  <a:lnTo>
                    <a:pt x="187948" y="28179"/>
                  </a:lnTo>
                  <a:lnTo>
                    <a:pt x="165836" y="19202"/>
                  </a:lnTo>
                  <a:close/>
                </a:path>
                <a:path w="244475" h="261620">
                  <a:moveTo>
                    <a:pt x="189001" y="0"/>
                  </a:moveTo>
                  <a:lnTo>
                    <a:pt x="186245" y="4267"/>
                  </a:lnTo>
                  <a:lnTo>
                    <a:pt x="193862" y="9215"/>
                  </a:lnTo>
                  <a:lnTo>
                    <a:pt x="203052" y="16192"/>
                  </a:lnTo>
                  <a:lnTo>
                    <a:pt x="213211" y="25741"/>
                  </a:lnTo>
                  <a:lnTo>
                    <a:pt x="223735" y="38404"/>
                  </a:lnTo>
                  <a:lnTo>
                    <a:pt x="230454" y="47866"/>
                  </a:lnTo>
                  <a:lnTo>
                    <a:pt x="231660" y="49695"/>
                  </a:lnTo>
                  <a:lnTo>
                    <a:pt x="239902" y="49695"/>
                  </a:lnTo>
                  <a:lnTo>
                    <a:pt x="244170" y="45732"/>
                  </a:lnTo>
                  <a:lnTo>
                    <a:pt x="244072" y="39358"/>
                  </a:lnTo>
                  <a:lnTo>
                    <a:pt x="240093" y="28037"/>
                  </a:lnTo>
                  <a:lnTo>
                    <a:pt x="228701" y="16613"/>
                  </a:lnTo>
                  <a:lnTo>
                    <a:pt x="211251" y="6791"/>
                  </a:lnTo>
                  <a:lnTo>
                    <a:pt x="189001" y="0"/>
                  </a:lnTo>
                  <a:close/>
                </a:path>
                <a:path w="244475" h="261620">
                  <a:moveTo>
                    <a:pt x="28041" y="215519"/>
                  </a:moveTo>
                  <a:lnTo>
                    <a:pt x="23482" y="217043"/>
                  </a:lnTo>
                  <a:lnTo>
                    <a:pt x="22859" y="219786"/>
                  </a:lnTo>
                  <a:lnTo>
                    <a:pt x="22250" y="222224"/>
                  </a:lnTo>
                  <a:lnTo>
                    <a:pt x="43858" y="258195"/>
                  </a:lnTo>
                  <a:lnTo>
                    <a:pt x="52438" y="261239"/>
                  </a:lnTo>
                  <a:lnTo>
                    <a:pt x="56400" y="261239"/>
                  </a:lnTo>
                  <a:lnTo>
                    <a:pt x="59448" y="258495"/>
                  </a:lnTo>
                  <a:lnTo>
                    <a:pt x="63715" y="254838"/>
                  </a:lnTo>
                  <a:lnTo>
                    <a:pt x="68592" y="250571"/>
                  </a:lnTo>
                  <a:lnTo>
                    <a:pt x="75907" y="245999"/>
                  </a:lnTo>
                  <a:lnTo>
                    <a:pt x="78041" y="244475"/>
                  </a:lnTo>
                  <a:lnTo>
                    <a:pt x="97996" y="231063"/>
                  </a:lnTo>
                  <a:lnTo>
                    <a:pt x="41757" y="231063"/>
                  </a:lnTo>
                  <a:lnTo>
                    <a:pt x="34442" y="224650"/>
                  </a:lnTo>
                  <a:lnTo>
                    <a:pt x="28041" y="215519"/>
                  </a:lnTo>
                  <a:close/>
                </a:path>
                <a:path w="244475" h="261620">
                  <a:moveTo>
                    <a:pt x="231368" y="78955"/>
                  </a:moveTo>
                  <a:lnTo>
                    <a:pt x="189418" y="130429"/>
                  </a:lnTo>
                  <a:lnTo>
                    <a:pt x="139915" y="175272"/>
                  </a:lnTo>
                  <a:lnTo>
                    <a:pt x="86307" y="212545"/>
                  </a:lnTo>
                  <a:lnTo>
                    <a:pt x="47548" y="231063"/>
                  </a:lnTo>
                  <a:lnTo>
                    <a:pt x="97996" y="231063"/>
                  </a:lnTo>
                  <a:lnTo>
                    <a:pt x="145760" y="196180"/>
                  </a:lnTo>
                  <a:lnTo>
                    <a:pt x="180864" y="164058"/>
                  </a:lnTo>
                  <a:lnTo>
                    <a:pt x="212018" y="125879"/>
                  </a:lnTo>
                  <a:lnTo>
                    <a:pt x="235635" y="81089"/>
                  </a:lnTo>
                  <a:lnTo>
                    <a:pt x="231368" y="78955"/>
                  </a:lnTo>
                  <a:close/>
                </a:path>
                <a:path w="244475" h="261620">
                  <a:moveTo>
                    <a:pt x="914" y="98158"/>
                  </a:moveTo>
                  <a:lnTo>
                    <a:pt x="0" y="102730"/>
                  </a:lnTo>
                  <a:lnTo>
                    <a:pt x="25431" y="114322"/>
                  </a:lnTo>
                  <a:lnTo>
                    <a:pt x="42978" y="124599"/>
                  </a:lnTo>
                  <a:lnTo>
                    <a:pt x="53669" y="132476"/>
                  </a:lnTo>
                  <a:lnTo>
                    <a:pt x="58534" y="136867"/>
                  </a:lnTo>
                  <a:lnTo>
                    <a:pt x="63106" y="141439"/>
                  </a:lnTo>
                  <a:lnTo>
                    <a:pt x="65531" y="143573"/>
                  </a:lnTo>
                  <a:lnTo>
                    <a:pt x="76517" y="143573"/>
                  </a:lnTo>
                  <a:lnTo>
                    <a:pt x="80479" y="137477"/>
                  </a:lnTo>
                  <a:lnTo>
                    <a:pt x="80479" y="131381"/>
                  </a:lnTo>
                  <a:lnTo>
                    <a:pt x="74605" y="116974"/>
                  </a:lnTo>
                  <a:lnTo>
                    <a:pt x="58185" y="106426"/>
                  </a:lnTo>
                  <a:lnTo>
                    <a:pt x="33020" y="100049"/>
                  </a:lnTo>
                  <a:lnTo>
                    <a:pt x="914" y="98158"/>
                  </a:lnTo>
                  <a:close/>
                </a:path>
                <a:path w="244475" h="261620">
                  <a:moveTo>
                    <a:pt x="30175" y="33223"/>
                  </a:moveTo>
                  <a:lnTo>
                    <a:pt x="29273" y="37807"/>
                  </a:lnTo>
                  <a:lnTo>
                    <a:pt x="42144" y="43275"/>
                  </a:lnTo>
                  <a:lnTo>
                    <a:pt x="57729" y="50912"/>
                  </a:lnTo>
                  <a:lnTo>
                    <a:pt x="73716" y="60605"/>
                  </a:lnTo>
                  <a:lnTo>
                    <a:pt x="87795" y="72237"/>
                  </a:lnTo>
                  <a:lnTo>
                    <a:pt x="92367" y="76822"/>
                  </a:lnTo>
                  <a:lnTo>
                    <a:pt x="94805" y="78955"/>
                  </a:lnTo>
                  <a:lnTo>
                    <a:pt x="105168" y="78955"/>
                  </a:lnTo>
                  <a:lnTo>
                    <a:pt x="109435" y="74079"/>
                  </a:lnTo>
                  <a:lnTo>
                    <a:pt x="109435" y="66446"/>
                  </a:lnTo>
                  <a:lnTo>
                    <a:pt x="102625" y="51396"/>
                  </a:lnTo>
                  <a:lnTo>
                    <a:pt x="84669" y="41148"/>
                  </a:lnTo>
                  <a:lnTo>
                    <a:pt x="59281" y="35242"/>
                  </a:lnTo>
                  <a:lnTo>
                    <a:pt x="30175" y="332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536822" y="3498145"/>
              <a:ext cx="209727" cy="143573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7825168" y="3518573"/>
              <a:ext cx="244475" cy="39370"/>
            </a:xfrm>
            <a:custGeom>
              <a:avLst/>
              <a:gdLst/>
              <a:ahLst/>
              <a:cxnLst/>
              <a:rect l="l" t="t" r="r" b="b"/>
              <a:pathLst>
                <a:path w="244475" h="39370">
                  <a:moveTo>
                    <a:pt x="6400" y="0"/>
                  </a:moveTo>
                  <a:lnTo>
                    <a:pt x="2133" y="609"/>
                  </a:lnTo>
                  <a:lnTo>
                    <a:pt x="0" y="6400"/>
                  </a:lnTo>
                  <a:lnTo>
                    <a:pt x="0" y="10058"/>
                  </a:lnTo>
                  <a:lnTo>
                    <a:pt x="1952" y="18568"/>
                  </a:lnTo>
                  <a:lnTo>
                    <a:pt x="7162" y="28079"/>
                  </a:lnTo>
                  <a:lnTo>
                    <a:pt x="14658" y="35818"/>
                  </a:lnTo>
                  <a:lnTo>
                    <a:pt x="23469" y="39014"/>
                  </a:lnTo>
                  <a:lnTo>
                    <a:pt x="26822" y="39014"/>
                  </a:lnTo>
                  <a:lnTo>
                    <a:pt x="43599" y="35052"/>
                  </a:lnTo>
                  <a:lnTo>
                    <a:pt x="47244" y="34442"/>
                  </a:lnTo>
                  <a:lnTo>
                    <a:pt x="83974" y="31175"/>
                  </a:lnTo>
                  <a:lnTo>
                    <a:pt x="126195" y="29337"/>
                  </a:lnTo>
                  <a:lnTo>
                    <a:pt x="161788" y="28527"/>
                  </a:lnTo>
                  <a:lnTo>
                    <a:pt x="186557" y="28403"/>
                  </a:lnTo>
                  <a:lnTo>
                    <a:pt x="211251" y="29260"/>
                  </a:lnTo>
                  <a:lnTo>
                    <a:pt x="230759" y="30784"/>
                  </a:lnTo>
                  <a:lnTo>
                    <a:pt x="238975" y="30784"/>
                  </a:lnTo>
                  <a:lnTo>
                    <a:pt x="244170" y="28956"/>
                  </a:lnTo>
                  <a:lnTo>
                    <a:pt x="244170" y="22860"/>
                  </a:lnTo>
                  <a:lnTo>
                    <a:pt x="240240" y="15678"/>
                  </a:lnTo>
                  <a:lnTo>
                    <a:pt x="231024" y="9982"/>
                  </a:lnTo>
                  <a:lnTo>
                    <a:pt x="220376" y="6229"/>
                  </a:lnTo>
                  <a:lnTo>
                    <a:pt x="212153" y="4876"/>
                  </a:lnTo>
                  <a:lnTo>
                    <a:pt x="208495" y="4876"/>
                  </a:lnTo>
                  <a:lnTo>
                    <a:pt x="191744" y="7315"/>
                  </a:lnTo>
                  <a:lnTo>
                    <a:pt x="150800" y="9648"/>
                  </a:lnTo>
                  <a:lnTo>
                    <a:pt x="99142" y="11734"/>
                  </a:lnTo>
                  <a:lnTo>
                    <a:pt x="32918" y="14020"/>
                  </a:lnTo>
                  <a:lnTo>
                    <a:pt x="23202" y="13158"/>
                  </a:lnTo>
                  <a:lnTo>
                    <a:pt x="16230" y="10553"/>
                  </a:lnTo>
                  <a:lnTo>
                    <a:pt x="10972" y="6176"/>
                  </a:lnTo>
                  <a:lnTo>
                    <a:pt x="6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140634" y="3429258"/>
              <a:ext cx="235635" cy="228015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8434768" y="3518573"/>
              <a:ext cx="244475" cy="39370"/>
            </a:xfrm>
            <a:custGeom>
              <a:avLst/>
              <a:gdLst/>
              <a:ahLst/>
              <a:cxnLst/>
              <a:rect l="l" t="t" r="r" b="b"/>
              <a:pathLst>
                <a:path w="244475" h="39370">
                  <a:moveTo>
                    <a:pt x="6400" y="0"/>
                  </a:moveTo>
                  <a:lnTo>
                    <a:pt x="2133" y="609"/>
                  </a:lnTo>
                  <a:lnTo>
                    <a:pt x="0" y="6400"/>
                  </a:lnTo>
                  <a:lnTo>
                    <a:pt x="0" y="10058"/>
                  </a:lnTo>
                  <a:lnTo>
                    <a:pt x="1954" y="18568"/>
                  </a:lnTo>
                  <a:lnTo>
                    <a:pt x="7169" y="28079"/>
                  </a:lnTo>
                  <a:lnTo>
                    <a:pt x="14669" y="35818"/>
                  </a:lnTo>
                  <a:lnTo>
                    <a:pt x="23482" y="39014"/>
                  </a:lnTo>
                  <a:lnTo>
                    <a:pt x="26822" y="39014"/>
                  </a:lnTo>
                  <a:lnTo>
                    <a:pt x="43599" y="35052"/>
                  </a:lnTo>
                  <a:lnTo>
                    <a:pt x="47256" y="34442"/>
                  </a:lnTo>
                  <a:lnTo>
                    <a:pt x="83979" y="31175"/>
                  </a:lnTo>
                  <a:lnTo>
                    <a:pt x="126196" y="29337"/>
                  </a:lnTo>
                  <a:lnTo>
                    <a:pt x="161788" y="28527"/>
                  </a:lnTo>
                  <a:lnTo>
                    <a:pt x="186563" y="28403"/>
                  </a:lnTo>
                  <a:lnTo>
                    <a:pt x="211251" y="29260"/>
                  </a:lnTo>
                  <a:lnTo>
                    <a:pt x="230759" y="30784"/>
                  </a:lnTo>
                  <a:lnTo>
                    <a:pt x="238975" y="30784"/>
                  </a:lnTo>
                  <a:lnTo>
                    <a:pt x="244170" y="28956"/>
                  </a:lnTo>
                  <a:lnTo>
                    <a:pt x="244170" y="22860"/>
                  </a:lnTo>
                  <a:lnTo>
                    <a:pt x="240240" y="15678"/>
                  </a:lnTo>
                  <a:lnTo>
                    <a:pt x="231024" y="9982"/>
                  </a:lnTo>
                  <a:lnTo>
                    <a:pt x="220376" y="6229"/>
                  </a:lnTo>
                  <a:lnTo>
                    <a:pt x="212153" y="4876"/>
                  </a:lnTo>
                  <a:lnTo>
                    <a:pt x="208508" y="4876"/>
                  </a:lnTo>
                  <a:lnTo>
                    <a:pt x="191744" y="7315"/>
                  </a:lnTo>
                  <a:lnTo>
                    <a:pt x="150802" y="9648"/>
                  </a:lnTo>
                  <a:lnTo>
                    <a:pt x="99148" y="11734"/>
                  </a:lnTo>
                  <a:lnTo>
                    <a:pt x="32931" y="14020"/>
                  </a:lnTo>
                  <a:lnTo>
                    <a:pt x="23213" y="13158"/>
                  </a:lnTo>
                  <a:lnTo>
                    <a:pt x="16236" y="10553"/>
                  </a:lnTo>
                  <a:lnTo>
                    <a:pt x="10974" y="6176"/>
                  </a:lnTo>
                  <a:lnTo>
                    <a:pt x="6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45144" y="3409755"/>
              <a:ext cx="232804" cy="253606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4223955" y="3835555"/>
              <a:ext cx="259079" cy="180340"/>
            </a:xfrm>
            <a:custGeom>
              <a:avLst/>
              <a:gdLst/>
              <a:ahLst/>
              <a:cxnLst/>
              <a:rect l="l" t="t" r="r" b="b"/>
              <a:pathLst>
                <a:path w="259079" h="180339">
                  <a:moveTo>
                    <a:pt x="165214" y="914"/>
                  </a:moveTo>
                  <a:lnTo>
                    <a:pt x="162166" y="4267"/>
                  </a:lnTo>
                  <a:lnTo>
                    <a:pt x="181621" y="30253"/>
                  </a:lnTo>
                  <a:lnTo>
                    <a:pt x="201677" y="62380"/>
                  </a:lnTo>
                  <a:lnTo>
                    <a:pt x="219735" y="99820"/>
                  </a:lnTo>
                  <a:lnTo>
                    <a:pt x="233197" y="141744"/>
                  </a:lnTo>
                  <a:lnTo>
                    <a:pt x="235490" y="151474"/>
                  </a:lnTo>
                  <a:lnTo>
                    <a:pt x="237872" y="158318"/>
                  </a:lnTo>
                  <a:lnTo>
                    <a:pt x="241114" y="162361"/>
                  </a:lnTo>
                  <a:lnTo>
                    <a:pt x="245986" y="163690"/>
                  </a:lnTo>
                  <a:lnTo>
                    <a:pt x="251851" y="161561"/>
                  </a:lnTo>
                  <a:lnTo>
                    <a:pt x="255827" y="156032"/>
                  </a:lnTo>
                  <a:lnTo>
                    <a:pt x="258086" y="148388"/>
                  </a:lnTo>
                  <a:lnTo>
                    <a:pt x="258800" y="139915"/>
                  </a:lnTo>
                  <a:lnTo>
                    <a:pt x="254336" y="118198"/>
                  </a:lnTo>
                  <a:lnTo>
                    <a:pt x="239096" y="83221"/>
                  </a:lnTo>
                  <a:lnTo>
                    <a:pt x="210312" y="41841"/>
                  </a:lnTo>
                  <a:lnTo>
                    <a:pt x="165214" y="914"/>
                  </a:lnTo>
                  <a:close/>
                </a:path>
                <a:path w="259079" h="180339">
                  <a:moveTo>
                    <a:pt x="80467" y="0"/>
                  </a:moveTo>
                  <a:lnTo>
                    <a:pt x="75285" y="0"/>
                  </a:lnTo>
                  <a:lnTo>
                    <a:pt x="72237" y="1219"/>
                  </a:lnTo>
                  <a:lnTo>
                    <a:pt x="69494" y="2438"/>
                  </a:lnTo>
                  <a:lnTo>
                    <a:pt x="68275" y="6705"/>
                  </a:lnTo>
                  <a:lnTo>
                    <a:pt x="83515" y="14325"/>
                  </a:lnTo>
                  <a:lnTo>
                    <a:pt x="84429" y="20116"/>
                  </a:lnTo>
                  <a:lnTo>
                    <a:pt x="84429" y="24993"/>
                  </a:lnTo>
                  <a:lnTo>
                    <a:pt x="80667" y="42702"/>
                  </a:lnTo>
                  <a:lnTo>
                    <a:pt x="67360" y="78416"/>
                  </a:lnTo>
                  <a:lnTo>
                    <a:pt x="41481" y="125216"/>
                  </a:lnTo>
                  <a:lnTo>
                    <a:pt x="0" y="176187"/>
                  </a:lnTo>
                  <a:lnTo>
                    <a:pt x="2438" y="179844"/>
                  </a:lnTo>
                  <a:lnTo>
                    <a:pt x="46443" y="148526"/>
                  </a:lnTo>
                  <a:lnTo>
                    <a:pt x="87477" y="88404"/>
                  </a:lnTo>
                  <a:lnTo>
                    <a:pt x="107899" y="42684"/>
                  </a:lnTo>
                  <a:lnTo>
                    <a:pt x="108826" y="40246"/>
                  </a:lnTo>
                  <a:lnTo>
                    <a:pt x="115824" y="29260"/>
                  </a:lnTo>
                  <a:lnTo>
                    <a:pt x="115824" y="26212"/>
                  </a:lnTo>
                  <a:lnTo>
                    <a:pt x="112485" y="18136"/>
                  </a:lnTo>
                  <a:lnTo>
                    <a:pt x="103974" y="9567"/>
                  </a:lnTo>
                  <a:lnTo>
                    <a:pt x="92549" y="2768"/>
                  </a:lnTo>
                  <a:lnTo>
                    <a:pt x="80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69903" y="3816054"/>
              <a:ext cx="220383" cy="21733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4830800" y="3776129"/>
              <a:ext cx="1491615" cy="281305"/>
            </a:xfrm>
            <a:custGeom>
              <a:avLst/>
              <a:gdLst/>
              <a:ahLst/>
              <a:cxnLst/>
              <a:rect l="l" t="t" r="r" b="b"/>
              <a:pathLst>
                <a:path w="1491614" h="281304">
                  <a:moveTo>
                    <a:pt x="115824" y="91135"/>
                  </a:moveTo>
                  <a:lnTo>
                    <a:pt x="112496" y="82740"/>
                  </a:lnTo>
                  <a:lnTo>
                    <a:pt x="103974" y="74104"/>
                  </a:lnTo>
                  <a:lnTo>
                    <a:pt x="92557" y="67348"/>
                  </a:lnTo>
                  <a:lnTo>
                    <a:pt x="80467" y="64617"/>
                  </a:lnTo>
                  <a:lnTo>
                    <a:pt x="74980" y="64617"/>
                  </a:lnTo>
                  <a:lnTo>
                    <a:pt x="71932" y="66141"/>
                  </a:lnTo>
                  <a:lnTo>
                    <a:pt x="69494" y="67056"/>
                  </a:lnTo>
                  <a:lnTo>
                    <a:pt x="68275" y="71323"/>
                  </a:lnTo>
                  <a:lnTo>
                    <a:pt x="84124" y="79248"/>
                  </a:lnTo>
                  <a:lnTo>
                    <a:pt x="84734" y="85648"/>
                  </a:lnTo>
                  <a:lnTo>
                    <a:pt x="84734" y="89623"/>
                  </a:lnTo>
                  <a:lnTo>
                    <a:pt x="80975" y="107327"/>
                  </a:lnTo>
                  <a:lnTo>
                    <a:pt x="67627" y="143040"/>
                  </a:lnTo>
                  <a:lnTo>
                    <a:pt x="41668" y="189826"/>
                  </a:lnTo>
                  <a:lnTo>
                    <a:pt x="0" y="240804"/>
                  </a:lnTo>
                  <a:lnTo>
                    <a:pt x="2438" y="244767"/>
                  </a:lnTo>
                  <a:lnTo>
                    <a:pt x="46558" y="212953"/>
                  </a:lnTo>
                  <a:lnTo>
                    <a:pt x="87477" y="153022"/>
                  </a:lnTo>
                  <a:lnTo>
                    <a:pt x="107899" y="107302"/>
                  </a:lnTo>
                  <a:lnTo>
                    <a:pt x="108813" y="104851"/>
                  </a:lnTo>
                  <a:lnTo>
                    <a:pt x="115824" y="93891"/>
                  </a:lnTo>
                  <a:lnTo>
                    <a:pt x="115824" y="91135"/>
                  </a:lnTo>
                  <a:close/>
                </a:path>
                <a:path w="1491614" h="281304">
                  <a:moveTo>
                    <a:pt x="244157" y="74079"/>
                  </a:moveTo>
                  <a:lnTo>
                    <a:pt x="240487" y="62903"/>
                  </a:lnTo>
                  <a:lnTo>
                    <a:pt x="230022" y="51054"/>
                  </a:lnTo>
                  <a:lnTo>
                    <a:pt x="213690" y="40119"/>
                  </a:lnTo>
                  <a:lnTo>
                    <a:pt x="192341" y="31699"/>
                  </a:lnTo>
                  <a:lnTo>
                    <a:pt x="189293" y="35661"/>
                  </a:lnTo>
                  <a:lnTo>
                    <a:pt x="196913" y="41770"/>
                  </a:lnTo>
                  <a:lnTo>
                    <a:pt x="205600" y="49796"/>
                  </a:lnTo>
                  <a:lnTo>
                    <a:pt x="214757" y="60045"/>
                  </a:lnTo>
                  <a:lnTo>
                    <a:pt x="223735" y="72847"/>
                  </a:lnTo>
                  <a:lnTo>
                    <a:pt x="229527" y="82600"/>
                  </a:lnTo>
                  <a:lnTo>
                    <a:pt x="231051" y="85039"/>
                  </a:lnTo>
                  <a:lnTo>
                    <a:pt x="238975" y="85039"/>
                  </a:lnTo>
                  <a:lnTo>
                    <a:pt x="244157" y="81686"/>
                  </a:lnTo>
                  <a:lnTo>
                    <a:pt x="244157" y="74079"/>
                  </a:lnTo>
                  <a:close/>
                </a:path>
                <a:path w="1491614" h="281304">
                  <a:moveTo>
                    <a:pt x="258787" y="204533"/>
                  </a:moveTo>
                  <a:lnTo>
                    <a:pt x="254330" y="182816"/>
                  </a:lnTo>
                  <a:lnTo>
                    <a:pt x="239090" y="147828"/>
                  </a:lnTo>
                  <a:lnTo>
                    <a:pt x="210312" y="106451"/>
                  </a:lnTo>
                  <a:lnTo>
                    <a:pt x="165214" y="65532"/>
                  </a:lnTo>
                  <a:lnTo>
                    <a:pt x="162166" y="68884"/>
                  </a:lnTo>
                  <a:lnTo>
                    <a:pt x="182435" y="96164"/>
                  </a:lnTo>
                  <a:lnTo>
                    <a:pt x="202476" y="128638"/>
                  </a:lnTo>
                  <a:lnTo>
                    <a:pt x="220116" y="165671"/>
                  </a:lnTo>
                  <a:lnTo>
                    <a:pt x="233184" y="206667"/>
                  </a:lnTo>
                  <a:lnTo>
                    <a:pt x="238061" y="228320"/>
                  </a:lnTo>
                  <a:lnTo>
                    <a:pt x="245986" y="228320"/>
                  </a:lnTo>
                  <a:lnTo>
                    <a:pt x="251726" y="226225"/>
                  </a:lnTo>
                  <a:lnTo>
                    <a:pt x="255701" y="220764"/>
                  </a:lnTo>
                  <a:lnTo>
                    <a:pt x="258038" y="213131"/>
                  </a:lnTo>
                  <a:lnTo>
                    <a:pt x="258787" y="204533"/>
                  </a:lnTo>
                  <a:close/>
                </a:path>
                <a:path w="1491614" h="281304">
                  <a:moveTo>
                    <a:pt x="274955" y="57912"/>
                  </a:moveTo>
                  <a:lnTo>
                    <a:pt x="243192" y="19392"/>
                  </a:lnTo>
                  <a:lnTo>
                    <a:pt x="219773" y="12192"/>
                  </a:lnTo>
                  <a:lnTo>
                    <a:pt x="217030" y="16154"/>
                  </a:lnTo>
                  <a:lnTo>
                    <a:pt x="225425" y="21831"/>
                  </a:lnTo>
                  <a:lnTo>
                    <a:pt x="234746" y="29146"/>
                  </a:lnTo>
                  <a:lnTo>
                    <a:pt x="244602" y="38569"/>
                  </a:lnTo>
                  <a:lnTo>
                    <a:pt x="254520" y="50596"/>
                  </a:lnTo>
                  <a:lnTo>
                    <a:pt x="261251" y="60045"/>
                  </a:lnTo>
                  <a:lnTo>
                    <a:pt x="262445" y="61569"/>
                  </a:lnTo>
                  <a:lnTo>
                    <a:pt x="270675" y="61569"/>
                  </a:lnTo>
                  <a:lnTo>
                    <a:pt x="274955" y="57912"/>
                  </a:lnTo>
                  <a:close/>
                </a:path>
                <a:path w="1491614" h="281304">
                  <a:moveTo>
                    <a:pt x="571525" y="146304"/>
                  </a:moveTo>
                  <a:lnTo>
                    <a:pt x="567588" y="139128"/>
                  </a:lnTo>
                  <a:lnTo>
                    <a:pt x="558380" y="133426"/>
                  </a:lnTo>
                  <a:lnTo>
                    <a:pt x="547725" y="129679"/>
                  </a:lnTo>
                  <a:lnTo>
                    <a:pt x="539521" y="128320"/>
                  </a:lnTo>
                  <a:lnTo>
                    <a:pt x="535863" y="128320"/>
                  </a:lnTo>
                  <a:lnTo>
                    <a:pt x="519099" y="130759"/>
                  </a:lnTo>
                  <a:lnTo>
                    <a:pt x="478167" y="133096"/>
                  </a:lnTo>
                  <a:lnTo>
                    <a:pt x="426504" y="135178"/>
                  </a:lnTo>
                  <a:lnTo>
                    <a:pt x="360286" y="137464"/>
                  </a:lnTo>
                  <a:lnTo>
                    <a:pt x="350570" y="136613"/>
                  </a:lnTo>
                  <a:lnTo>
                    <a:pt x="343598" y="133997"/>
                  </a:lnTo>
                  <a:lnTo>
                    <a:pt x="338340" y="129628"/>
                  </a:lnTo>
                  <a:lnTo>
                    <a:pt x="333768" y="123444"/>
                  </a:lnTo>
                  <a:lnTo>
                    <a:pt x="329501" y="124053"/>
                  </a:lnTo>
                  <a:lnTo>
                    <a:pt x="327367" y="129844"/>
                  </a:lnTo>
                  <a:lnTo>
                    <a:pt x="327367" y="133502"/>
                  </a:lnTo>
                  <a:lnTo>
                    <a:pt x="329311" y="142024"/>
                  </a:lnTo>
                  <a:lnTo>
                    <a:pt x="334530" y="151523"/>
                  </a:lnTo>
                  <a:lnTo>
                    <a:pt x="342023" y="159270"/>
                  </a:lnTo>
                  <a:lnTo>
                    <a:pt x="350837" y="162458"/>
                  </a:lnTo>
                  <a:lnTo>
                    <a:pt x="354190" y="162458"/>
                  </a:lnTo>
                  <a:lnTo>
                    <a:pt x="370954" y="158496"/>
                  </a:lnTo>
                  <a:lnTo>
                    <a:pt x="374611" y="157886"/>
                  </a:lnTo>
                  <a:lnTo>
                    <a:pt x="411340" y="154622"/>
                  </a:lnTo>
                  <a:lnTo>
                    <a:pt x="453555" y="152781"/>
                  </a:lnTo>
                  <a:lnTo>
                    <a:pt x="489140" y="151980"/>
                  </a:lnTo>
                  <a:lnTo>
                    <a:pt x="513918" y="151853"/>
                  </a:lnTo>
                  <a:lnTo>
                    <a:pt x="538607" y="152704"/>
                  </a:lnTo>
                  <a:lnTo>
                    <a:pt x="558126" y="154228"/>
                  </a:lnTo>
                  <a:lnTo>
                    <a:pt x="566343" y="154228"/>
                  </a:lnTo>
                  <a:lnTo>
                    <a:pt x="571525" y="152400"/>
                  </a:lnTo>
                  <a:lnTo>
                    <a:pt x="571525" y="146304"/>
                  </a:lnTo>
                  <a:close/>
                </a:path>
                <a:path w="1491614" h="281304">
                  <a:moveTo>
                    <a:pt x="856513" y="78638"/>
                  </a:moveTo>
                  <a:lnTo>
                    <a:pt x="853706" y="73215"/>
                  </a:lnTo>
                  <a:lnTo>
                    <a:pt x="853351" y="72847"/>
                  </a:lnTo>
                  <a:lnTo>
                    <a:pt x="847064" y="66332"/>
                  </a:lnTo>
                  <a:lnTo>
                    <a:pt x="839279" y="60413"/>
                  </a:lnTo>
                  <a:lnTo>
                    <a:pt x="833043" y="57912"/>
                  </a:lnTo>
                  <a:lnTo>
                    <a:pt x="830300" y="57912"/>
                  </a:lnTo>
                  <a:lnTo>
                    <a:pt x="817194" y="63398"/>
                  </a:lnTo>
                  <a:lnTo>
                    <a:pt x="814146" y="64312"/>
                  </a:lnTo>
                  <a:lnTo>
                    <a:pt x="799655" y="67310"/>
                  </a:lnTo>
                  <a:lnTo>
                    <a:pt x="782066" y="70065"/>
                  </a:lnTo>
                  <a:lnTo>
                    <a:pt x="765276" y="72072"/>
                  </a:lnTo>
                  <a:lnTo>
                    <a:pt x="753173" y="72847"/>
                  </a:lnTo>
                  <a:lnTo>
                    <a:pt x="745871" y="72847"/>
                  </a:lnTo>
                  <a:lnTo>
                    <a:pt x="741286" y="71932"/>
                  </a:lnTo>
                  <a:lnTo>
                    <a:pt x="737933" y="71323"/>
                  </a:lnTo>
                  <a:lnTo>
                    <a:pt x="755611" y="49377"/>
                  </a:lnTo>
                  <a:lnTo>
                    <a:pt x="755611" y="45110"/>
                  </a:lnTo>
                  <a:lnTo>
                    <a:pt x="752602" y="38608"/>
                  </a:lnTo>
                  <a:lnTo>
                    <a:pt x="745020" y="31737"/>
                  </a:lnTo>
                  <a:lnTo>
                    <a:pt x="735037" y="26289"/>
                  </a:lnTo>
                  <a:lnTo>
                    <a:pt x="724827" y="24079"/>
                  </a:lnTo>
                  <a:lnTo>
                    <a:pt x="720572" y="24079"/>
                  </a:lnTo>
                  <a:lnTo>
                    <a:pt x="717511" y="25298"/>
                  </a:lnTo>
                  <a:lnTo>
                    <a:pt x="712330" y="26822"/>
                  </a:lnTo>
                  <a:lnTo>
                    <a:pt x="711415" y="31394"/>
                  </a:lnTo>
                  <a:lnTo>
                    <a:pt x="717511" y="33832"/>
                  </a:lnTo>
                  <a:lnTo>
                    <a:pt x="725131" y="37185"/>
                  </a:lnTo>
                  <a:lnTo>
                    <a:pt x="725131" y="43891"/>
                  </a:lnTo>
                  <a:lnTo>
                    <a:pt x="720394" y="57264"/>
                  </a:lnTo>
                  <a:lnTo>
                    <a:pt x="705472" y="83439"/>
                  </a:lnTo>
                  <a:lnTo>
                    <a:pt x="679348" y="117957"/>
                  </a:lnTo>
                  <a:lnTo>
                    <a:pt x="640994" y="156375"/>
                  </a:lnTo>
                  <a:lnTo>
                    <a:pt x="643432" y="160337"/>
                  </a:lnTo>
                  <a:lnTo>
                    <a:pt x="659815" y="152463"/>
                  </a:lnTo>
                  <a:lnTo>
                    <a:pt x="679869" y="139230"/>
                  </a:lnTo>
                  <a:lnTo>
                    <a:pt x="703110" y="117640"/>
                  </a:lnTo>
                  <a:lnTo>
                    <a:pt x="729094" y="84734"/>
                  </a:lnTo>
                  <a:lnTo>
                    <a:pt x="735495" y="87795"/>
                  </a:lnTo>
                  <a:lnTo>
                    <a:pt x="743115" y="91135"/>
                  </a:lnTo>
                  <a:lnTo>
                    <a:pt x="751039" y="91135"/>
                  </a:lnTo>
                  <a:lnTo>
                    <a:pt x="763117" y="89801"/>
                  </a:lnTo>
                  <a:lnTo>
                    <a:pt x="795502" y="84734"/>
                  </a:lnTo>
                  <a:lnTo>
                    <a:pt x="800633" y="83934"/>
                  </a:lnTo>
                  <a:lnTo>
                    <a:pt x="813219" y="82600"/>
                  </a:lnTo>
                  <a:lnTo>
                    <a:pt x="814451" y="82600"/>
                  </a:lnTo>
                  <a:lnTo>
                    <a:pt x="817486" y="82905"/>
                  </a:lnTo>
                  <a:lnTo>
                    <a:pt x="817486" y="85039"/>
                  </a:lnTo>
                  <a:lnTo>
                    <a:pt x="793102" y="139306"/>
                  </a:lnTo>
                  <a:lnTo>
                    <a:pt x="756513" y="189268"/>
                  </a:lnTo>
                  <a:lnTo>
                    <a:pt x="717016" y="226098"/>
                  </a:lnTo>
                  <a:lnTo>
                    <a:pt x="679983" y="251612"/>
                  </a:lnTo>
                  <a:lnTo>
                    <a:pt x="650748" y="267639"/>
                  </a:lnTo>
                  <a:lnTo>
                    <a:pt x="652576" y="271602"/>
                  </a:lnTo>
                  <a:lnTo>
                    <a:pt x="707275" y="251536"/>
                  </a:lnTo>
                  <a:lnTo>
                    <a:pt x="750087" y="223964"/>
                  </a:lnTo>
                  <a:lnTo>
                    <a:pt x="783475" y="190563"/>
                  </a:lnTo>
                  <a:lnTo>
                    <a:pt x="809904" y="153047"/>
                  </a:lnTo>
                  <a:lnTo>
                    <a:pt x="831824" y="113093"/>
                  </a:lnTo>
                  <a:lnTo>
                    <a:pt x="838060" y="100736"/>
                  </a:lnTo>
                  <a:lnTo>
                    <a:pt x="841921" y="93611"/>
                  </a:lnTo>
                  <a:lnTo>
                    <a:pt x="844473" y="89979"/>
                  </a:lnTo>
                  <a:lnTo>
                    <a:pt x="846759" y="88099"/>
                  </a:lnTo>
                  <a:lnTo>
                    <a:pt x="853465" y="83832"/>
                  </a:lnTo>
                  <a:lnTo>
                    <a:pt x="855218" y="82600"/>
                  </a:lnTo>
                  <a:lnTo>
                    <a:pt x="856513" y="81686"/>
                  </a:lnTo>
                  <a:lnTo>
                    <a:pt x="856513" y="78638"/>
                  </a:lnTo>
                  <a:close/>
                </a:path>
                <a:path w="1491614" h="281304">
                  <a:moveTo>
                    <a:pt x="884250" y="59740"/>
                  </a:moveTo>
                  <a:lnTo>
                    <a:pt x="880237" y="48856"/>
                  </a:lnTo>
                  <a:lnTo>
                    <a:pt x="868857" y="37833"/>
                  </a:lnTo>
                  <a:lnTo>
                    <a:pt x="851077" y="28232"/>
                  </a:lnTo>
                  <a:lnTo>
                    <a:pt x="827862" y="21640"/>
                  </a:lnTo>
                  <a:lnTo>
                    <a:pt x="825411" y="25908"/>
                  </a:lnTo>
                  <a:lnTo>
                    <a:pt x="833348" y="30962"/>
                  </a:lnTo>
                  <a:lnTo>
                    <a:pt x="842873" y="37833"/>
                  </a:lnTo>
                  <a:lnTo>
                    <a:pt x="853198" y="47040"/>
                  </a:lnTo>
                  <a:lnTo>
                    <a:pt x="863523" y="59131"/>
                  </a:lnTo>
                  <a:lnTo>
                    <a:pt x="870534" y="68275"/>
                  </a:lnTo>
                  <a:lnTo>
                    <a:pt x="871448" y="70116"/>
                  </a:lnTo>
                  <a:lnTo>
                    <a:pt x="880287" y="70116"/>
                  </a:lnTo>
                  <a:lnTo>
                    <a:pt x="884250" y="65836"/>
                  </a:lnTo>
                  <a:lnTo>
                    <a:pt x="884250" y="59740"/>
                  </a:lnTo>
                  <a:close/>
                </a:path>
                <a:path w="1491614" h="281304">
                  <a:moveTo>
                    <a:pt x="908024" y="34747"/>
                  </a:moveTo>
                  <a:lnTo>
                    <a:pt x="903757" y="23749"/>
                  </a:lnTo>
                  <a:lnTo>
                    <a:pt x="891717" y="13258"/>
                  </a:lnTo>
                  <a:lnTo>
                    <a:pt x="873048" y="4826"/>
                  </a:lnTo>
                  <a:lnTo>
                    <a:pt x="848893" y="0"/>
                  </a:lnTo>
                  <a:lnTo>
                    <a:pt x="846759" y="4267"/>
                  </a:lnTo>
                  <a:lnTo>
                    <a:pt x="854214" y="8115"/>
                  </a:lnTo>
                  <a:lnTo>
                    <a:pt x="863371" y="13601"/>
                  </a:lnTo>
                  <a:lnTo>
                    <a:pt x="873683" y="21196"/>
                  </a:lnTo>
                  <a:lnTo>
                    <a:pt x="884567" y="31394"/>
                  </a:lnTo>
                  <a:lnTo>
                    <a:pt x="895527" y="42976"/>
                  </a:lnTo>
                  <a:lnTo>
                    <a:pt x="896759" y="44500"/>
                  </a:lnTo>
                  <a:lnTo>
                    <a:pt x="904684" y="44500"/>
                  </a:lnTo>
                  <a:lnTo>
                    <a:pt x="908024" y="40538"/>
                  </a:lnTo>
                  <a:lnTo>
                    <a:pt x="908024" y="34747"/>
                  </a:lnTo>
                  <a:close/>
                </a:path>
                <a:path w="1491614" h="281304">
                  <a:moveTo>
                    <a:pt x="1165885" y="141427"/>
                  </a:moveTo>
                  <a:lnTo>
                    <a:pt x="1162507" y="130784"/>
                  </a:lnTo>
                  <a:lnTo>
                    <a:pt x="1152550" y="119100"/>
                  </a:lnTo>
                  <a:lnTo>
                    <a:pt x="1136307" y="108000"/>
                  </a:lnTo>
                  <a:lnTo>
                    <a:pt x="1114069" y="99060"/>
                  </a:lnTo>
                  <a:lnTo>
                    <a:pt x="1111008" y="103022"/>
                  </a:lnTo>
                  <a:lnTo>
                    <a:pt x="1117727" y="108280"/>
                  </a:lnTo>
                  <a:lnTo>
                    <a:pt x="1126261" y="116052"/>
                  </a:lnTo>
                  <a:lnTo>
                    <a:pt x="1135710" y="126682"/>
                  </a:lnTo>
                  <a:lnTo>
                    <a:pt x="1145159" y="140512"/>
                  </a:lnTo>
                  <a:lnTo>
                    <a:pt x="1150950" y="150279"/>
                  </a:lnTo>
                  <a:lnTo>
                    <a:pt x="1152474" y="152704"/>
                  </a:lnTo>
                  <a:lnTo>
                    <a:pt x="1161008" y="152704"/>
                  </a:lnTo>
                  <a:lnTo>
                    <a:pt x="1165885" y="148742"/>
                  </a:lnTo>
                  <a:lnTo>
                    <a:pt x="1165885" y="141427"/>
                  </a:lnTo>
                  <a:close/>
                </a:path>
                <a:path w="1491614" h="281304">
                  <a:moveTo>
                    <a:pt x="1171676" y="54241"/>
                  </a:moveTo>
                  <a:lnTo>
                    <a:pt x="1169035" y="47523"/>
                  </a:lnTo>
                  <a:lnTo>
                    <a:pt x="1162608" y="42545"/>
                  </a:lnTo>
                  <a:lnTo>
                    <a:pt x="1154696" y="39458"/>
                  </a:lnTo>
                  <a:lnTo>
                    <a:pt x="1147584" y="38392"/>
                  </a:lnTo>
                  <a:lnTo>
                    <a:pt x="1143317" y="38392"/>
                  </a:lnTo>
                  <a:lnTo>
                    <a:pt x="1135392" y="40525"/>
                  </a:lnTo>
                  <a:lnTo>
                    <a:pt x="1128877" y="42049"/>
                  </a:lnTo>
                  <a:lnTo>
                    <a:pt x="1122108" y="43281"/>
                  </a:lnTo>
                  <a:lnTo>
                    <a:pt x="1096683" y="46939"/>
                  </a:lnTo>
                  <a:lnTo>
                    <a:pt x="981773" y="65112"/>
                  </a:lnTo>
                  <a:lnTo>
                    <a:pt x="959523" y="67970"/>
                  </a:lnTo>
                  <a:lnTo>
                    <a:pt x="948842" y="67970"/>
                  </a:lnTo>
                  <a:lnTo>
                    <a:pt x="944283" y="62484"/>
                  </a:lnTo>
                  <a:lnTo>
                    <a:pt x="940612" y="54559"/>
                  </a:lnTo>
                  <a:lnTo>
                    <a:pt x="936040" y="55778"/>
                  </a:lnTo>
                  <a:lnTo>
                    <a:pt x="934821" y="58826"/>
                  </a:lnTo>
                  <a:lnTo>
                    <a:pt x="933907" y="62166"/>
                  </a:lnTo>
                  <a:lnTo>
                    <a:pt x="933907" y="66141"/>
                  </a:lnTo>
                  <a:lnTo>
                    <a:pt x="936307" y="76758"/>
                  </a:lnTo>
                  <a:lnTo>
                    <a:pt x="942289" y="86144"/>
                  </a:lnTo>
                  <a:lnTo>
                    <a:pt x="950112" y="92849"/>
                  </a:lnTo>
                  <a:lnTo>
                    <a:pt x="957999" y="95402"/>
                  </a:lnTo>
                  <a:lnTo>
                    <a:pt x="963066" y="94246"/>
                  </a:lnTo>
                  <a:lnTo>
                    <a:pt x="970648" y="91592"/>
                  </a:lnTo>
                  <a:lnTo>
                    <a:pt x="978230" y="88722"/>
                  </a:lnTo>
                  <a:lnTo>
                    <a:pt x="983297" y="86868"/>
                  </a:lnTo>
                  <a:lnTo>
                    <a:pt x="1026693" y="75476"/>
                  </a:lnTo>
                  <a:lnTo>
                    <a:pt x="1097292" y="61569"/>
                  </a:lnTo>
                  <a:lnTo>
                    <a:pt x="1065784" y="84861"/>
                  </a:lnTo>
                  <a:lnTo>
                    <a:pt x="1039228" y="113233"/>
                  </a:lnTo>
                  <a:lnTo>
                    <a:pt x="1020914" y="146189"/>
                  </a:lnTo>
                  <a:lnTo>
                    <a:pt x="1014082" y="183184"/>
                  </a:lnTo>
                  <a:lnTo>
                    <a:pt x="1023505" y="219621"/>
                  </a:lnTo>
                  <a:lnTo>
                    <a:pt x="1047356" y="245071"/>
                  </a:lnTo>
                  <a:lnTo>
                    <a:pt x="1079030" y="260007"/>
                  </a:lnTo>
                  <a:lnTo>
                    <a:pt x="1111935" y="264883"/>
                  </a:lnTo>
                  <a:lnTo>
                    <a:pt x="1117727" y="264883"/>
                  </a:lnTo>
                  <a:lnTo>
                    <a:pt x="1125651" y="263359"/>
                  </a:lnTo>
                  <a:lnTo>
                    <a:pt x="1125651" y="255130"/>
                  </a:lnTo>
                  <a:lnTo>
                    <a:pt x="1123873" y="249059"/>
                  </a:lnTo>
                  <a:lnTo>
                    <a:pt x="1118527" y="243090"/>
                  </a:lnTo>
                  <a:lnTo>
                    <a:pt x="1109573" y="238506"/>
                  </a:lnTo>
                  <a:lnTo>
                    <a:pt x="1096987" y="236537"/>
                  </a:lnTo>
                  <a:lnTo>
                    <a:pt x="1067777" y="231013"/>
                  </a:lnTo>
                  <a:lnTo>
                    <a:pt x="1048677" y="217411"/>
                  </a:lnTo>
                  <a:lnTo>
                    <a:pt x="1038275" y="198907"/>
                  </a:lnTo>
                  <a:lnTo>
                    <a:pt x="1035113" y="178612"/>
                  </a:lnTo>
                  <a:lnTo>
                    <a:pt x="1045083" y="137071"/>
                  </a:lnTo>
                  <a:lnTo>
                    <a:pt x="1069822" y="101155"/>
                  </a:lnTo>
                  <a:lnTo>
                    <a:pt x="1101598" y="75018"/>
                  </a:lnTo>
                  <a:lnTo>
                    <a:pt x="1132662" y="62788"/>
                  </a:lnTo>
                  <a:lnTo>
                    <a:pt x="1134491" y="62484"/>
                  </a:lnTo>
                  <a:lnTo>
                    <a:pt x="1171676" y="62484"/>
                  </a:lnTo>
                  <a:lnTo>
                    <a:pt x="1171676" y="61569"/>
                  </a:lnTo>
                  <a:lnTo>
                    <a:pt x="1171676" y="54241"/>
                  </a:lnTo>
                  <a:close/>
                </a:path>
                <a:path w="1491614" h="281304">
                  <a:moveTo>
                    <a:pt x="1193927" y="119481"/>
                  </a:moveTo>
                  <a:lnTo>
                    <a:pt x="1190282" y="108839"/>
                  </a:lnTo>
                  <a:lnTo>
                    <a:pt x="1179601" y="97650"/>
                  </a:lnTo>
                  <a:lnTo>
                    <a:pt x="1162304" y="87553"/>
                  </a:lnTo>
                  <a:lnTo>
                    <a:pt x="1138758" y="80162"/>
                  </a:lnTo>
                  <a:lnTo>
                    <a:pt x="1136319" y="84124"/>
                  </a:lnTo>
                  <a:lnTo>
                    <a:pt x="1146505" y="91173"/>
                  </a:lnTo>
                  <a:lnTo>
                    <a:pt x="1155141" y="98183"/>
                  </a:lnTo>
                  <a:lnTo>
                    <a:pt x="1162977" y="105943"/>
                  </a:lnTo>
                  <a:lnTo>
                    <a:pt x="1170762" y="115214"/>
                  </a:lnTo>
                  <a:lnTo>
                    <a:pt x="1180820" y="128320"/>
                  </a:lnTo>
                  <a:lnTo>
                    <a:pt x="1181735" y="129844"/>
                  </a:lnTo>
                  <a:lnTo>
                    <a:pt x="1189659" y="129844"/>
                  </a:lnTo>
                  <a:lnTo>
                    <a:pt x="1193927" y="126187"/>
                  </a:lnTo>
                  <a:lnTo>
                    <a:pt x="1193927" y="119481"/>
                  </a:lnTo>
                  <a:close/>
                </a:path>
                <a:path w="1491614" h="281304">
                  <a:moveTo>
                    <a:pt x="1491107" y="70104"/>
                  </a:moveTo>
                  <a:lnTo>
                    <a:pt x="1468234" y="54864"/>
                  </a:lnTo>
                  <a:lnTo>
                    <a:pt x="1465503" y="54864"/>
                  </a:lnTo>
                  <a:lnTo>
                    <a:pt x="1452092" y="56997"/>
                  </a:lnTo>
                  <a:lnTo>
                    <a:pt x="1449044" y="57302"/>
                  </a:lnTo>
                  <a:lnTo>
                    <a:pt x="1389913" y="60960"/>
                  </a:lnTo>
                  <a:lnTo>
                    <a:pt x="1389913" y="49072"/>
                  </a:lnTo>
                  <a:lnTo>
                    <a:pt x="1391158" y="43065"/>
                  </a:lnTo>
                  <a:lnTo>
                    <a:pt x="1391437" y="41452"/>
                  </a:lnTo>
                  <a:lnTo>
                    <a:pt x="1393571" y="32004"/>
                  </a:lnTo>
                  <a:lnTo>
                    <a:pt x="1393571" y="29870"/>
                  </a:lnTo>
                  <a:lnTo>
                    <a:pt x="1390142" y="22644"/>
                  </a:lnTo>
                  <a:lnTo>
                    <a:pt x="1381874" y="16840"/>
                  </a:lnTo>
                  <a:lnTo>
                    <a:pt x="1371828" y="12979"/>
                  </a:lnTo>
                  <a:lnTo>
                    <a:pt x="1363078" y="11582"/>
                  </a:lnTo>
                  <a:lnTo>
                    <a:pt x="1357604" y="11582"/>
                  </a:lnTo>
                  <a:lnTo>
                    <a:pt x="1353324" y="14020"/>
                  </a:lnTo>
                  <a:lnTo>
                    <a:pt x="1348447" y="16459"/>
                  </a:lnTo>
                  <a:lnTo>
                    <a:pt x="1348143" y="21031"/>
                  </a:lnTo>
                  <a:lnTo>
                    <a:pt x="1359027" y="25019"/>
                  </a:lnTo>
                  <a:lnTo>
                    <a:pt x="1365491" y="31470"/>
                  </a:lnTo>
                  <a:lnTo>
                    <a:pt x="1368691" y="43065"/>
                  </a:lnTo>
                  <a:lnTo>
                    <a:pt x="1369796" y="62484"/>
                  </a:lnTo>
                  <a:lnTo>
                    <a:pt x="1284020" y="71183"/>
                  </a:lnTo>
                  <a:lnTo>
                    <a:pt x="1262189" y="72542"/>
                  </a:lnTo>
                  <a:lnTo>
                    <a:pt x="1248156" y="72542"/>
                  </a:lnTo>
                  <a:lnTo>
                    <a:pt x="1243888" y="67970"/>
                  </a:lnTo>
                  <a:lnTo>
                    <a:pt x="1239926" y="61264"/>
                  </a:lnTo>
                  <a:lnTo>
                    <a:pt x="1235367" y="62484"/>
                  </a:lnTo>
                  <a:lnTo>
                    <a:pt x="1234757" y="64312"/>
                  </a:lnTo>
                  <a:lnTo>
                    <a:pt x="1233830" y="66751"/>
                  </a:lnTo>
                  <a:lnTo>
                    <a:pt x="1233830" y="70104"/>
                  </a:lnTo>
                  <a:lnTo>
                    <a:pt x="1236281" y="80822"/>
                  </a:lnTo>
                  <a:lnTo>
                    <a:pt x="1242491" y="89535"/>
                  </a:lnTo>
                  <a:lnTo>
                    <a:pt x="1250683" y="95402"/>
                  </a:lnTo>
                  <a:lnTo>
                    <a:pt x="1259141" y="97548"/>
                  </a:lnTo>
                  <a:lnTo>
                    <a:pt x="1264234" y="96621"/>
                  </a:lnTo>
                  <a:lnTo>
                    <a:pt x="1272171" y="94526"/>
                  </a:lnTo>
                  <a:lnTo>
                    <a:pt x="1280236" y="92265"/>
                  </a:lnTo>
                  <a:lnTo>
                    <a:pt x="1285659" y="90830"/>
                  </a:lnTo>
                  <a:lnTo>
                    <a:pt x="1294396" y="88976"/>
                  </a:lnTo>
                  <a:lnTo>
                    <a:pt x="1311871" y="85763"/>
                  </a:lnTo>
                  <a:lnTo>
                    <a:pt x="1337348" y="82042"/>
                  </a:lnTo>
                  <a:lnTo>
                    <a:pt x="1370088" y="78638"/>
                  </a:lnTo>
                  <a:lnTo>
                    <a:pt x="1370190" y="95402"/>
                  </a:lnTo>
                  <a:lnTo>
                    <a:pt x="1370393" y="116738"/>
                  </a:lnTo>
                  <a:lnTo>
                    <a:pt x="1367345" y="115023"/>
                  </a:lnTo>
                  <a:lnTo>
                    <a:pt x="1367345" y="154546"/>
                  </a:lnTo>
                  <a:lnTo>
                    <a:pt x="1365415" y="168795"/>
                  </a:lnTo>
                  <a:lnTo>
                    <a:pt x="1359916" y="181406"/>
                  </a:lnTo>
                  <a:lnTo>
                    <a:pt x="1351267" y="190423"/>
                  </a:lnTo>
                  <a:lnTo>
                    <a:pt x="1339913" y="193865"/>
                  </a:lnTo>
                  <a:lnTo>
                    <a:pt x="1330883" y="191719"/>
                  </a:lnTo>
                  <a:lnTo>
                    <a:pt x="1323187" y="185407"/>
                  </a:lnTo>
                  <a:lnTo>
                    <a:pt x="1317840" y="175094"/>
                  </a:lnTo>
                  <a:lnTo>
                    <a:pt x="1315834" y="160947"/>
                  </a:lnTo>
                  <a:lnTo>
                    <a:pt x="1317472" y="148488"/>
                  </a:lnTo>
                  <a:lnTo>
                    <a:pt x="1322539" y="136550"/>
                  </a:lnTo>
                  <a:lnTo>
                    <a:pt x="1331264" y="127584"/>
                  </a:lnTo>
                  <a:lnTo>
                    <a:pt x="1343875" y="124053"/>
                  </a:lnTo>
                  <a:lnTo>
                    <a:pt x="1356931" y="127965"/>
                  </a:lnTo>
                  <a:lnTo>
                    <a:pt x="1363954" y="137007"/>
                  </a:lnTo>
                  <a:lnTo>
                    <a:pt x="1366812" y="147205"/>
                  </a:lnTo>
                  <a:lnTo>
                    <a:pt x="1367345" y="154546"/>
                  </a:lnTo>
                  <a:lnTo>
                    <a:pt x="1367345" y="115023"/>
                  </a:lnTo>
                  <a:lnTo>
                    <a:pt x="1366647" y="114617"/>
                  </a:lnTo>
                  <a:lnTo>
                    <a:pt x="1361249" y="112318"/>
                  </a:lnTo>
                  <a:lnTo>
                    <a:pt x="1354023" y="110477"/>
                  </a:lnTo>
                  <a:lnTo>
                    <a:pt x="1344790" y="109728"/>
                  </a:lnTo>
                  <a:lnTo>
                    <a:pt x="1327061" y="112890"/>
                  </a:lnTo>
                  <a:lnTo>
                    <a:pt x="1311529" y="122415"/>
                  </a:lnTo>
                  <a:lnTo>
                    <a:pt x="1300505" y="138404"/>
                  </a:lnTo>
                  <a:lnTo>
                    <a:pt x="1296314" y="160947"/>
                  </a:lnTo>
                  <a:lnTo>
                    <a:pt x="1299997" y="182067"/>
                  </a:lnTo>
                  <a:lnTo>
                    <a:pt x="1309776" y="197332"/>
                  </a:lnTo>
                  <a:lnTo>
                    <a:pt x="1323721" y="206590"/>
                  </a:lnTo>
                  <a:lnTo>
                    <a:pt x="1339913" y="209715"/>
                  </a:lnTo>
                  <a:lnTo>
                    <a:pt x="1356055" y="206743"/>
                  </a:lnTo>
                  <a:lnTo>
                    <a:pt x="1366862" y="199618"/>
                  </a:lnTo>
                  <a:lnTo>
                    <a:pt x="1371320" y="193865"/>
                  </a:lnTo>
                  <a:lnTo>
                    <a:pt x="1373479" y="191071"/>
                  </a:lnTo>
                  <a:lnTo>
                    <a:pt x="1377111" y="183807"/>
                  </a:lnTo>
                  <a:lnTo>
                    <a:pt x="1373530" y="201968"/>
                  </a:lnTo>
                  <a:lnTo>
                    <a:pt x="1363154" y="225526"/>
                  </a:lnTo>
                  <a:lnTo>
                    <a:pt x="1340319" y="251320"/>
                  </a:lnTo>
                  <a:lnTo>
                    <a:pt x="1299375" y="276161"/>
                  </a:lnTo>
                  <a:lnTo>
                    <a:pt x="1300581" y="280733"/>
                  </a:lnTo>
                  <a:lnTo>
                    <a:pt x="1337132" y="268732"/>
                  </a:lnTo>
                  <a:lnTo>
                    <a:pt x="1368183" y="248081"/>
                  </a:lnTo>
                  <a:lnTo>
                    <a:pt x="1389761" y="217766"/>
                  </a:lnTo>
                  <a:lnTo>
                    <a:pt x="1396453" y="183807"/>
                  </a:lnTo>
                  <a:lnTo>
                    <a:pt x="1397838" y="176796"/>
                  </a:lnTo>
                  <a:lnTo>
                    <a:pt x="1396987" y="163537"/>
                  </a:lnTo>
                  <a:lnTo>
                    <a:pt x="1394904" y="152361"/>
                  </a:lnTo>
                  <a:lnTo>
                    <a:pt x="1392301" y="143649"/>
                  </a:lnTo>
                  <a:lnTo>
                    <a:pt x="1389913" y="137769"/>
                  </a:lnTo>
                  <a:lnTo>
                    <a:pt x="1389748" y="124053"/>
                  </a:lnTo>
                  <a:lnTo>
                    <a:pt x="1389710" y="116738"/>
                  </a:lnTo>
                  <a:lnTo>
                    <a:pt x="1389824" y="85763"/>
                  </a:lnTo>
                  <a:lnTo>
                    <a:pt x="1389900" y="78638"/>
                  </a:lnTo>
                  <a:lnTo>
                    <a:pt x="1389913" y="77419"/>
                  </a:lnTo>
                  <a:lnTo>
                    <a:pt x="1395603" y="77012"/>
                  </a:lnTo>
                  <a:lnTo>
                    <a:pt x="1402295" y="76733"/>
                  </a:lnTo>
                  <a:lnTo>
                    <a:pt x="1410868" y="76555"/>
                  </a:lnTo>
                  <a:lnTo>
                    <a:pt x="1424038" y="76555"/>
                  </a:lnTo>
                  <a:lnTo>
                    <a:pt x="1434249" y="76784"/>
                  </a:lnTo>
                  <a:lnTo>
                    <a:pt x="1478915" y="78333"/>
                  </a:lnTo>
                  <a:lnTo>
                    <a:pt x="1482267" y="78333"/>
                  </a:lnTo>
                  <a:lnTo>
                    <a:pt x="1491107" y="78028"/>
                  </a:lnTo>
                  <a:lnTo>
                    <a:pt x="1491107" y="76504"/>
                  </a:lnTo>
                  <a:lnTo>
                    <a:pt x="1491107" y="72542"/>
                  </a:lnTo>
                  <a:lnTo>
                    <a:pt x="1491107" y="701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71873" y="3961759"/>
              <a:ext cx="83832" cy="83832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2393327" y="4160469"/>
              <a:ext cx="888365" cy="282575"/>
            </a:xfrm>
            <a:custGeom>
              <a:avLst/>
              <a:gdLst/>
              <a:ahLst/>
              <a:cxnLst/>
              <a:rect l="l" t="t" r="r" b="b"/>
              <a:pathLst>
                <a:path w="888364" h="282575">
                  <a:moveTo>
                    <a:pt x="113385" y="250875"/>
                  </a:moveTo>
                  <a:lnTo>
                    <a:pt x="107530" y="235572"/>
                  </a:lnTo>
                  <a:lnTo>
                    <a:pt x="93116" y="222796"/>
                  </a:lnTo>
                  <a:lnTo>
                    <a:pt x="74803" y="212940"/>
                  </a:lnTo>
                  <a:lnTo>
                    <a:pt x="57302" y="206362"/>
                  </a:lnTo>
                  <a:lnTo>
                    <a:pt x="55168" y="210629"/>
                  </a:lnTo>
                  <a:lnTo>
                    <a:pt x="63893" y="218935"/>
                  </a:lnTo>
                  <a:lnTo>
                    <a:pt x="72199" y="228587"/>
                  </a:lnTo>
                  <a:lnTo>
                    <a:pt x="79984" y="239318"/>
                  </a:lnTo>
                  <a:lnTo>
                    <a:pt x="87198" y="250939"/>
                  </a:lnTo>
                  <a:lnTo>
                    <a:pt x="95402" y="264896"/>
                  </a:lnTo>
                  <a:lnTo>
                    <a:pt x="106680" y="264896"/>
                  </a:lnTo>
                  <a:lnTo>
                    <a:pt x="113385" y="260019"/>
                  </a:lnTo>
                  <a:lnTo>
                    <a:pt x="113385" y="250875"/>
                  </a:lnTo>
                  <a:close/>
                </a:path>
                <a:path w="888364" h="282575">
                  <a:moveTo>
                    <a:pt x="282867" y="194475"/>
                  </a:moveTo>
                  <a:lnTo>
                    <a:pt x="280136" y="191744"/>
                  </a:lnTo>
                  <a:lnTo>
                    <a:pt x="277406" y="189293"/>
                  </a:lnTo>
                  <a:lnTo>
                    <a:pt x="258787" y="172529"/>
                  </a:lnTo>
                  <a:lnTo>
                    <a:pt x="257568" y="171615"/>
                  </a:lnTo>
                  <a:lnTo>
                    <a:pt x="256044" y="170395"/>
                  </a:lnTo>
                  <a:lnTo>
                    <a:pt x="252691" y="170395"/>
                  </a:lnTo>
                  <a:lnTo>
                    <a:pt x="251777" y="171310"/>
                  </a:lnTo>
                  <a:lnTo>
                    <a:pt x="239890" y="189293"/>
                  </a:lnTo>
                  <a:lnTo>
                    <a:pt x="211239" y="189293"/>
                  </a:lnTo>
                  <a:lnTo>
                    <a:pt x="211239" y="177101"/>
                  </a:lnTo>
                  <a:lnTo>
                    <a:pt x="216115" y="173748"/>
                  </a:lnTo>
                  <a:lnTo>
                    <a:pt x="217944" y="172529"/>
                  </a:lnTo>
                  <a:lnTo>
                    <a:pt x="217944" y="166738"/>
                  </a:lnTo>
                  <a:lnTo>
                    <a:pt x="216115" y="165823"/>
                  </a:lnTo>
                  <a:lnTo>
                    <a:pt x="213372" y="165519"/>
                  </a:lnTo>
                  <a:lnTo>
                    <a:pt x="192951" y="162775"/>
                  </a:lnTo>
                  <a:lnTo>
                    <a:pt x="219773" y="162775"/>
                  </a:lnTo>
                  <a:lnTo>
                    <a:pt x="219773" y="169786"/>
                  </a:lnTo>
                  <a:lnTo>
                    <a:pt x="233794" y="169786"/>
                  </a:lnTo>
                  <a:lnTo>
                    <a:pt x="242023" y="168871"/>
                  </a:lnTo>
                  <a:lnTo>
                    <a:pt x="242023" y="162775"/>
                  </a:lnTo>
                  <a:lnTo>
                    <a:pt x="241935" y="156552"/>
                  </a:lnTo>
                  <a:lnTo>
                    <a:pt x="241782" y="150583"/>
                  </a:lnTo>
                  <a:lnTo>
                    <a:pt x="240995" y="127076"/>
                  </a:lnTo>
                  <a:lnTo>
                    <a:pt x="240842" y="120408"/>
                  </a:lnTo>
                  <a:lnTo>
                    <a:pt x="240804" y="108216"/>
                  </a:lnTo>
                  <a:lnTo>
                    <a:pt x="240804" y="85661"/>
                  </a:lnTo>
                  <a:lnTo>
                    <a:pt x="250253" y="79870"/>
                  </a:lnTo>
                  <a:lnTo>
                    <a:pt x="251472" y="79260"/>
                  </a:lnTo>
                  <a:lnTo>
                    <a:pt x="251472" y="74066"/>
                  </a:lnTo>
                  <a:lnTo>
                    <a:pt x="250571" y="73164"/>
                  </a:lnTo>
                  <a:lnTo>
                    <a:pt x="248424" y="71335"/>
                  </a:lnTo>
                  <a:lnTo>
                    <a:pt x="243700" y="67678"/>
                  </a:lnTo>
                  <a:lnTo>
                    <a:pt x="230746" y="57619"/>
                  </a:lnTo>
                  <a:lnTo>
                    <a:pt x="230136" y="57315"/>
                  </a:lnTo>
                  <a:lnTo>
                    <a:pt x="228003" y="55791"/>
                  </a:lnTo>
                  <a:lnTo>
                    <a:pt x="225564" y="55791"/>
                  </a:lnTo>
                  <a:lnTo>
                    <a:pt x="224345" y="56692"/>
                  </a:lnTo>
                  <a:lnTo>
                    <a:pt x="223431" y="58216"/>
                  </a:lnTo>
                  <a:lnTo>
                    <a:pt x="219786" y="63614"/>
                  </a:lnTo>
                  <a:lnTo>
                    <a:pt x="219786" y="79870"/>
                  </a:lnTo>
                  <a:lnTo>
                    <a:pt x="219786" y="108216"/>
                  </a:lnTo>
                  <a:lnTo>
                    <a:pt x="219786" y="120408"/>
                  </a:lnTo>
                  <a:lnTo>
                    <a:pt x="219786" y="150583"/>
                  </a:lnTo>
                  <a:lnTo>
                    <a:pt x="152412" y="150583"/>
                  </a:lnTo>
                  <a:lnTo>
                    <a:pt x="152412" y="120408"/>
                  </a:lnTo>
                  <a:lnTo>
                    <a:pt x="219786" y="120408"/>
                  </a:lnTo>
                  <a:lnTo>
                    <a:pt x="219786" y="108216"/>
                  </a:lnTo>
                  <a:lnTo>
                    <a:pt x="152412" y="108216"/>
                  </a:lnTo>
                  <a:lnTo>
                    <a:pt x="152412" y="79870"/>
                  </a:lnTo>
                  <a:lnTo>
                    <a:pt x="219786" y="79870"/>
                  </a:lnTo>
                  <a:lnTo>
                    <a:pt x="219786" y="63614"/>
                  </a:lnTo>
                  <a:lnTo>
                    <a:pt x="217030" y="67678"/>
                  </a:lnTo>
                  <a:lnTo>
                    <a:pt x="152412" y="67678"/>
                  </a:lnTo>
                  <a:lnTo>
                    <a:pt x="152412" y="44805"/>
                  </a:lnTo>
                  <a:lnTo>
                    <a:pt x="277698" y="44805"/>
                  </a:lnTo>
                  <a:lnTo>
                    <a:pt x="277698" y="38100"/>
                  </a:lnTo>
                  <a:lnTo>
                    <a:pt x="275869" y="35674"/>
                  </a:lnTo>
                  <a:lnTo>
                    <a:pt x="274942" y="35052"/>
                  </a:lnTo>
                  <a:lnTo>
                    <a:pt x="272275" y="32613"/>
                  </a:lnTo>
                  <a:lnTo>
                    <a:pt x="252996" y="14935"/>
                  </a:lnTo>
                  <a:lnTo>
                    <a:pt x="251167" y="13411"/>
                  </a:lnTo>
                  <a:lnTo>
                    <a:pt x="250253" y="12801"/>
                  </a:lnTo>
                  <a:lnTo>
                    <a:pt x="246595" y="12801"/>
                  </a:lnTo>
                  <a:lnTo>
                    <a:pt x="245376" y="14325"/>
                  </a:lnTo>
                  <a:lnTo>
                    <a:pt x="244767" y="15544"/>
                  </a:lnTo>
                  <a:lnTo>
                    <a:pt x="233184" y="32613"/>
                  </a:lnTo>
                  <a:lnTo>
                    <a:pt x="152412" y="32613"/>
                  </a:lnTo>
                  <a:lnTo>
                    <a:pt x="152412" y="17068"/>
                  </a:lnTo>
                  <a:lnTo>
                    <a:pt x="159118" y="13411"/>
                  </a:lnTo>
                  <a:lnTo>
                    <a:pt x="161251" y="12496"/>
                  </a:lnTo>
                  <a:lnTo>
                    <a:pt x="161251" y="5486"/>
                  </a:lnTo>
                  <a:lnTo>
                    <a:pt x="158496" y="4572"/>
                  </a:lnTo>
                  <a:lnTo>
                    <a:pt x="155460" y="4267"/>
                  </a:lnTo>
                  <a:lnTo>
                    <a:pt x="129857" y="609"/>
                  </a:lnTo>
                  <a:lnTo>
                    <a:pt x="130594" y="8966"/>
                  </a:lnTo>
                  <a:lnTo>
                    <a:pt x="131064" y="17068"/>
                  </a:lnTo>
                  <a:lnTo>
                    <a:pt x="131292" y="24612"/>
                  </a:lnTo>
                  <a:lnTo>
                    <a:pt x="131368" y="32613"/>
                  </a:lnTo>
                  <a:lnTo>
                    <a:pt x="37185" y="32613"/>
                  </a:lnTo>
                  <a:lnTo>
                    <a:pt x="28473" y="32512"/>
                  </a:lnTo>
                  <a:lnTo>
                    <a:pt x="20574" y="32245"/>
                  </a:lnTo>
                  <a:lnTo>
                    <a:pt x="13347" y="31851"/>
                  </a:lnTo>
                  <a:lnTo>
                    <a:pt x="6705" y="31394"/>
                  </a:lnTo>
                  <a:lnTo>
                    <a:pt x="11582" y="46024"/>
                  </a:lnTo>
                  <a:lnTo>
                    <a:pt x="23469" y="44805"/>
                  </a:lnTo>
                  <a:lnTo>
                    <a:pt x="131368" y="44805"/>
                  </a:lnTo>
                  <a:lnTo>
                    <a:pt x="131368" y="67678"/>
                  </a:lnTo>
                  <a:lnTo>
                    <a:pt x="131368" y="79870"/>
                  </a:lnTo>
                  <a:lnTo>
                    <a:pt x="131368" y="108216"/>
                  </a:lnTo>
                  <a:lnTo>
                    <a:pt x="131368" y="120408"/>
                  </a:lnTo>
                  <a:lnTo>
                    <a:pt x="131368" y="150583"/>
                  </a:lnTo>
                  <a:lnTo>
                    <a:pt x="65836" y="150583"/>
                  </a:lnTo>
                  <a:lnTo>
                    <a:pt x="65836" y="120408"/>
                  </a:lnTo>
                  <a:lnTo>
                    <a:pt x="131368" y="120408"/>
                  </a:lnTo>
                  <a:lnTo>
                    <a:pt x="131368" y="108216"/>
                  </a:lnTo>
                  <a:lnTo>
                    <a:pt x="65836" y="108216"/>
                  </a:lnTo>
                  <a:lnTo>
                    <a:pt x="65836" y="79870"/>
                  </a:lnTo>
                  <a:lnTo>
                    <a:pt x="131368" y="79870"/>
                  </a:lnTo>
                  <a:lnTo>
                    <a:pt x="131368" y="67678"/>
                  </a:lnTo>
                  <a:lnTo>
                    <a:pt x="69189" y="67678"/>
                  </a:lnTo>
                  <a:lnTo>
                    <a:pt x="43891" y="55486"/>
                  </a:lnTo>
                  <a:lnTo>
                    <a:pt x="44335" y="62115"/>
                  </a:lnTo>
                  <a:lnTo>
                    <a:pt x="44716" y="69392"/>
                  </a:lnTo>
                  <a:lnTo>
                    <a:pt x="44996" y="78333"/>
                  </a:lnTo>
                  <a:lnTo>
                    <a:pt x="45110" y="128638"/>
                  </a:lnTo>
                  <a:lnTo>
                    <a:pt x="44907" y="135280"/>
                  </a:lnTo>
                  <a:lnTo>
                    <a:pt x="44081" y="156552"/>
                  </a:lnTo>
                  <a:lnTo>
                    <a:pt x="43967" y="171310"/>
                  </a:lnTo>
                  <a:lnTo>
                    <a:pt x="44196" y="174358"/>
                  </a:lnTo>
                  <a:lnTo>
                    <a:pt x="65836" y="174358"/>
                  </a:lnTo>
                  <a:lnTo>
                    <a:pt x="65836" y="162775"/>
                  </a:lnTo>
                  <a:lnTo>
                    <a:pt x="188074" y="162775"/>
                  </a:lnTo>
                  <a:lnTo>
                    <a:pt x="188722" y="169786"/>
                  </a:lnTo>
                  <a:lnTo>
                    <a:pt x="189179" y="176034"/>
                  </a:lnTo>
                  <a:lnTo>
                    <a:pt x="189484" y="182664"/>
                  </a:lnTo>
                  <a:lnTo>
                    <a:pt x="189598" y="189293"/>
                  </a:lnTo>
                  <a:lnTo>
                    <a:pt x="30784" y="189293"/>
                  </a:lnTo>
                  <a:lnTo>
                    <a:pt x="22072" y="189191"/>
                  </a:lnTo>
                  <a:lnTo>
                    <a:pt x="14135" y="188925"/>
                  </a:lnTo>
                  <a:lnTo>
                    <a:pt x="6819" y="188531"/>
                  </a:lnTo>
                  <a:lnTo>
                    <a:pt x="0" y="188087"/>
                  </a:lnTo>
                  <a:lnTo>
                    <a:pt x="5181" y="202704"/>
                  </a:lnTo>
                  <a:lnTo>
                    <a:pt x="17983" y="201498"/>
                  </a:lnTo>
                  <a:lnTo>
                    <a:pt x="189598" y="201498"/>
                  </a:lnTo>
                  <a:lnTo>
                    <a:pt x="189598" y="252399"/>
                  </a:lnTo>
                  <a:lnTo>
                    <a:pt x="184111" y="252399"/>
                  </a:lnTo>
                  <a:lnTo>
                    <a:pt x="138988" y="251180"/>
                  </a:lnTo>
                  <a:lnTo>
                    <a:pt x="138988" y="256057"/>
                  </a:lnTo>
                  <a:lnTo>
                    <a:pt x="159994" y="262382"/>
                  </a:lnTo>
                  <a:lnTo>
                    <a:pt x="171488" y="268668"/>
                  </a:lnTo>
                  <a:lnTo>
                    <a:pt x="176415" y="275132"/>
                  </a:lnTo>
                  <a:lnTo>
                    <a:pt x="177711" y="281965"/>
                  </a:lnTo>
                  <a:lnTo>
                    <a:pt x="195516" y="278663"/>
                  </a:lnTo>
                  <a:lnTo>
                    <a:pt x="205867" y="273545"/>
                  </a:lnTo>
                  <a:lnTo>
                    <a:pt x="210667" y="266331"/>
                  </a:lnTo>
                  <a:lnTo>
                    <a:pt x="211848" y="256667"/>
                  </a:lnTo>
                  <a:lnTo>
                    <a:pt x="211772" y="252399"/>
                  </a:lnTo>
                  <a:lnTo>
                    <a:pt x="211328" y="233311"/>
                  </a:lnTo>
                  <a:lnTo>
                    <a:pt x="211239" y="201498"/>
                  </a:lnTo>
                  <a:lnTo>
                    <a:pt x="282867" y="201498"/>
                  </a:lnTo>
                  <a:lnTo>
                    <a:pt x="282867" y="194475"/>
                  </a:lnTo>
                  <a:close/>
                </a:path>
                <a:path w="888364" h="282575">
                  <a:moveTo>
                    <a:pt x="438619" y="24688"/>
                  </a:moveTo>
                  <a:lnTo>
                    <a:pt x="437095" y="23164"/>
                  </a:lnTo>
                  <a:lnTo>
                    <a:pt x="431190" y="18288"/>
                  </a:lnTo>
                  <a:lnTo>
                    <a:pt x="419404" y="8534"/>
                  </a:lnTo>
                  <a:lnTo>
                    <a:pt x="418490" y="7924"/>
                  </a:lnTo>
                  <a:lnTo>
                    <a:pt x="416979" y="6705"/>
                  </a:lnTo>
                  <a:lnTo>
                    <a:pt x="413613" y="6705"/>
                  </a:lnTo>
                  <a:lnTo>
                    <a:pt x="412699" y="8229"/>
                  </a:lnTo>
                  <a:lnTo>
                    <a:pt x="412089" y="9144"/>
                  </a:lnTo>
                  <a:lnTo>
                    <a:pt x="408127" y="14808"/>
                  </a:lnTo>
                  <a:lnTo>
                    <a:pt x="408127" y="30480"/>
                  </a:lnTo>
                  <a:lnTo>
                    <a:pt x="408127" y="62484"/>
                  </a:lnTo>
                  <a:lnTo>
                    <a:pt x="408127" y="74688"/>
                  </a:lnTo>
                  <a:lnTo>
                    <a:pt x="408127" y="107607"/>
                  </a:lnTo>
                  <a:lnTo>
                    <a:pt x="345948" y="107607"/>
                  </a:lnTo>
                  <a:lnTo>
                    <a:pt x="345948" y="74688"/>
                  </a:lnTo>
                  <a:lnTo>
                    <a:pt x="408127" y="74688"/>
                  </a:lnTo>
                  <a:lnTo>
                    <a:pt x="408127" y="62484"/>
                  </a:lnTo>
                  <a:lnTo>
                    <a:pt x="345948" y="62484"/>
                  </a:lnTo>
                  <a:lnTo>
                    <a:pt x="345948" y="30480"/>
                  </a:lnTo>
                  <a:lnTo>
                    <a:pt x="408127" y="30480"/>
                  </a:lnTo>
                  <a:lnTo>
                    <a:pt x="408127" y="14808"/>
                  </a:lnTo>
                  <a:lnTo>
                    <a:pt x="405688" y="18288"/>
                  </a:lnTo>
                  <a:lnTo>
                    <a:pt x="348996" y="18288"/>
                  </a:lnTo>
                  <a:lnTo>
                    <a:pt x="322783" y="4876"/>
                  </a:lnTo>
                  <a:lnTo>
                    <a:pt x="323354" y="13525"/>
                  </a:lnTo>
                  <a:lnTo>
                    <a:pt x="323748" y="24688"/>
                  </a:lnTo>
                  <a:lnTo>
                    <a:pt x="323862" y="30175"/>
                  </a:lnTo>
                  <a:lnTo>
                    <a:pt x="323900" y="241617"/>
                  </a:lnTo>
                  <a:lnTo>
                    <a:pt x="323481" y="266509"/>
                  </a:lnTo>
                  <a:lnTo>
                    <a:pt x="323392" y="279527"/>
                  </a:lnTo>
                  <a:lnTo>
                    <a:pt x="324307" y="281965"/>
                  </a:lnTo>
                  <a:lnTo>
                    <a:pt x="346557" y="281965"/>
                  </a:lnTo>
                  <a:lnTo>
                    <a:pt x="346456" y="263296"/>
                  </a:lnTo>
                  <a:lnTo>
                    <a:pt x="346049" y="241617"/>
                  </a:lnTo>
                  <a:lnTo>
                    <a:pt x="345948" y="119799"/>
                  </a:lnTo>
                  <a:lnTo>
                    <a:pt x="408127" y="119799"/>
                  </a:lnTo>
                  <a:lnTo>
                    <a:pt x="408127" y="129857"/>
                  </a:lnTo>
                  <a:lnTo>
                    <a:pt x="408432" y="132295"/>
                  </a:lnTo>
                  <a:lnTo>
                    <a:pt x="430072" y="132295"/>
                  </a:lnTo>
                  <a:lnTo>
                    <a:pt x="430009" y="119799"/>
                  </a:lnTo>
                  <a:lnTo>
                    <a:pt x="429882" y="115544"/>
                  </a:lnTo>
                  <a:lnTo>
                    <a:pt x="429552" y="107607"/>
                  </a:lnTo>
                  <a:lnTo>
                    <a:pt x="429044" y="95453"/>
                  </a:lnTo>
                  <a:lnTo>
                    <a:pt x="428866" y="88709"/>
                  </a:lnTo>
                  <a:lnTo>
                    <a:pt x="428866" y="74688"/>
                  </a:lnTo>
                  <a:lnTo>
                    <a:pt x="428866" y="62484"/>
                  </a:lnTo>
                  <a:lnTo>
                    <a:pt x="428866" y="36576"/>
                  </a:lnTo>
                  <a:lnTo>
                    <a:pt x="438150" y="30480"/>
                  </a:lnTo>
                  <a:lnTo>
                    <a:pt x="438619" y="30175"/>
                  </a:lnTo>
                  <a:lnTo>
                    <a:pt x="438619" y="24688"/>
                  </a:lnTo>
                  <a:close/>
                </a:path>
                <a:path w="888364" h="282575">
                  <a:moveTo>
                    <a:pt x="580669" y="24079"/>
                  </a:moveTo>
                  <a:lnTo>
                    <a:pt x="579145" y="22860"/>
                  </a:lnTo>
                  <a:lnTo>
                    <a:pt x="577316" y="21336"/>
                  </a:lnTo>
                  <a:lnTo>
                    <a:pt x="573519" y="18288"/>
                  </a:lnTo>
                  <a:lnTo>
                    <a:pt x="560235" y="7620"/>
                  </a:lnTo>
                  <a:lnTo>
                    <a:pt x="557491" y="5791"/>
                  </a:lnTo>
                  <a:lnTo>
                    <a:pt x="553834" y="5791"/>
                  </a:lnTo>
                  <a:lnTo>
                    <a:pt x="548030" y="14605"/>
                  </a:lnTo>
                  <a:lnTo>
                    <a:pt x="548030" y="30480"/>
                  </a:lnTo>
                  <a:lnTo>
                    <a:pt x="548030" y="62484"/>
                  </a:lnTo>
                  <a:lnTo>
                    <a:pt x="548030" y="74688"/>
                  </a:lnTo>
                  <a:lnTo>
                    <a:pt x="548030" y="107607"/>
                  </a:lnTo>
                  <a:lnTo>
                    <a:pt x="484949" y="107607"/>
                  </a:lnTo>
                  <a:lnTo>
                    <a:pt x="484949" y="74688"/>
                  </a:lnTo>
                  <a:lnTo>
                    <a:pt x="548030" y="74688"/>
                  </a:lnTo>
                  <a:lnTo>
                    <a:pt x="548030" y="62484"/>
                  </a:lnTo>
                  <a:lnTo>
                    <a:pt x="484949" y="62484"/>
                  </a:lnTo>
                  <a:lnTo>
                    <a:pt x="484949" y="30480"/>
                  </a:lnTo>
                  <a:lnTo>
                    <a:pt x="548030" y="30480"/>
                  </a:lnTo>
                  <a:lnTo>
                    <a:pt x="548030" y="14605"/>
                  </a:lnTo>
                  <a:lnTo>
                    <a:pt x="545604" y="18288"/>
                  </a:lnTo>
                  <a:lnTo>
                    <a:pt x="487083" y="18288"/>
                  </a:lnTo>
                  <a:lnTo>
                    <a:pt x="463003" y="5486"/>
                  </a:lnTo>
                  <a:lnTo>
                    <a:pt x="463448" y="13360"/>
                  </a:lnTo>
                  <a:lnTo>
                    <a:pt x="463842" y="21107"/>
                  </a:lnTo>
                  <a:lnTo>
                    <a:pt x="464108" y="28981"/>
                  </a:lnTo>
                  <a:lnTo>
                    <a:pt x="464223" y="88404"/>
                  </a:lnTo>
                  <a:lnTo>
                    <a:pt x="463194" y="117170"/>
                  </a:lnTo>
                  <a:lnTo>
                    <a:pt x="463118" y="119799"/>
                  </a:lnTo>
                  <a:lnTo>
                    <a:pt x="463003" y="131686"/>
                  </a:lnTo>
                  <a:lnTo>
                    <a:pt x="484949" y="131686"/>
                  </a:lnTo>
                  <a:lnTo>
                    <a:pt x="484949" y="119799"/>
                  </a:lnTo>
                  <a:lnTo>
                    <a:pt x="548043" y="119799"/>
                  </a:lnTo>
                  <a:lnTo>
                    <a:pt x="548043" y="250266"/>
                  </a:lnTo>
                  <a:lnTo>
                    <a:pt x="546823" y="251485"/>
                  </a:lnTo>
                  <a:lnTo>
                    <a:pt x="496531" y="249961"/>
                  </a:lnTo>
                  <a:lnTo>
                    <a:pt x="496531" y="254838"/>
                  </a:lnTo>
                  <a:lnTo>
                    <a:pt x="518845" y="260756"/>
                  </a:lnTo>
                  <a:lnTo>
                    <a:pt x="530631" y="266458"/>
                  </a:lnTo>
                  <a:lnTo>
                    <a:pt x="535482" y="273151"/>
                  </a:lnTo>
                  <a:lnTo>
                    <a:pt x="537070" y="281965"/>
                  </a:lnTo>
                  <a:lnTo>
                    <a:pt x="556450" y="278142"/>
                  </a:lnTo>
                  <a:lnTo>
                    <a:pt x="566407" y="270992"/>
                  </a:lnTo>
                  <a:lnTo>
                    <a:pt x="570064" y="261569"/>
                  </a:lnTo>
                  <a:lnTo>
                    <a:pt x="570560" y="251485"/>
                  </a:lnTo>
                  <a:lnTo>
                    <a:pt x="570496" y="243370"/>
                  </a:lnTo>
                  <a:lnTo>
                    <a:pt x="570077" y="220014"/>
                  </a:lnTo>
                  <a:lnTo>
                    <a:pt x="569988" y="119799"/>
                  </a:lnTo>
                  <a:lnTo>
                    <a:pt x="569988" y="107607"/>
                  </a:lnTo>
                  <a:lnTo>
                    <a:pt x="569988" y="74688"/>
                  </a:lnTo>
                  <a:lnTo>
                    <a:pt x="569988" y="62484"/>
                  </a:lnTo>
                  <a:lnTo>
                    <a:pt x="569988" y="36576"/>
                  </a:lnTo>
                  <a:lnTo>
                    <a:pt x="579450" y="30480"/>
                  </a:lnTo>
                  <a:lnTo>
                    <a:pt x="580669" y="29565"/>
                  </a:lnTo>
                  <a:lnTo>
                    <a:pt x="580669" y="24079"/>
                  </a:lnTo>
                  <a:close/>
                </a:path>
                <a:path w="888364" h="282575">
                  <a:moveTo>
                    <a:pt x="880579" y="111264"/>
                  </a:moveTo>
                  <a:lnTo>
                    <a:pt x="879055" y="109435"/>
                  </a:lnTo>
                  <a:lnTo>
                    <a:pt x="877836" y="108521"/>
                  </a:lnTo>
                  <a:lnTo>
                    <a:pt x="875182" y="106083"/>
                  </a:lnTo>
                  <a:lnTo>
                    <a:pt x="856195" y="88709"/>
                  </a:lnTo>
                  <a:lnTo>
                    <a:pt x="854976" y="87795"/>
                  </a:lnTo>
                  <a:lnTo>
                    <a:pt x="853757" y="86575"/>
                  </a:lnTo>
                  <a:lnTo>
                    <a:pt x="850099" y="86575"/>
                  </a:lnTo>
                  <a:lnTo>
                    <a:pt x="848880" y="87490"/>
                  </a:lnTo>
                  <a:lnTo>
                    <a:pt x="847661" y="89014"/>
                  </a:lnTo>
                  <a:lnTo>
                    <a:pt x="836079" y="106083"/>
                  </a:lnTo>
                  <a:lnTo>
                    <a:pt x="778167" y="106083"/>
                  </a:lnTo>
                  <a:lnTo>
                    <a:pt x="778167" y="74688"/>
                  </a:lnTo>
                  <a:lnTo>
                    <a:pt x="787920" y="70726"/>
                  </a:lnTo>
                  <a:lnTo>
                    <a:pt x="789749" y="68897"/>
                  </a:lnTo>
                  <a:lnTo>
                    <a:pt x="789749" y="62484"/>
                  </a:lnTo>
                  <a:lnTo>
                    <a:pt x="785177" y="61582"/>
                  </a:lnTo>
                  <a:lnTo>
                    <a:pt x="781824" y="61277"/>
                  </a:lnTo>
                  <a:lnTo>
                    <a:pt x="754697" y="57924"/>
                  </a:lnTo>
                  <a:lnTo>
                    <a:pt x="755357" y="68897"/>
                  </a:lnTo>
                  <a:lnTo>
                    <a:pt x="755789" y="77546"/>
                  </a:lnTo>
                  <a:lnTo>
                    <a:pt x="756094" y="85915"/>
                  </a:lnTo>
                  <a:lnTo>
                    <a:pt x="756208" y="171310"/>
                  </a:lnTo>
                  <a:lnTo>
                    <a:pt x="716584" y="171310"/>
                  </a:lnTo>
                  <a:lnTo>
                    <a:pt x="690676" y="159423"/>
                  </a:lnTo>
                  <a:lnTo>
                    <a:pt x="691121" y="167347"/>
                  </a:lnTo>
                  <a:lnTo>
                    <a:pt x="691451" y="175577"/>
                  </a:lnTo>
                  <a:lnTo>
                    <a:pt x="691781" y="186855"/>
                  </a:lnTo>
                  <a:lnTo>
                    <a:pt x="691896" y="232575"/>
                  </a:lnTo>
                  <a:lnTo>
                    <a:pt x="691705" y="241261"/>
                  </a:lnTo>
                  <a:lnTo>
                    <a:pt x="690867" y="267652"/>
                  </a:lnTo>
                  <a:lnTo>
                    <a:pt x="690740" y="272516"/>
                  </a:lnTo>
                  <a:lnTo>
                    <a:pt x="690676" y="280746"/>
                  </a:lnTo>
                  <a:lnTo>
                    <a:pt x="694944" y="281355"/>
                  </a:lnTo>
                  <a:lnTo>
                    <a:pt x="713854" y="281355"/>
                  </a:lnTo>
                  <a:lnTo>
                    <a:pt x="713854" y="266725"/>
                  </a:lnTo>
                  <a:lnTo>
                    <a:pt x="837298" y="266725"/>
                  </a:lnTo>
                  <a:lnTo>
                    <a:pt x="837298" y="281660"/>
                  </a:lnTo>
                  <a:lnTo>
                    <a:pt x="854367" y="281660"/>
                  </a:lnTo>
                  <a:lnTo>
                    <a:pt x="860463" y="279222"/>
                  </a:lnTo>
                  <a:lnTo>
                    <a:pt x="860310" y="266725"/>
                  </a:lnTo>
                  <a:lnTo>
                    <a:pt x="860272" y="264642"/>
                  </a:lnTo>
                  <a:lnTo>
                    <a:pt x="859917" y="254533"/>
                  </a:lnTo>
                  <a:lnTo>
                    <a:pt x="859421" y="240017"/>
                  </a:lnTo>
                  <a:lnTo>
                    <a:pt x="859256" y="232575"/>
                  </a:lnTo>
                  <a:lnTo>
                    <a:pt x="859243" y="188988"/>
                  </a:lnTo>
                  <a:lnTo>
                    <a:pt x="866965" y="183502"/>
                  </a:lnTo>
                  <a:lnTo>
                    <a:pt x="868680" y="182283"/>
                  </a:lnTo>
                  <a:lnTo>
                    <a:pt x="869594" y="181673"/>
                  </a:lnTo>
                  <a:lnTo>
                    <a:pt x="869594" y="176796"/>
                  </a:lnTo>
                  <a:lnTo>
                    <a:pt x="868680" y="175577"/>
                  </a:lnTo>
                  <a:lnTo>
                    <a:pt x="866559" y="174053"/>
                  </a:lnTo>
                  <a:lnTo>
                    <a:pt x="863079" y="171310"/>
                  </a:lnTo>
                  <a:lnTo>
                    <a:pt x="847661" y="159118"/>
                  </a:lnTo>
                  <a:lnTo>
                    <a:pt x="846137" y="158203"/>
                  </a:lnTo>
                  <a:lnTo>
                    <a:pt x="843089" y="158203"/>
                  </a:lnTo>
                  <a:lnTo>
                    <a:pt x="842175" y="159118"/>
                  </a:lnTo>
                  <a:lnTo>
                    <a:pt x="837311" y="166331"/>
                  </a:lnTo>
                  <a:lnTo>
                    <a:pt x="837311" y="183502"/>
                  </a:lnTo>
                  <a:lnTo>
                    <a:pt x="837311" y="254533"/>
                  </a:lnTo>
                  <a:lnTo>
                    <a:pt x="713854" y="254533"/>
                  </a:lnTo>
                  <a:lnTo>
                    <a:pt x="713854" y="183502"/>
                  </a:lnTo>
                  <a:lnTo>
                    <a:pt x="837311" y="183502"/>
                  </a:lnTo>
                  <a:lnTo>
                    <a:pt x="837311" y="166331"/>
                  </a:lnTo>
                  <a:lnTo>
                    <a:pt x="833945" y="171310"/>
                  </a:lnTo>
                  <a:lnTo>
                    <a:pt x="778167" y="171310"/>
                  </a:lnTo>
                  <a:lnTo>
                    <a:pt x="778167" y="118275"/>
                  </a:lnTo>
                  <a:lnTo>
                    <a:pt x="880579" y="118275"/>
                  </a:lnTo>
                  <a:lnTo>
                    <a:pt x="880579" y="111264"/>
                  </a:lnTo>
                  <a:close/>
                </a:path>
                <a:path w="888364" h="282575">
                  <a:moveTo>
                    <a:pt x="888212" y="44196"/>
                  </a:moveTo>
                  <a:lnTo>
                    <a:pt x="885469" y="41465"/>
                  </a:lnTo>
                  <a:lnTo>
                    <a:pt x="882751" y="39014"/>
                  </a:lnTo>
                  <a:lnTo>
                    <a:pt x="862901" y="21031"/>
                  </a:lnTo>
                  <a:lnTo>
                    <a:pt x="861682" y="20116"/>
                  </a:lnTo>
                  <a:lnTo>
                    <a:pt x="860463" y="18897"/>
                  </a:lnTo>
                  <a:lnTo>
                    <a:pt x="856500" y="18897"/>
                  </a:lnTo>
                  <a:lnTo>
                    <a:pt x="855586" y="20116"/>
                  </a:lnTo>
                  <a:lnTo>
                    <a:pt x="854671" y="21640"/>
                  </a:lnTo>
                  <a:lnTo>
                    <a:pt x="842784" y="39014"/>
                  </a:lnTo>
                  <a:lnTo>
                    <a:pt x="770851" y="39014"/>
                  </a:lnTo>
                  <a:lnTo>
                    <a:pt x="770851" y="17068"/>
                  </a:lnTo>
                  <a:lnTo>
                    <a:pt x="778471" y="14020"/>
                  </a:lnTo>
                  <a:lnTo>
                    <a:pt x="782434" y="12192"/>
                  </a:lnTo>
                  <a:lnTo>
                    <a:pt x="782434" y="4572"/>
                  </a:lnTo>
                  <a:lnTo>
                    <a:pt x="777862" y="3962"/>
                  </a:lnTo>
                  <a:lnTo>
                    <a:pt x="774814" y="3657"/>
                  </a:lnTo>
                  <a:lnTo>
                    <a:pt x="747077" y="0"/>
                  </a:lnTo>
                  <a:lnTo>
                    <a:pt x="747687" y="9486"/>
                  </a:lnTo>
                  <a:lnTo>
                    <a:pt x="748157" y="18897"/>
                  </a:lnTo>
                  <a:lnTo>
                    <a:pt x="748474" y="29019"/>
                  </a:lnTo>
                  <a:lnTo>
                    <a:pt x="748588" y="39014"/>
                  </a:lnTo>
                  <a:lnTo>
                    <a:pt x="668121" y="39014"/>
                  </a:lnTo>
                  <a:lnTo>
                    <a:pt x="641908" y="26822"/>
                  </a:lnTo>
                  <a:lnTo>
                    <a:pt x="642581" y="39014"/>
                  </a:lnTo>
                  <a:lnTo>
                    <a:pt x="642975" y="49352"/>
                  </a:lnTo>
                  <a:lnTo>
                    <a:pt x="643001" y="51219"/>
                  </a:lnTo>
                  <a:lnTo>
                    <a:pt x="643115" y="118275"/>
                  </a:lnTo>
                  <a:lnTo>
                    <a:pt x="641591" y="166243"/>
                  </a:lnTo>
                  <a:lnTo>
                    <a:pt x="636155" y="205498"/>
                  </a:lnTo>
                  <a:lnTo>
                    <a:pt x="625475" y="240068"/>
                  </a:lnTo>
                  <a:lnTo>
                    <a:pt x="608380" y="274040"/>
                  </a:lnTo>
                  <a:lnTo>
                    <a:pt x="612343" y="277088"/>
                  </a:lnTo>
                  <a:lnTo>
                    <a:pt x="648919" y="223672"/>
                  </a:lnTo>
                  <a:lnTo>
                    <a:pt x="660857" y="179184"/>
                  </a:lnTo>
                  <a:lnTo>
                    <a:pt x="665327" y="118275"/>
                  </a:lnTo>
                  <a:lnTo>
                    <a:pt x="665378" y="51219"/>
                  </a:lnTo>
                  <a:lnTo>
                    <a:pt x="888212" y="51219"/>
                  </a:lnTo>
                  <a:lnTo>
                    <a:pt x="888212" y="441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341858" y="4187604"/>
              <a:ext cx="223748" cy="231051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3654285" y="4158945"/>
              <a:ext cx="836930" cy="283845"/>
            </a:xfrm>
            <a:custGeom>
              <a:avLst/>
              <a:gdLst/>
              <a:ahLst/>
              <a:cxnLst/>
              <a:rect l="l" t="t" r="r" b="b"/>
              <a:pathLst>
                <a:path w="836929" h="283845">
                  <a:moveTo>
                    <a:pt x="199961" y="203022"/>
                  </a:moveTo>
                  <a:lnTo>
                    <a:pt x="192963" y="171069"/>
                  </a:lnTo>
                  <a:lnTo>
                    <a:pt x="176720" y="147243"/>
                  </a:lnTo>
                  <a:lnTo>
                    <a:pt x="158292" y="131178"/>
                  </a:lnTo>
                  <a:lnTo>
                    <a:pt x="144792" y="122542"/>
                  </a:lnTo>
                  <a:lnTo>
                    <a:pt x="141744" y="126199"/>
                  </a:lnTo>
                  <a:lnTo>
                    <a:pt x="151295" y="135890"/>
                  </a:lnTo>
                  <a:lnTo>
                    <a:pt x="163118" y="151320"/>
                  </a:lnTo>
                  <a:lnTo>
                    <a:pt x="173151" y="171945"/>
                  </a:lnTo>
                  <a:lnTo>
                    <a:pt x="177406" y="197231"/>
                  </a:lnTo>
                  <a:lnTo>
                    <a:pt x="169100" y="226136"/>
                  </a:lnTo>
                  <a:lnTo>
                    <a:pt x="150088" y="240969"/>
                  </a:lnTo>
                  <a:lnTo>
                    <a:pt x="129184" y="246443"/>
                  </a:lnTo>
                  <a:lnTo>
                    <a:pt x="115227" y="247218"/>
                  </a:lnTo>
                  <a:lnTo>
                    <a:pt x="95148" y="245198"/>
                  </a:lnTo>
                  <a:lnTo>
                    <a:pt x="75361" y="237921"/>
                  </a:lnTo>
                  <a:lnTo>
                    <a:pt x="60261" y="223558"/>
                  </a:lnTo>
                  <a:lnTo>
                    <a:pt x="54254" y="200266"/>
                  </a:lnTo>
                  <a:lnTo>
                    <a:pt x="54483" y="193840"/>
                  </a:lnTo>
                  <a:lnTo>
                    <a:pt x="55168" y="186283"/>
                  </a:lnTo>
                  <a:lnTo>
                    <a:pt x="56311" y="178117"/>
                  </a:lnTo>
                  <a:lnTo>
                    <a:pt x="57912" y="169786"/>
                  </a:lnTo>
                  <a:lnTo>
                    <a:pt x="73240" y="172059"/>
                  </a:lnTo>
                  <a:lnTo>
                    <a:pt x="88696" y="173786"/>
                  </a:lnTo>
                  <a:lnTo>
                    <a:pt x="102323" y="174891"/>
                  </a:lnTo>
                  <a:lnTo>
                    <a:pt x="112179" y="175272"/>
                  </a:lnTo>
                  <a:lnTo>
                    <a:pt x="126504" y="175272"/>
                  </a:lnTo>
                  <a:lnTo>
                    <a:pt x="126504" y="161556"/>
                  </a:lnTo>
                  <a:lnTo>
                    <a:pt x="117055" y="152412"/>
                  </a:lnTo>
                  <a:lnTo>
                    <a:pt x="103644" y="152412"/>
                  </a:lnTo>
                  <a:lnTo>
                    <a:pt x="90233" y="153631"/>
                  </a:lnTo>
                  <a:lnTo>
                    <a:pt x="80772" y="153631"/>
                  </a:lnTo>
                  <a:lnTo>
                    <a:pt x="71018" y="153022"/>
                  </a:lnTo>
                  <a:lnTo>
                    <a:pt x="62179" y="151803"/>
                  </a:lnTo>
                  <a:lnTo>
                    <a:pt x="65620" y="138277"/>
                  </a:lnTo>
                  <a:lnTo>
                    <a:pt x="69646" y="124218"/>
                  </a:lnTo>
                  <a:lnTo>
                    <a:pt x="77114" y="100291"/>
                  </a:lnTo>
                  <a:lnTo>
                    <a:pt x="83832" y="101257"/>
                  </a:lnTo>
                  <a:lnTo>
                    <a:pt x="103479" y="103517"/>
                  </a:lnTo>
                  <a:lnTo>
                    <a:pt x="110045" y="103949"/>
                  </a:lnTo>
                  <a:lnTo>
                    <a:pt x="114007" y="103949"/>
                  </a:lnTo>
                  <a:lnTo>
                    <a:pt x="121323" y="103035"/>
                  </a:lnTo>
                  <a:lnTo>
                    <a:pt x="121323" y="91147"/>
                  </a:lnTo>
                  <a:lnTo>
                    <a:pt x="116141" y="84442"/>
                  </a:lnTo>
                  <a:lnTo>
                    <a:pt x="109118" y="83223"/>
                  </a:lnTo>
                  <a:lnTo>
                    <a:pt x="104089" y="82600"/>
                  </a:lnTo>
                  <a:lnTo>
                    <a:pt x="83515" y="81394"/>
                  </a:lnTo>
                  <a:lnTo>
                    <a:pt x="90487" y="62953"/>
                  </a:lnTo>
                  <a:lnTo>
                    <a:pt x="93256" y="56705"/>
                  </a:lnTo>
                  <a:lnTo>
                    <a:pt x="103339" y="38404"/>
                  </a:lnTo>
                  <a:lnTo>
                    <a:pt x="103339" y="34747"/>
                  </a:lnTo>
                  <a:lnTo>
                    <a:pt x="100037" y="26314"/>
                  </a:lnTo>
                  <a:lnTo>
                    <a:pt x="91821" y="18440"/>
                  </a:lnTo>
                  <a:lnTo>
                    <a:pt x="81203" y="12636"/>
                  </a:lnTo>
                  <a:lnTo>
                    <a:pt x="70713" y="10363"/>
                  </a:lnTo>
                  <a:lnTo>
                    <a:pt x="66751" y="10363"/>
                  </a:lnTo>
                  <a:lnTo>
                    <a:pt x="60655" y="12192"/>
                  </a:lnTo>
                  <a:lnTo>
                    <a:pt x="60045" y="17068"/>
                  </a:lnTo>
                  <a:lnTo>
                    <a:pt x="65227" y="19202"/>
                  </a:lnTo>
                  <a:lnTo>
                    <a:pt x="74383" y="23469"/>
                  </a:lnTo>
                  <a:lnTo>
                    <a:pt x="74383" y="35369"/>
                  </a:lnTo>
                  <a:lnTo>
                    <a:pt x="73190" y="43865"/>
                  </a:lnTo>
                  <a:lnTo>
                    <a:pt x="70332" y="56210"/>
                  </a:lnTo>
                  <a:lnTo>
                    <a:pt x="64008" y="79565"/>
                  </a:lnTo>
                  <a:lnTo>
                    <a:pt x="36791" y="74828"/>
                  </a:lnTo>
                  <a:lnTo>
                    <a:pt x="19850" y="68859"/>
                  </a:lnTo>
                  <a:lnTo>
                    <a:pt x="10033" y="62369"/>
                  </a:lnTo>
                  <a:lnTo>
                    <a:pt x="4267" y="56083"/>
                  </a:lnTo>
                  <a:lnTo>
                    <a:pt x="0" y="58216"/>
                  </a:lnTo>
                  <a:lnTo>
                    <a:pt x="5461" y="75184"/>
                  </a:lnTo>
                  <a:lnTo>
                    <a:pt x="17221" y="86385"/>
                  </a:lnTo>
                  <a:lnTo>
                    <a:pt x="35140" y="93421"/>
                  </a:lnTo>
                  <a:lnTo>
                    <a:pt x="59131" y="97853"/>
                  </a:lnTo>
                  <a:lnTo>
                    <a:pt x="45720" y="148755"/>
                  </a:lnTo>
                  <a:lnTo>
                    <a:pt x="37642" y="146799"/>
                  </a:lnTo>
                  <a:lnTo>
                    <a:pt x="29413" y="143840"/>
                  </a:lnTo>
                  <a:lnTo>
                    <a:pt x="22999" y="139458"/>
                  </a:lnTo>
                  <a:lnTo>
                    <a:pt x="20421" y="133210"/>
                  </a:lnTo>
                  <a:lnTo>
                    <a:pt x="20421" y="131076"/>
                  </a:lnTo>
                  <a:lnTo>
                    <a:pt x="21031" y="124980"/>
                  </a:lnTo>
                  <a:lnTo>
                    <a:pt x="32308" y="117665"/>
                  </a:lnTo>
                  <a:lnTo>
                    <a:pt x="30175" y="113398"/>
                  </a:lnTo>
                  <a:lnTo>
                    <a:pt x="14617" y="119278"/>
                  </a:lnTo>
                  <a:lnTo>
                    <a:pt x="6553" y="127000"/>
                  </a:lnTo>
                  <a:lnTo>
                    <a:pt x="3505" y="134112"/>
                  </a:lnTo>
                  <a:lnTo>
                    <a:pt x="3048" y="138087"/>
                  </a:lnTo>
                  <a:lnTo>
                    <a:pt x="6604" y="149428"/>
                  </a:lnTo>
                  <a:lnTo>
                    <a:pt x="15773" y="157441"/>
                  </a:lnTo>
                  <a:lnTo>
                    <a:pt x="28244" y="162953"/>
                  </a:lnTo>
                  <a:lnTo>
                    <a:pt x="41757" y="166738"/>
                  </a:lnTo>
                  <a:lnTo>
                    <a:pt x="39776" y="180543"/>
                  </a:lnTo>
                  <a:lnTo>
                    <a:pt x="39014" y="189128"/>
                  </a:lnTo>
                  <a:lnTo>
                    <a:pt x="38709" y="198437"/>
                  </a:lnTo>
                  <a:lnTo>
                    <a:pt x="45135" y="229692"/>
                  </a:lnTo>
                  <a:lnTo>
                    <a:pt x="62712" y="250875"/>
                  </a:lnTo>
                  <a:lnTo>
                    <a:pt x="88861" y="262915"/>
                  </a:lnTo>
                  <a:lnTo>
                    <a:pt x="121018" y="266725"/>
                  </a:lnTo>
                  <a:lnTo>
                    <a:pt x="154698" y="261962"/>
                  </a:lnTo>
                  <a:lnTo>
                    <a:pt x="179463" y="248704"/>
                  </a:lnTo>
                  <a:lnTo>
                    <a:pt x="194741" y="228536"/>
                  </a:lnTo>
                  <a:lnTo>
                    <a:pt x="199961" y="203022"/>
                  </a:lnTo>
                  <a:close/>
                </a:path>
                <a:path w="836929" h="283845">
                  <a:moveTo>
                    <a:pt x="511771" y="87490"/>
                  </a:moveTo>
                  <a:lnTo>
                    <a:pt x="510247" y="86271"/>
                  </a:lnTo>
                  <a:lnTo>
                    <a:pt x="509524" y="85661"/>
                  </a:lnTo>
                  <a:lnTo>
                    <a:pt x="508419" y="84747"/>
                  </a:lnTo>
                  <a:lnTo>
                    <a:pt x="503428" y="80784"/>
                  </a:lnTo>
                  <a:lnTo>
                    <a:pt x="490740" y="70726"/>
                  </a:lnTo>
                  <a:lnTo>
                    <a:pt x="489508" y="69811"/>
                  </a:lnTo>
                  <a:lnTo>
                    <a:pt x="487984" y="68897"/>
                  </a:lnTo>
                  <a:lnTo>
                    <a:pt x="485241" y="68897"/>
                  </a:lnTo>
                  <a:lnTo>
                    <a:pt x="484022" y="69507"/>
                  </a:lnTo>
                  <a:lnTo>
                    <a:pt x="482815" y="71335"/>
                  </a:lnTo>
                  <a:lnTo>
                    <a:pt x="478840" y="77216"/>
                  </a:lnTo>
                  <a:lnTo>
                    <a:pt x="478840" y="213995"/>
                  </a:lnTo>
                  <a:lnTo>
                    <a:pt x="335267" y="213995"/>
                  </a:lnTo>
                  <a:lnTo>
                    <a:pt x="335267" y="181076"/>
                  </a:lnTo>
                  <a:lnTo>
                    <a:pt x="478840" y="181076"/>
                  </a:lnTo>
                  <a:lnTo>
                    <a:pt x="478840" y="168884"/>
                  </a:lnTo>
                  <a:lnTo>
                    <a:pt x="335267" y="168884"/>
                  </a:lnTo>
                  <a:lnTo>
                    <a:pt x="335267" y="136575"/>
                  </a:lnTo>
                  <a:lnTo>
                    <a:pt x="478840" y="136575"/>
                  </a:lnTo>
                  <a:lnTo>
                    <a:pt x="478840" y="124371"/>
                  </a:lnTo>
                  <a:lnTo>
                    <a:pt x="335267" y="124371"/>
                  </a:lnTo>
                  <a:lnTo>
                    <a:pt x="335267" y="92976"/>
                  </a:lnTo>
                  <a:lnTo>
                    <a:pt x="478840" y="92976"/>
                  </a:lnTo>
                  <a:lnTo>
                    <a:pt x="478840" y="77216"/>
                  </a:lnTo>
                  <a:lnTo>
                    <a:pt x="476415" y="80784"/>
                  </a:lnTo>
                  <a:lnTo>
                    <a:pt x="421843" y="80784"/>
                  </a:lnTo>
                  <a:lnTo>
                    <a:pt x="428650" y="75018"/>
                  </a:lnTo>
                  <a:lnTo>
                    <a:pt x="434492" y="69659"/>
                  </a:lnTo>
                  <a:lnTo>
                    <a:pt x="442163" y="62014"/>
                  </a:lnTo>
                  <a:lnTo>
                    <a:pt x="454456" y="49390"/>
                  </a:lnTo>
                  <a:lnTo>
                    <a:pt x="468795" y="48780"/>
                  </a:lnTo>
                  <a:lnTo>
                    <a:pt x="472135" y="47561"/>
                  </a:lnTo>
                  <a:lnTo>
                    <a:pt x="472135" y="43294"/>
                  </a:lnTo>
                  <a:lnTo>
                    <a:pt x="472135" y="41465"/>
                  </a:lnTo>
                  <a:lnTo>
                    <a:pt x="470928" y="39636"/>
                  </a:lnTo>
                  <a:lnTo>
                    <a:pt x="469392" y="38112"/>
                  </a:lnTo>
                  <a:lnTo>
                    <a:pt x="461784" y="31102"/>
                  </a:lnTo>
                  <a:lnTo>
                    <a:pt x="450189" y="20434"/>
                  </a:lnTo>
                  <a:lnTo>
                    <a:pt x="447446" y="17691"/>
                  </a:lnTo>
                  <a:lnTo>
                    <a:pt x="443788" y="17691"/>
                  </a:lnTo>
                  <a:lnTo>
                    <a:pt x="442264" y="19507"/>
                  </a:lnTo>
                  <a:lnTo>
                    <a:pt x="441655" y="20434"/>
                  </a:lnTo>
                  <a:lnTo>
                    <a:pt x="432206" y="31102"/>
                  </a:lnTo>
                  <a:lnTo>
                    <a:pt x="431596" y="31102"/>
                  </a:lnTo>
                  <a:lnTo>
                    <a:pt x="431596" y="43294"/>
                  </a:lnTo>
                  <a:lnTo>
                    <a:pt x="428205" y="49453"/>
                  </a:lnTo>
                  <a:lnTo>
                    <a:pt x="423252" y="58267"/>
                  </a:lnTo>
                  <a:lnTo>
                    <a:pt x="416979" y="68973"/>
                  </a:lnTo>
                  <a:lnTo>
                    <a:pt x="409651" y="80784"/>
                  </a:lnTo>
                  <a:lnTo>
                    <a:pt x="337705" y="80784"/>
                  </a:lnTo>
                  <a:lnTo>
                    <a:pt x="325208" y="74688"/>
                  </a:lnTo>
                  <a:lnTo>
                    <a:pt x="332536" y="67551"/>
                  </a:lnTo>
                  <a:lnTo>
                    <a:pt x="338937" y="61048"/>
                  </a:lnTo>
                  <a:lnTo>
                    <a:pt x="345795" y="53517"/>
                  </a:lnTo>
                  <a:lnTo>
                    <a:pt x="354482" y="43294"/>
                  </a:lnTo>
                  <a:lnTo>
                    <a:pt x="431596" y="43294"/>
                  </a:lnTo>
                  <a:lnTo>
                    <a:pt x="431596" y="31102"/>
                  </a:lnTo>
                  <a:lnTo>
                    <a:pt x="364236" y="31102"/>
                  </a:lnTo>
                  <a:lnTo>
                    <a:pt x="367588" y="26530"/>
                  </a:lnTo>
                  <a:lnTo>
                    <a:pt x="369112" y="24091"/>
                  </a:lnTo>
                  <a:lnTo>
                    <a:pt x="372770" y="18910"/>
                  </a:lnTo>
                  <a:lnTo>
                    <a:pt x="385267" y="18910"/>
                  </a:lnTo>
                  <a:lnTo>
                    <a:pt x="385267" y="10680"/>
                  </a:lnTo>
                  <a:lnTo>
                    <a:pt x="380085" y="8547"/>
                  </a:lnTo>
                  <a:lnTo>
                    <a:pt x="377647" y="7937"/>
                  </a:lnTo>
                  <a:lnTo>
                    <a:pt x="352653" y="0"/>
                  </a:lnTo>
                  <a:lnTo>
                    <a:pt x="336727" y="31597"/>
                  </a:lnTo>
                  <a:lnTo>
                    <a:pt x="314858" y="61429"/>
                  </a:lnTo>
                  <a:lnTo>
                    <a:pt x="289547" y="88734"/>
                  </a:lnTo>
                  <a:lnTo>
                    <a:pt x="263334" y="112788"/>
                  </a:lnTo>
                  <a:lnTo>
                    <a:pt x="266382" y="116751"/>
                  </a:lnTo>
                  <a:lnTo>
                    <a:pt x="278815" y="110223"/>
                  </a:lnTo>
                  <a:lnTo>
                    <a:pt x="289928" y="103378"/>
                  </a:lnTo>
                  <a:lnTo>
                    <a:pt x="300926" y="95453"/>
                  </a:lnTo>
                  <a:lnTo>
                    <a:pt x="313016" y="85661"/>
                  </a:lnTo>
                  <a:lnTo>
                    <a:pt x="313016" y="188696"/>
                  </a:lnTo>
                  <a:lnTo>
                    <a:pt x="312877" y="196672"/>
                  </a:lnTo>
                  <a:lnTo>
                    <a:pt x="312242" y="221526"/>
                  </a:lnTo>
                  <a:lnTo>
                    <a:pt x="312216" y="223443"/>
                  </a:lnTo>
                  <a:lnTo>
                    <a:pt x="312102" y="236550"/>
                  </a:lnTo>
                  <a:lnTo>
                    <a:pt x="335267" y="236550"/>
                  </a:lnTo>
                  <a:lnTo>
                    <a:pt x="335267" y="226187"/>
                  </a:lnTo>
                  <a:lnTo>
                    <a:pt x="361797" y="226187"/>
                  </a:lnTo>
                  <a:lnTo>
                    <a:pt x="341553" y="242189"/>
                  </a:lnTo>
                  <a:lnTo>
                    <a:pt x="313740" y="257962"/>
                  </a:lnTo>
                  <a:lnTo>
                    <a:pt x="286562" y="271106"/>
                  </a:lnTo>
                  <a:lnTo>
                    <a:pt x="268211" y="279234"/>
                  </a:lnTo>
                  <a:lnTo>
                    <a:pt x="269735" y="283806"/>
                  </a:lnTo>
                  <a:lnTo>
                    <a:pt x="296976" y="277710"/>
                  </a:lnTo>
                  <a:lnTo>
                    <a:pt x="323964" y="269125"/>
                  </a:lnTo>
                  <a:lnTo>
                    <a:pt x="349516" y="258889"/>
                  </a:lnTo>
                  <a:lnTo>
                    <a:pt x="372465" y="247827"/>
                  </a:lnTo>
                  <a:lnTo>
                    <a:pt x="375208" y="248437"/>
                  </a:lnTo>
                  <a:lnTo>
                    <a:pt x="378866" y="249351"/>
                  </a:lnTo>
                  <a:lnTo>
                    <a:pt x="383438" y="249351"/>
                  </a:lnTo>
                  <a:lnTo>
                    <a:pt x="386181" y="248132"/>
                  </a:lnTo>
                  <a:lnTo>
                    <a:pt x="386181" y="247827"/>
                  </a:lnTo>
                  <a:lnTo>
                    <a:pt x="386092" y="242874"/>
                  </a:lnTo>
                  <a:lnTo>
                    <a:pt x="383438" y="240512"/>
                  </a:lnTo>
                  <a:lnTo>
                    <a:pt x="381609" y="238988"/>
                  </a:lnTo>
                  <a:lnTo>
                    <a:pt x="363626" y="226187"/>
                  </a:lnTo>
                  <a:lnTo>
                    <a:pt x="478853" y="226187"/>
                  </a:lnTo>
                  <a:lnTo>
                    <a:pt x="478548" y="230149"/>
                  </a:lnTo>
                  <a:lnTo>
                    <a:pt x="478853" y="233502"/>
                  </a:lnTo>
                  <a:lnTo>
                    <a:pt x="502018" y="233502"/>
                  </a:lnTo>
                  <a:lnTo>
                    <a:pt x="502018" y="226187"/>
                  </a:lnTo>
                  <a:lnTo>
                    <a:pt x="501980" y="221526"/>
                  </a:lnTo>
                  <a:lnTo>
                    <a:pt x="501815" y="213995"/>
                  </a:lnTo>
                  <a:lnTo>
                    <a:pt x="500989" y="184658"/>
                  </a:lnTo>
                  <a:lnTo>
                    <a:pt x="500926" y="181076"/>
                  </a:lnTo>
                  <a:lnTo>
                    <a:pt x="500799" y="168884"/>
                  </a:lnTo>
                  <a:lnTo>
                    <a:pt x="500799" y="136575"/>
                  </a:lnTo>
                  <a:lnTo>
                    <a:pt x="500799" y="124371"/>
                  </a:lnTo>
                  <a:lnTo>
                    <a:pt x="500799" y="99682"/>
                  </a:lnTo>
                  <a:lnTo>
                    <a:pt x="505066" y="97243"/>
                  </a:lnTo>
                  <a:lnTo>
                    <a:pt x="511771" y="93586"/>
                  </a:lnTo>
                  <a:lnTo>
                    <a:pt x="511771" y="92976"/>
                  </a:lnTo>
                  <a:lnTo>
                    <a:pt x="511771" y="87490"/>
                  </a:lnTo>
                  <a:close/>
                </a:path>
                <a:path w="836929" h="283845">
                  <a:moveTo>
                    <a:pt x="529755" y="272211"/>
                  </a:moveTo>
                  <a:lnTo>
                    <a:pt x="519684" y="255308"/>
                  </a:lnTo>
                  <a:lnTo>
                    <a:pt x="494665" y="242874"/>
                  </a:lnTo>
                  <a:lnTo>
                    <a:pt x="462495" y="233972"/>
                  </a:lnTo>
                  <a:lnTo>
                    <a:pt x="430987" y="227711"/>
                  </a:lnTo>
                  <a:lnTo>
                    <a:pt x="429158" y="232283"/>
                  </a:lnTo>
                  <a:lnTo>
                    <a:pt x="453009" y="243446"/>
                  </a:lnTo>
                  <a:lnTo>
                    <a:pt x="469506" y="252133"/>
                  </a:lnTo>
                  <a:lnTo>
                    <a:pt x="482523" y="260197"/>
                  </a:lnTo>
                  <a:lnTo>
                    <a:pt x="506323" y="276593"/>
                  </a:lnTo>
                  <a:lnTo>
                    <a:pt x="512610" y="280644"/>
                  </a:lnTo>
                  <a:lnTo>
                    <a:pt x="516496" y="282473"/>
                  </a:lnTo>
                  <a:lnTo>
                    <a:pt x="519696" y="282892"/>
                  </a:lnTo>
                  <a:lnTo>
                    <a:pt x="523963" y="282892"/>
                  </a:lnTo>
                  <a:lnTo>
                    <a:pt x="529755" y="279539"/>
                  </a:lnTo>
                  <a:lnTo>
                    <a:pt x="529755" y="272211"/>
                  </a:lnTo>
                  <a:close/>
                </a:path>
                <a:path w="836929" h="283845">
                  <a:moveTo>
                    <a:pt x="651357" y="155765"/>
                  </a:moveTo>
                  <a:lnTo>
                    <a:pt x="646785" y="154254"/>
                  </a:lnTo>
                  <a:lnTo>
                    <a:pt x="643102" y="162280"/>
                  </a:lnTo>
                  <a:lnTo>
                    <a:pt x="627888" y="196011"/>
                  </a:lnTo>
                  <a:lnTo>
                    <a:pt x="625449" y="200875"/>
                  </a:lnTo>
                  <a:lnTo>
                    <a:pt x="623925" y="200875"/>
                  </a:lnTo>
                  <a:lnTo>
                    <a:pt x="621652" y="197802"/>
                  </a:lnTo>
                  <a:lnTo>
                    <a:pt x="619912" y="189560"/>
                  </a:lnTo>
                  <a:lnTo>
                    <a:pt x="618807" y="177609"/>
                  </a:lnTo>
                  <a:lnTo>
                    <a:pt x="618464" y="164909"/>
                  </a:lnTo>
                  <a:lnTo>
                    <a:pt x="618464" y="162280"/>
                  </a:lnTo>
                  <a:lnTo>
                    <a:pt x="621588" y="118198"/>
                  </a:lnTo>
                  <a:lnTo>
                    <a:pt x="632752" y="74383"/>
                  </a:lnTo>
                  <a:lnTo>
                    <a:pt x="637641" y="61277"/>
                  </a:lnTo>
                  <a:lnTo>
                    <a:pt x="637641" y="56705"/>
                  </a:lnTo>
                  <a:lnTo>
                    <a:pt x="614159" y="30784"/>
                  </a:lnTo>
                  <a:lnTo>
                    <a:pt x="604405" y="30784"/>
                  </a:lnTo>
                  <a:lnTo>
                    <a:pt x="601967" y="34455"/>
                  </a:lnTo>
                  <a:lnTo>
                    <a:pt x="606234" y="38709"/>
                  </a:lnTo>
                  <a:lnTo>
                    <a:pt x="611733" y="44513"/>
                  </a:lnTo>
                  <a:lnTo>
                    <a:pt x="607453" y="90538"/>
                  </a:lnTo>
                  <a:lnTo>
                    <a:pt x="605028" y="105714"/>
                  </a:lnTo>
                  <a:lnTo>
                    <a:pt x="602653" y="123494"/>
                  </a:lnTo>
                  <a:lnTo>
                    <a:pt x="600849" y="143395"/>
                  </a:lnTo>
                  <a:lnTo>
                    <a:pt x="600138" y="164909"/>
                  </a:lnTo>
                  <a:lnTo>
                    <a:pt x="602208" y="196011"/>
                  </a:lnTo>
                  <a:lnTo>
                    <a:pt x="608139" y="221996"/>
                  </a:lnTo>
                  <a:lnTo>
                    <a:pt x="617626" y="239928"/>
                  </a:lnTo>
                  <a:lnTo>
                    <a:pt x="630313" y="246608"/>
                  </a:lnTo>
                  <a:lnTo>
                    <a:pt x="634898" y="246608"/>
                  </a:lnTo>
                  <a:lnTo>
                    <a:pt x="640372" y="243560"/>
                  </a:lnTo>
                  <a:lnTo>
                    <a:pt x="640372" y="234416"/>
                  </a:lnTo>
                  <a:lnTo>
                    <a:pt x="638543" y="221005"/>
                  </a:lnTo>
                  <a:lnTo>
                    <a:pt x="638543" y="217957"/>
                  </a:lnTo>
                  <a:lnTo>
                    <a:pt x="640245" y="205752"/>
                  </a:lnTo>
                  <a:lnTo>
                    <a:pt x="641261" y="200875"/>
                  </a:lnTo>
                  <a:lnTo>
                    <a:pt x="644156" y="187096"/>
                  </a:lnTo>
                  <a:lnTo>
                    <a:pt x="648449" y="168313"/>
                  </a:lnTo>
                  <a:lnTo>
                    <a:pt x="651357" y="155765"/>
                  </a:lnTo>
                  <a:close/>
                </a:path>
                <a:path w="836929" h="283845">
                  <a:moveTo>
                    <a:pt x="836688" y="83223"/>
                  </a:moveTo>
                  <a:lnTo>
                    <a:pt x="827849" y="78041"/>
                  </a:lnTo>
                  <a:lnTo>
                    <a:pt x="819010" y="78041"/>
                  </a:lnTo>
                  <a:lnTo>
                    <a:pt x="805294" y="82003"/>
                  </a:lnTo>
                  <a:lnTo>
                    <a:pt x="804379" y="82308"/>
                  </a:lnTo>
                  <a:lnTo>
                    <a:pt x="797064" y="84137"/>
                  </a:lnTo>
                  <a:lnTo>
                    <a:pt x="789749" y="85356"/>
                  </a:lnTo>
                  <a:lnTo>
                    <a:pt x="782129" y="86880"/>
                  </a:lnTo>
                  <a:lnTo>
                    <a:pt x="781786" y="75476"/>
                  </a:lnTo>
                  <a:lnTo>
                    <a:pt x="781634" y="67602"/>
                  </a:lnTo>
                  <a:lnTo>
                    <a:pt x="781659" y="61683"/>
                  </a:lnTo>
                  <a:lnTo>
                    <a:pt x="781824" y="56095"/>
                  </a:lnTo>
                  <a:lnTo>
                    <a:pt x="781824" y="53047"/>
                  </a:lnTo>
                  <a:lnTo>
                    <a:pt x="783577" y="38709"/>
                  </a:lnTo>
                  <a:lnTo>
                    <a:pt x="783653" y="34747"/>
                  </a:lnTo>
                  <a:lnTo>
                    <a:pt x="780453" y="27139"/>
                  </a:lnTo>
                  <a:lnTo>
                    <a:pt x="772642" y="21386"/>
                  </a:lnTo>
                  <a:lnTo>
                    <a:pt x="762952" y="17729"/>
                  </a:lnTo>
                  <a:lnTo>
                    <a:pt x="754087" y="16459"/>
                  </a:lnTo>
                  <a:lnTo>
                    <a:pt x="749198" y="16459"/>
                  </a:lnTo>
                  <a:lnTo>
                    <a:pt x="745540" y="18592"/>
                  </a:lnTo>
                  <a:lnTo>
                    <a:pt x="742200" y="20129"/>
                  </a:lnTo>
                  <a:lnTo>
                    <a:pt x="742200" y="24993"/>
                  </a:lnTo>
                  <a:lnTo>
                    <a:pt x="749198" y="26822"/>
                  </a:lnTo>
                  <a:lnTo>
                    <a:pt x="755916" y="29273"/>
                  </a:lnTo>
                  <a:lnTo>
                    <a:pt x="758050" y="38709"/>
                  </a:lnTo>
                  <a:lnTo>
                    <a:pt x="758990" y="47752"/>
                  </a:lnTo>
                  <a:lnTo>
                    <a:pt x="759942" y="62953"/>
                  </a:lnTo>
                  <a:lnTo>
                    <a:pt x="761390" y="89928"/>
                  </a:lnTo>
                  <a:lnTo>
                    <a:pt x="747763" y="91452"/>
                  </a:lnTo>
                  <a:lnTo>
                    <a:pt x="735063" y="92710"/>
                  </a:lnTo>
                  <a:lnTo>
                    <a:pt x="722426" y="93573"/>
                  </a:lnTo>
                  <a:lnTo>
                    <a:pt x="708964" y="93891"/>
                  </a:lnTo>
                  <a:lnTo>
                    <a:pt x="696887" y="93535"/>
                  </a:lnTo>
                  <a:lnTo>
                    <a:pt x="688657" y="92633"/>
                  </a:lnTo>
                  <a:lnTo>
                    <a:pt x="683120" y="91452"/>
                  </a:lnTo>
                  <a:lnTo>
                    <a:pt x="679094" y="90233"/>
                  </a:lnTo>
                  <a:lnTo>
                    <a:pt x="676351" y="93891"/>
                  </a:lnTo>
                  <a:lnTo>
                    <a:pt x="681456" y="101117"/>
                  </a:lnTo>
                  <a:lnTo>
                    <a:pt x="688124" y="106921"/>
                  </a:lnTo>
                  <a:lnTo>
                    <a:pt x="698512" y="110782"/>
                  </a:lnTo>
                  <a:lnTo>
                    <a:pt x="714756" y="112179"/>
                  </a:lnTo>
                  <a:lnTo>
                    <a:pt x="725220" y="111823"/>
                  </a:lnTo>
                  <a:lnTo>
                    <a:pt x="738162" y="110921"/>
                  </a:lnTo>
                  <a:lnTo>
                    <a:pt x="751205" y="109740"/>
                  </a:lnTo>
                  <a:lnTo>
                    <a:pt x="762012" y="108521"/>
                  </a:lnTo>
                  <a:lnTo>
                    <a:pt x="762355" y="118757"/>
                  </a:lnTo>
                  <a:lnTo>
                    <a:pt x="762533" y="125437"/>
                  </a:lnTo>
                  <a:lnTo>
                    <a:pt x="762508" y="141274"/>
                  </a:lnTo>
                  <a:lnTo>
                    <a:pt x="761530" y="175666"/>
                  </a:lnTo>
                  <a:lnTo>
                    <a:pt x="754189" y="210337"/>
                  </a:lnTo>
                  <a:lnTo>
                    <a:pt x="734453" y="242036"/>
                  </a:lnTo>
                  <a:lnTo>
                    <a:pt x="696163" y="270992"/>
                  </a:lnTo>
                  <a:lnTo>
                    <a:pt x="697992" y="275259"/>
                  </a:lnTo>
                  <a:lnTo>
                    <a:pt x="747509" y="251548"/>
                  </a:lnTo>
                  <a:lnTo>
                    <a:pt x="772947" y="218833"/>
                  </a:lnTo>
                  <a:lnTo>
                    <a:pt x="782320" y="183311"/>
                  </a:lnTo>
                  <a:lnTo>
                    <a:pt x="783653" y="151193"/>
                  </a:lnTo>
                  <a:lnTo>
                    <a:pt x="783513" y="141274"/>
                  </a:lnTo>
                  <a:lnTo>
                    <a:pt x="782866" y="114808"/>
                  </a:lnTo>
                  <a:lnTo>
                    <a:pt x="782764" y="108521"/>
                  </a:lnTo>
                  <a:lnTo>
                    <a:pt x="782726" y="106083"/>
                  </a:lnTo>
                  <a:lnTo>
                    <a:pt x="812304" y="101815"/>
                  </a:lnTo>
                  <a:lnTo>
                    <a:pt x="823188" y="99999"/>
                  </a:lnTo>
                  <a:lnTo>
                    <a:pt x="836688" y="86880"/>
                  </a:lnTo>
                  <a:lnTo>
                    <a:pt x="836688" y="832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54125" y="4171755"/>
              <a:ext cx="232816" cy="253606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56109" y="4203453"/>
              <a:ext cx="236435" cy="205447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5154811" y="4160463"/>
              <a:ext cx="271780" cy="281940"/>
            </a:xfrm>
            <a:custGeom>
              <a:avLst/>
              <a:gdLst/>
              <a:ahLst/>
              <a:cxnLst/>
              <a:rect l="l" t="t" r="r" b="b"/>
              <a:pathLst>
                <a:path w="271779" h="281939">
                  <a:moveTo>
                    <a:pt x="181978" y="165226"/>
                  </a:moveTo>
                  <a:lnTo>
                    <a:pt x="160947" y="165226"/>
                  </a:lnTo>
                  <a:lnTo>
                    <a:pt x="160827" y="236507"/>
                  </a:lnTo>
                  <a:lnTo>
                    <a:pt x="160175" y="264859"/>
                  </a:lnTo>
                  <a:lnTo>
                    <a:pt x="160065" y="271919"/>
                  </a:lnTo>
                  <a:lnTo>
                    <a:pt x="160032" y="278612"/>
                  </a:lnTo>
                  <a:lnTo>
                    <a:pt x="160947" y="281368"/>
                  </a:lnTo>
                  <a:lnTo>
                    <a:pt x="182587" y="281368"/>
                  </a:lnTo>
                  <a:lnTo>
                    <a:pt x="182464" y="261543"/>
                  </a:lnTo>
                  <a:lnTo>
                    <a:pt x="182036" y="233502"/>
                  </a:lnTo>
                  <a:lnTo>
                    <a:pt x="181978" y="165226"/>
                  </a:lnTo>
                  <a:close/>
                </a:path>
                <a:path w="271779" h="281939">
                  <a:moveTo>
                    <a:pt x="187464" y="137794"/>
                  </a:moveTo>
                  <a:lnTo>
                    <a:pt x="153022" y="137794"/>
                  </a:lnTo>
                  <a:lnTo>
                    <a:pt x="141859" y="161569"/>
                  </a:lnTo>
                  <a:lnTo>
                    <a:pt x="124294" y="189229"/>
                  </a:lnTo>
                  <a:lnTo>
                    <a:pt x="97472" y="221119"/>
                  </a:lnTo>
                  <a:lnTo>
                    <a:pt x="58534" y="257581"/>
                  </a:lnTo>
                  <a:lnTo>
                    <a:pt x="61264" y="261543"/>
                  </a:lnTo>
                  <a:lnTo>
                    <a:pt x="99648" y="236507"/>
                  </a:lnTo>
                  <a:lnTo>
                    <a:pt x="128027" y="210070"/>
                  </a:lnTo>
                  <a:lnTo>
                    <a:pt x="147945" y="185291"/>
                  </a:lnTo>
                  <a:lnTo>
                    <a:pt x="160947" y="165226"/>
                  </a:lnTo>
                  <a:lnTo>
                    <a:pt x="181978" y="165226"/>
                  </a:lnTo>
                  <a:lnTo>
                    <a:pt x="181978" y="143586"/>
                  </a:lnTo>
                  <a:lnTo>
                    <a:pt x="190676" y="143586"/>
                  </a:lnTo>
                  <a:lnTo>
                    <a:pt x="187464" y="137794"/>
                  </a:lnTo>
                  <a:close/>
                </a:path>
                <a:path w="271779" h="281939">
                  <a:moveTo>
                    <a:pt x="190676" y="143586"/>
                  </a:moveTo>
                  <a:lnTo>
                    <a:pt x="181978" y="143586"/>
                  </a:lnTo>
                  <a:lnTo>
                    <a:pt x="197863" y="185877"/>
                  </a:lnTo>
                  <a:lnTo>
                    <a:pt x="215746" y="218566"/>
                  </a:lnTo>
                  <a:lnTo>
                    <a:pt x="233511" y="242341"/>
                  </a:lnTo>
                  <a:lnTo>
                    <a:pt x="249047" y="257886"/>
                  </a:lnTo>
                  <a:lnTo>
                    <a:pt x="252828" y="251366"/>
                  </a:lnTo>
                  <a:lnTo>
                    <a:pt x="256895" y="246418"/>
                  </a:lnTo>
                  <a:lnTo>
                    <a:pt x="262677" y="242327"/>
                  </a:lnTo>
                  <a:lnTo>
                    <a:pt x="271602" y="238378"/>
                  </a:lnTo>
                  <a:lnTo>
                    <a:pt x="271602" y="233502"/>
                  </a:lnTo>
                  <a:lnTo>
                    <a:pt x="259871" y="227934"/>
                  </a:lnTo>
                  <a:lnTo>
                    <a:pt x="238796" y="212737"/>
                  </a:lnTo>
                  <a:lnTo>
                    <a:pt x="213089" y="183996"/>
                  </a:lnTo>
                  <a:lnTo>
                    <a:pt x="190676" y="143586"/>
                  </a:lnTo>
                  <a:close/>
                </a:path>
                <a:path w="271779" h="281939">
                  <a:moveTo>
                    <a:pt x="0" y="19215"/>
                  </a:moveTo>
                  <a:lnTo>
                    <a:pt x="586" y="26544"/>
                  </a:lnTo>
                  <a:lnTo>
                    <a:pt x="952" y="33693"/>
                  </a:lnTo>
                  <a:lnTo>
                    <a:pt x="1075" y="39636"/>
                  </a:lnTo>
                  <a:lnTo>
                    <a:pt x="1199" y="189229"/>
                  </a:lnTo>
                  <a:lnTo>
                    <a:pt x="1001" y="197535"/>
                  </a:lnTo>
                  <a:lnTo>
                    <a:pt x="190" y="222424"/>
                  </a:lnTo>
                  <a:lnTo>
                    <a:pt x="68" y="227934"/>
                  </a:lnTo>
                  <a:lnTo>
                    <a:pt x="0" y="233806"/>
                  </a:lnTo>
                  <a:lnTo>
                    <a:pt x="609" y="236854"/>
                  </a:lnTo>
                  <a:lnTo>
                    <a:pt x="21031" y="236854"/>
                  </a:lnTo>
                  <a:lnTo>
                    <a:pt x="21031" y="197535"/>
                  </a:lnTo>
                  <a:lnTo>
                    <a:pt x="84093" y="197535"/>
                  </a:lnTo>
                  <a:lnTo>
                    <a:pt x="83666" y="185343"/>
                  </a:lnTo>
                  <a:lnTo>
                    <a:pt x="21031" y="185343"/>
                  </a:lnTo>
                  <a:lnTo>
                    <a:pt x="21031" y="43599"/>
                  </a:lnTo>
                  <a:lnTo>
                    <a:pt x="92367" y="43599"/>
                  </a:lnTo>
                  <a:lnTo>
                    <a:pt x="93573" y="41770"/>
                  </a:lnTo>
                  <a:lnTo>
                    <a:pt x="93573" y="37198"/>
                  </a:lnTo>
                  <a:lnTo>
                    <a:pt x="92367" y="35674"/>
                  </a:lnTo>
                  <a:lnTo>
                    <a:pt x="90538" y="34150"/>
                  </a:lnTo>
                  <a:lnTo>
                    <a:pt x="87141" y="31407"/>
                  </a:lnTo>
                  <a:lnTo>
                    <a:pt x="23164" y="31407"/>
                  </a:lnTo>
                  <a:lnTo>
                    <a:pt x="0" y="19215"/>
                  </a:lnTo>
                  <a:close/>
                </a:path>
                <a:path w="271779" h="281939">
                  <a:moveTo>
                    <a:pt x="84093" y="197535"/>
                  </a:moveTo>
                  <a:lnTo>
                    <a:pt x="63703" y="197535"/>
                  </a:lnTo>
                  <a:lnTo>
                    <a:pt x="63703" y="216128"/>
                  </a:lnTo>
                  <a:lnTo>
                    <a:pt x="64325" y="218871"/>
                  </a:lnTo>
                  <a:lnTo>
                    <a:pt x="81686" y="218871"/>
                  </a:lnTo>
                  <a:lnTo>
                    <a:pt x="84442" y="214909"/>
                  </a:lnTo>
                  <a:lnTo>
                    <a:pt x="84442" y="209727"/>
                  </a:lnTo>
                  <a:lnTo>
                    <a:pt x="84251" y="202079"/>
                  </a:lnTo>
                  <a:lnTo>
                    <a:pt x="84093" y="197535"/>
                  </a:lnTo>
                  <a:close/>
                </a:path>
                <a:path w="271779" h="281939">
                  <a:moveTo>
                    <a:pt x="92367" y="43599"/>
                  </a:moveTo>
                  <a:lnTo>
                    <a:pt x="63703" y="43599"/>
                  </a:lnTo>
                  <a:lnTo>
                    <a:pt x="63703" y="185343"/>
                  </a:lnTo>
                  <a:lnTo>
                    <a:pt x="83666" y="185343"/>
                  </a:lnTo>
                  <a:lnTo>
                    <a:pt x="83413" y="178095"/>
                  </a:lnTo>
                  <a:lnTo>
                    <a:pt x="83223" y="170103"/>
                  </a:lnTo>
                  <a:lnTo>
                    <a:pt x="83223" y="48475"/>
                  </a:lnTo>
                  <a:lnTo>
                    <a:pt x="92367" y="43599"/>
                  </a:lnTo>
                  <a:close/>
                </a:path>
                <a:path w="271779" h="281939">
                  <a:moveTo>
                    <a:pt x="88099" y="124371"/>
                  </a:moveTo>
                  <a:lnTo>
                    <a:pt x="93268" y="139014"/>
                  </a:lnTo>
                  <a:lnTo>
                    <a:pt x="101206" y="138099"/>
                  </a:lnTo>
                  <a:lnTo>
                    <a:pt x="108521" y="137794"/>
                  </a:lnTo>
                  <a:lnTo>
                    <a:pt x="264591" y="137794"/>
                  </a:lnTo>
                  <a:lnTo>
                    <a:pt x="264591" y="131394"/>
                  </a:lnTo>
                  <a:lnTo>
                    <a:pt x="261543" y="128333"/>
                  </a:lnTo>
                  <a:lnTo>
                    <a:pt x="258453" y="125602"/>
                  </a:lnTo>
                  <a:lnTo>
                    <a:pt x="118579" y="125602"/>
                  </a:lnTo>
                  <a:lnTo>
                    <a:pt x="110259" y="125496"/>
                  </a:lnTo>
                  <a:lnTo>
                    <a:pt x="103225" y="125215"/>
                  </a:lnTo>
                  <a:lnTo>
                    <a:pt x="88099" y="124371"/>
                  </a:lnTo>
                  <a:close/>
                </a:path>
                <a:path w="271779" h="281939">
                  <a:moveTo>
                    <a:pt x="181978" y="68592"/>
                  </a:moveTo>
                  <a:lnTo>
                    <a:pt x="160947" y="68592"/>
                  </a:lnTo>
                  <a:lnTo>
                    <a:pt x="160947" y="125602"/>
                  </a:lnTo>
                  <a:lnTo>
                    <a:pt x="181978" y="125602"/>
                  </a:lnTo>
                  <a:lnTo>
                    <a:pt x="181978" y="68592"/>
                  </a:lnTo>
                  <a:close/>
                </a:path>
                <a:path w="271779" h="281939">
                  <a:moveTo>
                    <a:pt x="238074" y="107302"/>
                  </a:moveTo>
                  <a:lnTo>
                    <a:pt x="234416" y="107302"/>
                  </a:lnTo>
                  <a:lnTo>
                    <a:pt x="233502" y="108216"/>
                  </a:lnTo>
                  <a:lnTo>
                    <a:pt x="232283" y="110058"/>
                  </a:lnTo>
                  <a:lnTo>
                    <a:pt x="221602" y="125602"/>
                  </a:lnTo>
                  <a:lnTo>
                    <a:pt x="258453" y="125602"/>
                  </a:lnTo>
                  <a:lnTo>
                    <a:pt x="240512" y="109753"/>
                  </a:lnTo>
                  <a:lnTo>
                    <a:pt x="238074" y="107302"/>
                  </a:lnTo>
                  <a:close/>
                </a:path>
                <a:path w="271779" h="281939">
                  <a:moveTo>
                    <a:pt x="99072" y="55181"/>
                  </a:moveTo>
                  <a:lnTo>
                    <a:pt x="104559" y="69811"/>
                  </a:lnTo>
                  <a:lnTo>
                    <a:pt x="112483" y="68592"/>
                  </a:lnTo>
                  <a:lnTo>
                    <a:pt x="253009" y="68592"/>
                  </a:lnTo>
                  <a:lnTo>
                    <a:pt x="253009" y="62191"/>
                  </a:lnTo>
                  <a:lnTo>
                    <a:pt x="251485" y="60363"/>
                  </a:lnTo>
                  <a:lnTo>
                    <a:pt x="250266" y="59143"/>
                  </a:lnTo>
                  <a:lnTo>
                    <a:pt x="247163" y="56400"/>
                  </a:lnTo>
                  <a:lnTo>
                    <a:pt x="129552" y="56400"/>
                  </a:lnTo>
                  <a:lnTo>
                    <a:pt x="120289" y="56295"/>
                  </a:lnTo>
                  <a:lnTo>
                    <a:pt x="112598" y="56019"/>
                  </a:lnTo>
                  <a:lnTo>
                    <a:pt x="99072" y="55181"/>
                  </a:lnTo>
                  <a:close/>
                </a:path>
                <a:path w="271779" h="281939">
                  <a:moveTo>
                    <a:pt x="159423" y="0"/>
                  </a:moveTo>
                  <a:lnTo>
                    <a:pt x="160304" y="8317"/>
                  </a:lnTo>
                  <a:lnTo>
                    <a:pt x="160728" y="16776"/>
                  </a:lnTo>
                  <a:lnTo>
                    <a:pt x="160823" y="21043"/>
                  </a:lnTo>
                  <a:lnTo>
                    <a:pt x="160947" y="56400"/>
                  </a:lnTo>
                  <a:lnTo>
                    <a:pt x="181978" y="56400"/>
                  </a:lnTo>
                  <a:lnTo>
                    <a:pt x="181978" y="16776"/>
                  </a:lnTo>
                  <a:lnTo>
                    <a:pt x="190817" y="12814"/>
                  </a:lnTo>
                  <a:lnTo>
                    <a:pt x="193560" y="11899"/>
                  </a:lnTo>
                  <a:lnTo>
                    <a:pt x="193560" y="4584"/>
                  </a:lnTo>
                  <a:lnTo>
                    <a:pt x="188988" y="4267"/>
                  </a:lnTo>
                  <a:lnTo>
                    <a:pt x="185635" y="3670"/>
                  </a:lnTo>
                  <a:lnTo>
                    <a:pt x="159423" y="0"/>
                  </a:lnTo>
                  <a:close/>
                </a:path>
                <a:path w="271779" h="281939">
                  <a:moveTo>
                    <a:pt x="226796" y="38417"/>
                  </a:moveTo>
                  <a:lnTo>
                    <a:pt x="223139" y="38417"/>
                  </a:lnTo>
                  <a:lnTo>
                    <a:pt x="222211" y="39636"/>
                  </a:lnTo>
                  <a:lnTo>
                    <a:pt x="221005" y="41160"/>
                  </a:lnTo>
                  <a:lnTo>
                    <a:pt x="210324" y="56400"/>
                  </a:lnTo>
                  <a:lnTo>
                    <a:pt x="247163" y="56400"/>
                  </a:lnTo>
                  <a:lnTo>
                    <a:pt x="229235" y="40551"/>
                  </a:lnTo>
                  <a:lnTo>
                    <a:pt x="228003" y="39636"/>
                  </a:lnTo>
                  <a:lnTo>
                    <a:pt x="226796" y="38417"/>
                  </a:lnTo>
                  <a:close/>
                </a:path>
                <a:path w="271779" h="281939">
                  <a:moveTo>
                    <a:pt x="72250" y="19519"/>
                  </a:moveTo>
                  <a:lnTo>
                    <a:pt x="69189" y="19519"/>
                  </a:lnTo>
                  <a:lnTo>
                    <a:pt x="67970" y="21043"/>
                  </a:lnTo>
                  <a:lnTo>
                    <a:pt x="67665" y="21653"/>
                  </a:lnTo>
                  <a:lnTo>
                    <a:pt x="60972" y="31407"/>
                  </a:lnTo>
                  <a:lnTo>
                    <a:pt x="87141" y="31407"/>
                  </a:lnTo>
                  <a:lnTo>
                    <a:pt x="74688" y="21348"/>
                  </a:lnTo>
                  <a:lnTo>
                    <a:pt x="72250" y="195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474550" y="4170526"/>
              <a:ext cx="224662" cy="253619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765029" y="4174799"/>
              <a:ext cx="245694" cy="250571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6051532" y="4158329"/>
              <a:ext cx="283845" cy="284480"/>
            </a:xfrm>
            <a:custGeom>
              <a:avLst/>
              <a:gdLst/>
              <a:ahLst/>
              <a:cxnLst/>
              <a:rect l="l" t="t" r="r" b="b"/>
              <a:pathLst>
                <a:path w="283845" h="284479">
                  <a:moveTo>
                    <a:pt x="151206" y="198145"/>
                  </a:moveTo>
                  <a:lnTo>
                    <a:pt x="130162" y="198145"/>
                  </a:lnTo>
                  <a:lnTo>
                    <a:pt x="130093" y="240641"/>
                  </a:lnTo>
                  <a:lnTo>
                    <a:pt x="129674" y="268954"/>
                  </a:lnTo>
                  <a:lnTo>
                    <a:pt x="129552" y="281355"/>
                  </a:lnTo>
                  <a:lnTo>
                    <a:pt x="129857" y="284416"/>
                  </a:lnTo>
                  <a:lnTo>
                    <a:pt x="151803" y="284416"/>
                  </a:lnTo>
                  <a:lnTo>
                    <a:pt x="151700" y="266174"/>
                  </a:lnTo>
                  <a:lnTo>
                    <a:pt x="151312" y="242843"/>
                  </a:lnTo>
                  <a:lnTo>
                    <a:pt x="151206" y="198145"/>
                  </a:lnTo>
                  <a:close/>
                </a:path>
                <a:path w="283845" h="284479">
                  <a:moveTo>
                    <a:pt x="157594" y="188391"/>
                  </a:moveTo>
                  <a:lnTo>
                    <a:pt x="111264" y="188391"/>
                  </a:lnTo>
                  <a:lnTo>
                    <a:pt x="92424" y="208661"/>
                  </a:lnTo>
                  <a:lnTo>
                    <a:pt x="70496" y="227560"/>
                  </a:lnTo>
                  <a:lnTo>
                    <a:pt x="41136" y="247375"/>
                  </a:lnTo>
                  <a:lnTo>
                    <a:pt x="0" y="270395"/>
                  </a:lnTo>
                  <a:lnTo>
                    <a:pt x="2133" y="274954"/>
                  </a:lnTo>
                  <a:lnTo>
                    <a:pt x="21366" y="268954"/>
                  </a:lnTo>
                  <a:lnTo>
                    <a:pt x="53346" y="255523"/>
                  </a:lnTo>
                  <a:lnTo>
                    <a:pt x="91726" y="232606"/>
                  </a:lnTo>
                  <a:lnTo>
                    <a:pt x="130162" y="198145"/>
                  </a:lnTo>
                  <a:lnTo>
                    <a:pt x="151206" y="198145"/>
                  </a:lnTo>
                  <a:lnTo>
                    <a:pt x="151206" y="191744"/>
                  </a:lnTo>
                  <a:lnTo>
                    <a:pt x="162063" y="191744"/>
                  </a:lnTo>
                  <a:lnTo>
                    <a:pt x="157594" y="188391"/>
                  </a:lnTo>
                  <a:close/>
                </a:path>
                <a:path w="283845" h="284479">
                  <a:moveTo>
                    <a:pt x="162063" y="191744"/>
                  </a:moveTo>
                  <a:lnTo>
                    <a:pt x="151206" y="191744"/>
                  </a:lnTo>
                  <a:lnTo>
                    <a:pt x="163845" y="206927"/>
                  </a:lnTo>
                  <a:lnTo>
                    <a:pt x="185148" y="227483"/>
                  </a:lnTo>
                  <a:lnTo>
                    <a:pt x="216912" y="250214"/>
                  </a:lnTo>
                  <a:lnTo>
                    <a:pt x="260934" y="271919"/>
                  </a:lnTo>
                  <a:lnTo>
                    <a:pt x="264063" y="266174"/>
                  </a:lnTo>
                  <a:lnTo>
                    <a:pt x="268592" y="260711"/>
                  </a:lnTo>
                  <a:lnTo>
                    <a:pt x="274778" y="256049"/>
                  </a:lnTo>
                  <a:lnTo>
                    <a:pt x="282879" y="252704"/>
                  </a:lnTo>
                  <a:lnTo>
                    <a:pt x="283502" y="247827"/>
                  </a:lnTo>
                  <a:lnTo>
                    <a:pt x="252381" y="240641"/>
                  </a:lnTo>
                  <a:lnTo>
                    <a:pt x="220662" y="228968"/>
                  </a:lnTo>
                  <a:lnTo>
                    <a:pt x="188886" y="211866"/>
                  </a:lnTo>
                  <a:lnTo>
                    <a:pt x="162063" y="191744"/>
                  </a:lnTo>
                  <a:close/>
                </a:path>
                <a:path w="283845" h="284479">
                  <a:moveTo>
                    <a:pt x="2133" y="174980"/>
                  </a:moveTo>
                  <a:lnTo>
                    <a:pt x="7315" y="189915"/>
                  </a:lnTo>
                  <a:lnTo>
                    <a:pt x="19202" y="188696"/>
                  </a:lnTo>
                  <a:lnTo>
                    <a:pt x="22860" y="188391"/>
                  </a:lnTo>
                  <a:lnTo>
                    <a:pt x="279527" y="188391"/>
                  </a:lnTo>
                  <a:lnTo>
                    <a:pt x="279527" y="181990"/>
                  </a:lnTo>
                  <a:lnTo>
                    <a:pt x="278003" y="179552"/>
                  </a:lnTo>
                  <a:lnTo>
                    <a:pt x="276783" y="178638"/>
                  </a:lnTo>
                  <a:lnTo>
                    <a:pt x="274157" y="176199"/>
                  </a:lnTo>
                  <a:lnTo>
                    <a:pt x="32918" y="176199"/>
                  </a:lnTo>
                  <a:lnTo>
                    <a:pt x="24209" y="176095"/>
                  </a:lnTo>
                  <a:lnTo>
                    <a:pt x="16273" y="175818"/>
                  </a:lnTo>
                  <a:lnTo>
                    <a:pt x="8963" y="175428"/>
                  </a:lnTo>
                  <a:lnTo>
                    <a:pt x="2133" y="174980"/>
                  </a:lnTo>
                  <a:close/>
                </a:path>
                <a:path w="283845" h="284479">
                  <a:moveTo>
                    <a:pt x="128955" y="149682"/>
                  </a:moveTo>
                  <a:lnTo>
                    <a:pt x="129524" y="155411"/>
                  </a:lnTo>
                  <a:lnTo>
                    <a:pt x="129885" y="161264"/>
                  </a:lnTo>
                  <a:lnTo>
                    <a:pt x="130037" y="166141"/>
                  </a:lnTo>
                  <a:lnTo>
                    <a:pt x="130162" y="176199"/>
                  </a:lnTo>
                  <a:lnTo>
                    <a:pt x="151206" y="176199"/>
                  </a:lnTo>
                  <a:lnTo>
                    <a:pt x="151206" y="166141"/>
                  </a:lnTo>
                  <a:lnTo>
                    <a:pt x="159131" y="163093"/>
                  </a:lnTo>
                  <a:lnTo>
                    <a:pt x="162179" y="161264"/>
                  </a:lnTo>
                  <a:lnTo>
                    <a:pt x="162179" y="153949"/>
                  </a:lnTo>
                  <a:lnTo>
                    <a:pt x="157289" y="153339"/>
                  </a:lnTo>
                  <a:lnTo>
                    <a:pt x="154546" y="153034"/>
                  </a:lnTo>
                  <a:lnTo>
                    <a:pt x="128955" y="149682"/>
                  </a:lnTo>
                  <a:close/>
                </a:path>
                <a:path w="283845" h="284479">
                  <a:moveTo>
                    <a:pt x="253009" y="156679"/>
                  </a:moveTo>
                  <a:lnTo>
                    <a:pt x="249656" y="156679"/>
                  </a:lnTo>
                  <a:lnTo>
                    <a:pt x="248437" y="157911"/>
                  </a:lnTo>
                  <a:lnTo>
                    <a:pt x="247218" y="159435"/>
                  </a:lnTo>
                  <a:lnTo>
                    <a:pt x="235635" y="176199"/>
                  </a:lnTo>
                  <a:lnTo>
                    <a:pt x="274157" y="176199"/>
                  </a:lnTo>
                  <a:lnTo>
                    <a:pt x="255447" y="158826"/>
                  </a:lnTo>
                  <a:lnTo>
                    <a:pt x="254533" y="157911"/>
                  </a:lnTo>
                  <a:lnTo>
                    <a:pt x="253009" y="156679"/>
                  </a:lnTo>
                  <a:close/>
                </a:path>
                <a:path w="283845" h="284479">
                  <a:moveTo>
                    <a:pt x="88404" y="24091"/>
                  </a:moveTo>
                  <a:lnTo>
                    <a:pt x="89109" y="33478"/>
                  </a:lnTo>
                  <a:lnTo>
                    <a:pt x="89471" y="43408"/>
                  </a:lnTo>
                  <a:lnTo>
                    <a:pt x="89558" y="111269"/>
                  </a:lnTo>
                  <a:lnTo>
                    <a:pt x="89433" y="116495"/>
                  </a:lnTo>
                  <a:lnTo>
                    <a:pt x="88586" y="141757"/>
                  </a:lnTo>
                  <a:lnTo>
                    <a:pt x="88459" y="152717"/>
                  </a:lnTo>
                  <a:lnTo>
                    <a:pt x="89014" y="155778"/>
                  </a:lnTo>
                  <a:lnTo>
                    <a:pt x="110350" y="155778"/>
                  </a:lnTo>
                  <a:lnTo>
                    <a:pt x="110350" y="144792"/>
                  </a:lnTo>
                  <a:lnTo>
                    <a:pt x="193268" y="144792"/>
                  </a:lnTo>
                  <a:lnTo>
                    <a:pt x="192836" y="132600"/>
                  </a:lnTo>
                  <a:lnTo>
                    <a:pt x="110350" y="132600"/>
                  </a:lnTo>
                  <a:lnTo>
                    <a:pt x="110350" y="95415"/>
                  </a:lnTo>
                  <a:lnTo>
                    <a:pt x="192036" y="95415"/>
                  </a:lnTo>
                  <a:lnTo>
                    <a:pt x="192036" y="83223"/>
                  </a:lnTo>
                  <a:lnTo>
                    <a:pt x="110350" y="83223"/>
                  </a:lnTo>
                  <a:lnTo>
                    <a:pt x="110350" y="48171"/>
                  </a:lnTo>
                  <a:lnTo>
                    <a:pt x="199794" y="48171"/>
                  </a:lnTo>
                  <a:lnTo>
                    <a:pt x="201193" y="47256"/>
                  </a:lnTo>
                  <a:lnTo>
                    <a:pt x="201193" y="42075"/>
                  </a:lnTo>
                  <a:lnTo>
                    <a:pt x="199961" y="40855"/>
                  </a:lnTo>
                  <a:lnTo>
                    <a:pt x="194113" y="35979"/>
                  </a:lnTo>
                  <a:lnTo>
                    <a:pt x="112483" y="35979"/>
                  </a:lnTo>
                  <a:lnTo>
                    <a:pt x="88404" y="24091"/>
                  </a:lnTo>
                  <a:close/>
                </a:path>
                <a:path w="283845" h="284479">
                  <a:moveTo>
                    <a:pt x="193268" y="144792"/>
                  </a:moveTo>
                  <a:lnTo>
                    <a:pt x="171615" y="144792"/>
                  </a:lnTo>
                  <a:lnTo>
                    <a:pt x="171615" y="153949"/>
                  </a:lnTo>
                  <a:lnTo>
                    <a:pt x="193268" y="153949"/>
                  </a:lnTo>
                  <a:lnTo>
                    <a:pt x="193268" y="144792"/>
                  </a:lnTo>
                  <a:close/>
                </a:path>
                <a:path w="283845" h="284479">
                  <a:moveTo>
                    <a:pt x="80479" y="93586"/>
                  </a:moveTo>
                  <a:lnTo>
                    <a:pt x="60505" y="103089"/>
                  </a:lnTo>
                  <a:lnTo>
                    <a:pt x="40279" y="112188"/>
                  </a:lnTo>
                  <a:lnTo>
                    <a:pt x="21027" y="119911"/>
                  </a:lnTo>
                  <a:lnTo>
                    <a:pt x="3975" y="125285"/>
                  </a:lnTo>
                  <a:lnTo>
                    <a:pt x="15544" y="147243"/>
                  </a:lnTo>
                  <a:lnTo>
                    <a:pt x="17691" y="151206"/>
                  </a:lnTo>
                  <a:lnTo>
                    <a:pt x="18592" y="152717"/>
                  </a:lnTo>
                  <a:lnTo>
                    <a:pt x="26225" y="152717"/>
                  </a:lnTo>
                  <a:lnTo>
                    <a:pt x="26468" y="149682"/>
                  </a:lnTo>
                  <a:lnTo>
                    <a:pt x="26835" y="141757"/>
                  </a:lnTo>
                  <a:lnTo>
                    <a:pt x="36369" y="135020"/>
                  </a:lnTo>
                  <a:lnTo>
                    <a:pt x="50990" y="124258"/>
                  </a:lnTo>
                  <a:lnTo>
                    <a:pt x="67554" y="111269"/>
                  </a:lnTo>
                  <a:lnTo>
                    <a:pt x="82918" y="97853"/>
                  </a:lnTo>
                  <a:lnTo>
                    <a:pt x="80479" y="93586"/>
                  </a:lnTo>
                  <a:close/>
                </a:path>
                <a:path w="283845" h="284479">
                  <a:moveTo>
                    <a:pt x="201498" y="90538"/>
                  </a:moveTo>
                  <a:lnTo>
                    <a:pt x="199669" y="95110"/>
                  </a:lnTo>
                  <a:lnTo>
                    <a:pt x="212561" y="104692"/>
                  </a:lnTo>
                  <a:lnTo>
                    <a:pt x="223253" y="113703"/>
                  </a:lnTo>
                  <a:lnTo>
                    <a:pt x="232973" y="123399"/>
                  </a:lnTo>
                  <a:lnTo>
                    <a:pt x="242951" y="135039"/>
                  </a:lnTo>
                  <a:lnTo>
                    <a:pt x="251180" y="145110"/>
                  </a:lnTo>
                  <a:lnTo>
                    <a:pt x="253619" y="148450"/>
                  </a:lnTo>
                  <a:lnTo>
                    <a:pt x="263372" y="148450"/>
                  </a:lnTo>
                  <a:lnTo>
                    <a:pt x="268859" y="144792"/>
                  </a:lnTo>
                  <a:lnTo>
                    <a:pt x="268859" y="136258"/>
                  </a:lnTo>
                  <a:lnTo>
                    <a:pt x="264707" y="124258"/>
                  </a:lnTo>
                  <a:lnTo>
                    <a:pt x="252209" y="112140"/>
                  </a:lnTo>
                  <a:lnTo>
                    <a:pt x="231182" y="100639"/>
                  </a:lnTo>
                  <a:lnTo>
                    <a:pt x="201498" y="90538"/>
                  </a:lnTo>
                  <a:close/>
                </a:path>
                <a:path w="283845" h="284479">
                  <a:moveTo>
                    <a:pt x="192036" y="95415"/>
                  </a:moveTo>
                  <a:lnTo>
                    <a:pt x="171615" y="95415"/>
                  </a:lnTo>
                  <a:lnTo>
                    <a:pt x="171615" y="132600"/>
                  </a:lnTo>
                  <a:lnTo>
                    <a:pt x="192836" y="132600"/>
                  </a:lnTo>
                  <a:lnTo>
                    <a:pt x="192278" y="116495"/>
                  </a:lnTo>
                  <a:lnTo>
                    <a:pt x="192162" y="112140"/>
                  </a:lnTo>
                  <a:lnTo>
                    <a:pt x="192036" y="95415"/>
                  </a:lnTo>
                  <a:close/>
                </a:path>
                <a:path w="283845" h="284479">
                  <a:moveTo>
                    <a:pt x="199794" y="48171"/>
                  </a:moveTo>
                  <a:lnTo>
                    <a:pt x="171615" y="48171"/>
                  </a:lnTo>
                  <a:lnTo>
                    <a:pt x="171615" y="83223"/>
                  </a:lnTo>
                  <a:lnTo>
                    <a:pt x="192036" y="83223"/>
                  </a:lnTo>
                  <a:lnTo>
                    <a:pt x="192036" y="53047"/>
                  </a:lnTo>
                  <a:lnTo>
                    <a:pt x="199794" y="48171"/>
                  </a:lnTo>
                  <a:close/>
                </a:path>
                <a:path w="283845" h="284479">
                  <a:moveTo>
                    <a:pt x="244475" y="20434"/>
                  </a:moveTo>
                  <a:lnTo>
                    <a:pt x="234728" y="37341"/>
                  </a:lnTo>
                  <a:lnTo>
                    <a:pt x="222784" y="53505"/>
                  </a:lnTo>
                  <a:lnTo>
                    <a:pt x="210558" y="67840"/>
                  </a:lnTo>
                  <a:lnTo>
                    <a:pt x="199961" y="79260"/>
                  </a:lnTo>
                  <a:lnTo>
                    <a:pt x="203022" y="83223"/>
                  </a:lnTo>
                  <a:lnTo>
                    <a:pt x="221472" y="72531"/>
                  </a:lnTo>
                  <a:lnTo>
                    <a:pt x="237464" y="61467"/>
                  </a:lnTo>
                  <a:lnTo>
                    <a:pt x="249570" y="52062"/>
                  </a:lnTo>
                  <a:lnTo>
                    <a:pt x="256362" y="46342"/>
                  </a:lnTo>
                  <a:lnTo>
                    <a:pt x="269468" y="46342"/>
                  </a:lnTo>
                  <a:lnTo>
                    <a:pt x="269468" y="40855"/>
                  </a:lnTo>
                  <a:lnTo>
                    <a:pt x="266420" y="38417"/>
                  </a:lnTo>
                  <a:lnTo>
                    <a:pt x="263677" y="35979"/>
                  </a:lnTo>
                  <a:lnTo>
                    <a:pt x="244475" y="20434"/>
                  </a:lnTo>
                  <a:close/>
                </a:path>
                <a:path w="283845" h="284479">
                  <a:moveTo>
                    <a:pt x="14643" y="20739"/>
                  </a:moveTo>
                  <a:lnTo>
                    <a:pt x="12509" y="25006"/>
                  </a:lnTo>
                  <a:lnTo>
                    <a:pt x="19569" y="31107"/>
                  </a:lnTo>
                  <a:lnTo>
                    <a:pt x="28578" y="39750"/>
                  </a:lnTo>
                  <a:lnTo>
                    <a:pt x="38391" y="50852"/>
                  </a:lnTo>
                  <a:lnTo>
                    <a:pt x="47866" y="64325"/>
                  </a:lnTo>
                  <a:lnTo>
                    <a:pt x="55181" y="76517"/>
                  </a:lnTo>
                  <a:lnTo>
                    <a:pt x="56083" y="77736"/>
                  </a:lnTo>
                  <a:lnTo>
                    <a:pt x="66763" y="77736"/>
                  </a:lnTo>
                  <a:lnTo>
                    <a:pt x="71640" y="71945"/>
                  </a:lnTo>
                  <a:lnTo>
                    <a:pt x="71640" y="64325"/>
                  </a:lnTo>
                  <a:lnTo>
                    <a:pt x="63977" y="46970"/>
                  </a:lnTo>
                  <a:lnTo>
                    <a:pt x="46456" y="33845"/>
                  </a:lnTo>
                  <a:lnTo>
                    <a:pt x="27278" y="25063"/>
                  </a:lnTo>
                  <a:lnTo>
                    <a:pt x="14643" y="20739"/>
                  </a:lnTo>
                  <a:close/>
                </a:path>
                <a:path w="283845" h="284479">
                  <a:moveTo>
                    <a:pt x="269468" y="46342"/>
                  </a:moveTo>
                  <a:lnTo>
                    <a:pt x="256362" y="46342"/>
                  </a:lnTo>
                  <a:lnTo>
                    <a:pt x="260324" y="47256"/>
                  </a:lnTo>
                  <a:lnTo>
                    <a:pt x="262153" y="47561"/>
                  </a:lnTo>
                  <a:lnTo>
                    <a:pt x="266420" y="47561"/>
                  </a:lnTo>
                  <a:lnTo>
                    <a:pt x="269373" y="46970"/>
                  </a:lnTo>
                  <a:lnTo>
                    <a:pt x="269468" y="46342"/>
                  </a:lnTo>
                  <a:close/>
                </a:path>
                <a:path w="283845" h="284479">
                  <a:moveTo>
                    <a:pt x="129552" y="0"/>
                  </a:moveTo>
                  <a:lnTo>
                    <a:pt x="128871" y="7127"/>
                  </a:lnTo>
                  <a:lnTo>
                    <a:pt x="127304" y="15136"/>
                  </a:lnTo>
                  <a:lnTo>
                    <a:pt x="124740" y="25063"/>
                  </a:lnTo>
                  <a:lnTo>
                    <a:pt x="121627" y="35979"/>
                  </a:lnTo>
                  <a:lnTo>
                    <a:pt x="132905" y="35979"/>
                  </a:lnTo>
                  <a:lnTo>
                    <a:pt x="141744" y="27749"/>
                  </a:lnTo>
                  <a:lnTo>
                    <a:pt x="146011" y="22263"/>
                  </a:lnTo>
                  <a:lnTo>
                    <a:pt x="148755" y="18605"/>
                  </a:lnTo>
                  <a:lnTo>
                    <a:pt x="156679" y="18300"/>
                  </a:lnTo>
                  <a:lnTo>
                    <a:pt x="161556" y="17983"/>
                  </a:lnTo>
                  <a:lnTo>
                    <a:pt x="161556" y="9156"/>
                  </a:lnTo>
                  <a:lnTo>
                    <a:pt x="155765" y="7632"/>
                  </a:lnTo>
                  <a:lnTo>
                    <a:pt x="129552" y="0"/>
                  </a:lnTo>
                  <a:close/>
                </a:path>
                <a:path w="283845" h="284479">
                  <a:moveTo>
                    <a:pt x="180454" y="25006"/>
                  </a:moveTo>
                  <a:lnTo>
                    <a:pt x="177711" y="25006"/>
                  </a:lnTo>
                  <a:lnTo>
                    <a:pt x="176504" y="26225"/>
                  </a:lnTo>
                  <a:lnTo>
                    <a:pt x="175577" y="27444"/>
                  </a:lnTo>
                  <a:lnTo>
                    <a:pt x="169786" y="35979"/>
                  </a:lnTo>
                  <a:lnTo>
                    <a:pt x="194113" y="35979"/>
                  </a:lnTo>
                  <a:lnTo>
                    <a:pt x="183515" y="27139"/>
                  </a:lnTo>
                  <a:lnTo>
                    <a:pt x="182587" y="26225"/>
                  </a:lnTo>
                  <a:lnTo>
                    <a:pt x="180454" y="25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418214" y="4177541"/>
              <a:ext cx="200583" cy="244170"/>
            </a:xfrm>
            <a:prstGeom prst="rect">
              <a:avLst/>
            </a:prstGeom>
          </p:spPr>
        </p:pic>
        <p:sp>
          <p:nvSpPr>
            <p:cNvPr id="38" name="object 38" descr=""/>
            <p:cNvSpPr/>
            <p:nvPr/>
          </p:nvSpPr>
          <p:spPr>
            <a:xfrm>
              <a:off x="6676669" y="4163834"/>
              <a:ext cx="870585" cy="269240"/>
            </a:xfrm>
            <a:custGeom>
              <a:avLst/>
              <a:gdLst/>
              <a:ahLst/>
              <a:cxnLst/>
              <a:rect l="l" t="t" r="r" b="b"/>
              <a:pathLst>
                <a:path w="870584" h="269239">
                  <a:moveTo>
                    <a:pt x="256374" y="191427"/>
                  </a:moveTo>
                  <a:lnTo>
                    <a:pt x="255003" y="183527"/>
                  </a:lnTo>
                  <a:lnTo>
                    <a:pt x="248818" y="175768"/>
                  </a:lnTo>
                  <a:lnTo>
                    <a:pt x="247103" y="174663"/>
                  </a:lnTo>
                  <a:lnTo>
                    <a:pt x="234759" y="166700"/>
                  </a:lnTo>
                  <a:lnTo>
                    <a:pt x="209727" y="154851"/>
                  </a:lnTo>
                  <a:lnTo>
                    <a:pt x="211531" y="148742"/>
                  </a:lnTo>
                  <a:lnTo>
                    <a:pt x="211963" y="147218"/>
                  </a:lnTo>
                  <a:lnTo>
                    <a:pt x="214147" y="139382"/>
                  </a:lnTo>
                  <a:lnTo>
                    <a:pt x="216763" y="129857"/>
                  </a:lnTo>
                  <a:lnTo>
                    <a:pt x="218567" y="123444"/>
                  </a:lnTo>
                  <a:lnTo>
                    <a:pt x="219176" y="120713"/>
                  </a:lnTo>
                  <a:lnTo>
                    <a:pt x="225577" y="106997"/>
                  </a:lnTo>
                  <a:lnTo>
                    <a:pt x="225577" y="98450"/>
                  </a:lnTo>
                  <a:lnTo>
                    <a:pt x="221310" y="91440"/>
                  </a:lnTo>
                  <a:lnTo>
                    <a:pt x="206070" y="80467"/>
                  </a:lnTo>
                  <a:lnTo>
                    <a:pt x="193268" y="79552"/>
                  </a:lnTo>
                  <a:lnTo>
                    <a:pt x="190830" y="83515"/>
                  </a:lnTo>
                  <a:lnTo>
                    <a:pt x="195097" y="86880"/>
                  </a:lnTo>
                  <a:lnTo>
                    <a:pt x="199974" y="90525"/>
                  </a:lnTo>
                  <a:lnTo>
                    <a:pt x="199847" y="104495"/>
                  </a:lnTo>
                  <a:lnTo>
                    <a:pt x="199656" y="107276"/>
                  </a:lnTo>
                  <a:lnTo>
                    <a:pt x="198412" y="115608"/>
                  </a:lnTo>
                  <a:lnTo>
                    <a:pt x="195732" y="128612"/>
                  </a:lnTo>
                  <a:lnTo>
                    <a:pt x="191135" y="147218"/>
                  </a:lnTo>
                  <a:lnTo>
                    <a:pt x="182753" y="144487"/>
                  </a:lnTo>
                  <a:lnTo>
                    <a:pt x="170307" y="140436"/>
                  </a:lnTo>
                  <a:lnTo>
                    <a:pt x="149339" y="135216"/>
                  </a:lnTo>
                  <a:lnTo>
                    <a:pt x="128079" y="131673"/>
                  </a:lnTo>
                  <a:lnTo>
                    <a:pt x="106387" y="129857"/>
                  </a:lnTo>
                  <a:lnTo>
                    <a:pt x="117983" y="104495"/>
                  </a:lnTo>
                  <a:lnTo>
                    <a:pt x="128498" y="82905"/>
                  </a:lnTo>
                  <a:lnTo>
                    <a:pt x="136486" y="67259"/>
                  </a:lnTo>
                  <a:lnTo>
                    <a:pt x="140741" y="59321"/>
                  </a:lnTo>
                  <a:lnTo>
                    <a:pt x="142062" y="56692"/>
                  </a:lnTo>
                  <a:lnTo>
                    <a:pt x="152082" y="43891"/>
                  </a:lnTo>
                  <a:lnTo>
                    <a:pt x="153035" y="42672"/>
                  </a:lnTo>
                  <a:lnTo>
                    <a:pt x="153035" y="38404"/>
                  </a:lnTo>
                  <a:lnTo>
                    <a:pt x="153035" y="33223"/>
                  </a:lnTo>
                  <a:lnTo>
                    <a:pt x="142062" y="22860"/>
                  </a:lnTo>
                  <a:lnTo>
                    <a:pt x="134429" y="22860"/>
                  </a:lnTo>
                  <a:lnTo>
                    <a:pt x="129844" y="24015"/>
                  </a:lnTo>
                  <a:lnTo>
                    <a:pt x="121513" y="26670"/>
                  </a:lnTo>
                  <a:lnTo>
                    <a:pt x="112776" y="29540"/>
                  </a:lnTo>
                  <a:lnTo>
                    <a:pt x="106997" y="31394"/>
                  </a:lnTo>
                  <a:lnTo>
                    <a:pt x="97790" y="33642"/>
                  </a:lnTo>
                  <a:lnTo>
                    <a:pt x="87033" y="35928"/>
                  </a:lnTo>
                  <a:lnTo>
                    <a:pt x="76733" y="37693"/>
                  </a:lnTo>
                  <a:lnTo>
                    <a:pt x="68897" y="38404"/>
                  </a:lnTo>
                  <a:lnTo>
                    <a:pt x="57023" y="38404"/>
                  </a:lnTo>
                  <a:lnTo>
                    <a:pt x="51828" y="30480"/>
                  </a:lnTo>
                  <a:lnTo>
                    <a:pt x="48475" y="25603"/>
                  </a:lnTo>
                  <a:lnTo>
                    <a:pt x="43903" y="27736"/>
                  </a:lnTo>
                  <a:lnTo>
                    <a:pt x="45351" y="41351"/>
                  </a:lnTo>
                  <a:lnTo>
                    <a:pt x="51600" y="52273"/>
                  </a:lnTo>
                  <a:lnTo>
                    <a:pt x="60020" y="59537"/>
                  </a:lnTo>
                  <a:lnTo>
                    <a:pt x="67983" y="62179"/>
                  </a:lnTo>
                  <a:lnTo>
                    <a:pt x="76047" y="59321"/>
                  </a:lnTo>
                  <a:lnTo>
                    <a:pt x="92100" y="53035"/>
                  </a:lnTo>
                  <a:lnTo>
                    <a:pt x="109347" y="46748"/>
                  </a:lnTo>
                  <a:lnTo>
                    <a:pt x="121031" y="43891"/>
                  </a:lnTo>
                  <a:lnTo>
                    <a:pt x="122847" y="43891"/>
                  </a:lnTo>
                  <a:lnTo>
                    <a:pt x="123469" y="45110"/>
                  </a:lnTo>
                  <a:lnTo>
                    <a:pt x="123469" y="46329"/>
                  </a:lnTo>
                  <a:lnTo>
                    <a:pt x="106438" y="86880"/>
                  </a:lnTo>
                  <a:lnTo>
                    <a:pt x="86880" y="130162"/>
                  </a:lnTo>
                  <a:lnTo>
                    <a:pt x="79870" y="131978"/>
                  </a:lnTo>
                  <a:lnTo>
                    <a:pt x="79870" y="145402"/>
                  </a:lnTo>
                  <a:lnTo>
                    <a:pt x="58839" y="188988"/>
                  </a:lnTo>
                  <a:lnTo>
                    <a:pt x="32016" y="217030"/>
                  </a:lnTo>
                  <a:lnTo>
                    <a:pt x="25006" y="217030"/>
                  </a:lnTo>
                  <a:lnTo>
                    <a:pt x="17081" y="211239"/>
                  </a:lnTo>
                  <a:lnTo>
                    <a:pt x="17081" y="197218"/>
                  </a:lnTo>
                  <a:lnTo>
                    <a:pt x="21958" y="176568"/>
                  </a:lnTo>
                  <a:lnTo>
                    <a:pt x="35331" y="161366"/>
                  </a:lnTo>
                  <a:lnTo>
                    <a:pt x="55270" y="151142"/>
                  </a:lnTo>
                  <a:lnTo>
                    <a:pt x="79870" y="145402"/>
                  </a:lnTo>
                  <a:lnTo>
                    <a:pt x="79870" y="131978"/>
                  </a:lnTo>
                  <a:lnTo>
                    <a:pt x="36652" y="143129"/>
                  </a:lnTo>
                  <a:lnTo>
                    <a:pt x="10858" y="164909"/>
                  </a:lnTo>
                  <a:lnTo>
                    <a:pt x="1358" y="186220"/>
                  </a:lnTo>
                  <a:lnTo>
                    <a:pt x="0" y="197827"/>
                  </a:lnTo>
                  <a:lnTo>
                    <a:pt x="2654" y="213283"/>
                  </a:lnTo>
                  <a:lnTo>
                    <a:pt x="9867" y="224993"/>
                  </a:lnTo>
                  <a:lnTo>
                    <a:pt x="20447" y="232422"/>
                  </a:lnTo>
                  <a:lnTo>
                    <a:pt x="33223" y="235013"/>
                  </a:lnTo>
                  <a:lnTo>
                    <a:pt x="48996" y="231317"/>
                  </a:lnTo>
                  <a:lnTo>
                    <a:pt x="60820" y="221907"/>
                  </a:lnTo>
                  <a:lnTo>
                    <a:pt x="64236" y="217030"/>
                  </a:lnTo>
                  <a:lnTo>
                    <a:pt x="69672" y="209296"/>
                  </a:lnTo>
                  <a:lnTo>
                    <a:pt x="76530" y="195999"/>
                  </a:lnTo>
                  <a:lnTo>
                    <a:pt x="81178" y="186016"/>
                  </a:lnTo>
                  <a:lnTo>
                    <a:pt x="88112" y="170586"/>
                  </a:lnTo>
                  <a:lnTo>
                    <a:pt x="99288" y="145402"/>
                  </a:lnTo>
                  <a:lnTo>
                    <a:pt x="99695" y="144487"/>
                  </a:lnTo>
                  <a:lnTo>
                    <a:pt x="120827" y="146316"/>
                  </a:lnTo>
                  <a:lnTo>
                    <a:pt x="141719" y="150164"/>
                  </a:lnTo>
                  <a:lnTo>
                    <a:pt x="163004" y="156362"/>
                  </a:lnTo>
                  <a:lnTo>
                    <a:pt x="185343" y="165214"/>
                  </a:lnTo>
                  <a:lnTo>
                    <a:pt x="177228" y="185508"/>
                  </a:lnTo>
                  <a:lnTo>
                    <a:pt x="164312" y="209410"/>
                  </a:lnTo>
                  <a:lnTo>
                    <a:pt x="144526" y="234226"/>
                  </a:lnTo>
                  <a:lnTo>
                    <a:pt x="115836" y="257276"/>
                  </a:lnTo>
                  <a:lnTo>
                    <a:pt x="117678" y="261531"/>
                  </a:lnTo>
                  <a:lnTo>
                    <a:pt x="135648" y="255803"/>
                  </a:lnTo>
                  <a:lnTo>
                    <a:pt x="158330" y="242443"/>
                  </a:lnTo>
                  <a:lnTo>
                    <a:pt x="182092" y="216916"/>
                  </a:lnTo>
                  <a:lnTo>
                    <a:pt x="203327" y="174663"/>
                  </a:lnTo>
                  <a:lnTo>
                    <a:pt x="209042" y="177863"/>
                  </a:lnTo>
                  <a:lnTo>
                    <a:pt x="242341" y="201790"/>
                  </a:lnTo>
                  <a:lnTo>
                    <a:pt x="244182" y="203314"/>
                  </a:lnTo>
                  <a:lnTo>
                    <a:pt x="253619" y="203314"/>
                  </a:lnTo>
                  <a:lnTo>
                    <a:pt x="256374" y="197827"/>
                  </a:lnTo>
                  <a:lnTo>
                    <a:pt x="256374" y="191427"/>
                  </a:lnTo>
                  <a:close/>
                </a:path>
                <a:path w="870584" h="269239">
                  <a:moveTo>
                    <a:pt x="494411" y="252996"/>
                  </a:moveTo>
                  <a:lnTo>
                    <a:pt x="466102" y="216242"/>
                  </a:lnTo>
                  <a:lnTo>
                    <a:pt x="423862" y="185813"/>
                  </a:lnTo>
                  <a:lnTo>
                    <a:pt x="374319" y="153949"/>
                  </a:lnTo>
                  <a:lnTo>
                    <a:pt x="365772" y="147751"/>
                  </a:lnTo>
                  <a:lnTo>
                    <a:pt x="362026" y="143281"/>
                  </a:lnTo>
                  <a:lnTo>
                    <a:pt x="361200" y="138684"/>
                  </a:lnTo>
                  <a:lnTo>
                    <a:pt x="361200" y="133807"/>
                  </a:lnTo>
                  <a:lnTo>
                    <a:pt x="366991" y="128016"/>
                  </a:lnTo>
                  <a:lnTo>
                    <a:pt x="391160" y="109867"/>
                  </a:lnTo>
                  <a:lnTo>
                    <a:pt x="406552" y="98755"/>
                  </a:lnTo>
                  <a:lnTo>
                    <a:pt x="477164" y="49453"/>
                  </a:lnTo>
                  <a:lnTo>
                    <a:pt x="483971" y="43929"/>
                  </a:lnTo>
                  <a:lnTo>
                    <a:pt x="487006" y="39611"/>
                  </a:lnTo>
                  <a:lnTo>
                    <a:pt x="487705" y="34734"/>
                  </a:lnTo>
                  <a:lnTo>
                    <a:pt x="484873" y="23609"/>
                  </a:lnTo>
                  <a:lnTo>
                    <a:pt x="477418" y="14274"/>
                  </a:lnTo>
                  <a:lnTo>
                    <a:pt x="466877" y="7861"/>
                  </a:lnTo>
                  <a:lnTo>
                    <a:pt x="454787" y="5473"/>
                  </a:lnTo>
                  <a:lnTo>
                    <a:pt x="453263" y="5473"/>
                  </a:lnTo>
                  <a:lnTo>
                    <a:pt x="452653" y="5778"/>
                  </a:lnTo>
                  <a:lnTo>
                    <a:pt x="445643" y="6692"/>
                  </a:lnTo>
                  <a:lnTo>
                    <a:pt x="444411" y="10960"/>
                  </a:lnTo>
                  <a:lnTo>
                    <a:pt x="457225" y="17360"/>
                  </a:lnTo>
                  <a:lnTo>
                    <a:pt x="458127" y="23456"/>
                  </a:lnTo>
                  <a:lnTo>
                    <a:pt x="458127" y="25895"/>
                  </a:lnTo>
                  <a:lnTo>
                    <a:pt x="456704" y="30734"/>
                  </a:lnTo>
                  <a:lnTo>
                    <a:pt x="427126" y="59004"/>
                  </a:lnTo>
                  <a:lnTo>
                    <a:pt x="390994" y="87541"/>
                  </a:lnTo>
                  <a:lnTo>
                    <a:pt x="359791" y="110858"/>
                  </a:lnTo>
                  <a:lnTo>
                    <a:pt x="348970" y="120434"/>
                  </a:lnTo>
                  <a:lnTo>
                    <a:pt x="342201" y="129857"/>
                  </a:lnTo>
                  <a:lnTo>
                    <a:pt x="339864" y="140208"/>
                  </a:lnTo>
                  <a:lnTo>
                    <a:pt x="341985" y="148818"/>
                  </a:lnTo>
                  <a:lnTo>
                    <a:pt x="348361" y="156679"/>
                  </a:lnTo>
                  <a:lnTo>
                    <a:pt x="359016" y="164998"/>
                  </a:lnTo>
                  <a:lnTo>
                    <a:pt x="395719" y="189776"/>
                  </a:lnTo>
                  <a:lnTo>
                    <a:pt x="421513" y="209486"/>
                  </a:lnTo>
                  <a:lnTo>
                    <a:pt x="447268" y="232752"/>
                  </a:lnTo>
                  <a:lnTo>
                    <a:pt x="468807" y="258178"/>
                  </a:lnTo>
                  <a:lnTo>
                    <a:pt x="473379" y="264883"/>
                  </a:lnTo>
                  <a:lnTo>
                    <a:pt x="477037" y="269151"/>
                  </a:lnTo>
                  <a:lnTo>
                    <a:pt x="489534" y="269151"/>
                  </a:lnTo>
                  <a:lnTo>
                    <a:pt x="494411" y="262140"/>
                  </a:lnTo>
                  <a:lnTo>
                    <a:pt x="494411" y="252996"/>
                  </a:lnTo>
                  <a:close/>
                </a:path>
                <a:path w="870584" h="269239">
                  <a:moveTo>
                    <a:pt x="768121" y="58826"/>
                  </a:moveTo>
                  <a:lnTo>
                    <a:pt x="761111" y="53962"/>
                  </a:lnTo>
                  <a:lnTo>
                    <a:pt x="748004" y="53962"/>
                  </a:lnTo>
                  <a:lnTo>
                    <a:pt x="746785" y="54559"/>
                  </a:lnTo>
                  <a:lnTo>
                    <a:pt x="734898" y="60058"/>
                  </a:lnTo>
                  <a:lnTo>
                    <a:pt x="728319" y="62750"/>
                  </a:lnTo>
                  <a:lnTo>
                    <a:pt x="721626" y="64960"/>
                  </a:lnTo>
                  <a:lnTo>
                    <a:pt x="715175" y="66776"/>
                  </a:lnTo>
                  <a:lnTo>
                    <a:pt x="709295" y="68275"/>
                  </a:lnTo>
                  <a:lnTo>
                    <a:pt x="710806" y="63715"/>
                  </a:lnTo>
                  <a:lnTo>
                    <a:pt x="712939" y="56692"/>
                  </a:lnTo>
                  <a:lnTo>
                    <a:pt x="716305" y="48158"/>
                  </a:lnTo>
                  <a:lnTo>
                    <a:pt x="717524" y="45415"/>
                  </a:lnTo>
                  <a:lnTo>
                    <a:pt x="724522" y="33223"/>
                  </a:lnTo>
                  <a:lnTo>
                    <a:pt x="724522" y="30175"/>
                  </a:lnTo>
                  <a:lnTo>
                    <a:pt x="722096" y="23139"/>
                  </a:lnTo>
                  <a:lnTo>
                    <a:pt x="715683" y="16002"/>
                  </a:lnTo>
                  <a:lnTo>
                    <a:pt x="706513" y="10452"/>
                  </a:lnTo>
                  <a:lnTo>
                    <a:pt x="695871" y="8229"/>
                  </a:lnTo>
                  <a:lnTo>
                    <a:pt x="692531" y="8229"/>
                  </a:lnTo>
                  <a:lnTo>
                    <a:pt x="690079" y="9144"/>
                  </a:lnTo>
                  <a:lnTo>
                    <a:pt x="686422" y="10363"/>
                  </a:lnTo>
                  <a:lnTo>
                    <a:pt x="684898" y="14630"/>
                  </a:lnTo>
                  <a:lnTo>
                    <a:pt x="698322" y="21336"/>
                  </a:lnTo>
                  <a:lnTo>
                    <a:pt x="698322" y="31394"/>
                  </a:lnTo>
                  <a:lnTo>
                    <a:pt x="687349" y="72847"/>
                  </a:lnTo>
                  <a:lnTo>
                    <a:pt x="647712" y="76504"/>
                  </a:lnTo>
                  <a:lnTo>
                    <a:pt x="636384" y="75933"/>
                  </a:lnTo>
                  <a:lnTo>
                    <a:pt x="628700" y="74523"/>
                  </a:lnTo>
                  <a:lnTo>
                    <a:pt x="623570" y="72644"/>
                  </a:lnTo>
                  <a:lnTo>
                    <a:pt x="619975" y="70713"/>
                  </a:lnTo>
                  <a:lnTo>
                    <a:pt x="616623" y="74079"/>
                  </a:lnTo>
                  <a:lnTo>
                    <a:pt x="619252" y="79959"/>
                  </a:lnTo>
                  <a:lnTo>
                    <a:pt x="624662" y="86677"/>
                  </a:lnTo>
                  <a:lnTo>
                    <a:pt x="634580" y="92189"/>
                  </a:lnTo>
                  <a:lnTo>
                    <a:pt x="650773" y="94488"/>
                  </a:lnTo>
                  <a:lnTo>
                    <a:pt x="658482" y="94272"/>
                  </a:lnTo>
                  <a:lnTo>
                    <a:pt x="666115" y="93687"/>
                  </a:lnTo>
                  <a:lnTo>
                    <a:pt x="673684" y="92824"/>
                  </a:lnTo>
                  <a:lnTo>
                    <a:pt x="681240" y="91757"/>
                  </a:lnTo>
                  <a:lnTo>
                    <a:pt x="661670" y="147612"/>
                  </a:lnTo>
                  <a:lnTo>
                    <a:pt x="646112" y="186817"/>
                  </a:lnTo>
                  <a:lnTo>
                    <a:pt x="634771" y="211556"/>
                  </a:lnTo>
                  <a:lnTo>
                    <a:pt x="627900" y="224053"/>
                  </a:lnTo>
                  <a:lnTo>
                    <a:pt x="620585" y="235331"/>
                  </a:lnTo>
                  <a:lnTo>
                    <a:pt x="620585" y="249656"/>
                  </a:lnTo>
                  <a:lnTo>
                    <a:pt x="625157" y="256057"/>
                  </a:lnTo>
                  <a:lnTo>
                    <a:pt x="630948" y="256057"/>
                  </a:lnTo>
                  <a:lnTo>
                    <a:pt x="662889" y="199745"/>
                  </a:lnTo>
                  <a:lnTo>
                    <a:pt x="686346" y="135216"/>
                  </a:lnTo>
                  <a:lnTo>
                    <a:pt x="701319" y="91757"/>
                  </a:lnTo>
                  <a:lnTo>
                    <a:pt x="702589" y="88099"/>
                  </a:lnTo>
                  <a:lnTo>
                    <a:pt x="712698" y="85979"/>
                  </a:lnTo>
                  <a:lnTo>
                    <a:pt x="723430" y="83566"/>
                  </a:lnTo>
                  <a:lnTo>
                    <a:pt x="741299" y="79260"/>
                  </a:lnTo>
                  <a:lnTo>
                    <a:pt x="751205" y="76504"/>
                  </a:lnTo>
                  <a:lnTo>
                    <a:pt x="752944" y="76022"/>
                  </a:lnTo>
                  <a:lnTo>
                    <a:pt x="761339" y="72809"/>
                  </a:lnTo>
                  <a:lnTo>
                    <a:pt x="766406" y="69088"/>
                  </a:lnTo>
                  <a:lnTo>
                    <a:pt x="766699" y="68275"/>
                  </a:lnTo>
                  <a:lnTo>
                    <a:pt x="768121" y="64312"/>
                  </a:lnTo>
                  <a:lnTo>
                    <a:pt x="768121" y="58826"/>
                  </a:lnTo>
                  <a:close/>
                </a:path>
                <a:path w="870584" h="269239">
                  <a:moveTo>
                    <a:pt x="842810" y="62788"/>
                  </a:moveTo>
                  <a:lnTo>
                    <a:pt x="838974" y="51701"/>
                  </a:lnTo>
                  <a:lnTo>
                    <a:pt x="827989" y="40462"/>
                  </a:lnTo>
                  <a:lnTo>
                    <a:pt x="810526" y="30467"/>
                  </a:lnTo>
                  <a:lnTo>
                    <a:pt x="787336" y="23164"/>
                  </a:lnTo>
                  <a:lnTo>
                    <a:pt x="784885" y="27432"/>
                  </a:lnTo>
                  <a:lnTo>
                    <a:pt x="792441" y="32512"/>
                  </a:lnTo>
                  <a:lnTo>
                    <a:pt x="801497" y="39509"/>
                  </a:lnTo>
                  <a:lnTo>
                    <a:pt x="811466" y="49072"/>
                  </a:lnTo>
                  <a:lnTo>
                    <a:pt x="821778" y="61887"/>
                  </a:lnTo>
                  <a:lnTo>
                    <a:pt x="828484" y="71335"/>
                  </a:lnTo>
                  <a:lnTo>
                    <a:pt x="829995" y="73152"/>
                  </a:lnTo>
                  <a:lnTo>
                    <a:pt x="838225" y="73152"/>
                  </a:lnTo>
                  <a:lnTo>
                    <a:pt x="842810" y="69507"/>
                  </a:lnTo>
                  <a:lnTo>
                    <a:pt x="842810" y="62788"/>
                  </a:lnTo>
                  <a:close/>
                </a:path>
                <a:path w="870584" h="269239">
                  <a:moveTo>
                    <a:pt x="847991" y="110959"/>
                  </a:moveTo>
                  <a:lnTo>
                    <a:pt x="846759" y="108216"/>
                  </a:lnTo>
                  <a:lnTo>
                    <a:pt x="845108" y="104495"/>
                  </a:lnTo>
                  <a:lnTo>
                    <a:pt x="836625" y="98602"/>
                  </a:lnTo>
                  <a:lnTo>
                    <a:pt x="822782" y="94310"/>
                  </a:lnTo>
                  <a:lnTo>
                    <a:pt x="803795" y="92659"/>
                  </a:lnTo>
                  <a:lnTo>
                    <a:pt x="795883" y="92887"/>
                  </a:lnTo>
                  <a:lnTo>
                    <a:pt x="781304" y="94526"/>
                  </a:lnTo>
                  <a:lnTo>
                    <a:pt x="763409" y="98958"/>
                  </a:lnTo>
                  <a:lnTo>
                    <a:pt x="745566" y="107607"/>
                  </a:lnTo>
                  <a:lnTo>
                    <a:pt x="747090" y="112179"/>
                  </a:lnTo>
                  <a:lnTo>
                    <a:pt x="759015" y="110274"/>
                  </a:lnTo>
                  <a:lnTo>
                    <a:pt x="770331" y="109054"/>
                  </a:lnTo>
                  <a:lnTo>
                    <a:pt x="779919" y="108407"/>
                  </a:lnTo>
                  <a:lnTo>
                    <a:pt x="786714" y="108216"/>
                  </a:lnTo>
                  <a:lnTo>
                    <a:pt x="808050" y="108216"/>
                  </a:lnTo>
                  <a:lnTo>
                    <a:pt x="808050" y="112179"/>
                  </a:lnTo>
                  <a:lnTo>
                    <a:pt x="805218" y="116039"/>
                  </a:lnTo>
                  <a:lnTo>
                    <a:pt x="798677" y="122770"/>
                  </a:lnTo>
                  <a:lnTo>
                    <a:pt x="791324" y="129832"/>
                  </a:lnTo>
                  <a:lnTo>
                    <a:pt x="786104" y="134734"/>
                  </a:lnTo>
                  <a:lnTo>
                    <a:pt x="788847" y="138391"/>
                  </a:lnTo>
                  <a:lnTo>
                    <a:pt x="809180" y="127114"/>
                  </a:lnTo>
                  <a:lnTo>
                    <a:pt x="821232" y="121323"/>
                  </a:lnTo>
                  <a:lnTo>
                    <a:pt x="829056" y="119189"/>
                  </a:lnTo>
                  <a:lnTo>
                    <a:pt x="836701" y="118884"/>
                  </a:lnTo>
                  <a:lnTo>
                    <a:pt x="847991" y="118884"/>
                  </a:lnTo>
                  <a:lnTo>
                    <a:pt x="847991" y="110959"/>
                  </a:lnTo>
                  <a:close/>
                </a:path>
                <a:path w="870584" h="269239">
                  <a:moveTo>
                    <a:pt x="851027" y="239293"/>
                  </a:moveTo>
                  <a:lnTo>
                    <a:pt x="845781" y="235013"/>
                  </a:lnTo>
                  <a:lnTo>
                    <a:pt x="842810" y="232575"/>
                  </a:lnTo>
                  <a:lnTo>
                    <a:pt x="829703" y="232575"/>
                  </a:lnTo>
                  <a:lnTo>
                    <a:pt x="794334" y="235013"/>
                  </a:lnTo>
                  <a:lnTo>
                    <a:pt x="776554" y="234569"/>
                  </a:lnTo>
                  <a:lnTo>
                    <a:pt x="756183" y="231470"/>
                  </a:lnTo>
                  <a:lnTo>
                    <a:pt x="739406" y="223050"/>
                  </a:lnTo>
                  <a:lnTo>
                    <a:pt x="732447" y="206667"/>
                  </a:lnTo>
                  <a:lnTo>
                    <a:pt x="733539" y="197485"/>
                  </a:lnTo>
                  <a:lnTo>
                    <a:pt x="736219" y="189712"/>
                  </a:lnTo>
                  <a:lnTo>
                    <a:pt x="739521" y="183476"/>
                  </a:lnTo>
                  <a:lnTo>
                    <a:pt x="742518" y="178930"/>
                  </a:lnTo>
                  <a:lnTo>
                    <a:pt x="738860" y="176187"/>
                  </a:lnTo>
                  <a:lnTo>
                    <a:pt x="732205" y="181775"/>
                  </a:lnTo>
                  <a:lnTo>
                    <a:pt x="725030" y="189598"/>
                  </a:lnTo>
                  <a:lnTo>
                    <a:pt x="719264" y="199923"/>
                  </a:lnTo>
                  <a:lnTo>
                    <a:pt x="716915" y="213067"/>
                  </a:lnTo>
                  <a:lnTo>
                    <a:pt x="727036" y="238086"/>
                  </a:lnTo>
                  <a:lnTo>
                    <a:pt x="750824" y="250939"/>
                  </a:lnTo>
                  <a:lnTo>
                    <a:pt x="778370" y="255676"/>
                  </a:lnTo>
                  <a:lnTo>
                    <a:pt x="799820" y="256362"/>
                  </a:lnTo>
                  <a:lnTo>
                    <a:pt x="808697" y="256286"/>
                  </a:lnTo>
                  <a:lnTo>
                    <a:pt x="851027" y="251485"/>
                  </a:lnTo>
                  <a:lnTo>
                    <a:pt x="851027" y="239293"/>
                  </a:lnTo>
                  <a:close/>
                </a:path>
                <a:path w="870584" h="269239">
                  <a:moveTo>
                    <a:pt x="870242" y="35966"/>
                  </a:moveTo>
                  <a:lnTo>
                    <a:pt x="866279" y="25374"/>
                  </a:lnTo>
                  <a:lnTo>
                    <a:pt x="854837" y="14782"/>
                  </a:lnTo>
                  <a:lnTo>
                    <a:pt x="836536" y="5791"/>
                  </a:lnTo>
                  <a:lnTo>
                    <a:pt x="812012" y="0"/>
                  </a:lnTo>
                  <a:lnTo>
                    <a:pt x="809879" y="4572"/>
                  </a:lnTo>
                  <a:lnTo>
                    <a:pt x="816495" y="8178"/>
                  </a:lnTo>
                  <a:lnTo>
                    <a:pt x="825347" y="13792"/>
                  </a:lnTo>
                  <a:lnTo>
                    <a:pt x="835685" y="21793"/>
                  </a:lnTo>
                  <a:lnTo>
                    <a:pt x="846759" y="32613"/>
                  </a:lnTo>
                  <a:lnTo>
                    <a:pt x="857745" y="44500"/>
                  </a:lnTo>
                  <a:lnTo>
                    <a:pt x="858951" y="46037"/>
                  </a:lnTo>
                  <a:lnTo>
                    <a:pt x="865974" y="46037"/>
                  </a:lnTo>
                  <a:lnTo>
                    <a:pt x="870242" y="42367"/>
                  </a:lnTo>
                  <a:lnTo>
                    <a:pt x="870242" y="359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607838" y="4170838"/>
              <a:ext cx="206070" cy="250558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904115" y="4203453"/>
              <a:ext cx="236435" cy="205447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200686" y="4342759"/>
              <a:ext cx="83832" cy="83832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0" y="14124965"/>
              <a:ext cx="10692130" cy="995044"/>
            </a:xfrm>
            <a:custGeom>
              <a:avLst/>
              <a:gdLst/>
              <a:ahLst/>
              <a:cxnLst/>
              <a:rect l="l" t="t" r="r" b="b"/>
              <a:pathLst>
                <a:path w="10692130" h="995044">
                  <a:moveTo>
                    <a:pt x="10692003" y="0"/>
                  </a:moveTo>
                  <a:lnTo>
                    <a:pt x="0" y="0"/>
                  </a:lnTo>
                  <a:lnTo>
                    <a:pt x="0" y="995019"/>
                  </a:lnTo>
                  <a:lnTo>
                    <a:pt x="10692003" y="995019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749407" y="14720641"/>
              <a:ext cx="1441428" cy="118041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94981" y="1625660"/>
              <a:ext cx="3794729" cy="782320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5355577" y="1654784"/>
              <a:ext cx="3856990" cy="703580"/>
            </a:xfrm>
            <a:custGeom>
              <a:avLst/>
              <a:gdLst/>
              <a:ahLst/>
              <a:cxnLst/>
              <a:rect l="l" t="t" r="r" b="b"/>
              <a:pathLst>
                <a:path w="3856990" h="703580">
                  <a:moveTo>
                    <a:pt x="352666" y="323303"/>
                  </a:moveTo>
                  <a:lnTo>
                    <a:pt x="351815" y="316623"/>
                  </a:lnTo>
                  <a:lnTo>
                    <a:pt x="350139" y="307441"/>
                  </a:lnTo>
                  <a:lnTo>
                    <a:pt x="350989" y="303263"/>
                  </a:lnTo>
                  <a:lnTo>
                    <a:pt x="346811" y="299085"/>
                  </a:lnTo>
                  <a:lnTo>
                    <a:pt x="344297" y="295744"/>
                  </a:lnTo>
                  <a:lnTo>
                    <a:pt x="339293" y="288226"/>
                  </a:lnTo>
                  <a:lnTo>
                    <a:pt x="327596" y="276542"/>
                  </a:lnTo>
                  <a:lnTo>
                    <a:pt x="325932" y="271513"/>
                  </a:lnTo>
                  <a:lnTo>
                    <a:pt x="318401" y="269849"/>
                  </a:lnTo>
                  <a:lnTo>
                    <a:pt x="311734" y="267347"/>
                  </a:lnTo>
                  <a:lnTo>
                    <a:pt x="311734" y="264007"/>
                  </a:lnTo>
                  <a:lnTo>
                    <a:pt x="304215" y="259829"/>
                  </a:lnTo>
                  <a:lnTo>
                    <a:pt x="298056" y="256489"/>
                  </a:lnTo>
                  <a:lnTo>
                    <a:pt x="290842" y="252933"/>
                  </a:lnTo>
                  <a:lnTo>
                    <a:pt x="283540" y="249008"/>
                  </a:lnTo>
                  <a:lnTo>
                    <a:pt x="277495" y="244792"/>
                  </a:lnTo>
                  <a:lnTo>
                    <a:pt x="270789" y="240703"/>
                  </a:lnTo>
                  <a:lnTo>
                    <a:pt x="263385" y="239052"/>
                  </a:lnTo>
                  <a:lnTo>
                    <a:pt x="260134" y="238950"/>
                  </a:lnTo>
                  <a:lnTo>
                    <a:pt x="255511" y="238798"/>
                  </a:lnTo>
                  <a:lnTo>
                    <a:pt x="247408" y="238950"/>
                  </a:lnTo>
                  <a:lnTo>
                    <a:pt x="240169" y="238048"/>
                  </a:lnTo>
                  <a:lnTo>
                    <a:pt x="230187" y="237998"/>
                  </a:lnTo>
                  <a:lnTo>
                    <a:pt x="221919" y="242824"/>
                  </a:lnTo>
                  <a:lnTo>
                    <a:pt x="219849" y="256489"/>
                  </a:lnTo>
                  <a:lnTo>
                    <a:pt x="223253" y="260591"/>
                  </a:lnTo>
                  <a:lnTo>
                    <a:pt x="230809" y="263690"/>
                  </a:lnTo>
                  <a:lnTo>
                    <a:pt x="240398" y="266928"/>
                  </a:lnTo>
                  <a:lnTo>
                    <a:pt x="249923" y="271513"/>
                  </a:lnTo>
                  <a:lnTo>
                    <a:pt x="257340" y="277647"/>
                  </a:lnTo>
                  <a:lnTo>
                    <a:pt x="262966" y="284251"/>
                  </a:lnTo>
                  <a:lnTo>
                    <a:pt x="266242" y="290550"/>
                  </a:lnTo>
                  <a:lnTo>
                    <a:pt x="266623" y="295744"/>
                  </a:lnTo>
                  <a:lnTo>
                    <a:pt x="265798" y="299085"/>
                  </a:lnTo>
                  <a:lnTo>
                    <a:pt x="269125" y="305765"/>
                  </a:lnTo>
                  <a:lnTo>
                    <a:pt x="262445" y="311619"/>
                  </a:lnTo>
                  <a:lnTo>
                    <a:pt x="259105" y="314121"/>
                  </a:lnTo>
                  <a:lnTo>
                    <a:pt x="256603" y="324967"/>
                  </a:lnTo>
                  <a:lnTo>
                    <a:pt x="250761" y="331660"/>
                  </a:lnTo>
                  <a:lnTo>
                    <a:pt x="247802" y="335635"/>
                  </a:lnTo>
                  <a:lnTo>
                    <a:pt x="244068" y="340944"/>
                  </a:lnTo>
                  <a:lnTo>
                    <a:pt x="239712" y="347040"/>
                  </a:lnTo>
                  <a:lnTo>
                    <a:pt x="214845" y="376758"/>
                  </a:lnTo>
                  <a:lnTo>
                    <a:pt x="208267" y="383451"/>
                  </a:lnTo>
                  <a:lnTo>
                    <a:pt x="197345" y="394957"/>
                  </a:lnTo>
                  <a:lnTo>
                    <a:pt x="193128" y="399313"/>
                  </a:lnTo>
                  <a:lnTo>
                    <a:pt x="188582" y="403263"/>
                  </a:lnTo>
                  <a:lnTo>
                    <a:pt x="183730" y="407771"/>
                  </a:lnTo>
                  <a:lnTo>
                    <a:pt x="178562" y="413054"/>
                  </a:lnTo>
                  <a:lnTo>
                    <a:pt x="173088" y="419354"/>
                  </a:lnTo>
                  <a:lnTo>
                    <a:pt x="165569" y="427710"/>
                  </a:lnTo>
                  <a:lnTo>
                    <a:pt x="158038" y="430212"/>
                  </a:lnTo>
                  <a:lnTo>
                    <a:pt x="155536" y="436067"/>
                  </a:lnTo>
                  <a:lnTo>
                    <a:pt x="151371" y="445249"/>
                  </a:lnTo>
                  <a:lnTo>
                    <a:pt x="146354" y="446087"/>
                  </a:lnTo>
                  <a:lnTo>
                    <a:pt x="142176" y="446925"/>
                  </a:lnTo>
                  <a:lnTo>
                    <a:pt x="132156" y="449427"/>
                  </a:lnTo>
                  <a:lnTo>
                    <a:pt x="130479" y="454431"/>
                  </a:lnTo>
                  <a:lnTo>
                    <a:pt x="124637" y="459447"/>
                  </a:lnTo>
                  <a:lnTo>
                    <a:pt x="116281" y="466966"/>
                  </a:lnTo>
                  <a:lnTo>
                    <a:pt x="111277" y="469468"/>
                  </a:lnTo>
                  <a:lnTo>
                    <a:pt x="107099" y="471144"/>
                  </a:lnTo>
                  <a:lnTo>
                    <a:pt x="102920" y="473646"/>
                  </a:lnTo>
                  <a:lnTo>
                    <a:pt x="100418" y="477824"/>
                  </a:lnTo>
                  <a:lnTo>
                    <a:pt x="89560" y="482828"/>
                  </a:lnTo>
                  <a:lnTo>
                    <a:pt x="79540" y="489508"/>
                  </a:lnTo>
                  <a:lnTo>
                    <a:pt x="80365" y="489508"/>
                  </a:lnTo>
                  <a:lnTo>
                    <a:pt x="72021" y="493687"/>
                  </a:lnTo>
                  <a:lnTo>
                    <a:pt x="62001" y="497027"/>
                  </a:lnTo>
                  <a:lnTo>
                    <a:pt x="60325" y="497027"/>
                  </a:lnTo>
                  <a:lnTo>
                    <a:pt x="50304" y="507047"/>
                  </a:lnTo>
                  <a:lnTo>
                    <a:pt x="42786" y="512064"/>
                  </a:lnTo>
                  <a:lnTo>
                    <a:pt x="27762" y="517080"/>
                  </a:lnTo>
                  <a:lnTo>
                    <a:pt x="22745" y="525437"/>
                  </a:lnTo>
                  <a:lnTo>
                    <a:pt x="17729" y="527100"/>
                  </a:lnTo>
                  <a:lnTo>
                    <a:pt x="11049" y="528764"/>
                  </a:lnTo>
                  <a:lnTo>
                    <a:pt x="3530" y="534619"/>
                  </a:lnTo>
                  <a:lnTo>
                    <a:pt x="190" y="542137"/>
                  </a:lnTo>
                  <a:lnTo>
                    <a:pt x="0" y="549630"/>
                  </a:lnTo>
                  <a:lnTo>
                    <a:pt x="3111" y="556437"/>
                  </a:lnTo>
                  <a:lnTo>
                    <a:pt x="7467" y="561505"/>
                  </a:lnTo>
                  <a:lnTo>
                    <a:pt x="11049" y="563841"/>
                  </a:lnTo>
                  <a:lnTo>
                    <a:pt x="19392" y="565518"/>
                  </a:lnTo>
                  <a:lnTo>
                    <a:pt x="29413" y="563841"/>
                  </a:lnTo>
                  <a:lnTo>
                    <a:pt x="35267" y="560501"/>
                  </a:lnTo>
                  <a:lnTo>
                    <a:pt x="39839" y="558393"/>
                  </a:lnTo>
                  <a:lnTo>
                    <a:pt x="44970" y="557377"/>
                  </a:lnTo>
                  <a:lnTo>
                    <a:pt x="50888" y="556044"/>
                  </a:lnTo>
                  <a:lnTo>
                    <a:pt x="57823" y="552996"/>
                  </a:lnTo>
                  <a:lnTo>
                    <a:pt x="61163" y="551319"/>
                  </a:lnTo>
                  <a:lnTo>
                    <a:pt x="73698" y="547979"/>
                  </a:lnTo>
                  <a:lnTo>
                    <a:pt x="82867" y="538784"/>
                  </a:lnTo>
                  <a:lnTo>
                    <a:pt x="89560" y="538784"/>
                  </a:lnTo>
                  <a:lnTo>
                    <a:pt x="97078" y="533781"/>
                  </a:lnTo>
                  <a:lnTo>
                    <a:pt x="102082" y="531279"/>
                  </a:lnTo>
                  <a:lnTo>
                    <a:pt x="110439" y="523760"/>
                  </a:lnTo>
                  <a:lnTo>
                    <a:pt x="115455" y="522922"/>
                  </a:lnTo>
                  <a:lnTo>
                    <a:pt x="122974" y="521246"/>
                  </a:lnTo>
                  <a:lnTo>
                    <a:pt x="129654" y="514578"/>
                  </a:lnTo>
                  <a:lnTo>
                    <a:pt x="133819" y="511225"/>
                  </a:lnTo>
                  <a:lnTo>
                    <a:pt x="141351" y="506222"/>
                  </a:lnTo>
                  <a:lnTo>
                    <a:pt x="147193" y="501205"/>
                  </a:lnTo>
                  <a:lnTo>
                    <a:pt x="151371" y="498703"/>
                  </a:lnTo>
                  <a:lnTo>
                    <a:pt x="156375" y="495363"/>
                  </a:lnTo>
                  <a:lnTo>
                    <a:pt x="161391" y="493687"/>
                  </a:lnTo>
                  <a:lnTo>
                    <a:pt x="168910" y="487006"/>
                  </a:lnTo>
                  <a:lnTo>
                    <a:pt x="174752" y="482003"/>
                  </a:lnTo>
                  <a:lnTo>
                    <a:pt x="177253" y="476148"/>
                  </a:lnTo>
                  <a:lnTo>
                    <a:pt x="184772" y="473646"/>
                  </a:lnTo>
                  <a:lnTo>
                    <a:pt x="190627" y="471982"/>
                  </a:lnTo>
                  <a:lnTo>
                    <a:pt x="190627" y="461949"/>
                  </a:lnTo>
                  <a:lnTo>
                    <a:pt x="201472" y="460286"/>
                  </a:lnTo>
                  <a:lnTo>
                    <a:pt x="209829" y="459447"/>
                  </a:lnTo>
                  <a:lnTo>
                    <a:pt x="212344" y="455269"/>
                  </a:lnTo>
                  <a:lnTo>
                    <a:pt x="218186" y="447751"/>
                  </a:lnTo>
                  <a:lnTo>
                    <a:pt x="222364" y="442734"/>
                  </a:lnTo>
                  <a:lnTo>
                    <a:pt x="229882" y="439407"/>
                  </a:lnTo>
                  <a:lnTo>
                    <a:pt x="235724" y="435229"/>
                  </a:lnTo>
                  <a:lnTo>
                    <a:pt x="243230" y="429374"/>
                  </a:lnTo>
                  <a:lnTo>
                    <a:pt x="246583" y="430212"/>
                  </a:lnTo>
                  <a:lnTo>
                    <a:pt x="247065" y="429374"/>
                  </a:lnTo>
                  <a:lnTo>
                    <a:pt x="252425" y="420192"/>
                  </a:lnTo>
                  <a:lnTo>
                    <a:pt x="254927" y="416013"/>
                  </a:lnTo>
                  <a:lnTo>
                    <a:pt x="260781" y="408495"/>
                  </a:lnTo>
                  <a:lnTo>
                    <a:pt x="275818" y="401815"/>
                  </a:lnTo>
                  <a:lnTo>
                    <a:pt x="276644" y="395135"/>
                  </a:lnTo>
                  <a:lnTo>
                    <a:pt x="284162" y="389280"/>
                  </a:lnTo>
                  <a:lnTo>
                    <a:pt x="289166" y="385114"/>
                  </a:lnTo>
                  <a:lnTo>
                    <a:pt x="295859" y="379260"/>
                  </a:lnTo>
                  <a:lnTo>
                    <a:pt x="299212" y="373418"/>
                  </a:lnTo>
                  <a:lnTo>
                    <a:pt x="304812" y="365798"/>
                  </a:lnTo>
                  <a:lnTo>
                    <a:pt x="310883" y="360057"/>
                  </a:lnTo>
                  <a:lnTo>
                    <a:pt x="316344" y="355561"/>
                  </a:lnTo>
                  <a:lnTo>
                    <a:pt x="320078" y="351701"/>
                  </a:lnTo>
                  <a:lnTo>
                    <a:pt x="323430" y="345859"/>
                  </a:lnTo>
                  <a:lnTo>
                    <a:pt x="337616" y="340842"/>
                  </a:lnTo>
                  <a:lnTo>
                    <a:pt x="340118" y="337502"/>
                  </a:lnTo>
                  <a:lnTo>
                    <a:pt x="345135" y="332498"/>
                  </a:lnTo>
                  <a:lnTo>
                    <a:pt x="352666" y="323303"/>
                  </a:lnTo>
                  <a:close/>
                </a:path>
                <a:path w="3856990" h="703580">
                  <a:moveTo>
                    <a:pt x="706780" y="452767"/>
                  </a:moveTo>
                  <a:lnTo>
                    <a:pt x="705116" y="444411"/>
                  </a:lnTo>
                  <a:lnTo>
                    <a:pt x="705116" y="436892"/>
                  </a:lnTo>
                  <a:lnTo>
                    <a:pt x="703453" y="427710"/>
                  </a:lnTo>
                  <a:lnTo>
                    <a:pt x="702614" y="423532"/>
                  </a:lnTo>
                  <a:lnTo>
                    <a:pt x="701776" y="410997"/>
                  </a:lnTo>
                  <a:lnTo>
                    <a:pt x="694258" y="405993"/>
                  </a:lnTo>
                  <a:lnTo>
                    <a:pt x="686739" y="402653"/>
                  </a:lnTo>
                  <a:lnTo>
                    <a:pt x="685063" y="389280"/>
                  </a:lnTo>
                  <a:lnTo>
                    <a:pt x="681736" y="385953"/>
                  </a:lnTo>
                  <a:lnTo>
                    <a:pt x="675894" y="379260"/>
                  </a:lnTo>
                  <a:lnTo>
                    <a:pt x="673379" y="375920"/>
                  </a:lnTo>
                  <a:lnTo>
                    <a:pt x="667524" y="366737"/>
                  </a:lnTo>
                  <a:lnTo>
                    <a:pt x="663054" y="360464"/>
                  </a:lnTo>
                  <a:lnTo>
                    <a:pt x="657504" y="354825"/>
                  </a:lnTo>
                  <a:lnTo>
                    <a:pt x="651319" y="348881"/>
                  </a:lnTo>
                  <a:lnTo>
                    <a:pt x="644982" y="341680"/>
                  </a:lnTo>
                  <a:lnTo>
                    <a:pt x="614705" y="313499"/>
                  </a:lnTo>
                  <a:lnTo>
                    <a:pt x="607491" y="308165"/>
                  </a:lnTo>
                  <a:lnTo>
                    <a:pt x="600430" y="302666"/>
                  </a:lnTo>
                  <a:lnTo>
                    <a:pt x="594868" y="297421"/>
                  </a:lnTo>
                  <a:lnTo>
                    <a:pt x="589153" y="291833"/>
                  </a:lnTo>
                  <a:lnTo>
                    <a:pt x="583044" y="287172"/>
                  </a:lnTo>
                  <a:lnTo>
                    <a:pt x="576186" y="282841"/>
                  </a:lnTo>
                  <a:lnTo>
                    <a:pt x="568134" y="278206"/>
                  </a:lnTo>
                  <a:lnTo>
                    <a:pt x="560908" y="273177"/>
                  </a:lnTo>
                  <a:lnTo>
                    <a:pt x="554774" y="267436"/>
                  </a:lnTo>
                  <a:lnTo>
                    <a:pt x="548640" y="261874"/>
                  </a:lnTo>
                  <a:lnTo>
                    <a:pt x="541413" y="257327"/>
                  </a:lnTo>
                  <a:lnTo>
                    <a:pt x="535406" y="253987"/>
                  </a:lnTo>
                  <a:lnTo>
                    <a:pt x="528777" y="249593"/>
                  </a:lnTo>
                  <a:lnTo>
                    <a:pt x="521322" y="244868"/>
                  </a:lnTo>
                  <a:lnTo>
                    <a:pt x="513016" y="240614"/>
                  </a:lnTo>
                  <a:lnTo>
                    <a:pt x="496824" y="234975"/>
                  </a:lnTo>
                  <a:lnTo>
                    <a:pt x="489635" y="231927"/>
                  </a:lnTo>
                  <a:lnTo>
                    <a:pt x="448703" y="216395"/>
                  </a:lnTo>
                  <a:lnTo>
                    <a:pt x="439889" y="219938"/>
                  </a:lnTo>
                  <a:lnTo>
                    <a:pt x="434606" y="226631"/>
                  </a:lnTo>
                  <a:lnTo>
                    <a:pt x="432612" y="234251"/>
                  </a:lnTo>
                  <a:lnTo>
                    <a:pt x="433666" y="240614"/>
                  </a:lnTo>
                  <a:lnTo>
                    <a:pt x="437857" y="248132"/>
                  </a:lnTo>
                  <a:lnTo>
                    <a:pt x="442023" y="248132"/>
                  </a:lnTo>
                  <a:lnTo>
                    <a:pt x="448703" y="252310"/>
                  </a:lnTo>
                  <a:lnTo>
                    <a:pt x="452081" y="254012"/>
                  </a:lnTo>
                  <a:lnTo>
                    <a:pt x="461225" y="258991"/>
                  </a:lnTo>
                  <a:lnTo>
                    <a:pt x="465404" y="263169"/>
                  </a:lnTo>
                  <a:lnTo>
                    <a:pt x="472274" y="268973"/>
                  </a:lnTo>
                  <a:lnTo>
                    <a:pt x="479704" y="273913"/>
                  </a:lnTo>
                  <a:lnTo>
                    <a:pt x="486664" y="278079"/>
                  </a:lnTo>
                  <a:lnTo>
                    <a:pt x="492137" y="281546"/>
                  </a:lnTo>
                  <a:lnTo>
                    <a:pt x="542251" y="326644"/>
                  </a:lnTo>
                  <a:lnTo>
                    <a:pt x="547306" y="332790"/>
                  </a:lnTo>
                  <a:lnTo>
                    <a:pt x="553313" y="339483"/>
                  </a:lnTo>
                  <a:lnTo>
                    <a:pt x="559625" y="346024"/>
                  </a:lnTo>
                  <a:lnTo>
                    <a:pt x="565632" y="351701"/>
                  </a:lnTo>
                  <a:lnTo>
                    <a:pt x="571588" y="357974"/>
                  </a:lnTo>
                  <a:lnTo>
                    <a:pt x="577634" y="365582"/>
                  </a:lnTo>
                  <a:lnTo>
                    <a:pt x="582891" y="372719"/>
                  </a:lnTo>
                  <a:lnTo>
                    <a:pt x="586524" y="377596"/>
                  </a:lnTo>
                  <a:lnTo>
                    <a:pt x="610946" y="412673"/>
                  </a:lnTo>
                  <a:lnTo>
                    <a:pt x="614705" y="420192"/>
                  </a:lnTo>
                  <a:lnTo>
                    <a:pt x="618769" y="427710"/>
                  </a:lnTo>
                  <a:lnTo>
                    <a:pt x="624103" y="435229"/>
                  </a:lnTo>
                  <a:lnTo>
                    <a:pt x="629107" y="441071"/>
                  </a:lnTo>
                  <a:lnTo>
                    <a:pt x="628281" y="444411"/>
                  </a:lnTo>
                  <a:lnTo>
                    <a:pt x="631609" y="451929"/>
                  </a:lnTo>
                  <a:lnTo>
                    <a:pt x="633285" y="456946"/>
                  </a:lnTo>
                  <a:lnTo>
                    <a:pt x="635787" y="461949"/>
                  </a:lnTo>
                  <a:lnTo>
                    <a:pt x="642480" y="470306"/>
                  </a:lnTo>
                  <a:lnTo>
                    <a:pt x="647484" y="476148"/>
                  </a:lnTo>
                  <a:lnTo>
                    <a:pt x="651662" y="479488"/>
                  </a:lnTo>
                  <a:lnTo>
                    <a:pt x="660019" y="489508"/>
                  </a:lnTo>
                  <a:lnTo>
                    <a:pt x="670039" y="491185"/>
                  </a:lnTo>
                  <a:lnTo>
                    <a:pt x="675043" y="490347"/>
                  </a:lnTo>
                  <a:lnTo>
                    <a:pt x="681494" y="489673"/>
                  </a:lnTo>
                  <a:lnTo>
                    <a:pt x="706285" y="458317"/>
                  </a:lnTo>
                  <a:lnTo>
                    <a:pt x="706780" y="452767"/>
                  </a:lnTo>
                  <a:close/>
                </a:path>
                <a:path w="3856990" h="703580">
                  <a:moveTo>
                    <a:pt x="1054315" y="250126"/>
                  </a:moveTo>
                  <a:lnTo>
                    <a:pt x="1041819" y="210756"/>
                  </a:lnTo>
                  <a:lnTo>
                    <a:pt x="1028420" y="194246"/>
                  </a:lnTo>
                  <a:lnTo>
                    <a:pt x="1021689" y="187896"/>
                  </a:lnTo>
                  <a:lnTo>
                    <a:pt x="1015276" y="182816"/>
                  </a:lnTo>
                  <a:lnTo>
                    <a:pt x="1009167" y="177736"/>
                  </a:lnTo>
                  <a:lnTo>
                    <a:pt x="1003363" y="173926"/>
                  </a:lnTo>
                  <a:lnTo>
                    <a:pt x="996823" y="171386"/>
                  </a:lnTo>
                  <a:lnTo>
                    <a:pt x="989266" y="167576"/>
                  </a:lnTo>
                  <a:lnTo>
                    <a:pt x="981875" y="165036"/>
                  </a:lnTo>
                  <a:lnTo>
                    <a:pt x="975804" y="159956"/>
                  </a:lnTo>
                  <a:lnTo>
                    <a:pt x="973302" y="157416"/>
                  </a:lnTo>
                  <a:lnTo>
                    <a:pt x="964107" y="156146"/>
                  </a:lnTo>
                  <a:lnTo>
                    <a:pt x="953249" y="152336"/>
                  </a:lnTo>
                  <a:lnTo>
                    <a:pt x="920762" y="145986"/>
                  </a:lnTo>
                  <a:lnTo>
                    <a:pt x="914628" y="147256"/>
                  </a:lnTo>
                  <a:lnTo>
                    <a:pt x="903135" y="149796"/>
                  </a:lnTo>
                  <a:lnTo>
                    <a:pt x="894778" y="151066"/>
                  </a:lnTo>
                  <a:lnTo>
                    <a:pt x="889774" y="153606"/>
                  </a:lnTo>
                  <a:lnTo>
                    <a:pt x="889774" y="162496"/>
                  </a:lnTo>
                  <a:lnTo>
                    <a:pt x="914831" y="186626"/>
                  </a:lnTo>
                  <a:lnTo>
                    <a:pt x="929868" y="194246"/>
                  </a:lnTo>
                  <a:lnTo>
                    <a:pt x="933196" y="195516"/>
                  </a:lnTo>
                  <a:lnTo>
                    <a:pt x="939050" y="195516"/>
                  </a:lnTo>
                  <a:lnTo>
                    <a:pt x="944067" y="203136"/>
                  </a:lnTo>
                  <a:lnTo>
                    <a:pt x="966609" y="229806"/>
                  </a:lnTo>
                  <a:lnTo>
                    <a:pt x="967447" y="237426"/>
                  </a:lnTo>
                  <a:lnTo>
                    <a:pt x="970788" y="245046"/>
                  </a:lnTo>
                  <a:lnTo>
                    <a:pt x="973302" y="251396"/>
                  </a:lnTo>
                  <a:lnTo>
                    <a:pt x="975804" y="259016"/>
                  </a:lnTo>
                  <a:lnTo>
                    <a:pt x="979970" y="264096"/>
                  </a:lnTo>
                  <a:lnTo>
                    <a:pt x="985824" y="272986"/>
                  </a:lnTo>
                  <a:lnTo>
                    <a:pt x="985824" y="275526"/>
                  </a:lnTo>
                  <a:lnTo>
                    <a:pt x="989164" y="279336"/>
                  </a:lnTo>
                  <a:lnTo>
                    <a:pt x="995362" y="285686"/>
                  </a:lnTo>
                  <a:lnTo>
                    <a:pt x="1002322" y="290766"/>
                  </a:lnTo>
                  <a:lnTo>
                    <a:pt x="1009611" y="293306"/>
                  </a:lnTo>
                  <a:lnTo>
                    <a:pt x="1025271" y="293306"/>
                  </a:lnTo>
                  <a:lnTo>
                    <a:pt x="1053807" y="257746"/>
                  </a:lnTo>
                  <a:lnTo>
                    <a:pt x="1054315" y="250126"/>
                  </a:lnTo>
                  <a:close/>
                </a:path>
                <a:path w="3856990" h="703580">
                  <a:moveTo>
                    <a:pt x="1465237" y="191706"/>
                  </a:moveTo>
                  <a:lnTo>
                    <a:pt x="1462849" y="184086"/>
                  </a:lnTo>
                  <a:lnTo>
                    <a:pt x="1456791" y="176466"/>
                  </a:lnTo>
                  <a:lnTo>
                    <a:pt x="1448676" y="172656"/>
                  </a:lnTo>
                  <a:lnTo>
                    <a:pt x="1440180" y="171386"/>
                  </a:lnTo>
                  <a:lnTo>
                    <a:pt x="1427035" y="177736"/>
                  </a:lnTo>
                  <a:lnTo>
                    <a:pt x="1416380" y="186626"/>
                  </a:lnTo>
                  <a:lnTo>
                    <a:pt x="1408239" y="195516"/>
                  </a:lnTo>
                  <a:lnTo>
                    <a:pt x="1402588" y="205676"/>
                  </a:lnTo>
                  <a:lnTo>
                    <a:pt x="1398371" y="212026"/>
                  </a:lnTo>
                  <a:lnTo>
                    <a:pt x="1391958" y="219646"/>
                  </a:lnTo>
                  <a:lnTo>
                    <a:pt x="1385227" y="227266"/>
                  </a:lnTo>
                  <a:lnTo>
                    <a:pt x="1380045" y="234886"/>
                  </a:lnTo>
                  <a:lnTo>
                    <a:pt x="1374292" y="241236"/>
                  </a:lnTo>
                  <a:lnTo>
                    <a:pt x="1367218" y="247586"/>
                  </a:lnTo>
                  <a:lnTo>
                    <a:pt x="1360906" y="252666"/>
                  </a:lnTo>
                  <a:lnTo>
                    <a:pt x="1357503" y="257746"/>
                  </a:lnTo>
                  <a:lnTo>
                    <a:pt x="1353667" y="264096"/>
                  </a:lnTo>
                  <a:lnTo>
                    <a:pt x="1348105" y="269176"/>
                  </a:lnTo>
                  <a:lnTo>
                    <a:pt x="1342237" y="274256"/>
                  </a:lnTo>
                  <a:lnTo>
                    <a:pt x="1332547" y="284416"/>
                  </a:lnTo>
                  <a:lnTo>
                    <a:pt x="1326908" y="289496"/>
                  </a:lnTo>
                  <a:lnTo>
                    <a:pt x="1321130" y="293306"/>
                  </a:lnTo>
                  <a:lnTo>
                    <a:pt x="1315745" y="299656"/>
                  </a:lnTo>
                  <a:lnTo>
                    <a:pt x="1310474" y="306006"/>
                  </a:lnTo>
                  <a:lnTo>
                    <a:pt x="1299298" y="316166"/>
                  </a:lnTo>
                  <a:lnTo>
                    <a:pt x="1294028" y="319976"/>
                  </a:lnTo>
                  <a:lnTo>
                    <a:pt x="1286344" y="325056"/>
                  </a:lnTo>
                  <a:lnTo>
                    <a:pt x="1279512" y="331406"/>
                  </a:lnTo>
                  <a:lnTo>
                    <a:pt x="1273479" y="336486"/>
                  </a:lnTo>
                  <a:lnTo>
                    <a:pt x="1268133" y="340296"/>
                  </a:lnTo>
                  <a:lnTo>
                    <a:pt x="1262659" y="344106"/>
                  </a:lnTo>
                  <a:lnTo>
                    <a:pt x="1256957" y="349186"/>
                  </a:lnTo>
                  <a:lnTo>
                    <a:pt x="1252042" y="354266"/>
                  </a:lnTo>
                  <a:lnTo>
                    <a:pt x="1248918" y="358076"/>
                  </a:lnTo>
                  <a:lnTo>
                    <a:pt x="1243749" y="363156"/>
                  </a:lnTo>
                  <a:lnTo>
                    <a:pt x="1238173" y="368236"/>
                  </a:lnTo>
                  <a:lnTo>
                    <a:pt x="1232128" y="372046"/>
                  </a:lnTo>
                  <a:lnTo>
                    <a:pt x="1225537" y="377126"/>
                  </a:lnTo>
                  <a:lnTo>
                    <a:pt x="1214577" y="387286"/>
                  </a:lnTo>
                  <a:lnTo>
                    <a:pt x="1209446" y="391096"/>
                  </a:lnTo>
                  <a:lnTo>
                    <a:pt x="1194968" y="399986"/>
                  </a:lnTo>
                  <a:lnTo>
                    <a:pt x="1188364" y="405066"/>
                  </a:lnTo>
                  <a:lnTo>
                    <a:pt x="1183017" y="408876"/>
                  </a:lnTo>
                  <a:lnTo>
                    <a:pt x="1178750" y="412686"/>
                  </a:lnTo>
                  <a:lnTo>
                    <a:pt x="1171575" y="420306"/>
                  </a:lnTo>
                  <a:lnTo>
                    <a:pt x="1165186" y="425386"/>
                  </a:lnTo>
                  <a:lnTo>
                    <a:pt x="1159738" y="429196"/>
                  </a:lnTo>
                  <a:lnTo>
                    <a:pt x="1149477" y="435546"/>
                  </a:lnTo>
                  <a:lnTo>
                    <a:pt x="1142644" y="440626"/>
                  </a:lnTo>
                  <a:lnTo>
                    <a:pt x="1136116" y="444436"/>
                  </a:lnTo>
                  <a:lnTo>
                    <a:pt x="1131150" y="448246"/>
                  </a:lnTo>
                  <a:lnTo>
                    <a:pt x="1123619" y="453326"/>
                  </a:lnTo>
                  <a:lnTo>
                    <a:pt x="1118425" y="458406"/>
                  </a:lnTo>
                  <a:lnTo>
                    <a:pt x="1113536" y="460946"/>
                  </a:lnTo>
                  <a:lnTo>
                    <a:pt x="1106932" y="466026"/>
                  </a:lnTo>
                  <a:lnTo>
                    <a:pt x="1078852" y="486346"/>
                  </a:lnTo>
                  <a:lnTo>
                    <a:pt x="1073746" y="488886"/>
                  </a:lnTo>
                  <a:lnTo>
                    <a:pt x="1067689" y="492696"/>
                  </a:lnTo>
                  <a:lnTo>
                    <a:pt x="1060996" y="497776"/>
                  </a:lnTo>
                  <a:lnTo>
                    <a:pt x="1038440" y="511746"/>
                  </a:lnTo>
                  <a:lnTo>
                    <a:pt x="1033043" y="515556"/>
                  </a:lnTo>
                  <a:lnTo>
                    <a:pt x="1027798" y="519366"/>
                  </a:lnTo>
                  <a:lnTo>
                    <a:pt x="1022235" y="523176"/>
                  </a:lnTo>
                  <a:lnTo>
                    <a:pt x="1015885" y="525716"/>
                  </a:lnTo>
                  <a:lnTo>
                    <a:pt x="1005865" y="529526"/>
                  </a:lnTo>
                  <a:lnTo>
                    <a:pt x="1002525" y="533336"/>
                  </a:lnTo>
                  <a:lnTo>
                    <a:pt x="993343" y="537146"/>
                  </a:lnTo>
                  <a:lnTo>
                    <a:pt x="984567" y="542226"/>
                  </a:lnTo>
                  <a:lnTo>
                    <a:pt x="977684" y="546036"/>
                  </a:lnTo>
                  <a:lnTo>
                    <a:pt x="971740" y="547306"/>
                  </a:lnTo>
                  <a:lnTo>
                    <a:pt x="965784" y="546036"/>
                  </a:lnTo>
                  <a:lnTo>
                    <a:pt x="960767" y="544766"/>
                  </a:lnTo>
                  <a:lnTo>
                    <a:pt x="958265" y="539686"/>
                  </a:lnTo>
                  <a:lnTo>
                    <a:pt x="945730" y="539686"/>
                  </a:lnTo>
                  <a:lnTo>
                    <a:pt x="943229" y="533336"/>
                  </a:lnTo>
                  <a:lnTo>
                    <a:pt x="933196" y="525716"/>
                  </a:lnTo>
                  <a:lnTo>
                    <a:pt x="927366" y="521906"/>
                  </a:lnTo>
                  <a:lnTo>
                    <a:pt x="922350" y="518096"/>
                  </a:lnTo>
                  <a:lnTo>
                    <a:pt x="915670" y="516826"/>
                  </a:lnTo>
                  <a:lnTo>
                    <a:pt x="911491" y="516826"/>
                  </a:lnTo>
                  <a:lnTo>
                    <a:pt x="903135" y="513016"/>
                  </a:lnTo>
                  <a:lnTo>
                    <a:pt x="898956" y="520636"/>
                  </a:lnTo>
                  <a:lnTo>
                    <a:pt x="895438" y="528256"/>
                  </a:lnTo>
                  <a:lnTo>
                    <a:pt x="893953" y="535876"/>
                  </a:lnTo>
                  <a:lnTo>
                    <a:pt x="894969" y="543496"/>
                  </a:lnTo>
                  <a:lnTo>
                    <a:pt x="898956" y="548576"/>
                  </a:lnTo>
                  <a:lnTo>
                    <a:pt x="904341" y="554926"/>
                  </a:lnTo>
                  <a:lnTo>
                    <a:pt x="915416" y="571436"/>
                  </a:lnTo>
                  <a:lnTo>
                    <a:pt x="919848" y="575246"/>
                  </a:lnTo>
                  <a:lnTo>
                    <a:pt x="925690" y="577786"/>
                  </a:lnTo>
                  <a:lnTo>
                    <a:pt x="925690" y="584136"/>
                  </a:lnTo>
                  <a:lnTo>
                    <a:pt x="935710" y="591756"/>
                  </a:lnTo>
                  <a:lnTo>
                    <a:pt x="945730" y="598106"/>
                  </a:lnTo>
                  <a:lnTo>
                    <a:pt x="949909" y="605726"/>
                  </a:lnTo>
                  <a:lnTo>
                    <a:pt x="953249" y="613346"/>
                  </a:lnTo>
                  <a:lnTo>
                    <a:pt x="963282" y="618426"/>
                  </a:lnTo>
                  <a:lnTo>
                    <a:pt x="969124" y="620966"/>
                  </a:lnTo>
                  <a:lnTo>
                    <a:pt x="978306" y="623506"/>
                  </a:lnTo>
                  <a:lnTo>
                    <a:pt x="979144" y="627316"/>
                  </a:lnTo>
                  <a:lnTo>
                    <a:pt x="987501" y="626046"/>
                  </a:lnTo>
                  <a:lnTo>
                    <a:pt x="996683" y="624776"/>
                  </a:lnTo>
                  <a:lnTo>
                    <a:pt x="1002525" y="620966"/>
                  </a:lnTo>
                  <a:lnTo>
                    <a:pt x="1039126" y="587946"/>
                  </a:lnTo>
                  <a:lnTo>
                    <a:pt x="1046594" y="582866"/>
                  </a:lnTo>
                  <a:lnTo>
                    <a:pt x="1053744" y="577786"/>
                  </a:lnTo>
                  <a:lnTo>
                    <a:pt x="1059319" y="573976"/>
                  </a:lnTo>
                  <a:lnTo>
                    <a:pt x="1066571" y="567626"/>
                  </a:lnTo>
                  <a:lnTo>
                    <a:pt x="1073416" y="562546"/>
                  </a:lnTo>
                  <a:lnTo>
                    <a:pt x="1086878" y="554926"/>
                  </a:lnTo>
                  <a:lnTo>
                    <a:pt x="1093076" y="551116"/>
                  </a:lnTo>
                  <a:lnTo>
                    <a:pt x="1100048" y="547306"/>
                  </a:lnTo>
                  <a:lnTo>
                    <a:pt x="1107325" y="542226"/>
                  </a:lnTo>
                  <a:lnTo>
                    <a:pt x="1114450" y="535876"/>
                  </a:lnTo>
                  <a:lnTo>
                    <a:pt x="1119225" y="532066"/>
                  </a:lnTo>
                  <a:lnTo>
                    <a:pt x="1125626" y="528256"/>
                  </a:lnTo>
                  <a:lnTo>
                    <a:pt x="1133119" y="523176"/>
                  </a:lnTo>
                  <a:lnTo>
                    <a:pt x="1141171" y="515556"/>
                  </a:lnTo>
                  <a:lnTo>
                    <a:pt x="1147330" y="511746"/>
                  </a:lnTo>
                  <a:lnTo>
                    <a:pt x="1154125" y="507936"/>
                  </a:lnTo>
                  <a:lnTo>
                    <a:pt x="1160907" y="502856"/>
                  </a:lnTo>
                  <a:lnTo>
                    <a:pt x="1167066" y="496506"/>
                  </a:lnTo>
                  <a:lnTo>
                    <a:pt x="1173937" y="490156"/>
                  </a:lnTo>
                  <a:lnTo>
                    <a:pt x="1181277" y="485076"/>
                  </a:lnTo>
                  <a:lnTo>
                    <a:pt x="1192961" y="476186"/>
                  </a:lnTo>
                  <a:lnTo>
                    <a:pt x="1199832" y="471106"/>
                  </a:lnTo>
                  <a:lnTo>
                    <a:pt x="1205280" y="466026"/>
                  </a:lnTo>
                  <a:lnTo>
                    <a:pt x="1211059" y="462216"/>
                  </a:lnTo>
                  <a:lnTo>
                    <a:pt x="1218857" y="455866"/>
                  </a:lnTo>
                  <a:lnTo>
                    <a:pt x="1224064" y="452056"/>
                  </a:lnTo>
                  <a:lnTo>
                    <a:pt x="1230452" y="448246"/>
                  </a:lnTo>
                  <a:lnTo>
                    <a:pt x="1237297" y="441896"/>
                  </a:lnTo>
                  <a:lnTo>
                    <a:pt x="1243901" y="435546"/>
                  </a:lnTo>
                  <a:lnTo>
                    <a:pt x="1248079" y="427926"/>
                  </a:lnTo>
                  <a:lnTo>
                    <a:pt x="1253921" y="426656"/>
                  </a:lnTo>
                  <a:lnTo>
                    <a:pt x="1263116" y="417766"/>
                  </a:lnTo>
                  <a:lnTo>
                    <a:pt x="1269796" y="408876"/>
                  </a:lnTo>
                  <a:lnTo>
                    <a:pt x="1274813" y="406336"/>
                  </a:lnTo>
                  <a:lnTo>
                    <a:pt x="1281493" y="403796"/>
                  </a:lnTo>
                  <a:lnTo>
                    <a:pt x="1285659" y="396176"/>
                  </a:lnTo>
                  <a:lnTo>
                    <a:pt x="1289850" y="392366"/>
                  </a:lnTo>
                  <a:lnTo>
                    <a:pt x="1294853" y="386016"/>
                  </a:lnTo>
                  <a:lnTo>
                    <a:pt x="1301534" y="383476"/>
                  </a:lnTo>
                  <a:lnTo>
                    <a:pt x="1304874" y="380936"/>
                  </a:lnTo>
                  <a:lnTo>
                    <a:pt x="1309052" y="375856"/>
                  </a:lnTo>
                  <a:lnTo>
                    <a:pt x="1310728" y="372046"/>
                  </a:lnTo>
                  <a:lnTo>
                    <a:pt x="1323251" y="361886"/>
                  </a:lnTo>
                  <a:lnTo>
                    <a:pt x="1325765" y="355536"/>
                  </a:lnTo>
                  <a:lnTo>
                    <a:pt x="1333271" y="351726"/>
                  </a:lnTo>
                  <a:lnTo>
                    <a:pt x="1337462" y="350456"/>
                  </a:lnTo>
                  <a:lnTo>
                    <a:pt x="1335786" y="347916"/>
                  </a:lnTo>
                  <a:lnTo>
                    <a:pt x="1365846" y="316166"/>
                  </a:lnTo>
                  <a:lnTo>
                    <a:pt x="1375041" y="316166"/>
                  </a:lnTo>
                  <a:lnTo>
                    <a:pt x="1379220" y="306006"/>
                  </a:lnTo>
                  <a:lnTo>
                    <a:pt x="1382090" y="300926"/>
                  </a:lnTo>
                  <a:lnTo>
                    <a:pt x="1387144" y="297116"/>
                  </a:lnTo>
                  <a:lnTo>
                    <a:pt x="1392834" y="290766"/>
                  </a:lnTo>
                  <a:lnTo>
                    <a:pt x="1397584" y="285686"/>
                  </a:lnTo>
                  <a:lnTo>
                    <a:pt x="1401483" y="280606"/>
                  </a:lnTo>
                  <a:lnTo>
                    <a:pt x="1405623" y="275526"/>
                  </a:lnTo>
                  <a:lnTo>
                    <a:pt x="1414284" y="265366"/>
                  </a:lnTo>
                  <a:lnTo>
                    <a:pt x="1418463" y="261556"/>
                  </a:lnTo>
                  <a:lnTo>
                    <a:pt x="1425155" y="253936"/>
                  </a:lnTo>
                  <a:lnTo>
                    <a:pt x="1427657" y="247586"/>
                  </a:lnTo>
                  <a:lnTo>
                    <a:pt x="1433499" y="234886"/>
                  </a:lnTo>
                  <a:lnTo>
                    <a:pt x="1446872" y="228536"/>
                  </a:lnTo>
                  <a:lnTo>
                    <a:pt x="1446872" y="220916"/>
                  </a:lnTo>
                  <a:lnTo>
                    <a:pt x="1453540" y="214566"/>
                  </a:lnTo>
                  <a:lnTo>
                    <a:pt x="1457490" y="209486"/>
                  </a:lnTo>
                  <a:lnTo>
                    <a:pt x="1461274" y="203136"/>
                  </a:lnTo>
                  <a:lnTo>
                    <a:pt x="1464119" y="196786"/>
                  </a:lnTo>
                  <a:lnTo>
                    <a:pt x="1465237" y="191706"/>
                  </a:lnTo>
                  <a:close/>
                </a:path>
                <a:path w="3856990" h="703580">
                  <a:moveTo>
                    <a:pt x="1872284" y="318363"/>
                  </a:moveTo>
                  <a:lnTo>
                    <a:pt x="1869363" y="309308"/>
                  </a:lnTo>
                  <a:lnTo>
                    <a:pt x="1863623" y="300570"/>
                  </a:lnTo>
                  <a:lnTo>
                    <a:pt x="1855368" y="293243"/>
                  </a:lnTo>
                  <a:lnTo>
                    <a:pt x="1849526" y="289064"/>
                  </a:lnTo>
                  <a:lnTo>
                    <a:pt x="1845348" y="284048"/>
                  </a:lnTo>
                  <a:lnTo>
                    <a:pt x="1841182" y="280708"/>
                  </a:lnTo>
                  <a:lnTo>
                    <a:pt x="1834489" y="274866"/>
                  </a:lnTo>
                  <a:lnTo>
                    <a:pt x="1832813" y="274866"/>
                  </a:lnTo>
                  <a:lnTo>
                    <a:pt x="1791779" y="251904"/>
                  </a:lnTo>
                  <a:lnTo>
                    <a:pt x="1784692" y="249072"/>
                  </a:lnTo>
                  <a:lnTo>
                    <a:pt x="1784172" y="248970"/>
                  </a:lnTo>
                  <a:lnTo>
                    <a:pt x="1777453" y="247650"/>
                  </a:lnTo>
                  <a:lnTo>
                    <a:pt x="1769338" y="248970"/>
                  </a:lnTo>
                  <a:lnTo>
                    <a:pt x="1763864" y="248297"/>
                  </a:lnTo>
                  <a:lnTo>
                    <a:pt x="1755559" y="247396"/>
                  </a:lnTo>
                  <a:lnTo>
                    <a:pt x="1747266" y="251663"/>
                  </a:lnTo>
                  <a:lnTo>
                    <a:pt x="1741779" y="266509"/>
                  </a:lnTo>
                  <a:lnTo>
                    <a:pt x="1745170" y="272135"/>
                  </a:lnTo>
                  <a:lnTo>
                    <a:pt x="1753895" y="275793"/>
                  </a:lnTo>
                  <a:lnTo>
                    <a:pt x="1763864" y="278371"/>
                  </a:lnTo>
                  <a:lnTo>
                    <a:pt x="1771015" y="280708"/>
                  </a:lnTo>
                  <a:lnTo>
                    <a:pt x="1778584" y="285534"/>
                  </a:lnTo>
                  <a:lnTo>
                    <a:pt x="1783867" y="290525"/>
                  </a:lnTo>
                  <a:lnTo>
                    <a:pt x="1787118" y="296443"/>
                  </a:lnTo>
                  <a:lnTo>
                    <a:pt x="1788553" y="304101"/>
                  </a:lnTo>
                  <a:lnTo>
                    <a:pt x="1788426" y="310362"/>
                  </a:lnTo>
                  <a:lnTo>
                    <a:pt x="1786890" y="317246"/>
                  </a:lnTo>
                  <a:lnTo>
                    <a:pt x="1784096" y="323824"/>
                  </a:lnTo>
                  <a:lnTo>
                    <a:pt x="1780197" y="329158"/>
                  </a:lnTo>
                  <a:lnTo>
                    <a:pt x="1775180" y="335000"/>
                  </a:lnTo>
                  <a:lnTo>
                    <a:pt x="1775180" y="339178"/>
                  </a:lnTo>
                  <a:lnTo>
                    <a:pt x="1770176" y="345859"/>
                  </a:lnTo>
                  <a:lnTo>
                    <a:pt x="1765160" y="353377"/>
                  </a:lnTo>
                  <a:lnTo>
                    <a:pt x="1759318" y="356717"/>
                  </a:lnTo>
                  <a:lnTo>
                    <a:pt x="1756816" y="362559"/>
                  </a:lnTo>
                  <a:lnTo>
                    <a:pt x="1755140" y="367576"/>
                  </a:lnTo>
                  <a:lnTo>
                    <a:pt x="1745957" y="375920"/>
                  </a:lnTo>
                  <a:lnTo>
                    <a:pt x="1742617" y="379260"/>
                  </a:lnTo>
                  <a:lnTo>
                    <a:pt x="1737601" y="385953"/>
                  </a:lnTo>
                  <a:lnTo>
                    <a:pt x="1733423" y="387616"/>
                  </a:lnTo>
                  <a:lnTo>
                    <a:pt x="1726742" y="396811"/>
                  </a:lnTo>
                  <a:lnTo>
                    <a:pt x="1722577" y="401815"/>
                  </a:lnTo>
                  <a:lnTo>
                    <a:pt x="1712556" y="410997"/>
                  </a:lnTo>
                  <a:lnTo>
                    <a:pt x="1705864" y="421030"/>
                  </a:lnTo>
                  <a:lnTo>
                    <a:pt x="1696681" y="421855"/>
                  </a:lnTo>
                  <a:lnTo>
                    <a:pt x="1694167" y="429374"/>
                  </a:lnTo>
                  <a:lnTo>
                    <a:pt x="1691665" y="438569"/>
                  </a:lnTo>
                  <a:lnTo>
                    <a:pt x="1682483" y="439407"/>
                  </a:lnTo>
                  <a:lnTo>
                    <a:pt x="1649907" y="462788"/>
                  </a:lnTo>
                  <a:lnTo>
                    <a:pt x="1644053" y="474484"/>
                  </a:lnTo>
                  <a:lnTo>
                    <a:pt x="1635709" y="473646"/>
                  </a:lnTo>
                  <a:lnTo>
                    <a:pt x="1629029" y="481164"/>
                  </a:lnTo>
                  <a:lnTo>
                    <a:pt x="1624850" y="486168"/>
                  </a:lnTo>
                  <a:lnTo>
                    <a:pt x="1619834" y="489521"/>
                  </a:lnTo>
                  <a:lnTo>
                    <a:pt x="1611490" y="492861"/>
                  </a:lnTo>
                  <a:lnTo>
                    <a:pt x="1603971" y="496189"/>
                  </a:lnTo>
                  <a:lnTo>
                    <a:pt x="1596453" y="498703"/>
                  </a:lnTo>
                  <a:lnTo>
                    <a:pt x="1590598" y="510400"/>
                  </a:lnTo>
                  <a:lnTo>
                    <a:pt x="1579753" y="510400"/>
                  </a:lnTo>
                  <a:lnTo>
                    <a:pt x="1575574" y="513740"/>
                  </a:lnTo>
                  <a:lnTo>
                    <a:pt x="1569732" y="517906"/>
                  </a:lnTo>
                  <a:lnTo>
                    <a:pt x="1562214" y="521258"/>
                  </a:lnTo>
                  <a:lnTo>
                    <a:pt x="1557197" y="524598"/>
                  </a:lnTo>
                  <a:lnTo>
                    <a:pt x="1548841" y="529602"/>
                  </a:lnTo>
                  <a:lnTo>
                    <a:pt x="1544675" y="534619"/>
                  </a:lnTo>
                  <a:lnTo>
                    <a:pt x="1539659" y="537121"/>
                  </a:lnTo>
                  <a:lnTo>
                    <a:pt x="1531302" y="542137"/>
                  </a:lnTo>
                  <a:lnTo>
                    <a:pt x="1524622" y="542137"/>
                  </a:lnTo>
                  <a:lnTo>
                    <a:pt x="1522120" y="552157"/>
                  </a:lnTo>
                  <a:lnTo>
                    <a:pt x="1537474" y="574751"/>
                  </a:lnTo>
                  <a:lnTo>
                    <a:pt x="1543215" y="574078"/>
                  </a:lnTo>
                  <a:lnTo>
                    <a:pt x="1549895" y="572452"/>
                  </a:lnTo>
                  <a:lnTo>
                    <a:pt x="1557197" y="570534"/>
                  </a:lnTo>
                  <a:lnTo>
                    <a:pt x="1564716" y="568858"/>
                  </a:lnTo>
                  <a:lnTo>
                    <a:pt x="1569732" y="565518"/>
                  </a:lnTo>
                  <a:lnTo>
                    <a:pt x="1578914" y="563854"/>
                  </a:lnTo>
                  <a:lnTo>
                    <a:pt x="1588935" y="562178"/>
                  </a:lnTo>
                  <a:lnTo>
                    <a:pt x="1592275" y="557174"/>
                  </a:lnTo>
                  <a:lnTo>
                    <a:pt x="1598955" y="554659"/>
                  </a:lnTo>
                  <a:lnTo>
                    <a:pt x="1604797" y="552157"/>
                  </a:lnTo>
                  <a:lnTo>
                    <a:pt x="1608975" y="543801"/>
                  </a:lnTo>
                  <a:lnTo>
                    <a:pt x="1631530" y="543801"/>
                  </a:lnTo>
                  <a:lnTo>
                    <a:pt x="1630692" y="539623"/>
                  </a:lnTo>
                  <a:lnTo>
                    <a:pt x="1637385" y="532942"/>
                  </a:lnTo>
                  <a:lnTo>
                    <a:pt x="1642389" y="528764"/>
                  </a:lnTo>
                  <a:lnTo>
                    <a:pt x="1650746" y="527100"/>
                  </a:lnTo>
                  <a:lnTo>
                    <a:pt x="1654924" y="521258"/>
                  </a:lnTo>
                  <a:lnTo>
                    <a:pt x="1658251" y="516242"/>
                  </a:lnTo>
                  <a:lnTo>
                    <a:pt x="1666621" y="512902"/>
                  </a:lnTo>
                  <a:lnTo>
                    <a:pt x="1672463" y="509562"/>
                  </a:lnTo>
                  <a:lnTo>
                    <a:pt x="1680819" y="504545"/>
                  </a:lnTo>
                  <a:lnTo>
                    <a:pt x="1681645" y="499541"/>
                  </a:lnTo>
                  <a:lnTo>
                    <a:pt x="1689989" y="497027"/>
                  </a:lnTo>
                  <a:lnTo>
                    <a:pt x="1696681" y="494525"/>
                  </a:lnTo>
                  <a:lnTo>
                    <a:pt x="1700022" y="492023"/>
                  </a:lnTo>
                  <a:lnTo>
                    <a:pt x="1706702" y="483666"/>
                  </a:lnTo>
                  <a:lnTo>
                    <a:pt x="1712556" y="476148"/>
                  </a:lnTo>
                  <a:lnTo>
                    <a:pt x="1714220" y="478663"/>
                  </a:lnTo>
                  <a:lnTo>
                    <a:pt x="1716989" y="476148"/>
                  </a:lnTo>
                  <a:lnTo>
                    <a:pt x="1718818" y="474484"/>
                  </a:lnTo>
                  <a:lnTo>
                    <a:pt x="1723402" y="470306"/>
                  </a:lnTo>
                  <a:lnTo>
                    <a:pt x="1730095" y="462788"/>
                  </a:lnTo>
                  <a:lnTo>
                    <a:pt x="1736775" y="460286"/>
                  </a:lnTo>
                  <a:lnTo>
                    <a:pt x="1740115" y="457784"/>
                  </a:lnTo>
                  <a:lnTo>
                    <a:pt x="1745957" y="454431"/>
                  </a:lnTo>
                  <a:lnTo>
                    <a:pt x="1750136" y="449427"/>
                  </a:lnTo>
                  <a:lnTo>
                    <a:pt x="1757654" y="445249"/>
                  </a:lnTo>
                  <a:lnTo>
                    <a:pt x="1766011" y="439407"/>
                  </a:lnTo>
                  <a:lnTo>
                    <a:pt x="1769338" y="434390"/>
                  </a:lnTo>
                  <a:lnTo>
                    <a:pt x="1773529" y="431050"/>
                  </a:lnTo>
                  <a:lnTo>
                    <a:pt x="1789391" y="416013"/>
                  </a:lnTo>
                  <a:lnTo>
                    <a:pt x="1795233" y="409333"/>
                  </a:lnTo>
                  <a:lnTo>
                    <a:pt x="1799412" y="408495"/>
                  </a:lnTo>
                  <a:lnTo>
                    <a:pt x="1805266" y="400151"/>
                  </a:lnTo>
                  <a:lnTo>
                    <a:pt x="1810270" y="393471"/>
                  </a:lnTo>
                  <a:lnTo>
                    <a:pt x="1820291" y="383451"/>
                  </a:lnTo>
                  <a:lnTo>
                    <a:pt x="1827568" y="376377"/>
                  </a:lnTo>
                  <a:lnTo>
                    <a:pt x="1833346" y="370179"/>
                  </a:lnTo>
                  <a:lnTo>
                    <a:pt x="1838032" y="364756"/>
                  </a:lnTo>
                  <a:lnTo>
                    <a:pt x="1842008" y="360057"/>
                  </a:lnTo>
                  <a:lnTo>
                    <a:pt x="1845348" y="355879"/>
                  </a:lnTo>
                  <a:lnTo>
                    <a:pt x="1850351" y="353377"/>
                  </a:lnTo>
                  <a:lnTo>
                    <a:pt x="1861223" y="345859"/>
                  </a:lnTo>
                  <a:lnTo>
                    <a:pt x="1868741" y="341680"/>
                  </a:lnTo>
                  <a:lnTo>
                    <a:pt x="1868741" y="336664"/>
                  </a:lnTo>
                  <a:lnTo>
                    <a:pt x="1872068" y="326644"/>
                  </a:lnTo>
                  <a:lnTo>
                    <a:pt x="1872284" y="318363"/>
                  </a:lnTo>
                  <a:close/>
                </a:path>
                <a:path w="3856990" h="703580">
                  <a:moveTo>
                    <a:pt x="2228710" y="195516"/>
                  </a:moveTo>
                  <a:lnTo>
                    <a:pt x="2224532" y="187998"/>
                  </a:lnTo>
                  <a:lnTo>
                    <a:pt x="2220366" y="181317"/>
                  </a:lnTo>
                  <a:lnTo>
                    <a:pt x="2218690" y="175475"/>
                  </a:lnTo>
                  <a:lnTo>
                    <a:pt x="2213686" y="169633"/>
                  </a:lnTo>
                  <a:lnTo>
                    <a:pt x="2206167" y="161277"/>
                  </a:lnTo>
                  <a:lnTo>
                    <a:pt x="2203666" y="159600"/>
                  </a:lnTo>
                  <a:lnTo>
                    <a:pt x="2197811" y="154597"/>
                  </a:lnTo>
                  <a:lnTo>
                    <a:pt x="2192794" y="150418"/>
                  </a:lnTo>
                  <a:lnTo>
                    <a:pt x="2185276" y="144551"/>
                  </a:lnTo>
                  <a:lnTo>
                    <a:pt x="2177770" y="142887"/>
                  </a:lnTo>
                  <a:lnTo>
                    <a:pt x="2173287" y="141325"/>
                  </a:lnTo>
                  <a:lnTo>
                    <a:pt x="2167534" y="139128"/>
                  </a:lnTo>
                  <a:lnTo>
                    <a:pt x="2160854" y="136309"/>
                  </a:lnTo>
                  <a:lnTo>
                    <a:pt x="2153539" y="132867"/>
                  </a:lnTo>
                  <a:lnTo>
                    <a:pt x="2147595" y="130149"/>
                  </a:lnTo>
                  <a:lnTo>
                    <a:pt x="2100834" y="122326"/>
                  </a:lnTo>
                  <a:lnTo>
                    <a:pt x="2092515" y="124028"/>
                  </a:lnTo>
                  <a:lnTo>
                    <a:pt x="2087562" y="127850"/>
                  </a:lnTo>
                  <a:lnTo>
                    <a:pt x="2086267" y="133172"/>
                  </a:lnTo>
                  <a:lnTo>
                    <a:pt x="2089035" y="137769"/>
                  </a:lnTo>
                  <a:lnTo>
                    <a:pt x="2094611" y="141592"/>
                  </a:lnTo>
                  <a:lnTo>
                    <a:pt x="2101761" y="144551"/>
                  </a:lnTo>
                  <a:lnTo>
                    <a:pt x="2107577" y="147510"/>
                  </a:lnTo>
                  <a:lnTo>
                    <a:pt x="2119858" y="155600"/>
                  </a:lnTo>
                  <a:lnTo>
                    <a:pt x="2128494" y="160439"/>
                  </a:lnTo>
                  <a:lnTo>
                    <a:pt x="2136013" y="165455"/>
                  </a:lnTo>
                  <a:lnTo>
                    <a:pt x="2140191" y="172961"/>
                  </a:lnTo>
                  <a:lnTo>
                    <a:pt x="2144357" y="177977"/>
                  </a:lnTo>
                  <a:lnTo>
                    <a:pt x="2150211" y="185496"/>
                  </a:lnTo>
                  <a:lnTo>
                    <a:pt x="2151037" y="191338"/>
                  </a:lnTo>
                  <a:lnTo>
                    <a:pt x="2159393" y="197192"/>
                  </a:lnTo>
                  <a:lnTo>
                    <a:pt x="2163534" y="202438"/>
                  </a:lnTo>
                  <a:lnTo>
                    <a:pt x="2168067" y="210337"/>
                  </a:lnTo>
                  <a:lnTo>
                    <a:pt x="2172436" y="218567"/>
                  </a:lnTo>
                  <a:lnTo>
                    <a:pt x="2176094" y="224751"/>
                  </a:lnTo>
                  <a:lnTo>
                    <a:pt x="2208644" y="241160"/>
                  </a:lnTo>
                  <a:lnTo>
                    <a:pt x="2213889" y="238734"/>
                  </a:lnTo>
                  <a:lnTo>
                    <a:pt x="2218194" y="234746"/>
                  </a:lnTo>
                  <a:lnTo>
                    <a:pt x="2222030" y="230593"/>
                  </a:lnTo>
                  <a:lnTo>
                    <a:pt x="2227884" y="226415"/>
                  </a:lnTo>
                  <a:lnTo>
                    <a:pt x="2227884" y="220573"/>
                  </a:lnTo>
                  <a:lnTo>
                    <a:pt x="2228608" y="210337"/>
                  </a:lnTo>
                  <a:lnTo>
                    <a:pt x="2228710" y="195516"/>
                  </a:lnTo>
                  <a:close/>
                </a:path>
                <a:path w="3856990" h="703580">
                  <a:moveTo>
                    <a:pt x="2229548" y="448589"/>
                  </a:moveTo>
                  <a:lnTo>
                    <a:pt x="2226208" y="442747"/>
                  </a:lnTo>
                  <a:lnTo>
                    <a:pt x="2225383" y="436905"/>
                  </a:lnTo>
                  <a:lnTo>
                    <a:pt x="2223706" y="426046"/>
                  </a:lnTo>
                  <a:lnTo>
                    <a:pt x="2220366" y="418528"/>
                  </a:lnTo>
                  <a:lnTo>
                    <a:pt x="2216188" y="415188"/>
                  </a:lnTo>
                  <a:lnTo>
                    <a:pt x="2209508" y="409333"/>
                  </a:lnTo>
                  <a:lnTo>
                    <a:pt x="2210346" y="403491"/>
                  </a:lnTo>
                  <a:lnTo>
                    <a:pt x="2203666" y="395135"/>
                  </a:lnTo>
                  <a:lnTo>
                    <a:pt x="2201151" y="391795"/>
                  </a:lnTo>
                  <a:lnTo>
                    <a:pt x="2192794" y="382612"/>
                  </a:lnTo>
                  <a:lnTo>
                    <a:pt x="2189454" y="376758"/>
                  </a:lnTo>
                  <a:lnTo>
                    <a:pt x="2184641" y="369671"/>
                  </a:lnTo>
                  <a:lnTo>
                    <a:pt x="2179751" y="363918"/>
                  </a:lnTo>
                  <a:lnTo>
                    <a:pt x="2174075" y="358317"/>
                  </a:lnTo>
                  <a:lnTo>
                    <a:pt x="2166912" y="351701"/>
                  </a:lnTo>
                  <a:lnTo>
                    <a:pt x="2161248" y="346049"/>
                  </a:lnTo>
                  <a:lnTo>
                    <a:pt x="2155431" y="339686"/>
                  </a:lnTo>
                  <a:lnTo>
                    <a:pt x="2149297" y="333489"/>
                  </a:lnTo>
                  <a:lnTo>
                    <a:pt x="2136063" y="323049"/>
                  </a:lnTo>
                  <a:lnTo>
                    <a:pt x="2130374" y="317563"/>
                  </a:lnTo>
                  <a:lnTo>
                    <a:pt x="2124379" y="312216"/>
                  </a:lnTo>
                  <a:lnTo>
                    <a:pt x="2116798" y="307441"/>
                  </a:lnTo>
                  <a:lnTo>
                    <a:pt x="2110765" y="303110"/>
                  </a:lnTo>
                  <a:lnTo>
                    <a:pt x="2104796" y="297307"/>
                  </a:lnTo>
                  <a:lnTo>
                    <a:pt x="2098357" y="291338"/>
                  </a:lnTo>
                  <a:lnTo>
                    <a:pt x="2084933" y="282663"/>
                  </a:lnTo>
                  <a:lnTo>
                    <a:pt x="2079421" y="278625"/>
                  </a:lnTo>
                  <a:lnTo>
                    <a:pt x="2069185" y="270687"/>
                  </a:lnTo>
                  <a:lnTo>
                    <a:pt x="2063838" y="266788"/>
                  </a:lnTo>
                  <a:lnTo>
                    <a:pt x="2057704" y="262128"/>
                  </a:lnTo>
                  <a:lnTo>
                    <a:pt x="2050630" y="257771"/>
                  </a:lnTo>
                  <a:lnTo>
                    <a:pt x="2042452" y="254825"/>
                  </a:lnTo>
                  <a:lnTo>
                    <a:pt x="2033778" y="251269"/>
                  </a:lnTo>
                  <a:lnTo>
                    <a:pt x="2015807" y="242595"/>
                  </a:lnTo>
                  <a:lnTo>
                    <a:pt x="2005711" y="238112"/>
                  </a:lnTo>
                  <a:lnTo>
                    <a:pt x="1995411" y="234518"/>
                  </a:lnTo>
                  <a:lnTo>
                    <a:pt x="1985873" y="230695"/>
                  </a:lnTo>
                  <a:lnTo>
                    <a:pt x="1977288" y="227647"/>
                  </a:lnTo>
                  <a:lnTo>
                    <a:pt x="1969808" y="226415"/>
                  </a:lnTo>
                  <a:lnTo>
                    <a:pt x="1958111" y="227253"/>
                  </a:lnTo>
                  <a:lnTo>
                    <a:pt x="1954758" y="236448"/>
                  </a:lnTo>
                  <a:lnTo>
                    <a:pt x="1954758" y="244792"/>
                  </a:lnTo>
                  <a:lnTo>
                    <a:pt x="1984514" y="275120"/>
                  </a:lnTo>
                  <a:lnTo>
                    <a:pt x="1993506" y="279869"/>
                  </a:lnTo>
                  <a:lnTo>
                    <a:pt x="2001710" y="285242"/>
                  </a:lnTo>
                  <a:lnTo>
                    <a:pt x="2009051" y="291566"/>
                  </a:lnTo>
                  <a:lnTo>
                    <a:pt x="2015363" y="296468"/>
                  </a:lnTo>
                  <a:lnTo>
                    <a:pt x="2023148" y="301371"/>
                  </a:lnTo>
                  <a:lnTo>
                    <a:pt x="2030780" y="306590"/>
                  </a:lnTo>
                  <a:lnTo>
                    <a:pt x="2036610" y="312445"/>
                  </a:lnTo>
                  <a:lnTo>
                    <a:pt x="2041867" y="318223"/>
                  </a:lnTo>
                  <a:lnTo>
                    <a:pt x="2049145" y="324243"/>
                  </a:lnTo>
                  <a:lnTo>
                    <a:pt x="2087562" y="361734"/>
                  </a:lnTo>
                  <a:lnTo>
                    <a:pt x="2098636" y="375602"/>
                  </a:lnTo>
                  <a:lnTo>
                    <a:pt x="2103780" y="382270"/>
                  </a:lnTo>
                  <a:lnTo>
                    <a:pt x="2128494" y="415188"/>
                  </a:lnTo>
                  <a:lnTo>
                    <a:pt x="2131707" y="421982"/>
                  </a:lnTo>
                  <a:lnTo>
                    <a:pt x="2136013" y="430212"/>
                  </a:lnTo>
                  <a:lnTo>
                    <a:pt x="2140940" y="438429"/>
                  </a:lnTo>
                  <a:lnTo>
                    <a:pt x="2146033" y="445249"/>
                  </a:lnTo>
                  <a:lnTo>
                    <a:pt x="2151037" y="451091"/>
                  </a:lnTo>
                  <a:lnTo>
                    <a:pt x="2152713" y="454431"/>
                  </a:lnTo>
                  <a:lnTo>
                    <a:pt x="2153539" y="461949"/>
                  </a:lnTo>
                  <a:lnTo>
                    <a:pt x="2155215" y="471144"/>
                  </a:lnTo>
                  <a:lnTo>
                    <a:pt x="2158555" y="471144"/>
                  </a:lnTo>
                  <a:lnTo>
                    <a:pt x="2164435" y="480364"/>
                  </a:lnTo>
                  <a:lnTo>
                    <a:pt x="2168575" y="487006"/>
                  </a:lnTo>
                  <a:lnTo>
                    <a:pt x="2174430" y="492861"/>
                  </a:lnTo>
                  <a:lnTo>
                    <a:pt x="2186127" y="498703"/>
                  </a:lnTo>
                  <a:lnTo>
                    <a:pt x="2186127" y="502043"/>
                  </a:lnTo>
                  <a:lnTo>
                    <a:pt x="2223681" y="480326"/>
                  </a:lnTo>
                  <a:lnTo>
                    <a:pt x="2228710" y="460286"/>
                  </a:lnTo>
                  <a:lnTo>
                    <a:pt x="2229548" y="448589"/>
                  </a:lnTo>
                  <a:close/>
                </a:path>
                <a:path w="3856990" h="703580">
                  <a:moveTo>
                    <a:pt x="2308060" y="129527"/>
                  </a:moveTo>
                  <a:lnTo>
                    <a:pt x="2305558" y="123672"/>
                  </a:lnTo>
                  <a:lnTo>
                    <a:pt x="2301379" y="111150"/>
                  </a:lnTo>
                  <a:lnTo>
                    <a:pt x="2292185" y="101955"/>
                  </a:lnTo>
                  <a:lnTo>
                    <a:pt x="2289683" y="98615"/>
                  </a:lnTo>
                  <a:lnTo>
                    <a:pt x="2283002" y="87769"/>
                  </a:lnTo>
                  <a:lnTo>
                    <a:pt x="2265464" y="87769"/>
                  </a:lnTo>
                  <a:lnTo>
                    <a:pt x="2234527" y="69634"/>
                  </a:lnTo>
                  <a:lnTo>
                    <a:pt x="2228710" y="67716"/>
                  </a:lnTo>
                  <a:lnTo>
                    <a:pt x="2221115" y="65608"/>
                  </a:lnTo>
                  <a:lnTo>
                    <a:pt x="2213686" y="63969"/>
                  </a:lnTo>
                  <a:lnTo>
                    <a:pt x="2206866" y="62318"/>
                  </a:lnTo>
                  <a:lnTo>
                    <a:pt x="2201151" y="60198"/>
                  </a:lnTo>
                  <a:lnTo>
                    <a:pt x="2187651" y="56311"/>
                  </a:lnTo>
                  <a:lnTo>
                    <a:pt x="2175789" y="57277"/>
                  </a:lnTo>
                  <a:lnTo>
                    <a:pt x="2167217" y="61379"/>
                  </a:lnTo>
                  <a:lnTo>
                    <a:pt x="2163559" y="66878"/>
                  </a:lnTo>
                  <a:lnTo>
                    <a:pt x="2161908" y="76073"/>
                  </a:lnTo>
                  <a:lnTo>
                    <a:pt x="2173579" y="76073"/>
                  </a:lnTo>
                  <a:lnTo>
                    <a:pt x="2179434" y="82753"/>
                  </a:lnTo>
                  <a:lnTo>
                    <a:pt x="2185644" y="87693"/>
                  </a:lnTo>
                  <a:lnTo>
                    <a:pt x="2193328" y="90906"/>
                  </a:lnTo>
                  <a:lnTo>
                    <a:pt x="2201164" y="93802"/>
                  </a:lnTo>
                  <a:lnTo>
                    <a:pt x="2207831" y="97790"/>
                  </a:lnTo>
                  <a:lnTo>
                    <a:pt x="2212365" y="101828"/>
                  </a:lnTo>
                  <a:lnTo>
                    <a:pt x="2222982" y="111772"/>
                  </a:lnTo>
                  <a:lnTo>
                    <a:pt x="2227034" y="115328"/>
                  </a:lnTo>
                  <a:lnTo>
                    <a:pt x="2235403" y="122008"/>
                  </a:lnTo>
                  <a:lnTo>
                    <a:pt x="2235403" y="127850"/>
                  </a:lnTo>
                  <a:lnTo>
                    <a:pt x="2242909" y="134531"/>
                  </a:lnTo>
                  <a:lnTo>
                    <a:pt x="2247049" y="139954"/>
                  </a:lnTo>
                  <a:lnTo>
                    <a:pt x="2250224" y="146545"/>
                  </a:lnTo>
                  <a:lnTo>
                    <a:pt x="2253729" y="152984"/>
                  </a:lnTo>
                  <a:lnTo>
                    <a:pt x="2258784" y="157937"/>
                  </a:lnTo>
                  <a:lnTo>
                    <a:pt x="2265629" y="162242"/>
                  </a:lnTo>
                  <a:lnTo>
                    <a:pt x="2272157" y="166801"/>
                  </a:lnTo>
                  <a:lnTo>
                    <a:pt x="2278049" y="170256"/>
                  </a:lnTo>
                  <a:lnTo>
                    <a:pt x="2283002" y="171297"/>
                  </a:lnTo>
                  <a:lnTo>
                    <a:pt x="2288019" y="170459"/>
                  </a:lnTo>
                  <a:lnTo>
                    <a:pt x="2298877" y="165455"/>
                  </a:lnTo>
                  <a:lnTo>
                    <a:pt x="2301379" y="160439"/>
                  </a:lnTo>
                  <a:lnTo>
                    <a:pt x="2304719" y="152920"/>
                  </a:lnTo>
                  <a:lnTo>
                    <a:pt x="2308060" y="144551"/>
                  </a:lnTo>
                  <a:lnTo>
                    <a:pt x="2308060" y="129527"/>
                  </a:lnTo>
                  <a:close/>
                </a:path>
                <a:path w="3856990" h="703580">
                  <a:moveTo>
                    <a:pt x="3019831" y="362432"/>
                  </a:moveTo>
                  <a:lnTo>
                    <a:pt x="2986354" y="335000"/>
                  </a:lnTo>
                  <a:lnTo>
                    <a:pt x="2958782" y="329984"/>
                  </a:lnTo>
                  <a:lnTo>
                    <a:pt x="2947924" y="329984"/>
                  </a:lnTo>
                  <a:lnTo>
                    <a:pt x="2944571" y="328307"/>
                  </a:lnTo>
                  <a:lnTo>
                    <a:pt x="2928709" y="328307"/>
                  </a:lnTo>
                  <a:lnTo>
                    <a:pt x="2922028" y="331660"/>
                  </a:lnTo>
                  <a:lnTo>
                    <a:pt x="2912008" y="333324"/>
                  </a:lnTo>
                  <a:lnTo>
                    <a:pt x="2886951" y="336664"/>
                  </a:lnTo>
                  <a:lnTo>
                    <a:pt x="2877121" y="338594"/>
                  </a:lnTo>
                  <a:lnTo>
                    <a:pt x="2866491" y="339585"/>
                  </a:lnTo>
                  <a:lnTo>
                    <a:pt x="2855239" y="339953"/>
                  </a:lnTo>
                  <a:lnTo>
                    <a:pt x="2843517" y="340004"/>
                  </a:lnTo>
                  <a:lnTo>
                    <a:pt x="2831452" y="340398"/>
                  </a:lnTo>
                  <a:lnTo>
                    <a:pt x="2808871" y="342125"/>
                  </a:lnTo>
                  <a:lnTo>
                    <a:pt x="2756662" y="344182"/>
                  </a:lnTo>
                  <a:lnTo>
                    <a:pt x="2713228" y="345020"/>
                  </a:lnTo>
                  <a:lnTo>
                    <a:pt x="2694851" y="346062"/>
                  </a:lnTo>
                  <a:lnTo>
                    <a:pt x="2685034" y="346430"/>
                  </a:lnTo>
                  <a:lnTo>
                    <a:pt x="2676474" y="345859"/>
                  </a:lnTo>
                  <a:lnTo>
                    <a:pt x="2669095" y="345744"/>
                  </a:lnTo>
                  <a:lnTo>
                    <a:pt x="2650883" y="346786"/>
                  </a:lnTo>
                  <a:lnTo>
                    <a:pt x="2629547" y="346468"/>
                  </a:lnTo>
                  <a:lnTo>
                    <a:pt x="2612593" y="347268"/>
                  </a:lnTo>
                  <a:lnTo>
                    <a:pt x="2593619" y="347649"/>
                  </a:lnTo>
                  <a:lnTo>
                    <a:pt x="2558618" y="348729"/>
                  </a:lnTo>
                  <a:lnTo>
                    <a:pt x="2549423" y="349402"/>
                  </a:lnTo>
                  <a:lnTo>
                    <a:pt x="2540063" y="349770"/>
                  </a:lnTo>
                  <a:lnTo>
                    <a:pt x="2530310" y="349199"/>
                  </a:lnTo>
                  <a:lnTo>
                    <a:pt x="2519629" y="348856"/>
                  </a:lnTo>
                  <a:lnTo>
                    <a:pt x="2502001" y="351307"/>
                  </a:lnTo>
                  <a:lnTo>
                    <a:pt x="2492718" y="350024"/>
                  </a:lnTo>
                  <a:lnTo>
                    <a:pt x="2488996" y="349681"/>
                  </a:lnTo>
                  <a:lnTo>
                    <a:pt x="2456815" y="350862"/>
                  </a:lnTo>
                  <a:lnTo>
                    <a:pt x="2435796" y="350151"/>
                  </a:lnTo>
                  <a:lnTo>
                    <a:pt x="2397493" y="342861"/>
                  </a:lnTo>
                  <a:lnTo>
                    <a:pt x="2373287" y="327482"/>
                  </a:lnTo>
                  <a:lnTo>
                    <a:pt x="2364155" y="322592"/>
                  </a:lnTo>
                  <a:lnTo>
                    <a:pt x="2356586" y="319024"/>
                  </a:lnTo>
                  <a:lnTo>
                    <a:pt x="2350274" y="318439"/>
                  </a:lnTo>
                  <a:lnTo>
                    <a:pt x="2344902" y="322465"/>
                  </a:lnTo>
                  <a:lnTo>
                    <a:pt x="2342781" y="328218"/>
                  </a:lnTo>
                  <a:lnTo>
                    <a:pt x="2342921" y="335305"/>
                  </a:lnTo>
                  <a:lnTo>
                    <a:pt x="2345715" y="343484"/>
                  </a:lnTo>
                  <a:lnTo>
                    <a:pt x="2351570" y="352539"/>
                  </a:lnTo>
                  <a:lnTo>
                    <a:pt x="2359088" y="359219"/>
                  </a:lnTo>
                  <a:lnTo>
                    <a:pt x="2360765" y="361721"/>
                  </a:lnTo>
                  <a:lnTo>
                    <a:pt x="2366619" y="369239"/>
                  </a:lnTo>
                  <a:lnTo>
                    <a:pt x="2370785" y="375094"/>
                  </a:lnTo>
                  <a:lnTo>
                    <a:pt x="2379967" y="378421"/>
                  </a:lnTo>
                  <a:lnTo>
                    <a:pt x="2381643" y="384276"/>
                  </a:lnTo>
                  <a:lnTo>
                    <a:pt x="2383307" y="388454"/>
                  </a:lnTo>
                  <a:lnTo>
                    <a:pt x="2391664" y="390956"/>
                  </a:lnTo>
                  <a:lnTo>
                    <a:pt x="2397506" y="396811"/>
                  </a:lnTo>
                  <a:lnTo>
                    <a:pt x="2403360" y="401815"/>
                  </a:lnTo>
                  <a:lnTo>
                    <a:pt x="2410041" y="404317"/>
                  </a:lnTo>
                  <a:lnTo>
                    <a:pt x="2421534" y="409892"/>
                  </a:lnTo>
                  <a:lnTo>
                    <a:pt x="2428011" y="412559"/>
                  </a:lnTo>
                  <a:lnTo>
                    <a:pt x="2435733" y="414451"/>
                  </a:lnTo>
                  <a:lnTo>
                    <a:pt x="2445956" y="415175"/>
                  </a:lnTo>
                  <a:lnTo>
                    <a:pt x="2453652" y="413880"/>
                  </a:lnTo>
                  <a:lnTo>
                    <a:pt x="2472156" y="408482"/>
                  </a:lnTo>
                  <a:lnTo>
                    <a:pt x="2479370" y="407670"/>
                  </a:lnTo>
                  <a:lnTo>
                    <a:pt x="2486444" y="407606"/>
                  </a:lnTo>
                  <a:lnTo>
                    <a:pt x="2495245" y="406615"/>
                  </a:lnTo>
                  <a:lnTo>
                    <a:pt x="2516517" y="403707"/>
                  </a:lnTo>
                  <a:lnTo>
                    <a:pt x="2523629" y="403263"/>
                  </a:lnTo>
                  <a:lnTo>
                    <a:pt x="2532011" y="403136"/>
                  </a:lnTo>
                  <a:lnTo>
                    <a:pt x="2541168" y="403479"/>
                  </a:lnTo>
                  <a:lnTo>
                    <a:pt x="2547848" y="403479"/>
                  </a:lnTo>
                  <a:lnTo>
                    <a:pt x="2556205" y="404317"/>
                  </a:lnTo>
                  <a:lnTo>
                    <a:pt x="2562885" y="402640"/>
                  </a:lnTo>
                  <a:lnTo>
                    <a:pt x="2569934" y="401789"/>
                  </a:lnTo>
                  <a:lnTo>
                    <a:pt x="2589669" y="402297"/>
                  </a:lnTo>
                  <a:lnTo>
                    <a:pt x="2600477" y="400977"/>
                  </a:lnTo>
                  <a:lnTo>
                    <a:pt x="2610129" y="400710"/>
                  </a:lnTo>
                  <a:lnTo>
                    <a:pt x="2620632" y="400761"/>
                  </a:lnTo>
                  <a:lnTo>
                    <a:pt x="2630665" y="400507"/>
                  </a:lnTo>
                  <a:lnTo>
                    <a:pt x="2638895" y="399313"/>
                  </a:lnTo>
                  <a:lnTo>
                    <a:pt x="2649118" y="397421"/>
                  </a:lnTo>
                  <a:lnTo>
                    <a:pt x="2659253" y="397319"/>
                  </a:lnTo>
                  <a:lnTo>
                    <a:pt x="2676474" y="398475"/>
                  </a:lnTo>
                  <a:lnTo>
                    <a:pt x="2686697" y="398208"/>
                  </a:lnTo>
                  <a:lnTo>
                    <a:pt x="2703385" y="397065"/>
                  </a:lnTo>
                  <a:lnTo>
                    <a:pt x="2752471" y="395973"/>
                  </a:lnTo>
                  <a:lnTo>
                    <a:pt x="2772841" y="395033"/>
                  </a:lnTo>
                  <a:lnTo>
                    <a:pt x="2782430" y="394906"/>
                  </a:lnTo>
                  <a:lnTo>
                    <a:pt x="2797721" y="396900"/>
                  </a:lnTo>
                  <a:lnTo>
                    <a:pt x="2807398" y="396494"/>
                  </a:lnTo>
                  <a:lnTo>
                    <a:pt x="2818028" y="395617"/>
                  </a:lnTo>
                  <a:lnTo>
                    <a:pt x="2828493" y="395135"/>
                  </a:lnTo>
                  <a:lnTo>
                    <a:pt x="2889466" y="395135"/>
                  </a:lnTo>
                  <a:lnTo>
                    <a:pt x="2902623" y="397014"/>
                  </a:lnTo>
                  <a:lnTo>
                    <a:pt x="2912249" y="397014"/>
                  </a:lnTo>
                  <a:lnTo>
                    <a:pt x="2931579" y="394423"/>
                  </a:lnTo>
                  <a:lnTo>
                    <a:pt x="2944076" y="394893"/>
                  </a:lnTo>
                  <a:lnTo>
                    <a:pt x="2962033" y="395439"/>
                  </a:lnTo>
                  <a:lnTo>
                    <a:pt x="2971000" y="394398"/>
                  </a:lnTo>
                  <a:lnTo>
                    <a:pt x="2981375" y="392899"/>
                  </a:lnTo>
                  <a:lnTo>
                    <a:pt x="2993860" y="391795"/>
                  </a:lnTo>
                  <a:lnTo>
                    <a:pt x="2999702" y="391795"/>
                  </a:lnTo>
                  <a:lnTo>
                    <a:pt x="3008896" y="385114"/>
                  </a:lnTo>
                  <a:lnTo>
                    <a:pt x="3012236" y="383438"/>
                  </a:lnTo>
                  <a:lnTo>
                    <a:pt x="3016415" y="380936"/>
                  </a:lnTo>
                  <a:lnTo>
                    <a:pt x="3016415" y="376758"/>
                  </a:lnTo>
                  <a:lnTo>
                    <a:pt x="3019742" y="367576"/>
                  </a:lnTo>
                  <a:lnTo>
                    <a:pt x="3019831" y="362432"/>
                  </a:lnTo>
                  <a:close/>
                </a:path>
                <a:path w="3856990" h="703580">
                  <a:moveTo>
                    <a:pt x="3682225" y="220980"/>
                  </a:moveTo>
                  <a:lnTo>
                    <a:pt x="3682174" y="215900"/>
                  </a:lnTo>
                  <a:lnTo>
                    <a:pt x="3678834" y="208280"/>
                  </a:lnTo>
                  <a:lnTo>
                    <a:pt x="3680498" y="208280"/>
                  </a:lnTo>
                  <a:lnTo>
                    <a:pt x="3673818" y="199390"/>
                  </a:lnTo>
                  <a:lnTo>
                    <a:pt x="3669030" y="194310"/>
                  </a:lnTo>
                  <a:lnTo>
                    <a:pt x="3663696" y="190500"/>
                  </a:lnTo>
                  <a:lnTo>
                    <a:pt x="3660940" y="187960"/>
                  </a:lnTo>
                  <a:lnTo>
                    <a:pt x="3658197" y="185420"/>
                  </a:lnTo>
                  <a:lnTo>
                    <a:pt x="3652951" y="181610"/>
                  </a:lnTo>
                  <a:lnTo>
                    <a:pt x="3646868" y="176530"/>
                  </a:lnTo>
                  <a:lnTo>
                    <a:pt x="3639464" y="172720"/>
                  </a:lnTo>
                  <a:lnTo>
                    <a:pt x="3631908" y="168910"/>
                  </a:lnTo>
                  <a:lnTo>
                    <a:pt x="3625380" y="167640"/>
                  </a:lnTo>
                  <a:lnTo>
                    <a:pt x="3610965" y="165100"/>
                  </a:lnTo>
                  <a:lnTo>
                    <a:pt x="3604234" y="165100"/>
                  </a:lnTo>
                  <a:lnTo>
                    <a:pt x="3597821" y="166370"/>
                  </a:lnTo>
                  <a:lnTo>
                    <a:pt x="3594481" y="168910"/>
                  </a:lnTo>
                  <a:lnTo>
                    <a:pt x="3590302" y="176530"/>
                  </a:lnTo>
                  <a:lnTo>
                    <a:pt x="3576929" y="177800"/>
                  </a:lnTo>
                  <a:lnTo>
                    <a:pt x="3566909" y="180340"/>
                  </a:lnTo>
                  <a:lnTo>
                    <a:pt x="3558565" y="181610"/>
                  </a:lnTo>
                  <a:lnTo>
                    <a:pt x="3547110" y="181610"/>
                  </a:lnTo>
                  <a:lnTo>
                    <a:pt x="3540912" y="184150"/>
                  </a:lnTo>
                  <a:lnTo>
                    <a:pt x="3533940" y="185420"/>
                  </a:lnTo>
                  <a:lnTo>
                    <a:pt x="3525151" y="184150"/>
                  </a:lnTo>
                  <a:lnTo>
                    <a:pt x="3517938" y="184150"/>
                  </a:lnTo>
                  <a:lnTo>
                    <a:pt x="3510115" y="186690"/>
                  </a:lnTo>
                  <a:lnTo>
                    <a:pt x="3501656" y="187960"/>
                  </a:lnTo>
                  <a:lnTo>
                    <a:pt x="3482784" y="187960"/>
                  </a:lnTo>
                  <a:lnTo>
                    <a:pt x="3444976" y="168910"/>
                  </a:lnTo>
                  <a:lnTo>
                    <a:pt x="3444976" y="166370"/>
                  </a:lnTo>
                  <a:lnTo>
                    <a:pt x="3465360" y="143510"/>
                  </a:lnTo>
                  <a:lnTo>
                    <a:pt x="3470656" y="139700"/>
                  </a:lnTo>
                  <a:lnTo>
                    <a:pt x="3475634" y="132080"/>
                  </a:lnTo>
                  <a:lnTo>
                    <a:pt x="3479215" y="120650"/>
                  </a:lnTo>
                  <a:lnTo>
                    <a:pt x="3478492" y="114300"/>
                  </a:lnTo>
                  <a:lnTo>
                    <a:pt x="3474732" y="107950"/>
                  </a:lnTo>
                  <a:lnTo>
                    <a:pt x="3469233" y="101600"/>
                  </a:lnTo>
                  <a:lnTo>
                    <a:pt x="3463353" y="96520"/>
                  </a:lnTo>
                  <a:lnTo>
                    <a:pt x="3456140" y="90170"/>
                  </a:lnTo>
                  <a:lnTo>
                    <a:pt x="3448939" y="86360"/>
                  </a:lnTo>
                  <a:lnTo>
                    <a:pt x="3442665" y="83820"/>
                  </a:lnTo>
                  <a:lnTo>
                    <a:pt x="3438283" y="78740"/>
                  </a:lnTo>
                  <a:lnTo>
                    <a:pt x="3436620" y="73660"/>
                  </a:lnTo>
                  <a:lnTo>
                    <a:pt x="3428263" y="69850"/>
                  </a:lnTo>
                  <a:lnTo>
                    <a:pt x="3418243" y="68580"/>
                  </a:lnTo>
                  <a:lnTo>
                    <a:pt x="3409048" y="67310"/>
                  </a:lnTo>
                  <a:lnTo>
                    <a:pt x="3404882" y="67310"/>
                  </a:lnTo>
                  <a:lnTo>
                    <a:pt x="3394849" y="62230"/>
                  </a:lnTo>
                  <a:lnTo>
                    <a:pt x="3384677" y="60960"/>
                  </a:lnTo>
                  <a:lnTo>
                    <a:pt x="3374186" y="62230"/>
                  </a:lnTo>
                  <a:lnTo>
                    <a:pt x="3365258" y="66040"/>
                  </a:lnTo>
                  <a:lnTo>
                    <a:pt x="3359785" y="74930"/>
                  </a:lnTo>
                  <a:lnTo>
                    <a:pt x="3360039" y="80010"/>
                  </a:lnTo>
                  <a:lnTo>
                    <a:pt x="3363112" y="83820"/>
                  </a:lnTo>
                  <a:lnTo>
                    <a:pt x="3368700" y="87630"/>
                  </a:lnTo>
                  <a:lnTo>
                    <a:pt x="3384321" y="95250"/>
                  </a:lnTo>
                  <a:lnTo>
                    <a:pt x="3391624" y="99060"/>
                  </a:lnTo>
                  <a:lnTo>
                    <a:pt x="3396577" y="104140"/>
                  </a:lnTo>
                  <a:lnTo>
                    <a:pt x="3397377" y="109220"/>
                  </a:lnTo>
                  <a:lnTo>
                    <a:pt x="3394849" y="118110"/>
                  </a:lnTo>
                  <a:lnTo>
                    <a:pt x="3392246" y="128270"/>
                  </a:lnTo>
                  <a:lnTo>
                    <a:pt x="3389490" y="137160"/>
                  </a:lnTo>
                  <a:lnTo>
                    <a:pt x="3386505" y="144780"/>
                  </a:lnTo>
                  <a:lnTo>
                    <a:pt x="3383165" y="151130"/>
                  </a:lnTo>
                  <a:lnTo>
                    <a:pt x="3382327" y="156210"/>
                  </a:lnTo>
                  <a:lnTo>
                    <a:pt x="3376485" y="162560"/>
                  </a:lnTo>
                  <a:lnTo>
                    <a:pt x="3371469" y="168910"/>
                  </a:lnTo>
                  <a:lnTo>
                    <a:pt x="3373145" y="171450"/>
                  </a:lnTo>
                  <a:lnTo>
                    <a:pt x="3362287" y="182880"/>
                  </a:lnTo>
                  <a:lnTo>
                    <a:pt x="3361448" y="186690"/>
                  </a:lnTo>
                  <a:lnTo>
                    <a:pt x="3358108" y="193040"/>
                  </a:lnTo>
                  <a:lnTo>
                    <a:pt x="3355594" y="199390"/>
                  </a:lnTo>
                  <a:lnTo>
                    <a:pt x="3351428" y="201930"/>
                  </a:lnTo>
                  <a:lnTo>
                    <a:pt x="3348926" y="208280"/>
                  </a:lnTo>
                  <a:lnTo>
                    <a:pt x="3347250" y="214630"/>
                  </a:lnTo>
                  <a:lnTo>
                    <a:pt x="3341395" y="215900"/>
                  </a:lnTo>
                  <a:lnTo>
                    <a:pt x="3338893" y="224790"/>
                  </a:lnTo>
                  <a:lnTo>
                    <a:pt x="3338068" y="229870"/>
                  </a:lnTo>
                  <a:lnTo>
                    <a:pt x="3332226" y="233680"/>
                  </a:lnTo>
                  <a:lnTo>
                    <a:pt x="3328873" y="240030"/>
                  </a:lnTo>
                  <a:lnTo>
                    <a:pt x="3323958" y="247650"/>
                  </a:lnTo>
                  <a:lnTo>
                    <a:pt x="3318433" y="256540"/>
                  </a:lnTo>
                  <a:lnTo>
                    <a:pt x="3312896" y="264160"/>
                  </a:lnTo>
                  <a:lnTo>
                    <a:pt x="3307994" y="269240"/>
                  </a:lnTo>
                  <a:lnTo>
                    <a:pt x="3303816" y="271780"/>
                  </a:lnTo>
                  <a:lnTo>
                    <a:pt x="3297974" y="278130"/>
                  </a:lnTo>
                  <a:lnTo>
                    <a:pt x="3294634" y="285750"/>
                  </a:lnTo>
                  <a:lnTo>
                    <a:pt x="3288792" y="290830"/>
                  </a:lnTo>
                  <a:lnTo>
                    <a:pt x="3284613" y="295910"/>
                  </a:lnTo>
                  <a:lnTo>
                    <a:pt x="3278771" y="303530"/>
                  </a:lnTo>
                  <a:lnTo>
                    <a:pt x="3277095" y="306070"/>
                  </a:lnTo>
                  <a:lnTo>
                    <a:pt x="3268751" y="311150"/>
                  </a:lnTo>
                  <a:lnTo>
                    <a:pt x="3263722" y="320040"/>
                  </a:lnTo>
                  <a:lnTo>
                    <a:pt x="3259556" y="322580"/>
                  </a:lnTo>
                  <a:lnTo>
                    <a:pt x="3253702" y="327660"/>
                  </a:lnTo>
                  <a:lnTo>
                    <a:pt x="3250361" y="328930"/>
                  </a:lnTo>
                  <a:lnTo>
                    <a:pt x="3247034" y="335280"/>
                  </a:lnTo>
                  <a:lnTo>
                    <a:pt x="3242018" y="342900"/>
                  </a:lnTo>
                  <a:lnTo>
                    <a:pt x="3233661" y="346710"/>
                  </a:lnTo>
                  <a:lnTo>
                    <a:pt x="3225317" y="351790"/>
                  </a:lnTo>
                  <a:lnTo>
                    <a:pt x="3227819" y="351790"/>
                  </a:lnTo>
                  <a:lnTo>
                    <a:pt x="3220301" y="359410"/>
                  </a:lnTo>
                  <a:lnTo>
                    <a:pt x="3213620" y="364490"/>
                  </a:lnTo>
                  <a:lnTo>
                    <a:pt x="3211944" y="369570"/>
                  </a:lnTo>
                  <a:lnTo>
                    <a:pt x="3206927" y="372110"/>
                  </a:lnTo>
                  <a:lnTo>
                    <a:pt x="3197745" y="378460"/>
                  </a:lnTo>
                  <a:lnTo>
                    <a:pt x="3201085" y="379730"/>
                  </a:lnTo>
                  <a:lnTo>
                    <a:pt x="3194405" y="387350"/>
                  </a:lnTo>
                  <a:lnTo>
                    <a:pt x="3189401" y="393700"/>
                  </a:lnTo>
                  <a:lnTo>
                    <a:pt x="3186061" y="397510"/>
                  </a:lnTo>
                  <a:lnTo>
                    <a:pt x="3183559" y="403860"/>
                  </a:lnTo>
                  <a:lnTo>
                    <a:pt x="3183191" y="410210"/>
                  </a:lnTo>
                  <a:lnTo>
                    <a:pt x="3186988" y="416560"/>
                  </a:lnTo>
                  <a:lnTo>
                    <a:pt x="3192830" y="421640"/>
                  </a:lnTo>
                  <a:lnTo>
                    <a:pt x="3198584" y="422910"/>
                  </a:lnTo>
                  <a:lnTo>
                    <a:pt x="3205264" y="422910"/>
                  </a:lnTo>
                  <a:lnTo>
                    <a:pt x="3207766" y="420370"/>
                  </a:lnTo>
                  <a:lnTo>
                    <a:pt x="3218624" y="415290"/>
                  </a:lnTo>
                  <a:lnTo>
                    <a:pt x="3223641" y="412750"/>
                  </a:lnTo>
                  <a:lnTo>
                    <a:pt x="3231985" y="410210"/>
                  </a:lnTo>
                  <a:lnTo>
                    <a:pt x="3236163" y="405130"/>
                  </a:lnTo>
                  <a:lnTo>
                    <a:pt x="3238665" y="401320"/>
                  </a:lnTo>
                  <a:lnTo>
                    <a:pt x="3247860" y="396240"/>
                  </a:lnTo>
                  <a:lnTo>
                    <a:pt x="3252038" y="393700"/>
                  </a:lnTo>
                  <a:lnTo>
                    <a:pt x="3257880" y="388620"/>
                  </a:lnTo>
                  <a:lnTo>
                    <a:pt x="3257880" y="383540"/>
                  </a:lnTo>
                  <a:lnTo>
                    <a:pt x="3267075" y="381000"/>
                  </a:lnTo>
                  <a:lnTo>
                    <a:pt x="3273755" y="377190"/>
                  </a:lnTo>
                  <a:lnTo>
                    <a:pt x="3280422" y="367030"/>
                  </a:lnTo>
                  <a:lnTo>
                    <a:pt x="3286277" y="359410"/>
                  </a:lnTo>
                  <a:lnTo>
                    <a:pt x="3290468" y="360680"/>
                  </a:lnTo>
                  <a:lnTo>
                    <a:pt x="3291128" y="359410"/>
                  </a:lnTo>
                  <a:lnTo>
                    <a:pt x="3293795" y="354330"/>
                  </a:lnTo>
                  <a:lnTo>
                    <a:pt x="3297136" y="349250"/>
                  </a:lnTo>
                  <a:lnTo>
                    <a:pt x="3301314" y="344170"/>
                  </a:lnTo>
                  <a:lnTo>
                    <a:pt x="3307156" y="341630"/>
                  </a:lnTo>
                  <a:lnTo>
                    <a:pt x="3314674" y="339090"/>
                  </a:lnTo>
                  <a:lnTo>
                    <a:pt x="3311334" y="332740"/>
                  </a:lnTo>
                  <a:lnTo>
                    <a:pt x="3320529" y="327660"/>
                  </a:lnTo>
                  <a:lnTo>
                    <a:pt x="3326371" y="325120"/>
                  </a:lnTo>
                  <a:lnTo>
                    <a:pt x="3328873" y="316230"/>
                  </a:lnTo>
                  <a:lnTo>
                    <a:pt x="3332226" y="313690"/>
                  </a:lnTo>
                  <a:lnTo>
                    <a:pt x="3344748" y="299720"/>
                  </a:lnTo>
                  <a:lnTo>
                    <a:pt x="3350590" y="293370"/>
                  </a:lnTo>
                  <a:lnTo>
                    <a:pt x="3349752" y="290830"/>
                  </a:lnTo>
                  <a:lnTo>
                    <a:pt x="3357270" y="285750"/>
                  </a:lnTo>
                  <a:lnTo>
                    <a:pt x="3361448" y="281940"/>
                  </a:lnTo>
                  <a:lnTo>
                    <a:pt x="3366465" y="281940"/>
                  </a:lnTo>
                  <a:lnTo>
                    <a:pt x="3370630" y="271780"/>
                  </a:lnTo>
                  <a:lnTo>
                    <a:pt x="3374834" y="264160"/>
                  </a:lnTo>
                  <a:lnTo>
                    <a:pt x="3381083" y="257810"/>
                  </a:lnTo>
                  <a:lnTo>
                    <a:pt x="3387318" y="250190"/>
                  </a:lnTo>
                  <a:lnTo>
                    <a:pt x="3391522" y="245110"/>
                  </a:lnTo>
                  <a:lnTo>
                    <a:pt x="3395611" y="240030"/>
                  </a:lnTo>
                  <a:lnTo>
                    <a:pt x="3401123" y="236220"/>
                  </a:lnTo>
                  <a:lnTo>
                    <a:pt x="3407257" y="232410"/>
                  </a:lnTo>
                  <a:lnTo>
                    <a:pt x="3413239" y="227330"/>
                  </a:lnTo>
                  <a:lnTo>
                    <a:pt x="3419919" y="223520"/>
                  </a:lnTo>
                  <a:lnTo>
                    <a:pt x="3432441" y="224790"/>
                  </a:lnTo>
                  <a:lnTo>
                    <a:pt x="3480892" y="224790"/>
                  </a:lnTo>
                  <a:lnTo>
                    <a:pt x="3488867" y="227330"/>
                  </a:lnTo>
                  <a:lnTo>
                    <a:pt x="3508603" y="224790"/>
                  </a:lnTo>
                  <a:lnTo>
                    <a:pt x="3513531" y="223520"/>
                  </a:lnTo>
                  <a:lnTo>
                    <a:pt x="3518471" y="222250"/>
                  </a:lnTo>
                  <a:lnTo>
                    <a:pt x="3562743" y="222250"/>
                  </a:lnTo>
                  <a:lnTo>
                    <a:pt x="3566909" y="247650"/>
                  </a:lnTo>
                  <a:lnTo>
                    <a:pt x="3563569" y="256540"/>
                  </a:lnTo>
                  <a:lnTo>
                    <a:pt x="3561067" y="261620"/>
                  </a:lnTo>
                  <a:lnTo>
                    <a:pt x="3557079" y="267970"/>
                  </a:lnTo>
                  <a:lnTo>
                    <a:pt x="3553028" y="275590"/>
                  </a:lnTo>
                  <a:lnTo>
                    <a:pt x="3549434" y="280670"/>
                  </a:lnTo>
                  <a:lnTo>
                    <a:pt x="3546868" y="285750"/>
                  </a:lnTo>
                  <a:lnTo>
                    <a:pt x="3542995" y="295910"/>
                  </a:lnTo>
                  <a:lnTo>
                    <a:pt x="3539147" y="303530"/>
                  </a:lnTo>
                  <a:lnTo>
                    <a:pt x="3535591" y="308610"/>
                  </a:lnTo>
                  <a:lnTo>
                    <a:pt x="3532670" y="312420"/>
                  </a:lnTo>
                  <a:lnTo>
                    <a:pt x="3527056" y="318770"/>
                  </a:lnTo>
                  <a:lnTo>
                    <a:pt x="3523475" y="325120"/>
                  </a:lnTo>
                  <a:lnTo>
                    <a:pt x="3521151" y="330200"/>
                  </a:lnTo>
                  <a:lnTo>
                    <a:pt x="3519309" y="334010"/>
                  </a:lnTo>
                  <a:lnTo>
                    <a:pt x="3513925" y="341630"/>
                  </a:lnTo>
                  <a:lnTo>
                    <a:pt x="3510115" y="346710"/>
                  </a:lnTo>
                  <a:lnTo>
                    <a:pt x="3507549" y="351790"/>
                  </a:lnTo>
                  <a:lnTo>
                    <a:pt x="3505936" y="355600"/>
                  </a:lnTo>
                  <a:lnTo>
                    <a:pt x="3500932" y="367030"/>
                  </a:lnTo>
                  <a:lnTo>
                    <a:pt x="3498431" y="369570"/>
                  </a:lnTo>
                  <a:lnTo>
                    <a:pt x="3492589" y="374650"/>
                  </a:lnTo>
                  <a:lnTo>
                    <a:pt x="3485896" y="381000"/>
                  </a:lnTo>
                  <a:lnTo>
                    <a:pt x="3483394" y="387350"/>
                  </a:lnTo>
                  <a:lnTo>
                    <a:pt x="3480054" y="393700"/>
                  </a:lnTo>
                  <a:lnTo>
                    <a:pt x="3475317" y="400050"/>
                  </a:lnTo>
                  <a:lnTo>
                    <a:pt x="3470440" y="405130"/>
                  </a:lnTo>
                  <a:lnTo>
                    <a:pt x="3466185" y="410210"/>
                  </a:lnTo>
                  <a:lnTo>
                    <a:pt x="3463353" y="415290"/>
                  </a:lnTo>
                  <a:lnTo>
                    <a:pt x="3459683" y="422910"/>
                  </a:lnTo>
                  <a:lnTo>
                    <a:pt x="3455301" y="429260"/>
                  </a:lnTo>
                  <a:lnTo>
                    <a:pt x="3450780" y="433070"/>
                  </a:lnTo>
                  <a:lnTo>
                    <a:pt x="3446640" y="438150"/>
                  </a:lnTo>
                  <a:lnTo>
                    <a:pt x="3441547" y="443230"/>
                  </a:lnTo>
                  <a:lnTo>
                    <a:pt x="3436620" y="449580"/>
                  </a:lnTo>
                  <a:lnTo>
                    <a:pt x="3432314" y="454660"/>
                  </a:lnTo>
                  <a:lnTo>
                    <a:pt x="3429114" y="459740"/>
                  </a:lnTo>
                  <a:lnTo>
                    <a:pt x="3424834" y="464820"/>
                  </a:lnTo>
                  <a:lnTo>
                    <a:pt x="3420643" y="469900"/>
                  </a:lnTo>
                  <a:lnTo>
                    <a:pt x="3416300" y="474980"/>
                  </a:lnTo>
                  <a:lnTo>
                    <a:pt x="3411563" y="478790"/>
                  </a:lnTo>
                  <a:lnTo>
                    <a:pt x="3407283" y="483870"/>
                  </a:lnTo>
                  <a:lnTo>
                    <a:pt x="3403003" y="490220"/>
                  </a:lnTo>
                  <a:lnTo>
                    <a:pt x="3398405" y="495300"/>
                  </a:lnTo>
                  <a:lnTo>
                    <a:pt x="3387242" y="504190"/>
                  </a:lnTo>
                  <a:lnTo>
                    <a:pt x="3382010" y="510540"/>
                  </a:lnTo>
                  <a:lnTo>
                    <a:pt x="3377565" y="515620"/>
                  </a:lnTo>
                  <a:lnTo>
                    <a:pt x="3373983" y="519430"/>
                  </a:lnTo>
                  <a:lnTo>
                    <a:pt x="3368268" y="524510"/>
                  </a:lnTo>
                  <a:lnTo>
                    <a:pt x="3364052" y="529590"/>
                  </a:lnTo>
                  <a:lnTo>
                    <a:pt x="3359988" y="534670"/>
                  </a:lnTo>
                  <a:lnTo>
                    <a:pt x="3354768" y="537210"/>
                  </a:lnTo>
                  <a:lnTo>
                    <a:pt x="3348558" y="542290"/>
                  </a:lnTo>
                  <a:lnTo>
                    <a:pt x="3343376" y="547370"/>
                  </a:lnTo>
                  <a:lnTo>
                    <a:pt x="3338665" y="552450"/>
                  </a:lnTo>
                  <a:lnTo>
                    <a:pt x="3333877" y="556260"/>
                  </a:lnTo>
                  <a:lnTo>
                    <a:pt x="3328505" y="560070"/>
                  </a:lnTo>
                  <a:lnTo>
                    <a:pt x="3318383" y="567690"/>
                  </a:lnTo>
                  <a:lnTo>
                    <a:pt x="3313011" y="572770"/>
                  </a:lnTo>
                  <a:lnTo>
                    <a:pt x="3308667" y="577850"/>
                  </a:lnTo>
                  <a:lnTo>
                    <a:pt x="3303397" y="581660"/>
                  </a:lnTo>
                  <a:lnTo>
                    <a:pt x="3297504" y="584200"/>
                  </a:lnTo>
                  <a:lnTo>
                    <a:pt x="3291294" y="589280"/>
                  </a:lnTo>
                  <a:lnTo>
                    <a:pt x="3286582" y="591820"/>
                  </a:lnTo>
                  <a:lnTo>
                    <a:pt x="3281261" y="595630"/>
                  </a:lnTo>
                  <a:lnTo>
                    <a:pt x="3275317" y="600710"/>
                  </a:lnTo>
                  <a:lnTo>
                    <a:pt x="3268751" y="604520"/>
                  </a:lnTo>
                  <a:lnTo>
                    <a:pt x="3262998" y="607060"/>
                  </a:lnTo>
                  <a:lnTo>
                    <a:pt x="3256623" y="610870"/>
                  </a:lnTo>
                  <a:lnTo>
                    <a:pt x="3250882" y="614680"/>
                  </a:lnTo>
                  <a:lnTo>
                    <a:pt x="3247034" y="618490"/>
                  </a:lnTo>
                  <a:lnTo>
                    <a:pt x="3239363" y="623570"/>
                  </a:lnTo>
                  <a:lnTo>
                    <a:pt x="3232721" y="627380"/>
                  </a:lnTo>
                  <a:lnTo>
                    <a:pt x="3227171" y="629920"/>
                  </a:lnTo>
                  <a:lnTo>
                    <a:pt x="3222802" y="632460"/>
                  </a:lnTo>
                  <a:lnTo>
                    <a:pt x="3217151" y="636270"/>
                  </a:lnTo>
                  <a:lnTo>
                    <a:pt x="3211423" y="637540"/>
                  </a:lnTo>
                  <a:lnTo>
                    <a:pt x="3205530" y="640080"/>
                  </a:lnTo>
                  <a:lnTo>
                    <a:pt x="3199422" y="645160"/>
                  </a:lnTo>
                  <a:lnTo>
                    <a:pt x="3193973" y="650240"/>
                  </a:lnTo>
                  <a:lnTo>
                    <a:pt x="3187204" y="655320"/>
                  </a:lnTo>
                  <a:lnTo>
                    <a:pt x="3180270" y="659130"/>
                  </a:lnTo>
                  <a:lnTo>
                    <a:pt x="3174365" y="661670"/>
                  </a:lnTo>
                  <a:lnTo>
                    <a:pt x="3166618" y="664210"/>
                  </a:lnTo>
                  <a:lnTo>
                    <a:pt x="3159429" y="669290"/>
                  </a:lnTo>
                  <a:lnTo>
                    <a:pt x="3154273" y="674370"/>
                  </a:lnTo>
                  <a:lnTo>
                    <a:pt x="3152648" y="681990"/>
                  </a:lnTo>
                  <a:lnTo>
                    <a:pt x="3152648" y="695960"/>
                  </a:lnTo>
                  <a:lnTo>
                    <a:pt x="3163493" y="702310"/>
                  </a:lnTo>
                  <a:lnTo>
                    <a:pt x="3170720" y="703580"/>
                  </a:lnTo>
                  <a:lnTo>
                    <a:pt x="3179267" y="703580"/>
                  </a:lnTo>
                  <a:lnTo>
                    <a:pt x="3188284" y="701040"/>
                  </a:lnTo>
                  <a:lnTo>
                    <a:pt x="3196907" y="697230"/>
                  </a:lnTo>
                  <a:lnTo>
                    <a:pt x="3205022" y="693420"/>
                  </a:lnTo>
                  <a:lnTo>
                    <a:pt x="3213608" y="690880"/>
                  </a:lnTo>
                  <a:lnTo>
                    <a:pt x="3221571" y="687070"/>
                  </a:lnTo>
                  <a:lnTo>
                    <a:pt x="3233648" y="680720"/>
                  </a:lnTo>
                  <a:lnTo>
                    <a:pt x="3240748" y="678180"/>
                  </a:lnTo>
                  <a:lnTo>
                    <a:pt x="3256203" y="668020"/>
                  </a:lnTo>
                  <a:lnTo>
                    <a:pt x="3262503" y="662940"/>
                  </a:lnTo>
                  <a:lnTo>
                    <a:pt x="3269665" y="659130"/>
                  </a:lnTo>
                  <a:lnTo>
                    <a:pt x="3276993" y="655320"/>
                  </a:lnTo>
                  <a:lnTo>
                    <a:pt x="3283775" y="651510"/>
                  </a:lnTo>
                  <a:lnTo>
                    <a:pt x="3297771" y="641350"/>
                  </a:lnTo>
                  <a:lnTo>
                    <a:pt x="3304451" y="637540"/>
                  </a:lnTo>
                  <a:lnTo>
                    <a:pt x="3310509" y="633730"/>
                  </a:lnTo>
                  <a:lnTo>
                    <a:pt x="3314662" y="629920"/>
                  </a:lnTo>
                  <a:lnTo>
                    <a:pt x="3320631" y="624840"/>
                  </a:lnTo>
                  <a:lnTo>
                    <a:pt x="3327997" y="619760"/>
                  </a:lnTo>
                  <a:lnTo>
                    <a:pt x="3336391" y="614680"/>
                  </a:lnTo>
                  <a:lnTo>
                    <a:pt x="3341954" y="610870"/>
                  </a:lnTo>
                  <a:lnTo>
                    <a:pt x="3347669" y="607060"/>
                  </a:lnTo>
                  <a:lnTo>
                    <a:pt x="3354006" y="600710"/>
                  </a:lnTo>
                  <a:lnTo>
                    <a:pt x="3361448" y="595630"/>
                  </a:lnTo>
                  <a:lnTo>
                    <a:pt x="3368065" y="589280"/>
                  </a:lnTo>
                  <a:lnTo>
                    <a:pt x="3374910" y="584200"/>
                  </a:lnTo>
                  <a:lnTo>
                    <a:pt x="3381298" y="579120"/>
                  </a:lnTo>
                  <a:lnTo>
                    <a:pt x="3386505" y="575310"/>
                  </a:lnTo>
                  <a:lnTo>
                    <a:pt x="3391624" y="570230"/>
                  </a:lnTo>
                  <a:lnTo>
                    <a:pt x="3398621" y="562610"/>
                  </a:lnTo>
                  <a:lnTo>
                    <a:pt x="3406241" y="556260"/>
                  </a:lnTo>
                  <a:lnTo>
                    <a:pt x="3413239" y="552450"/>
                  </a:lnTo>
                  <a:lnTo>
                    <a:pt x="3422421" y="548640"/>
                  </a:lnTo>
                  <a:lnTo>
                    <a:pt x="3423259" y="542290"/>
                  </a:lnTo>
                  <a:lnTo>
                    <a:pt x="3426599" y="539750"/>
                  </a:lnTo>
                  <a:lnTo>
                    <a:pt x="3430765" y="537210"/>
                  </a:lnTo>
                  <a:lnTo>
                    <a:pt x="3434943" y="532130"/>
                  </a:lnTo>
                  <a:lnTo>
                    <a:pt x="3439960" y="527050"/>
                  </a:lnTo>
                  <a:lnTo>
                    <a:pt x="3442462" y="523240"/>
                  </a:lnTo>
                  <a:lnTo>
                    <a:pt x="3444976" y="523240"/>
                  </a:lnTo>
                  <a:lnTo>
                    <a:pt x="3452482" y="514350"/>
                  </a:lnTo>
                  <a:lnTo>
                    <a:pt x="3455835" y="510540"/>
                  </a:lnTo>
                  <a:lnTo>
                    <a:pt x="3456660" y="508000"/>
                  </a:lnTo>
                  <a:lnTo>
                    <a:pt x="3470021" y="497840"/>
                  </a:lnTo>
                  <a:lnTo>
                    <a:pt x="3472523" y="494030"/>
                  </a:lnTo>
                  <a:lnTo>
                    <a:pt x="3477539" y="488950"/>
                  </a:lnTo>
                  <a:lnTo>
                    <a:pt x="3484219" y="481330"/>
                  </a:lnTo>
                  <a:lnTo>
                    <a:pt x="3484219" y="478790"/>
                  </a:lnTo>
                  <a:lnTo>
                    <a:pt x="3489236" y="473710"/>
                  </a:lnTo>
                  <a:lnTo>
                    <a:pt x="3494748" y="467360"/>
                  </a:lnTo>
                  <a:lnTo>
                    <a:pt x="3500818" y="459740"/>
                  </a:lnTo>
                  <a:lnTo>
                    <a:pt x="3506736" y="452120"/>
                  </a:lnTo>
                  <a:lnTo>
                    <a:pt x="3511791" y="447040"/>
                  </a:lnTo>
                  <a:lnTo>
                    <a:pt x="3515131" y="443230"/>
                  </a:lnTo>
                  <a:lnTo>
                    <a:pt x="3520148" y="440690"/>
                  </a:lnTo>
                  <a:lnTo>
                    <a:pt x="3526828" y="424180"/>
                  </a:lnTo>
                  <a:lnTo>
                    <a:pt x="3531832" y="420370"/>
                  </a:lnTo>
                  <a:lnTo>
                    <a:pt x="3534346" y="417830"/>
                  </a:lnTo>
                  <a:lnTo>
                    <a:pt x="3537674" y="414020"/>
                  </a:lnTo>
                  <a:lnTo>
                    <a:pt x="3537674" y="407670"/>
                  </a:lnTo>
                  <a:lnTo>
                    <a:pt x="3550208" y="400050"/>
                  </a:lnTo>
                  <a:lnTo>
                    <a:pt x="3548545" y="392430"/>
                  </a:lnTo>
                  <a:lnTo>
                    <a:pt x="3555212" y="388620"/>
                  </a:lnTo>
                  <a:lnTo>
                    <a:pt x="3562337" y="383540"/>
                  </a:lnTo>
                  <a:lnTo>
                    <a:pt x="3567112" y="377190"/>
                  </a:lnTo>
                  <a:lnTo>
                    <a:pt x="3570960" y="368300"/>
                  </a:lnTo>
                  <a:lnTo>
                    <a:pt x="3575266" y="359410"/>
                  </a:lnTo>
                  <a:lnTo>
                    <a:pt x="3578212" y="354330"/>
                  </a:lnTo>
                  <a:lnTo>
                    <a:pt x="3587242" y="339090"/>
                  </a:lnTo>
                  <a:lnTo>
                    <a:pt x="3591128" y="332740"/>
                  </a:lnTo>
                  <a:lnTo>
                    <a:pt x="3593693" y="327660"/>
                  </a:lnTo>
                  <a:lnTo>
                    <a:pt x="3596030" y="321310"/>
                  </a:lnTo>
                  <a:lnTo>
                    <a:pt x="3599472" y="314960"/>
                  </a:lnTo>
                  <a:lnTo>
                    <a:pt x="3605339" y="308610"/>
                  </a:lnTo>
                  <a:lnTo>
                    <a:pt x="3609670" y="302260"/>
                  </a:lnTo>
                  <a:lnTo>
                    <a:pt x="3613683" y="295910"/>
                  </a:lnTo>
                  <a:lnTo>
                    <a:pt x="3617074" y="287020"/>
                  </a:lnTo>
                  <a:lnTo>
                    <a:pt x="3619538" y="281940"/>
                  </a:lnTo>
                  <a:lnTo>
                    <a:pt x="3622916" y="275590"/>
                  </a:lnTo>
                  <a:lnTo>
                    <a:pt x="3627247" y="269240"/>
                  </a:lnTo>
                  <a:lnTo>
                    <a:pt x="3631273" y="262890"/>
                  </a:lnTo>
                  <a:lnTo>
                    <a:pt x="3633736" y="255270"/>
                  </a:lnTo>
                  <a:lnTo>
                    <a:pt x="3636657" y="250190"/>
                  </a:lnTo>
                  <a:lnTo>
                    <a:pt x="3642703" y="245110"/>
                  </a:lnTo>
                  <a:lnTo>
                    <a:pt x="3651580" y="241300"/>
                  </a:lnTo>
                  <a:lnTo>
                    <a:pt x="3662972" y="234950"/>
                  </a:lnTo>
                  <a:lnTo>
                    <a:pt x="3671366" y="231140"/>
                  </a:lnTo>
                  <a:lnTo>
                    <a:pt x="3678199" y="226060"/>
                  </a:lnTo>
                  <a:lnTo>
                    <a:pt x="3681222" y="222250"/>
                  </a:lnTo>
                  <a:lnTo>
                    <a:pt x="3682225" y="220980"/>
                  </a:lnTo>
                  <a:close/>
                </a:path>
                <a:path w="3856990" h="703580">
                  <a:moveTo>
                    <a:pt x="3778224" y="146050"/>
                  </a:moveTo>
                  <a:lnTo>
                    <a:pt x="3772382" y="142240"/>
                  </a:lnTo>
                  <a:lnTo>
                    <a:pt x="3772382" y="123190"/>
                  </a:lnTo>
                  <a:lnTo>
                    <a:pt x="3766528" y="121920"/>
                  </a:lnTo>
                  <a:lnTo>
                    <a:pt x="3761511" y="113030"/>
                  </a:lnTo>
                  <a:lnTo>
                    <a:pt x="3757028" y="107950"/>
                  </a:lnTo>
                  <a:lnTo>
                    <a:pt x="3752634" y="105410"/>
                  </a:lnTo>
                  <a:lnTo>
                    <a:pt x="3748709" y="102870"/>
                  </a:lnTo>
                  <a:lnTo>
                    <a:pt x="3745649" y="99060"/>
                  </a:lnTo>
                  <a:lnTo>
                    <a:pt x="3743147" y="91440"/>
                  </a:lnTo>
                  <a:lnTo>
                    <a:pt x="3737292" y="88900"/>
                  </a:lnTo>
                  <a:lnTo>
                    <a:pt x="3725608" y="86360"/>
                  </a:lnTo>
                  <a:lnTo>
                    <a:pt x="3721582" y="85090"/>
                  </a:lnTo>
                  <a:lnTo>
                    <a:pt x="3708222" y="78740"/>
                  </a:lnTo>
                  <a:lnTo>
                    <a:pt x="3701389" y="76200"/>
                  </a:lnTo>
                  <a:lnTo>
                    <a:pt x="3695446" y="74930"/>
                  </a:lnTo>
                  <a:lnTo>
                    <a:pt x="3681057" y="69850"/>
                  </a:lnTo>
                  <a:lnTo>
                    <a:pt x="3674656" y="66040"/>
                  </a:lnTo>
                  <a:lnTo>
                    <a:pt x="3667010" y="62230"/>
                  </a:lnTo>
                  <a:lnTo>
                    <a:pt x="3660457" y="60960"/>
                  </a:lnTo>
                  <a:lnTo>
                    <a:pt x="3655161" y="62230"/>
                  </a:lnTo>
                  <a:lnTo>
                    <a:pt x="3639578" y="62230"/>
                  </a:lnTo>
                  <a:lnTo>
                    <a:pt x="3635400" y="71120"/>
                  </a:lnTo>
                  <a:lnTo>
                    <a:pt x="3631234" y="78740"/>
                  </a:lnTo>
                  <a:lnTo>
                    <a:pt x="3639578" y="81280"/>
                  </a:lnTo>
                  <a:lnTo>
                    <a:pt x="3667150" y="102870"/>
                  </a:lnTo>
                  <a:lnTo>
                    <a:pt x="3673691" y="106680"/>
                  </a:lnTo>
                  <a:lnTo>
                    <a:pt x="3677577" y="110490"/>
                  </a:lnTo>
                  <a:lnTo>
                    <a:pt x="3681463" y="115570"/>
                  </a:lnTo>
                  <a:lnTo>
                    <a:pt x="3688016" y="120650"/>
                  </a:lnTo>
                  <a:lnTo>
                    <a:pt x="3693833" y="124460"/>
                  </a:lnTo>
                  <a:lnTo>
                    <a:pt x="3698252" y="130810"/>
                  </a:lnTo>
                  <a:lnTo>
                    <a:pt x="3702342" y="135890"/>
                  </a:lnTo>
                  <a:lnTo>
                    <a:pt x="3707231" y="140970"/>
                  </a:lnTo>
                  <a:lnTo>
                    <a:pt x="3712426" y="147320"/>
                  </a:lnTo>
                  <a:lnTo>
                    <a:pt x="3716832" y="154940"/>
                  </a:lnTo>
                  <a:lnTo>
                    <a:pt x="3720617" y="162560"/>
                  </a:lnTo>
                  <a:lnTo>
                    <a:pt x="3723932" y="167640"/>
                  </a:lnTo>
                  <a:lnTo>
                    <a:pt x="3729990" y="175260"/>
                  </a:lnTo>
                  <a:lnTo>
                    <a:pt x="3736670" y="180340"/>
                  </a:lnTo>
                  <a:lnTo>
                    <a:pt x="3743668" y="182880"/>
                  </a:lnTo>
                  <a:lnTo>
                    <a:pt x="3750665" y="184150"/>
                  </a:lnTo>
                  <a:lnTo>
                    <a:pt x="3757345" y="184150"/>
                  </a:lnTo>
                  <a:lnTo>
                    <a:pt x="3763187" y="179070"/>
                  </a:lnTo>
                  <a:lnTo>
                    <a:pt x="3769880" y="173990"/>
                  </a:lnTo>
                  <a:lnTo>
                    <a:pt x="3775722" y="168910"/>
                  </a:lnTo>
                  <a:lnTo>
                    <a:pt x="3774059" y="163830"/>
                  </a:lnTo>
                  <a:lnTo>
                    <a:pt x="3776561" y="152400"/>
                  </a:lnTo>
                  <a:lnTo>
                    <a:pt x="3778224" y="146050"/>
                  </a:lnTo>
                  <a:close/>
                </a:path>
                <a:path w="3856990" h="703580">
                  <a:moveTo>
                    <a:pt x="3856850" y="88900"/>
                  </a:moveTo>
                  <a:lnTo>
                    <a:pt x="3855897" y="82550"/>
                  </a:lnTo>
                  <a:lnTo>
                    <a:pt x="3851719" y="62230"/>
                  </a:lnTo>
                  <a:lnTo>
                    <a:pt x="3849217" y="57150"/>
                  </a:lnTo>
                  <a:lnTo>
                    <a:pt x="3847554" y="52070"/>
                  </a:lnTo>
                  <a:lnTo>
                    <a:pt x="3840035" y="44450"/>
                  </a:lnTo>
                  <a:lnTo>
                    <a:pt x="3834180" y="39370"/>
                  </a:lnTo>
                  <a:lnTo>
                    <a:pt x="3830840" y="36830"/>
                  </a:lnTo>
                  <a:lnTo>
                    <a:pt x="3814140" y="26670"/>
                  </a:lnTo>
                  <a:lnTo>
                    <a:pt x="3807460" y="21590"/>
                  </a:lnTo>
                  <a:lnTo>
                    <a:pt x="3802443" y="20320"/>
                  </a:lnTo>
                  <a:lnTo>
                    <a:pt x="3795572" y="19050"/>
                  </a:lnTo>
                  <a:lnTo>
                    <a:pt x="3789502" y="15240"/>
                  </a:lnTo>
                  <a:lnTo>
                    <a:pt x="3783419" y="12700"/>
                  </a:lnTo>
                  <a:lnTo>
                    <a:pt x="3776561" y="11430"/>
                  </a:lnTo>
                  <a:lnTo>
                    <a:pt x="3767518" y="8890"/>
                  </a:lnTo>
                  <a:lnTo>
                    <a:pt x="3759428" y="5080"/>
                  </a:lnTo>
                  <a:lnTo>
                    <a:pt x="3752596" y="2540"/>
                  </a:lnTo>
                  <a:lnTo>
                    <a:pt x="3747325" y="1270"/>
                  </a:lnTo>
                  <a:lnTo>
                    <a:pt x="3730307" y="0"/>
                  </a:lnTo>
                  <a:lnTo>
                    <a:pt x="3719652" y="1270"/>
                  </a:lnTo>
                  <a:lnTo>
                    <a:pt x="3713848" y="5080"/>
                  </a:lnTo>
                  <a:lnTo>
                    <a:pt x="3711410" y="10160"/>
                  </a:lnTo>
                  <a:lnTo>
                    <a:pt x="3711067" y="15240"/>
                  </a:lnTo>
                  <a:lnTo>
                    <a:pt x="3713708" y="17780"/>
                  </a:lnTo>
                  <a:lnTo>
                    <a:pt x="3719157" y="21590"/>
                  </a:lnTo>
                  <a:lnTo>
                    <a:pt x="3727272" y="25400"/>
                  </a:lnTo>
                  <a:lnTo>
                    <a:pt x="3756507" y="40640"/>
                  </a:lnTo>
                  <a:lnTo>
                    <a:pt x="3762197" y="44450"/>
                  </a:lnTo>
                  <a:lnTo>
                    <a:pt x="3766947" y="48260"/>
                  </a:lnTo>
                  <a:lnTo>
                    <a:pt x="3771074" y="53340"/>
                  </a:lnTo>
                  <a:lnTo>
                    <a:pt x="3778770" y="63500"/>
                  </a:lnTo>
                  <a:lnTo>
                    <a:pt x="3787800" y="73660"/>
                  </a:lnTo>
                  <a:lnTo>
                    <a:pt x="3790746" y="78740"/>
                  </a:lnTo>
                  <a:lnTo>
                    <a:pt x="3793109" y="83820"/>
                  </a:lnTo>
                  <a:lnTo>
                    <a:pt x="3797122" y="88900"/>
                  </a:lnTo>
                  <a:lnTo>
                    <a:pt x="3801910" y="95250"/>
                  </a:lnTo>
                  <a:lnTo>
                    <a:pt x="3806621" y="101600"/>
                  </a:lnTo>
                  <a:lnTo>
                    <a:pt x="3812400" y="109220"/>
                  </a:lnTo>
                  <a:lnTo>
                    <a:pt x="3818407" y="113030"/>
                  </a:lnTo>
                  <a:lnTo>
                    <a:pt x="3824579" y="115570"/>
                  </a:lnTo>
                  <a:lnTo>
                    <a:pt x="3830840" y="115570"/>
                  </a:lnTo>
                  <a:lnTo>
                    <a:pt x="3842537" y="114300"/>
                  </a:lnTo>
                  <a:lnTo>
                    <a:pt x="3852494" y="99060"/>
                  </a:lnTo>
                  <a:lnTo>
                    <a:pt x="3855377" y="93980"/>
                  </a:lnTo>
                  <a:lnTo>
                    <a:pt x="3856850" y="889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05396" y="1909140"/>
              <a:ext cx="185981" cy="206070"/>
            </a:xfrm>
            <a:prstGeom prst="rect">
              <a:avLst/>
            </a:prstGeom>
          </p:spPr>
        </p:pic>
        <p:pic>
          <p:nvPicPr>
            <p:cNvPr id="47" name="object 47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805179" y="1934756"/>
              <a:ext cx="456974" cy="1139455"/>
            </a:xfrm>
            <a:prstGeom prst="rect">
              <a:avLst/>
            </a:prstGeom>
          </p:spPr>
        </p:pic>
        <p:pic>
          <p:nvPicPr>
            <p:cNvPr id="48" name="object 48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05179" y="950024"/>
              <a:ext cx="456974" cy="1139417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9916741" y="1909141"/>
              <a:ext cx="185969" cy="206070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9445958" y="950037"/>
              <a:ext cx="456981" cy="1139408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445958" y="1934756"/>
              <a:ext cx="456981" cy="1139460"/>
            </a:xfrm>
            <a:prstGeom prst="rect">
              <a:avLst/>
            </a:prstGeom>
          </p:spPr>
        </p:pic>
        <p:sp>
          <p:nvSpPr>
            <p:cNvPr id="52" name="object 52" descr=""/>
            <p:cNvSpPr/>
            <p:nvPr/>
          </p:nvSpPr>
          <p:spPr>
            <a:xfrm>
              <a:off x="1201502" y="2981701"/>
              <a:ext cx="8296275" cy="0"/>
            </a:xfrm>
            <a:custGeom>
              <a:avLst/>
              <a:gdLst/>
              <a:ahLst/>
              <a:cxnLst/>
              <a:rect l="l" t="t" r="r" b="b"/>
              <a:pathLst>
                <a:path w="8296275" h="0">
                  <a:moveTo>
                    <a:pt x="8296071" y="0"/>
                  </a:moveTo>
                  <a:lnTo>
                    <a:pt x="0" y="0"/>
                  </a:lnTo>
                </a:path>
              </a:pathLst>
            </a:custGeom>
            <a:ln w="730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255270" y="2805796"/>
              <a:ext cx="8181340" cy="0"/>
            </a:xfrm>
            <a:custGeom>
              <a:avLst/>
              <a:gdLst/>
              <a:ahLst/>
              <a:cxnLst/>
              <a:rect l="l" t="t" r="r" b="b"/>
              <a:pathLst>
                <a:path w="8181340" h="0">
                  <a:moveTo>
                    <a:pt x="8180768" y="0"/>
                  </a:moveTo>
                  <a:lnTo>
                    <a:pt x="0" y="0"/>
                  </a:lnTo>
                </a:path>
              </a:pathLst>
            </a:custGeom>
            <a:ln w="36537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230264" y="1101243"/>
              <a:ext cx="8267700" cy="0"/>
            </a:xfrm>
            <a:custGeom>
              <a:avLst/>
              <a:gdLst/>
              <a:ahLst/>
              <a:cxnLst/>
              <a:rect l="l" t="t" r="r" b="b"/>
              <a:pathLst>
                <a:path w="8267700" h="0">
                  <a:moveTo>
                    <a:pt x="0" y="0"/>
                  </a:moveTo>
                  <a:lnTo>
                    <a:pt x="8267306" y="0"/>
                  </a:lnTo>
                </a:path>
              </a:pathLst>
            </a:custGeom>
            <a:ln w="730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255265" y="1277146"/>
              <a:ext cx="8181340" cy="0"/>
            </a:xfrm>
            <a:custGeom>
              <a:avLst/>
              <a:gdLst/>
              <a:ahLst/>
              <a:cxnLst/>
              <a:rect l="l" t="t" r="r" b="b"/>
              <a:pathLst>
                <a:path w="8181340" h="0">
                  <a:moveTo>
                    <a:pt x="0" y="0"/>
                  </a:moveTo>
                  <a:lnTo>
                    <a:pt x="8180768" y="0"/>
                  </a:lnTo>
                </a:path>
              </a:pathLst>
            </a:custGeom>
            <a:ln w="36537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814271" y="575590"/>
              <a:ext cx="2305685" cy="1183005"/>
            </a:xfrm>
            <a:custGeom>
              <a:avLst/>
              <a:gdLst/>
              <a:ahLst/>
              <a:cxnLst/>
              <a:rect l="l" t="t" r="r" b="b"/>
              <a:pathLst>
                <a:path w="2305685" h="1183005">
                  <a:moveTo>
                    <a:pt x="2194102" y="0"/>
                  </a:moveTo>
                  <a:lnTo>
                    <a:pt x="0" y="265747"/>
                  </a:lnTo>
                  <a:lnTo>
                    <a:pt x="111061" y="1182674"/>
                  </a:lnTo>
                  <a:lnTo>
                    <a:pt x="2305151" y="916940"/>
                  </a:lnTo>
                  <a:lnTo>
                    <a:pt x="2194102" y="0"/>
                  </a:lnTo>
                  <a:close/>
                </a:path>
              </a:pathLst>
            </a:custGeom>
            <a:solidFill>
              <a:srgbClr val="C2262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087431" y="934203"/>
              <a:ext cx="681723" cy="652780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1796884" y="841781"/>
              <a:ext cx="1085850" cy="659130"/>
            </a:xfrm>
            <a:custGeom>
              <a:avLst/>
              <a:gdLst/>
              <a:ahLst/>
              <a:cxnLst/>
              <a:rect l="l" t="t" r="r" b="b"/>
              <a:pathLst>
                <a:path w="1085850" h="659130">
                  <a:moveTo>
                    <a:pt x="556602" y="178460"/>
                  </a:moveTo>
                  <a:lnTo>
                    <a:pt x="556018" y="174650"/>
                  </a:lnTo>
                  <a:lnTo>
                    <a:pt x="553999" y="165760"/>
                  </a:lnTo>
                  <a:lnTo>
                    <a:pt x="553224" y="164490"/>
                  </a:lnTo>
                  <a:lnTo>
                    <a:pt x="550125" y="159410"/>
                  </a:lnTo>
                  <a:lnTo>
                    <a:pt x="544906" y="151790"/>
                  </a:lnTo>
                  <a:lnTo>
                    <a:pt x="538861" y="146710"/>
                  </a:lnTo>
                  <a:lnTo>
                    <a:pt x="530098" y="140360"/>
                  </a:lnTo>
                  <a:lnTo>
                    <a:pt x="515632" y="134010"/>
                  </a:lnTo>
                  <a:lnTo>
                    <a:pt x="490918" y="121310"/>
                  </a:lnTo>
                  <a:lnTo>
                    <a:pt x="488696" y="120040"/>
                  </a:lnTo>
                  <a:lnTo>
                    <a:pt x="485571" y="117500"/>
                  </a:lnTo>
                  <a:lnTo>
                    <a:pt x="483362" y="116230"/>
                  </a:lnTo>
                  <a:lnTo>
                    <a:pt x="467652" y="111150"/>
                  </a:lnTo>
                  <a:lnTo>
                    <a:pt x="466191" y="111150"/>
                  </a:lnTo>
                  <a:lnTo>
                    <a:pt x="462483" y="108610"/>
                  </a:lnTo>
                  <a:lnTo>
                    <a:pt x="458292" y="108610"/>
                  </a:lnTo>
                  <a:lnTo>
                    <a:pt x="452513" y="106070"/>
                  </a:lnTo>
                  <a:lnTo>
                    <a:pt x="444715" y="104800"/>
                  </a:lnTo>
                  <a:lnTo>
                    <a:pt x="439191" y="104800"/>
                  </a:lnTo>
                  <a:lnTo>
                    <a:pt x="428282" y="106070"/>
                  </a:lnTo>
                  <a:lnTo>
                    <a:pt x="424548" y="110566"/>
                  </a:lnTo>
                  <a:lnTo>
                    <a:pt x="424548" y="174650"/>
                  </a:lnTo>
                  <a:lnTo>
                    <a:pt x="424535" y="183540"/>
                  </a:lnTo>
                  <a:lnTo>
                    <a:pt x="424345" y="189890"/>
                  </a:lnTo>
                  <a:lnTo>
                    <a:pt x="423443" y="197510"/>
                  </a:lnTo>
                  <a:lnTo>
                    <a:pt x="417245" y="196811"/>
                  </a:lnTo>
                  <a:lnTo>
                    <a:pt x="417245" y="236880"/>
                  </a:lnTo>
                  <a:lnTo>
                    <a:pt x="412724" y="262280"/>
                  </a:lnTo>
                  <a:lnTo>
                    <a:pt x="408038" y="263550"/>
                  </a:lnTo>
                  <a:lnTo>
                    <a:pt x="395122" y="264820"/>
                  </a:lnTo>
                  <a:lnTo>
                    <a:pt x="331698" y="277520"/>
                  </a:lnTo>
                  <a:lnTo>
                    <a:pt x="319239" y="281330"/>
                  </a:lnTo>
                  <a:lnTo>
                    <a:pt x="300278" y="287680"/>
                  </a:lnTo>
                  <a:lnTo>
                    <a:pt x="281178" y="292760"/>
                  </a:lnTo>
                  <a:lnTo>
                    <a:pt x="268287" y="296570"/>
                  </a:lnTo>
                  <a:lnTo>
                    <a:pt x="263525" y="296570"/>
                  </a:lnTo>
                  <a:lnTo>
                    <a:pt x="261785" y="282600"/>
                  </a:lnTo>
                  <a:lnTo>
                    <a:pt x="258089" y="274980"/>
                  </a:lnTo>
                  <a:lnTo>
                    <a:pt x="257835" y="272440"/>
                  </a:lnTo>
                  <a:lnTo>
                    <a:pt x="274650" y="274980"/>
                  </a:lnTo>
                  <a:lnTo>
                    <a:pt x="282841" y="273710"/>
                  </a:lnTo>
                  <a:lnTo>
                    <a:pt x="284784" y="272440"/>
                  </a:lnTo>
                  <a:lnTo>
                    <a:pt x="299783" y="264820"/>
                  </a:lnTo>
                  <a:lnTo>
                    <a:pt x="312369" y="262280"/>
                  </a:lnTo>
                  <a:lnTo>
                    <a:pt x="337413" y="255930"/>
                  </a:lnTo>
                  <a:lnTo>
                    <a:pt x="364642" y="249580"/>
                  </a:lnTo>
                  <a:lnTo>
                    <a:pt x="390131" y="244500"/>
                  </a:lnTo>
                  <a:lnTo>
                    <a:pt x="409740" y="238150"/>
                  </a:lnTo>
                  <a:lnTo>
                    <a:pt x="416471" y="236880"/>
                  </a:lnTo>
                  <a:lnTo>
                    <a:pt x="417245" y="236880"/>
                  </a:lnTo>
                  <a:lnTo>
                    <a:pt x="417245" y="196811"/>
                  </a:lnTo>
                  <a:lnTo>
                    <a:pt x="412216" y="196240"/>
                  </a:lnTo>
                  <a:lnTo>
                    <a:pt x="407225" y="193700"/>
                  </a:lnTo>
                  <a:lnTo>
                    <a:pt x="402056" y="192430"/>
                  </a:lnTo>
                  <a:lnTo>
                    <a:pt x="377291" y="192430"/>
                  </a:lnTo>
                  <a:lnTo>
                    <a:pt x="353339" y="191160"/>
                  </a:lnTo>
                  <a:lnTo>
                    <a:pt x="345300" y="191160"/>
                  </a:lnTo>
                  <a:lnTo>
                    <a:pt x="344360" y="193700"/>
                  </a:lnTo>
                  <a:lnTo>
                    <a:pt x="338404" y="196240"/>
                  </a:lnTo>
                  <a:lnTo>
                    <a:pt x="336435" y="197510"/>
                  </a:lnTo>
                  <a:lnTo>
                    <a:pt x="330911" y="197510"/>
                  </a:lnTo>
                  <a:lnTo>
                    <a:pt x="327240" y="201320"/>
                  </a:lnTo>
                  <a:lnTo>
                    <a:pt x="324586" y="202590"/>
                  </a:lnTo>
                  <a:lnTo>
                    <a:pt x="312407" y="210210"/>
                  </a:lnTo>
                  <a:lnTo>
                    <a:pt x="309778" y="210210"/>
                  </a:lnTo>
                  <a:lnTo>
                    <a:pt x="253415" y="230530"/>
                  </a:lnTo>
                  <a:lnTo>
                    <a:pt x="247269" y="230530"/>
                  </a:lnTo>
                  <a:lnTo>
                    <a:pt x="243649" y="224180"/>
                  </a:lnTo>
                  <a:lnTo>
                    <a:pt x="241020" y="219100"/>
                  </a:lnTo>
                  <a:lnTo>
                    <a:pt x="240030" y="211480"/>
                  </a:lnTo>
                  <a:lnTo>
                    <a:pt x="240652" y="210210"/>
                  </a:lnTo>
                  <a:lnTo>
                    <a:pt x="249542" y="206400"/>
                  </a:lnTo>
                  <a:lnTo>
                    <a:pt x="253377" y="205130"/>
                  </a:lnTo>
                  <a:lnTo>
                    <a:pt x="288315" y="193700"/>
                  </a:lnTo>
                  <a:lnTo>
                    <a:pt x="298373" y="191160"/>
                  </a:lnTo>
                  <a:lnTo>
                    <a:pt x="358546" y="174650"/>
                  </a:lnTo>
                  <a:lnTo>
                    <a:pt x="391502" y="169570"/>
                  </a:lnTo>
                  <a:lnTo>
                    <a:pt x="407987" y="167030"/>
                  </a:lnTo>
                  <a:lnTo>
                    <a:pt x="421525" y="164490"/>
                  </a:lnTo>
                  <a:lnTo>
                    <a:pt x="423646" y="164490"/>
                  </a:lnTo>
                  <a:lnTo>
                    <a:pt x="424383" y="170840"/>
                  </a:lnTo>
                  <a:lnTo>
                    <a:pt x="424548" y="174650"/>
                  </a:lnTo>
                  <a:lnTo>
                    <a:pt x="424548" y="110566"/>
                  </a:lnTo>
                  <a:lnTo>
                    <a:pt x="419836" y="116230"/>
                  </a:lnTo>
                  <a:lnTo>
                    <a:pt x="418566" y="116230"/>
                  </a:lnTo>
                  <a:lnTo>
                    <a:pt x="407162" y="120040"/>
                  </a:lnTo>
                  <a:lnTo>
                    <a:pt x="352679" y="131470"/>
                  </a:lnTo>
                  <a:lnTo>
                    <a:pt x="351396" y="132740"/>
                  </a:lnTo>
                  <a:lnTo>
                    <a:pt x="343154" y="132740"/>
                  </a:lnTo>
                  <a:lnTo>
                    <a:pt x="329095" y="135280"/>
                  </a:lnTo>
                  <a:lnTo>
                    <a:pt x="285127" y="144170"/>
                  </a:lnTo>
                  <a:lnTo>
                    <a:pt x="270306" y="146710"/>
                  </a:lnTo>
                  <a:lnTo>
                    <a:pt x="268935" y="147980"/>
                  </a:lnTo>
                  <a:lnTo>
                    <a:pt x="249529" y="153060"/>
                  </a:lnTo>
                  <a:lnTo>
                    <a:pt x="246799" y="153060"/>
                  </a:lnTo>
                  <a:lnTo>
                    <a:pt x="189255" y="168300"/>
                  </a:lnTo>
                  <a:lnTo>
                    <a:pt x="170040" y="169570"/>
                  </a:lnTo>
                  <a:lnTo>
                    <a:pt x="167335" y="163220"/>
                  </a:lnTo>
                  <a:lnTo>
                    <a:pt x="166484" y="161950"/>
                  </a:lnTo>
                  <a:lnTo>
                    <a:pt x="160616" y="159410"/>
                  </a:lnTo>
                  <a:lnTo>
                    <a:pt x="156895" y="156870"/>
                  </a:lnTo>
                  <a:lnTo>
                    <a:pt x="148018" y="146710"/>
                  </a:lnTo>
                  <a:lnTo>
                    <a:pt x="144030" y="142900"/>
                  </a:lnTo>
                  <a:lnTo>
                    <a:pt x="155752" y="142900"/>
                  </a:lnTo>
                  <a:lnTo>
                    <a:pt x="161315" y="141630"/>
                  </a:lnTo>
                  <a:lnTo>
                    <a:pt x="178676" y="136550"/>
                  </a:lnTo>
                  <a:lnTo>
                    <a:pt x="184619" y="135280"/>
                  </a:lnTo>
                  <a:lnTo>
                    <a:pt x="189877" y="134010"/>
                  </a:lnTo>
                  <a:lnTo>
                    <a:pt x="205663" y="131470"/>
                  </a:lnTo>
                  <a:lnTo>
                    <a:pt x="210908" y="130200"/>
                  </a:lnTo>
                  <a:lnTo>
                    <a:pt x="214312" y="130200"/>
                  </a:lnTo>
                  <a:lnTo>
                    <a:pt x="228206" y="125120"/>
                  </a:lnTo>
                  <a:lnTo>
                    <a:pt x="231521" y="123850"/>
                  </a:lnTo>
                  <a:lnTo>
                    <a:pt x="288124" y="112420"/>
                  </a:lnTo>
                  <a:lnTo>
                    <a:pt x="289471" y="111150"/>
                  </a:lnTo>
                  <a:lnTo>
                    <a:pt x="294005" y="108610"/>
                  </a:lnTo>
                  <a:lnTo>
                    <a:pt x="295363" y="108610"/>
                  </a:lnTo>
                  <a:lnTo>
                    <a:pt x="305308" y="106070"/>
                  </a:lnTo>
                  <a:lnTo>
                    <a:pt x="320738" y="103530"/>
                  </a:lnTo>
                  <a:lnTo>
                    <a:pt x="336334" y="102260"/>
                  </a:lnTo>
                  <a:lnTo>
                    <a:pt x="346748" y="99720"/>
                  </a:lnTo>
                  <a:lnTo>
                    <a:pt x="405993" y="87020"/>
                  </a:lnTo>
                  <a:lnTo>
                    <a:pt x="414159" y="85750"/>
                  </a:lnTo>
                  <a:lnTo>
                    <a:pt x="415518" y="85750"/>
                  </a:lnTo>
                  <a:lnTo>
                    <a:pt x="426250" y="83210"/>
                  </a:lnTo>
                  <a:lnTo>
                    <a:pt x="443026" y="83210"/>
                  </a:lnTo>
                  <a:lnTo>
                    <a:pt x="458571" y="81940"/>
                  </a:lnTo>
                  <a:lnTo>
                    <a:pt x="463499" y="81940"/>
                  </a:lnTo>
                  <a:lnTo>
                    <a:pt x="478904" y="80670"/>
                  </a:lnTo>
                  <a:lnTo>
                    <a:pt x="483831" y="79400"/>
                  </a:lnTo>
                  <a:lnTo>
                    <a:pt x="485279" y="80670"/>
                  </a:lnTo>
                  <a:lnTo>
                    <a:pt x="494207" y="80670"/>
                  </a:lnTo>
                  <a:lnTo>
                    <a:pt x="496163" y="79400"/>
                  </a:lnTo>
                  <a:lnTo>
                    <a:pt x="500087" y="76860"/>
                  </a:lnTo>
                  <a:lnTo>
                    <a:pt x="502729" y="76860"/>
                  </a:lnTo>
                  <a:lnTo>
                    <a:pt x="510133" y="74320"/>
                  </a:lnTo>
                  <a:lnTo>
                    <a:pt x="511416" y="74320"/>
                  </a:lnTo>
                  <a:lnTo>
                    <a:pt x="518414" y="69240"/>
                  </a:lnTo>
                  <a:lnTo>
                    <a:pt x="524637" y="62890"/>
                  </a:lnTo>
                  <a:lnTo>
                    <a:pt x="523646" y="55270"/>
                  </a:lnTo>
                  <a:lnTo>
                    <a:pt x="521868" y="51460"/>
                  </a:lnTo>
                  <a:lnTo>
                    <a:pt x="520954" y="50190"/>
                  </a:lnTo>
                  <a:lnTo>
                    <a:pt x="521373" y="47650"/>
                  </a:lnTo>
                  <a:lnTo>
                    <a:pt x="487908" y="17170"/>
                  </a:lnTo>
                  <a:lnTo>
                    <a:pt x="475703" y="13360"/>
                  </a:lnTo>
                  <a:lnTo>
                    <a:pt x="469392" y="12090"/>
                  </a:lnTo>
                  <a:lnTo>
                    <a:pt x="455422" y="8280"/>
                  </a:lnTo>
                  <a:lnTo>
                    <a:pt x="445338" y="4470"/>
                  </a:lnTo>
                  <a:lnTo>
                    <a:pt x="435267" y="3200"/>
                  </a:lnTo>
                  <a:lnTo>
                    <a:pt x="421360" y="3200"/>
                  </a:lnTo>
                  <a:lnTo>
                    <a:pt x="418909" y="8280"/>
                  </a:lnTo>
                  <a:lnTo>
                    <a:pt x="415353" y="13360"/>
                  </a:lnTo>
                  <a:lnTo>
                    <a:pt x="410235" y="18440"/>
                  </a:lnTo>
                  <a:lnTo>
                    <a:pt x="403098" y="23520"/>
                  </a:lnTo>
                  <a:lnTo>
                    <a:pt x="397548" y="24790"/>
                  </a:lnTo>
                  <a:lnTo>
                    <a:pt x="379971" y="27330"/>
                  </a:lnTo>
                  <a:lnTo>
                    <a:pt x="373989" y="28600"/>
                  </a:lnTo>
                  <a:lnTo>
                    <a:pt x="323430" y="38760"/>
                  </a:lnTo>
                  <a:lnTo>
                    <a:pt x="267093" y="52730"/>
                  </a:lnTo>
                  <a:lnTo>
                    <a:pt x="246227" y="56540"/>
                  </a:lnTo>
                  <a:lnTo>
                    <a:pt x="189890" y="70510"/>
                  </a:lnTo>
                  <a:lnTo>
                    <a:pt x="106832" y="85750"/>
                  </a:lnTo>
                  <a:lnTo>
                    <a:pt x="101498" y="87020"/>
                  </a:lnTo>
                  <a:lnTo>
                    <a:pt x="93205" y="88290"/>
                  </a:lnTo>
                  <a:lnTo>
                    <a:pt x="84251" y="89560"/>
                  </a:lnTo>
                  <a:lnTo>
                    <a:pt x="76962" y="90830"/>
                  </a:lnTo>
                  <a:lnTo>
                    <a:pt x="50761" y="90830"/>
                  </a:lnTo>
                  <a:lnTo>
                    <a:pt x="47853" y="95910"/>
                  </a:lnTo>
                  <a:lnTo>
                    <a:pt x="45135" y="95910"/>
                  </a:lnTo>
                  <a:lnTo>
                    <a:pt x="46202" y="104800"/>
                  </a:lnTo>
                  <a:lnTo>
                    <a:pt x="49936" y="107340"/>
                  </a:lnTo>
                  <a:lnTo>
                    <a:pt x="59537" y="112420"/>
                  </a:lnTo>
                  <a:lnTo>
                    <a:pt x="64681" y="116230"/>
                  </a:lnTo>
                  <a:lnTo>
                    <a:pt x="86017" y="155600"/>
                  </a:lnTo>
                  <a:lnTo>
                    <a:pt x="87198" y="202590"/>
                  </a:lnTo>
                  <a:lnTo>
                    <a:pt x="87464" y="211480"/>
                  </a:lnTo>
                  <a:lnTo>
                    <a:pt x="77533" y="341020"/>
                  </a:lnTo>
                  <a:lnTo>
                    <a:pt x="65405" y="422300"/>
                  </a:lnTo>
                  <a:lnTo>
                    <a:pt x="50736" y="473100"/>
                  </a:lnTo>
                  <a:lnTo>
                    <a:pt x="44564" y="489610"/>
                  </a:lnTo>
                  <a:lnTo>
                    <a:pt x="20828" y="556920"/>
                  </a:lnTo>
                  <a:lnTo>
                    <a:pt x="16459" y="565810"/>
                  </a:lnTo>
                  <a:lnTo>
                    <a:pt x="9359" y="581050"/>
                  </a:lnTo>
                  <a:lnTo>
                    <a:pt x="2794" y="595020"/>
                  </a:lnTo>
                  <a:lnTo>
                    <a:pt x="62230" y="575970"/>
                  </a:lnTo>
                  <a:lnTo>
                    <a:pt x="103187" y="523900"/>
                  </a:lnTo>
                  <a:lnTo>
                    <a:pt x="111607" y="503580"/>
                  </a:lnTo>
                  <a:lnTo>
                    <a:pt x="115392" y="494690"/>
                  </a:lnTo>
                  <a:lnTo>
                    <a:pt x="117703" y="489610"/>
                  </a:lnTo>
                  <a:lnTo>
                    <a:pt x="119875" y="483260"/>
                  </a:lnTo>
                  <a:lnTo>
                    <a:pt x="122593" y="474370"/>
                  </a:lnTo>
                  <a:lnTo>
                    <a:pt x="125171" y="464210"/>
                  </a:lnTo>
                  <a:lnTo>
                    <a:pt x="126923" y="457860"/>
                  </a:lnTo>
                  <a:lnTo>
                    <a:pt x="142671" y="410870"/>
                  </a:lnTo>
                  <a:lnTo>
                    <a:pt x="144691" y="400710"/>
                  </a:lnTo>
                  <a:lnTo>
                    <a:pt x="147777" y="385470"/>
                  </a:lnTo>
                  <a:lnTo>
                    <a:pt x="150736" y="368960"/>
                  </a:lnTo>
                  <a:lnTo>
                    <a:pt x="152387" y="360070"/>
                  </a:lnTo>
                  <a:lnTo>
                    <a:pt x="153873" y="346100"/>
                  </a:lnTo>
                  <a:lnTo>
                    <a:pt x="157543" y="302920"/>
                  </a:lnTo>
                  <a:lnTo>
                    <a:pt x="158940" y="288950"/>
                  </a:lnTo>
                  <a:lnTo>
                    <a:pt x="164782" y="250850"/>
                  </a:lnTo>
                  <a:lnTo>
                    <a:pt x="165582" y="241960"/>
                  </a:lnTo>
                  <a:lnTo>
                    <a:pt x="166230" y="227990"/>
                  </a:lnTo>
                  <a:lnTo>
                    <a:pt x="167005" y="214020"/>
                  </a:lnTo>
                  <a:lnTo>
                    <a:pt x="168198" y="205130"/>
                  </a:lnTo>
                  <a:lnTo>
                    <a:pt x="169608" y="206400"/>
                  </a:lnTo>
                  <a:lnTo>
                    <a:pt x="170738" y="211480"/>
                  </a:lnTo>
                  <a:lnTo>
                    <a:pt x="172008" y="220370"/>
                  </a:lnTo>
                  <a:lnTo>
                    <a:pt x="173863" y="234340"/>
                  </a:lnTo>
                  <a:lnTo>
                    <a:pt x="177355" y="252120"/>
                  </a:lnTo>
                  <a:lnTo>
                    <a:pt x="190652" y="301650"/>
                  </a:lnTo>
                  <a:lnTo>
                    <a:pt x="221208" y="335940"/>
                  </a:lnTo>
                  <a:lnTo>
                    <a:pt x="253809" y="347370"/>
                  </a:lnTo>
                  <a:lnTo>
                    <a:pt x="255841" y="347370"/>
                  </a:lnTo>
                  <a:lnTo>
                    <a:pt x="265633" y="348640"/>
                  </a:lnTo>
                  <a:lnTo>
                    <a:pt x="312953" y="334670"/>
                  </a:lnTo>
                  <a:lnTo>
                    <a:pt x="359943" y="323240"/>
                  </a:lnTo>
                  <a:lnTo>
                    <a:pt x="366229" y="323240"/>
                  </a:lnTo>
                  <a:lnTo>
                    <a:pt x="368858" y="321970"/>
                  </a:lnTo>
                  <a:lnTo>
                    <a:pt x="382485" y="320700"/>
                  </a:lnTo>
                  <a:lnTo>
                    <a:pt x="395160" y="316890"/>
                  </a:lnTo>
                  <a:lnTo>
                    <a:pt x="400596" y="316890"/>
                  </a:lnTo>
                  <a:lnTo>
                    <a:pt x="413232" y="311810"/>
                  </a:lnTo>
                  <a:lnTo>
                    <a:pt x="415937" y="311810"/>
                  </a:lnTo>
                  <a:lnTo>
                    <a:pt x="421182" y="310540"/>
                  </a:lnTo>
                  <a:lnTo>
                    <a:pt x="436397" y="308000"/>
                  </a:lnTo>
                  <a:lnTo>
                    <a:pt x="440867" y="306730"/>
                  </a:lnTo>
                  <a:lnTo>
                    <a:pt x="441566" y="306730"/>
                  </a:lnTo>
                  <a:lnTo>
                    <a:pt x="459206" y="315620"/>
                  </a:lnTo>
                  <a:lnTo>
                    <a:pt x="463296" y="315620"/>
                  </a:lnTo>
                  <a:lnTo>
                    <a:pt x="469519" y="313080"/>
                  </a:lnTo>
                  <a:lnTo>
                    <a:pt x="477329" y="310540"/>
                  </a:lnTo>
                  <a:lnTo>
                    <a:pt x="484238" y="308000"/>
                  </a:lnTo>
                  <a:lnTo>
                    <a:pt x="485978" y="306730"/>
                  </a:lnTo>
                  <a:lnTo>
                    <a:pt x="487730" y="305460"/>
                  </a:lnTo>
                  <a:lnTo>
                    <a:pt x="498322" y="296570"/>
                  </a:lnTo>
                  <a:lnTo>
                    <a:pt x="499592" y="295300"/>
                  </a:lnTo>
                  <a:lnTo>
                    <a:pt x="506069" y="291490"/>
                  </a:lnTo>
                  <a:lnTo>
                    <a:pt x="513689" y="281330"/>
                  </a:lnTo>
                  <a:lnTo>
                    <a:pt x="514134" y="278790"/>
                  </a:lnTo>
                  <a:lnTo>
                    <a:pt x="515404" y="272440"/>
                  </a:lnTo>
                  <a:lnTo>
                    <a:pt x="517740" y="268630"/>
                  </a:lnTo>
                  <a:lnTo>
                    <a:pt x="519010" y="267360"/>
                  </a:lnTo>
                  <a:lnTo>
                    <a:pt x="520153" y="259740"/>
                  </a:lnTo>
                  <a:lnTo>
                    <a:pt x="520814" y="259740"/>
                  </a:lnTo>
                  <a:lnTo>
                    <a:pt x="522033" y="258470"/>
                  </a:lnTo>
                  <a:lnTo>
                    <a:pt x="523138" y="255930"/>
                  </a:lnTo>
                  <a:lnTo>
                    <a:pt x="524370" y="243230"/>
                  </a:lnTo>
                  <a:lnTo>
                    <a:pt x="525399" y="240690"/>
                  </a:lnTo>
                  <a:lnTo>
                    <a:pt x="525322" y="239420"/>
                  </a:lnTo>
                  <a:lnTo>
                    <a:pt x="526808" y="236880"/>
                  </a:lnTo>
                  <a:lnTo>
                    <a:pt x="527558" y="235610"/>
                  </a:lnTo>
                  <a:lnTo>
                    <a:pt x="528129" y="234340"/>
                  </a:lnTo>
                  <a:lnTo>
                    <a:pt x="528726" y="230530"/>
                  </a:lnTo>
                  <a:lnTo>
                    <a:pt x="528916" y="229260"/>
                  </a:lnTo>
                  <a:lnTo>
                    <a:pt x="530758" y="211480"/>
                  </a:lnTo>
                  <a:lnTo>
                    <a:pt x="531482" y="205130"/>
                  </a:lnTo>
                  <a:lnTo>
                    <a:pt x="535330" y="202590"/>
                  </a:lnTo>
                  <a:lnTo>
                    <a:pt x="541210" y="200050"/>
                  </a:lnTo>
                  <a:lnTo>
                    <a:pt x="545719" y="197510"/>
                  </a:lnTo>
                  <a:lnTo>
                    <a:pt x="548284" y="196240"/>
                  </a:lnTo>
                  <a:lnTo>
                    <a:pt x="554342" y="188620"/>
                  </a:lnTo>
                  <a:lnTo>
                    <a:pt x="555726" y="183540"/>
                  </a:lnTo>
                  <a:lnTo>
                    <a:pt x="556602" y="178460"/>
                  </a:lnTo>
                  <a:close/>
                </a:path>
                <a:path w="1085850" h="659130">
                  <a:moveTo>
                    <a:pt x="646811" y="445160"/>
                  </a:moveTo>
                  <a:lnTo>
                    <a:pt x="645134" y="442620"/>
                  </a:lnTo>
                  <a:lnTo>
                    <a:pt x="639495" y="429920"/>
                  </a:lnTo>
                  <a:lnTo>
                    <a:pt x="638644" y="428650"/>
                  </a:lnTo>
                  <a:lnTo>
                    <a:pt x="637794" y="427380"/>
                  </a:lnTo>
                  <a:lnTo>
                    <a:pt x="637705" y="426110"/>
                  </a:lnTo>
                  <a:lnTo>
                    <a:pt x="636168" y="424840"/>
                  </a:lnTo>
                  <a:lnTo>
                    <a:pt x="626960" y="417220"/>
                  </a:lnTo>
                  <a:lnTo>
                    <a:pt x="620445" y="414680"/>
                  </a:lnTo>
                  <a:lnTo>
                    <a:pt x="608787" y="412140"/>
                  </a:lnTo>
                  <a:lnTo>
                    <a:pt x="596887" y="408330"/>
                  </a:lnTo>
                  <a:lnTo>
                    <a:pt x="589661" y="405790"/>
                  </a:lnTo>
                  <a:lnTo>
                    <a:pt x="578065" y="401980"/>
                  </a:lnTo>
                  <a:lnTo>
                    <a:pt x="565772" y="398170"/>
                  </a:lnTo>
                  <a:lnTo>
                    <a:pt x="554012" y="394360"/>
                  </a:lnTo>
                  <a:lnTo>
                    <a:pt x="541997" y="394360"/>
                  </a:lnTo>
                  <a:lnTo>
                    <a:pt x="536346" y="404520"/>
                  </a:lnTo>
                  <a:lnTo>
                    <a:pt x="534555" y="407060"/>
                  </a:lnTo>
                  <a:lnTo>
                    <a:pt x="531329" y="409600"/>
                  </a:lnTo>
                  <a:lnTo>
                    <a:pt x="525995" y="410870"/>
                  </a:lnTo>
                  <a:lnTo>
                    <a:pt x="518058" y="412140"/>
                  </a:lnTo>
                  <a:lnTo>
                    <a:pt x="507047" y="414680"/>
                  </a:lnTo>
                  <a:lnTo>
                    <a:pt x="463651" y="421030"/>
                  </a:lnTo>
                  <a:lnTo>
                    <a:pt x="457530" y="421030"/>
                  </a:lnTo>
                  <a:lnTo>
                    <a:pt x="438162" y="424840"/>
                  </a:lnTo>
                  <a:lnTo>
                    <a:pt x="432422" y="424840"/>
                  </a:lnTo>
                  <a:lnTo>
                    <a:pt x="440016" y="417220"/>
                  </a:lnTo>
                  <a:lnTo>
                    <a:pt x="451192" y="405790"/>
                  </a:lnTo>
                  <a:lnTo>
                    <a:pt x="463537" y="396900"/>
                  </a:lnTo>
                  <a:lnTo>
                    <a:pt x="474662" y="391820"/>
                  </a:lnTo>
                  <a:lnTo>
                    <a:pt x="475322" y="391820"/>
                  </a:lnTo>
                  <a:lnTo>
                    <a:pt x="479844" y="389280"/>
                  </a:lnTo>
                  <a:lnTo>
                    <a:pt x="489546" y="389280"/>
                  </a:lnTo>
                  <a:lnTo>
                    <a:pt x="492836" y="388010"/>
                  </a:lnTo>
                  <a:lnTo>
                    <a:pt x="499427" y="385470"/>
                  </a:lnTo>
                  <a:lnTo>
                    <a:pt x="504469" y="381660"/>
                  </a:lnTo>
                  <a:lnTo>
                    <a:pt x="507123" y="375310"/>
                  </a:lnTo>
                  <a:lnTo>
                    <a:pt x="508000" y="370230"/>
                  </a:lnTo>
                  <a:lnTo>
                    <a:pt x="507174" y="363880"/>
                  </a:lnTo>
                  <a:lnTo>
                    <a:pt x="500138" y="351180"/>
                  </a:lnTo>
                  <a:lnTo>
                    <a:pt x="499135" y="348640"/>
                  </a:lnTo>
                  <a:lnTo>
                    <a:pt x="435546" y="319430"/>
                  </a:lnTo>
                  <a:lnTo>
                    <a:pt x="429856" y="318160"/>
                  </a:lnTo>
                  <a:lnTo>
                    <a:pt x="402704" y="321970"/>
                  </a:lnTo>
                  <a:lnTo>
                    <a:pt x="401015" y="325780"/>
                  </a:lnTo>
                  <a:lnTo>
                    <a:pt x="394881" y="325780"/>
                  </a:lnTo>
                  <a:lnTo>
                    <a:pt x="392328" y="328320"/>
                  </a:lnTo>
                  <a:lnTo>
                    <a:pt x="394335" y="333400"/>
                  </a:lnTo>
                  <a:lnTo>
                    <a:pt x="394068" y="337210"/>
                  </a:lnTo>
                  <a:lnTo>
                    <a:pt x="386143" y="339750"/>
                  </a:lnTo>
                  <a:lnTo>
                    <a:pt x="378612" y="342290"/>
                  </a:lnTo>
                  <a:lnTo>
                    <a:pt x="366166" y="346100"/>
                  </a:lnTo>
                  <a:lnTo>
                    <a:pt x="353682" y="348640"/>
                  </a:lnTo>
                  <a:lnTo>
                    <a:pt x="285534" y="363880"/>
                  </a:lnTo>
                  <a:lnTo>
                    <a:pt x="226021" y="380390"/>
                  </a:lnTo>
                  <a:lnTo>
                    <a:pt x="219468" y="381660"/>
                  </a:lnTo>
                  <a:lnTo>
                    <a:pt x="206222" y="381660"/>
                  </a:lnTo>
                  <a:lnTo>
                    <a:pt x="199682" y="379120"/>
                  </a:lnTo>
                  <a:lnTo>
                    <a:pt x="196342" y="380390"/>
                  </a:lnTo>
                  <a:lnTo>
                    <a:pt x="187413" y="381660"/>
                  </a:lnTo>
                  <a:lnTo>
                    <a:pt x="188150" y="386740"/>
                  </a:lnTo>
                  <a:lnTo>
                    <a:pt x="189344" y="390550"/>
                  </a:lnTo>
                  <a:lnTo>
                    <a:pt x="192049" y="396900"/>
                  </a:lnTo>
                  <a:lnTo>
                    <a:pt x="193649" y="398170"/>
                  </a:lnTo>
                  <a:lnTo>
                    <a:pt x="205701" y="407060"/>
                  </a:lnTo>
                  <a:lnTo>
                    <a:pt x="207391" y="409600"/>
                  </a:lnTo>
                  <a:lnTo>
                    <a:pt x="218770" y="418490"/>
                  </a:lnTo>
                  <a:lnTo>
                    <a:pt x="235585" y="427380"/>
                  </a:lnTo>
                  <a:lnTo>
                    <a:pt x="254114" y="433730"/>
                  </a:lnTo>
                  <a:lnTo>
                    <a:pt x="270649" y="435000"/>
                  </a:lnTo>
                  <a:lnTo>
                    <a:pt x="282905" y="433730"/>
                  </a:lnTo>
                  <a:lnTo>
                    <a:pt x="291528" y="424840"/>
                  </a:lnTo>
                  <a:lnTo>
                    <a:pt x="293395" y="423570"/>
                  </a:lnTo>
                  <a:lnTo>
                    <a:pt x="309029" y="414680"/>
                  </a:lnTo>
                  <a:lnTo>
                    <a:pt x="333108" y="403250"/>
                  </a:lnTo>
                  <a:lnTo>
                    <a:pt x="355803" y="393090"/>
                  </a:lnTo>
                  <a:lnTo>
                    <a:pt x="367245" y="389280"/>
                  </a:lnTo>
                  <a:lnTo>
                    <a:pt x="370662" y="388010"/>
                  </a:lnTo>
                  <a:lnTo>
                    <a:pt x="374396" y="390550"/>
                  </a:lnTo>
                  <a:lnTo>
                    <a:pt x="375056" y="396900"/>
                  </a:lnTo>
                  <a:lnTo>
                    <a:pt x="370865" y="401980"/>
                  </a:lnTo>
                  <a:lnTo>
                    <a:pt x="370433" y="403250"/>
                  </a:lnTo>
                  <a:lnTo>
                    <a:pt x="351294" y="428650"/>
                  </a:lnTo>
                  <a:lnTo>
                    <a:pt x="330454" y="427380"/>
                  </a:lnTo>
                  <a:lnTo>
                    <a:pt x="311404" y="429920"/>
                  </a:lnTo>
                  <a:lnTo>
                    <a:pt x="308762" y="431190"/>
                  </a:lnTo>
                  <a:lnTo>
                    <a:pt x="307467" y="431190"/>
                  </a:lnTo>
                  <a:lnTo>
                    <a:pt x="306527" y="435000"/>
                  </a:lnTo>
                  <a:lnTo>
                    <a:pt x="310603" y="440080"/>
                  </a:lnTo>
                  <a:lnTo>
                    <a:pt x="311353" y="440080"/>
                  </a:lnTo>
                  <a:lnTo>
                    <a:pt x="320255" y="445160"/>
                  </a:lnTo>
                  <a:lnTo>
                    <a:pt x="320840" y="450240"/>
                  </a:lnTo>
                  <a:lnTo>
                    <a:pt x="298018" y="456590"/>
                  </a:lnTo>
                  <a:lnTo>
                    <a:pt x="283984" y="459130"/>
                  </a:lnTo>
                  <a:lnTo>
                    <a:pt x="274548" y="461670"/>
                  </a:lnTo>
                  <a:lnTo>
                    <a:pt x="207543" y="478180"/>
                  </a:lnTo>
                  <a:lnTo>
                    <a:pt x="181063" y="488340"/>
                  </a:lnTo>
                  <a:lnTo>
                    <a:pt x="133388" y="499770"/>
                  </a:lnTo>
                  <a:lnTo>
                    <a:pt x="119951" y="502310"/>
                  </a:lnTo>
                  <a:lnTo>
                    <a:pt x="118656" y="503580"/>
                  </a:lnTo>
                  <a:lnTo>
                    <a:pt x="115074" y="507390"/>
                  </a:lnTo>
                  <a:lnTo>
                    <a:pt x="115328" y="509930"/>
                  </a:lnTo>
                  <a:lnTo>
                    <a:pt x="121183" y="512470"/>
                  </a:lnTo>
                  <a:lnTo>
                    <a:pt x="121945" y="513740"/>
                  </a:lnTo>
                  <a:lnTo>
                    <a:pt x="128143" y="518820"/>
                  </a:lnTo>
                  <a:lnTo>
                    <a:pt x="135445" y="523900"/>
                  </a:lnTo>
                  <a:lnTo>
                    <a:pt x="145846" y="530250"/>
                  </a:lnTo>
                  <a:lnTo>
                    <a:pt x="155765" y="536600"/>
                  </a:lnTo>
                  <a:lnTo>
                    <a:pt x="198564" y="549300"/>
                  </a:lnTo>
                  <a:lnTo>
                    <a:pt x="210680" y="550570"/>
                  </a:lnTo>
                  <a:lnTo>
                    <a:pt x="214757" y="549300"/>
                  </a:lnTo>
                  <a:lnTo>
                    <a:pt x="220129" y="548030"/>
                  </a:lnTo>
                  <a:lnTo>
                    <a:pt x="227368" y="545490"/>
                  </a:lnTo>
                  <a:lnTo>
                    <a:pt x="229997" y="544220"/>
                  </a:lnTo>
                  <a:lnTo>
                    <a:pt x="240068" y="536600"/>
                  </a:lnTo>
                  <a:lnTo>
                    <a:pt x="241338" y="535330"/>
                  </a:lnTo>
                  <a:lnTo>
                    <a:pt x="242697" y="535330"/>
                  </a:lnTo>
                  <a:lnTo>
                    <a:pt x="248754" y="534060"/>
                  </a:lnTo>
                  <a:lnTo>
                    <a:pt x="252158" y="532790"/>
                  </a:lnTo>
                  <a:lnTo>
                    <a:pt x="262458" y="527710"/>
                  </a:lnTo>
                  <a:lnTo>
                    <a:pt x="265188" y="526440"/>
                  </a:lnTo>
                  <a:lnTo>
                    <a:pt x="336042" y="502310"/>
                  </a:lnTo>
                  <a:lnTo>
                    <a:pt x="341312" y="499770"/>
                  </a:lnTo>
                  <a:lnTo>
                    <a:pt x="359016" y="497230"/>
                  </a:lnTo>
                  <a:lnTo>
                    <a:pt x="360095" y="506120"/>
                  </a:lnTo>
                  <a:lnTo>
                    <a:pt x="363004" y="525170"/>
                  </a:lnTo>
                  <a:lnTo>
                    <a:pt x="363410" y="527710"/>
                  </a:lnTo>
                  <a:lnTo>
                    <a:pt x="364007" y="535330"/>
                  </a:lnTo>
                  <a:lnTo>
                    <a:pt x="364045" y="542950"/>
                  </a:lnTo>
                  <a:lnTo>
                    <a:pt x="363931" y="545490"/>
                  </a:lnTo>
                  <a:lnTo>
                    <a:pt x="363474" y="550570"/>
                  </a:lnTo>
                  <a:lnTo>
                    <a:pt x="362699" y="556920"/>
                  </a:lnTo>
                  <a:lnTo>
                    <a:pt x="355892" y="556920"/>
                  </a:lnTo>
                  <a:lnTo>
                    <a:pt x="349859" y="559460"/>
                  </a:lnTo>
                  <a:lnTo>
                    <a:pt x="337604" y="560730"/>
                  </a:lnTo>
                  <a:lnTo>
                    <a:pt x="327787" y="560730"/>
                  </a:lnTo>
                  <a:lnTo>
                    <a:pt x="315785" y="562000"/>
                  </a:lnTo>
                  <a:lnTo>
                    <a:pt x="300278" y="562000"/>
                  </a:lnTo>
                  <a:lnTo>
                    <a:pt x="279933" y="563270"/>
                  </a:lnTo>
                  <a:lnTo>
                    <a:pt x="275221" y="563270"/>
                  </a:lnTo>
                  <a:lnTo>
                    <a:pt x="266700" y="562000"/>
                  </a:lnTo>
                  <a:lnTo>
                    <a:pt x="258165" y="562000"/>
                  </a:lnTo>
                  <a:lnTo>
                    <a:pt x="253415" y="560730"/>
                  </a:lnTo>
                  <a:lnTo>
                    <a:pt x="252056" y="560730"/>
                  </a:lnTo>
                  <a:lnTo>
                    <a:pt x="248132" y="563270"/>
                  </a:lnTo>
                  <a:lnTo>
                    <a:pt x="246075" y="563270"/>
                  </a:lnTo>
                  <a:lnTo>
                    <a:pt x="256679" y="573430"/>
                  </a:lnTo>
                  <a:lnTo>
                    <a:pt x="278866" y="584860"/>
                  </a:lnTo>
                  <a:lnTo>
                    <a:pt x="302755" y="595020"/>
                  </a:lnTo>
                  <a:lnTo>
                    <a:pt x="318477" y="602640"/>
                  </a:lnTo>
                  <a:lnTo>
                    <a:pt x="336537" y="615340"/>
                  </a:lnTo>
                  <a:lnTo>
                    <a:pt x="349554" y="628040"/>
                  </a:lnTo>
                  <a:lnTo>
                    <a:pt x="359486" y="640740"/>
                  </a:lnTo>
                  <a:lnTo>
                    <a:pt x="368363" y="654710"/>
                  </a:lnTo>
                  <a:lnTo>
                    <a:pt x="377202" y="658520"/>
                  </a:lnTo>
                  <a:lnTo>
                    <a:pt x="416687" y="648360"/>
                  </a:lnTo>
                  <a:lnTo>
                    <a:pt x="445960" y="605180"/>
                  </a:lnTo>
                  <a:lnTo>
                    <a:pt x="447421" y="559460"/>
                  </a:lnTo>
                  <a:lnTo>
                    <a:pt x="447370" y="542950"/>
                  </a:lnTo>
                  <a:lnTo>
                    <a:pt x="439229" y="497230"/>
                  </a:lnTo>
                  <a:lnTo>
                    <a:pt x="434987" y="485800"/>
                  </a:lnTo>
                  <a:lnTo>
                    <a:pt x="433070" y="481990"/>
                  </a:lnTo>
                  <a:lnTo>
                    <a:pt x="436994" y="479450"/>
                  </a:lnTo>
                  <a:lnTo>
                    <a:pt x="453326" y="478180"/>
                  </a:lnTo>
                  <a:lnTo>
                    <a:pt x="465404" y="475640"/>
                  </a:lnTo>
                  <a:lnTo>
                    <a:pt x="468122" y="474370"/>
                  </a:lnTo>
                  <a:lnTo>
                    <a:pt x="476478" y="474370"/>
                  </a:lnTo>
                  <a:lnTo>
                    <a:pt x="502437" y="471830"/>
                  </a:lnTo>
                  <a:lnTo>
                    <a:pt x="511175" y="470560"/>
                  </a:lnTo>
                  <a:lnTo>
                    <a:pt x="519557" y="470560"/>
                  </a:lnTo>
                  <a:lnTo>
                    <a:pt x="527735" y="471830"/>
                  </a:lnTo>
                  <a:lnTo>
                    <a:pt x="541274" y="474370"/>
                  </a:lnTo>
                  <a:lnTo>
                    <a:pt x="565505" y="474370"/>
                  </a:lnTo>
                  <a:lnTo>
                    <a:pt x="600862" y="475640"/>
                  </a:lnTo>
                  <a:lnTo>
                    <a:pt x="605802" y="476910"/>
                  </a:lnTo>
                  <a:lnTo>
                    <a:pt x="614654" y="475640"/>
                  </a:lnTo>
                  <a:lnTo>
                    <a:pt x="622566" y="473100"/>
                  </a:lnTo>
                  <a:lnTo>
                    <a:pt x="626986" y="470560"/>
                  </a:lnTo>
                  <a:lnTo>
                    <a:pt x="631405" y="468020"/>
                  </a:lnTo>
                  <a:lnTo>
                    <a:pt x="638759" y="461670"/>
                  </a:lnTo>
                  <a:lnTo>
                    <a:pt x="642188" y="457860"/>
                  </a:lnTo>
                  <a:lnTo>
                    <a:pt x="642467" y="448970"/>
                  </a:lnTo>
                  <a:lnTo>
                    <a:pt x="646811" y="445160"/>
                  </a:lnTo>
                  <a:close/>
                </a:path>
                <a:path w="1085850" h="659130">
                  <a:moveTo>
                    <a:pt x="1034656" y="53327"/>
                  </a:moveTo>
                  <a:lnTo>
                    <a:pt x="1026020" y="28448"/>
                  </a:lnTo>
                  <a:lnTo>
                    <a:pt x="1009510" y="11137"/>
                  </a:lnTo>
                  <a:lnTo>
                    <a:pt x="988758" y="1587"/>
                  </a:lnTo>
                  <a:lnTo>
                    <a:pt x="967435" y="0"/>
                  </a:lnTo>
                  <a:lnTo>
                    <a:pt x="946785" y="6667"/>
                  </a:lnTo>
                  <a:lnTo>
                    <a:pt x="928941" y="20891"/>
                  </a:lnTo>
                  <a:lnTo>
                    <a:pt x="917194" y="41630"/>
                  </a:lnTo>
                  <a:lnTo>
                    <a:pt x="914857" y="67830"/>
                  </a:lnTo>
                  <a:lnTo>
                    <a:pt x="918464" y="82270"/>
                  </a:lnTo>
                  <a:lnTo>
                    <a:pt x="925398" y="104279"/>
                  </a:lnTo>
                  <a:lnTo>
                    <a:pt x="932726" y="126365"/>
                  </a:lnTo>
                  <a:lnTo>
                    <a:pt x="937539" y="141058"/>
                  </a:lnTo>
                  <a:lnTo>
                    <a:pt x="951242" y="189128"/>
                  </a:lnTo>
                  <a:lnTo>
                    <a:pt x="968857" y="251307"/>
                  </a:lnTo>
                  <a:lnTo>
                    <a:pt x="984961" y="309638"/>
                  </a:lnTo>
                  <a:lnTo>
                    <a:pt x="997356" y="360273"/>
                  </a:lnTo>
                  <a:lnTo>
                    <a:pt x="1000594" y="368744"/>
                  </a:lnTo>
                  <a:lnTo>
                    <a:pt x="1005217" y="372656"/>
                  </a:lnTo>
                  <a:lnTo>
                    <a:pt x="1012596" y="372986"/>
                  </a:lnTo>
                  <a:lnTo>
                    <a:pt x="1024851" y="371513"/>
                  </a:lnTo>
                  <a:lnTo>
                    <a:pt x="1024877" y="368744"/>
                  </a:lnTo>
                  <a:lnTo>
                    <a:pt x="1024928" y="360273"/>
                  </a:lnTo>
                  <a:lnTo>
                    <a:pt x="1023480" y="329958"/>
                  </a:lnTo>
                  <a:lnTo>
                    <a:pt x="1023632" y="303022"/>
                  </a:lnTo>
                  <a:lnTo>
                    <a:pt x="1024572" y="271970"/>
                  </a:lnTo>
                  <a:lnTo>
                    <a:pt x="1025956" y="238086"/>
                  </a:lnTo>
                  <a:lnTo>
                    <a:pt x="1027734" y="198386"/>
                  </a:lnTo>
                  <a:lnTo>
                    <a:pt x="1033526" y="79349"/>
                  </a:lnTo>
                  <a:lnTo>
                    <a:pt x="1034656" y="53327"/>
                  </a:lnTo>
                  <a:close/>
                </a:path>
                <a:path w="1085850" h="659130">
                  <a:moveTo>
                    <a:pt x="1085761" y="452539"/>
                  </a:moveTo>
                  <a:lnTo>
                    <a:pt x="1077810" y="428828"/>
                  </a:lnTo>
                  <a:lnTo>
                    <a:pt x="1061885" y="410806"/>
                  </a:lnTo>
                  <a:lnTo>
                    <a:pt x="1040358" y="400062"/>
                  </a:lnTo>
                  <a:lnTo>
                    <a:pt x="1015644" y="398183"/>
                  </a:lnTo>
                  <a:lnTo>
                    <a:pt x="992085" y="405904"/>
                  </a:lnTo>
                  <a:lnTo>
                    <a:pt x="973747" y="421474"/>
                  </a:lnTo>
                  <a:lnTo>
                    <a:pt x="962583" y="442772"/>
                  </a:lnTo>
                  <a:lnTo>
                    <a:pt x="960539" y="467702"/>
                  </a:lnTo>
                  <a:lnTo>
                    <a:pt x="968400" y="491540"/>
                  </a:lnTo>
                  <a:lnTo>
                    <a:pt x="984199" y="509816"/>
                  </a:lnTo>
                  <a:lnTo>
                    <a:pt x="1005713" y="520788"/>
                  </a:lnTo>
                  <a:lnTo>
                    <a:pt x="1030744" y="522732"/>
                  </a:lnTo>
                  <a:lnTo>
                    <a:pt x="1054569" y="514870"/>
                  </a:lnTo>
                  <a:lnTo>
                    <a:pt x="1072845" y="499071"/>
                  </a:lnTo>
                  <a:lnTo>
                    <a:pt x="1083818" y="477558"/>
                  </a:lnTo>
                  <a:lnTo>
                    <a:pt x="1085761" y="4525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534289" y="14537331"/>
              <a:ext cx="1654944" cy="3749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二層仕立ハンバーグA3</dc:title>
  <dcterms:created xsi:type="dcterms:W3CDTF">2022-08-10T04:10:50Z</dcterms:created>
  <dcterms:modified xsi:type="dcterms:W3CDTF">2022-08-10T04:10:50Z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2022-07-19T00:00:00Z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2022-08-10T00:00:00Z</vt:filetime>
  </property>
  <property fmtid="{D5CDD505-2E9C-101B-9397-08002B2CF9AE}" pid="5" name="Producer">
    <vt:lpwstr>Adobe PDF library 16.07</vt:lpwstr>
  </property>
</Properties>
</file>