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79671" cy="14874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202408欧風カレー版下</dc:title>
  <dcterms:created xsi:type="dcterms:W3CDTF">2024-07-02T05:52:11Z</dcterms:created>
  <dcterms:modified xsi:type="dcterms:W3CDTF">2024-07-02T05:52:11Z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2024-06-24T00:00:00Z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2024-07-02T00:00:00Z</vt:filetime>
  </property>
</Properties>
</file>