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8" r:id="rId4"/>
  </p:sldMasterIdLst>
  <p:notesMasterIdLst>
    <p:notesMasterId r:id="rId9"/>
  </p:notesMasterIdLst>
  <p:handoutMasterIdLst>
    <p:handoutMasterId r:id="rId10"/>
  </p:handoutMasterIdLst>
  <p:sldIdLst>
    <p:sldId id="486" r:id="rId5"/>
    <p:sldId id="482" r:id="rId6"/>
    <p:sldId id="488" r:id="rId7"/>
    <p:sldId id="489" r:id="rId8"/>
  </p:sldIdLst>
  <p:sldSz cx="9906000" cy="6858000" type="A4"/>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 id="4" name="望月 敦司" initials="望月" lastIdx="1" clrIdx="3">
    <p:extLst>
      <p:ext uri="{19B8F6BF-5375-455C-9EA6-DF929625EA0E}">
        <p15:presenceInfo xmlns:p15="http://schemas.microsoft.com/office/powerpoint/2012/main" userId="S-1-5-21-2582723873-3388669448-35375466-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7" autoAdjust="0"/>
    <p:restoredTop sz="94086" autoAdjust="0"/>
  </p:normalViewPr>
  <p:slideViewPr>
    <p:cSldViewPr snapToGrid="0">
      <p:cViewPr varScale="1">
        <p:scale>
          <a:sx n="94" d="100"/>
          <a:sy n="94" d="100"/>
        </p:scale>
        <p:origin x="730" y="91"/>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C844A45-21B3-834A-A491-E4E4B9DC1173}"/>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039FDB-18A0-074D-8BA3-A4C3DE896AF1}"/>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8E6D13E5-4CEC-3A4A-8E5D-AFCEE7512EEC}"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991E478D-94BF-439A-8693-6C13D9D6CB12}" type="datetime1">
              <a:rPr lang="ja-JP" altLang="en-US" smtClean="0"/>
              <a:t>2022/9/22</a:t>
            </a:fld>
            <a:endParaRPr lang="ja-JP" altLang="en-US">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A89C7E07-3C67-C64C-8DA0-0404F6303970}"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A89C7E07-3C67-C64C-8DA0-0404F6303970}" type="slidenum">
              <a:rPr lang="en-US" altLang="ja-JP" smtClean="0"/>
              <a:t>0</a:t>
            </a:fld>
            <a:endParaRPr lang="ja-JP" altLang="en-US"/>
          </a:p>
        </p:txBody>
      </p:sp>
    </p:spTree>
    <p:extLst>
      <p:ext uri="{BB962C8B-B14F-4D97-AF65-F5344CB8AC3E}">
        <p14:creationId xmlns:p14="http://schemas.microsoft.com/office/powerpoint/2010/main" val="7986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9C7E07-3C67-C64C-8DA0-0404F6303970}" type="slidenum">
              <a:rPr lang="en-US" altLang="ja-JP" smtClean="0"/>
              <a:pPr/>
              <a:t>1</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313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9C7E07-3C67-C64C-8DA0-0404F6303970}" type="slidenum">
              <a:rPr lang="en-US" altLang="ja-JP" smtClean="0"/>
              <a:pPr/>
              <a:t>2</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927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9C7E07-3C67-C64C-8DA0-0404F6303970}" type="slidenum">
              <a:rPr lang="en-US" altLang="ja-JP" smtClean="0"/>
              <a:pPr/>
              <a:t>3</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4664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bg>
      <p:bgPr>
        <a:solidFill>
          <a:schemeClr val="tx1"/>
        </a:solidFill>
        <a:effectLst/>
      </p:bgPr>
    </p:bg>
    <p:spTree>
      <p:nvGrpSpPr>
        <p:cNvPr id="1" name=""/>
        <p:cNvGrpSpPr/>
        <p:nvPr/>
      </p:nvGrpSpPr>
      <p:grpSpPr>
        <a:xfrm>
          <a:off x="0" y="0"/>
          <a:ext cx="0" cy="0"/>
          <a:chOff x="0" y="0"/>
          <a:chExt cx="0" cy="0"/>
        </a:xfrm>
      </p:grpSpPr>
      <p:sp>
        <p:nvSpPr>
          <p:cNvPr id="11" name="フリーフォーム(F) 10">
            <a:extLst>
              <a:ext uri="{FF2B5EF4-FFF2-40B4-BE49-F238E27FC236}">
                <a16:creationId xmlns:a16="http://schemas.microsoft.com/office/drawing/2014/main" id="{43B40037-7481-524B-8685-404D965690F2}"/>
              </a:ext>
            </a:extLst>
          </p:cNvPr>
          <p:cNvSpPr>
            <a:spLocks/>
          </p:cNvSpPr>
          <p:nvPr/>
        </p:nvSpPr>
        <p:spPr bwMode="auto">
          <a:xfrm>
            <a:off x="1" y="4862132"/>
            <a:ext cx="1622099" cy="1995868"/>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bg1">
              <a:lumMod val="75000"/>
              <a:lumOff val="25000"/>
            </a:schemeClr>
          </a:solidFill>
          <a:ln>
            <a:solidFill>
              <a:schemeClr val="bg1">
                <a:lumMod val="75000"/>
                <a:lumOff val="25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E3B6987D-0137-DE42-B76B-FF621E808D90}"/>
              </a:ext>
            </a:extLst>
          </p:cNvPr>
          <p:cNvSpPr>
            <a:spLocks noGrp="1"/>
          </p:cNvSpPr>
          <p:nvPr>
            <p:ph type="ctrTitle"/>
          </p:nvPr>
        </p:nvSpPr>
        <p:spPr>
          <a:xfrm>
            <a:off x="5173232" y="2116183"/>
            <a:ext cx="4461901" cy="1514019"/>
          </a:xfrm>
          <a:prstGeom prst="rect">
            <a:avLst/>
          </a:prstGeom>
        </p:spPr>
        <p:txBody>
          <a:bodyPr lIns="0" tIns="0" rIns="0" bIns="0" rtlCol="0" anchor="b">
            <a:noAutofit/>
          </a:bodyPr>
          <a:lstStyle>
            <a:lvl1pPr algn="l">
              <a:defRPr sz="3200" b="1" i="0" spc="100" baseline="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sp>
        <p:nvSpPr>
          <p:cNvPr id="10" name="フリーフォーム(F) 9">
            <a:extLst>
              <a:ext uri="{FF2B5EF4-FFF2-40B4-BE49-F238E27FC236}">
                <a16:creationId xmlns:a16="http://schemas.microsoft.com/office/drawing/2014/main" id="{C07CC263-2515-F147-8CC5-F8E9FF9FA8E4}"/>
              </a:ext>
            </a:extLst>
          </p:cNvPr>
          <p:cNvSpPr>
            <a:spLocks/>
          </p:cNvSpPr>
          <p:nvPr/>
        </p:nvSpPr>
        <p:spPr bwMode="auto">
          <a:xfrm>
            <a:off x="1" y="758753"/>
            <a:ext cx="2724149" cy="4098227"/>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bg1"/>
          </a:solidFill>
          <a:ln>
            <a:solidFill>
              <a:schemeClr val="bg1"/>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2" name="フリーフォーム(F) 11">
            <a:extLst>
              <a:ext uri="{FF2B5EF4-FFF2-40B4-BE49-F238E27FC236}">
                <a16:creationId xmlns:a16="http://schemas.microsoft.com/office/drawing/2014/main" id="{7B759713-8408-EE47-9394-3DA6F5E4B624}"/>
              </a:ext>
            </a:extLst>
          </p:cNvPr>
          <p:cNvSpPr>
            <a:spLocks/>
          </p:cNvSpPr>
          <p:nvPr/>
        </p:nvSpPr>
        <p:spPr bwMode="auto">
          <a:xfrm>
            <a:off x="1704462" y="4856980"/>
            <a:ext cx="3251178" cy="2001021"/>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1"/>
          </a:solidFill>
          <a:ln>
            <a:solidFill>
              <a:schemeClr val="bg1"/>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8" name="テキスト プレースホルダー 29">
            <a:extLst>
              <a:ext uri="{FF2B5EF4-FFF2-40B4-BE49-F238E27FC236}">
                <a16:creationId xmlns:a16="http://schemas.microsoft.com/office/drawing/2014/main" id="{276A9CD7-E675-3048-86D3-3546A2F6B456}"/>
              </a:ext>
            </a:extLst>
          </p:cNvPr>
          <p:cNvSpPr>
            <a:spLocks noGrp="1"/>
          </p:cNvSpPr>
          <p:nvPr userDrawn="1">
            <p:ph type="body" sz="quarter" idx="11"/>
          </p:nvPr>
        </p:nvSpPr>
        <p:spPr>
          <a:xfrm>
            <a:off x="5173232" y="4549554"/>
            <a:ext cx="4461901" cy="953337"/>
          </a:xfrm>
        </p:spPr>
        <p:txBody>
          <a:bodyPr lIns="0" tIns="0" rIns="0" bIns="0" rtlCol="0">
            <a:noAutofit/>
          </a:bodyPr>
          <a:lstStyle>
            <a:lvl1pPr marL="0" indent="0">
              <a:buNone/>
              <a:defRPr sz="1800" b="0" i="0">
                <a:solidFill>
                  <a:schemeClr val="tx2"/>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cxnSp>
        <p:nvCxnSpPr>
          <p:cNvPr id="13" name="直線​​コネクタ(S) 12">
            <a:extLst>
              <a:ext uri="{FF2B5EF4-FFF2-40B4-BE49-F238E27FC236}">
                <a16:creationId xmlns:a16="http://schemas.microsoft.com/office/drawing/2014/main" id="{A69706A2-3726-FE4E-B923-E75D48597816}"/>
              </a:ext>
            </a:extLst>
          </p:cNvPr>
          <p:cNvCxnSpPr>
            <a:cxnSpLocks/>
          </p:cNvCxnSpPr>
          <p:nvPr userDrawn="1"/>
        </p:nvCxnSpPr>
        <p:spPr>
          <a:xfrm>
            <a:off x="5173232" y="4252111"/>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pic>
        <p:nvPicPr>
          <p:cNvPr id="14" name="図 13" descr="テキスト が含まれている画像&#10;&#10;自動的に生成された説明">
            <a:extLst>
              <a:ext uri="{FF2B5EF4-FFF2-40B4-BE49-F238E27FC236}">
                <a16:creationId xmlns:a16="http://schemas.microsoft.com/office/drawing/2014/main" id="{FB704F99-2370-47EE-8282-B614251D205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059" y="84066"/>
            <a:ext cx="1366294" cy="556014"/>
          </a:xfrm>
          <a:prstGeom prst="rect">
            <a:avLst/>
          </a:prstGeom>
        </p:spPr>
      </p:pic>
      <p:sp>
        <p:nvSpPr>
          <p:cNvPr id="9" name="スライド番号プレースホルダー 5">
            <a:extLst>
              <a:ext uri="{FF2B5EF4-FFF2-40B4-BE49-F238E27FC236}">
                <a16:creationId xmlns:a16="http://schemas.microsoft.com/office/drawing/2014/main" id="{EB619227-1EE8-4EC5-812E-AEE4A1C4D3D6}"/>
              </a:ext>
            </a:extLst>
          </p:cNvPr>
          <p:cNvSpPr>
            <a:spLocks noGrp="1"/>
          </p:cNvSpPr>
          <p:nvPr>
            <p:ph type="sldNum" sz="quarter" idx="4"/>
          </p:nvPr>
        </p:nvSpPr>
        <p:spPr>
          <a:xfrm>
            <a:off x="0" y="6551426"/>
            <a:ext cx="425133" cy="247651"/>
          </a:xfrm>
          <a:prstGeom prst="rect">
            <a:avLst/>
          </a:prstGeom>
        </p:spPr>
        <p:txBody>
          <a:bodyPr vert="horz" lIns="0" tIns="0" rIns="0" bIns="0" rtlCol="0" anchor="t" anchorCtr="0"/>
          <a:lstStyle>
            <a:lvl1pPr algn="l">
              <a:defRPr sz="1100" b="0" i="0">
                <a:solidFill>
                  <a:schemeClr val="bg1"/>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列">
    <p:bg>
      <p:bgPr>
        <a:solidFill>
          <a:schemeClr val="tx1"/>
        </a:solidFill>
        <a:effectLst/>
      </p:bgPr>
    </p:bg>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B599A70C-90C0-4CB4-8054-0427176D67B7}"/>
              </a:ext>
            </a:extLst>
          </p:cNvPr>
          <p:cNvGrpSpPr/>
          <p:nvPr userDrawn="1"/>
        </p:nvGrpSpPr>
        <p:grpSpPr>
          <a:xfrm>
            <a:off x="2" y="3900133"/>
            <a:ext cx="6408720" cy="2959227"/>
            <a:chOff x="2" y="3900133"/>
            <a:chExt cx="6408720" cy="2959227"/>
          </a:xfrm>
        </p:grpSpPr>
        <p:sp>
          <p:nvSpPr>
            <p:cNvPr id="30" name="フリーフォーム(F) 14">
              <a:extLst>
                <a:ext uri="{FF2B5EF4-FFF2-40B4-BE49-F238E27FC236}">
                  <a16:creationId xmlns:a16="http://schemas.microsoft.com/office/drawing/2014/main" id="{2EDD8920-1836-446E-85D3-392668F2ADC5}"/>
                </a:ext>
              </a:extLst>
            </p:cNvPr>
            <p:cNvSpPr>
              <a:spLocks/>
            </p:cNvSpPr>
            <p:nvPr/>
          </p:nvSpPr>
          <p:spPr bwMode="auto">
            <a:xfrm rot="16200000">
              <a:off x="3988264" y="4438901"/>
              <a:ext cx="1621322" cy="3219595"/>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tx1">
                <a:lumMod val="85000"/>
              </a:schemeClr>
            </a:solidFill>
            <a:ln>
              <a:solidFill>
                <a:schemeClr val="tx1">
                  <a:lumMod val="85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31" name="フリーフォーム(F) 15">
              <a:extLst>
                <a:ext uri="{FF2B5EF4-FFF2-40B4-BE49-F238E27FC236}">
                  <a16:creationId xmlns:a16="http://schemas.microsoft.com/office/drawing/2014/main" id="{DFDCE8CD-9C11-47DC-A800-2264D3858792}"/>
                </a:ext>
              </a:extLst>
            </p:cNvPr>
            <p:cNvSpPr>
              <a:spLocks/>
            </p:cNvSpPr>
            <p:nvPr/>
          </p:nvSpPr>
          <p:spPr bwMode="auto">
            <a:xfrm rot="16200000" flipV="1">
              <a:off x="-90918" y="5981654"/>
              <a:ext cx="968626" cy="786786"/>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1">
                <a:lumMod val="50000"/>
              </a:schemeClr>
            </a:solidFill>
            <a:ln>
              <a:solidFill>
                <a:schemeClr val="tx1">
                  <a:lumMod val="50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34" name="フリーフォーム(F) 18">
              <a:extLst>
                <a:ext uri="{FF2B5EF4-FFF2-40B4-BE49-F238E27FC236}">
                  <a16:creationId xmlns:a16="http://schemas.microsoft.com/office/drawing/2014/main" id="{1DAC2811-E51A-4AA3-B07D-A0B9F5283C0E}"/>
                </a:ext>
              </a:extLst>
            </p:cNvPr>
            <p:cNvSpPr>
              <a:spLocks/>
            </p:cNvSpPr>
            <p:nvPr/>
          </p:nvSpPr>
          <p:spPr bwMode="auto">
            <a:xfrm rot="16200000" flipV="1">
              <a:off x="-576299" y="4476434"/>
              <a:ext cx="1941419" cy="788818"/>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1"/>
            </a:solidFill>
            <a:ln>
              <a:solidFill>
                <a:schemeClr val="bg1"/>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grpSp>
      <p:sp>
        <p:nvSpPr>
          <p:cNvPr id="32" name="タイトル 1">
            <a:extLst>
              <a:ext uri="{FF2B5EF4-FFF2-40B4-BE49-F238E27FC236}">
                <a16:creationId xmlns:a16="http://schemas.microsoft.com/office/drawing/2014/main" id="{467E05B6-B7CB-1E4F-96BA-4B8CFE8B63D9}"/>
              </a:ext>
            </a:extLst>
          </p:cNvPr>
          <p:cNvSpPr>
            <a:spLocks noGrp="1"/>
          </p:cNvSpPr>
          <p:nvPr>
            <p:ph type="title"/>
          </p:nvPr>
        </p:nvSpPr>
        <p:spPr>
          <a:xfrm>
            <a:off x="783269" y="879064"/>
            <a:ext cx="4014950"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33" name="直線​​コネクタ(S) 32">
            <a:extLst>
              <a:ext uri="{FF2B5EF4-FFF2-40B4-BE49-F238E27FC236}">
                <a16:creationId xmlns:a16="http://schemas.microsoft.com/office/drawing/2014/main" id="{51DEB652-BD6A-BD41-B85E-704D2C41A1C4}"/>
              </a:ext>
            </a:extLst>
          </p:cNvPr>
          <p:cNvCxnSpPr>
            <a:cxnSpLocks/>
          </p:cNvCxnSpPr>
          <p:nvPr userDrawn="1"/>
        </p:nvCxnSpPr>
        <p:spPr>
          <a:xfrm>
            <a:off x="773906" y="1939108"/>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23" name="テキスト プレースホルダー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773906" y="2300156"/>
            <a:ext cx="2467138" cy="404216"/>
          </a:xfrm>
          <a:prstGeom prst="rect">
            <a:avLst/>
          </a:prstGeom>
        </p:spPr>
        <p:txBody>
          <a:bodyPr vert="horz" lIns="0" tIns="0" rIns="0" bIns="0" rtlCol="0" anchor="t" anchorCtr="0">
            <a:normAutofit/>
          </a:bodyPr>
          <a:lstStyle>
            <a:lvl1pPr marL="0" indent="0">
              <a:buNone/>
              <a:defRPr lang="en-US" sz="1800" b="1" spc="0" baseline="0" dirty="0">
                <a:solidFill>
                  <a:schemeClr val="tx2"/>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ja-JP" altLang="en-US" noProof="0" dirty="0"/>
              <a:t>クリックして編集する </a:t>
            </a:r>
          </a:p>
        </p:txBody>
      </p:sp>
      <p:sp>
        <p:nvSpPr>
          <p:cNvPr id="27" name="コンテンツ プレースホルダー 3">
            <a:extLst>
              <a:ext uri="{FF2B5EF4-FFF2-40B4-BE49-F238E27FC236}">
                <a16:creationId xmlns:a16="http://schemas.microsoft.com/office/drawing/2014/main" id="{E81957B7-CEA6-A446-A203-471CF9A57FFD}"/>
              </a:ext>
            </a:extLst>
          </p:cNvPr>
          <p:cNvSpPr>
            <a:spLocks noGrp="1"/>
          </p:cNvSpPr>
          <p:nvPr>
            <p:ph sz="half" idx="2"/>
          </p:nvPr>
        </p:nvSpPr>
        <p:spPr>
          <a:xfrm>
            <a:off x="773906" y="2799146"/>
            <a:ext cx="246713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eiryo UI" panose="020B0604030504040204" pitchFamily="50" charset="-128"/>
                <a:ea typeface="Meiryo UI" panose="020B0604030504040204" pitchFamily="50" charset="-128"/>
              </a:defRPr>
            </a:lvl1pPr>
            <a:lvl2pPr>
              <a:defRPr sz="1600"/>
            </a:lvl2pPr>
            <a:lvl3pPr>
              <a:defRPr sz="1600"/>
            </a:lvl3pPr>
            <a:lvl4pPr>
              <a:defRPr sz="1600"/>
            </a:lvl4pPr>
            <a:lvl5pPr>
              <a:defRPr sz="1600"/>
            </a:lvl5pPr>
          </a:lstStyle>
          <a:p>
            <a:pPr lvl="0" rtl="0"/>
            <a:r>
              <a:rPr lang="ja-JP" altLang="en-US" noProof="0"/>
              <a:t>マスター テキストの書式設定</a:t>
            </a:r>
          </a:p>
        </p:txBody>
      </p:sp>
      <p:sp>
        <p:nvSpPr>
          <p:cNvPr id="20" name="テキスト プレースホルダー 2">
            <a:extLst>
              <a:ext uri="{FF2B5EF4-FFF2-40B4-BE49-F238E27FC236}">
                <a16:creationId xmlns:a16="http://schemas.microsoft.com/office/drawing/2014/main" id="{057DFE0A-61D9-1B48-8196-EA94D04685DD}"/>
              </a:ext>
            </a:extLst>
          </p:cNvPr>
          <p:cNvSpPr>
            <a:spLocks noGrp="1"/>
          </p:cNvSpPr>
          <p:nvPr>
            <p:ph type="body" idx="10" hasCustomPrompt="1"/>
          </p:nvPr>
        </p:nvSpPr>
        <p:spPr>
          <a:xfrm>
            <a:off x="3712615" y="2300156"/>
            <a:ext cx="2467138" cy="404216"/>
          </a:xfrm>
          <a:prstGeom prst="rect">
            <a:avLst/>
          </a:prstGeom>
        </p:spPr>
        <p:txBody>
          <a:bodyPr vert="horz" lIns="0" tIns="0" rIns="0" bIns="0" rtlCol="0" anchor="t" anchorCtr="0">
            <a:normAutofit/>
          </a:bodyPr>
          <a:lstStyle>
            <a:lvl1pPr marL="0" indent="0">
              <a:buNone/>
              <a:defRPr lang="en-US" sz="1800" b="1" spc="0" baseline="0" dirty="0">
                <a:solidFill>
                  <a:schemeClr val="tx2"/>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ja-JP" altLang="en-US" noProof="0" dirty="0"/>
              <a:t>クリックして編集する </a:t>
            </a:r>
          </a:p>
        </p:txBody>
      </p:sp>
      <p:sp>
        <p:nvSpPr>
          <p:cNvPr id="21" name="コンテンツ プレースホルダー 3">
            <a:extLst>
              <a:ext uri="{FF2B5EF4-FFF2-40B4-BE49-F238E27FC236}">
                <a16:creationId xmlns:a16="http://schemas.microsoft.com/office/drawing/2014/main" id="{C946754A-F105-644E-99A4-DC80B9944243}"/>
              </a:ext>
            </a:extLst>
          </p:cNvPr>
          <p:cNvSpPr>
            <a:spLocks noGrp="1"/>
          </p:cNvSpPr>
          <p:nvPr>
            <p:ph sz="half" idx="11"/>
          </p:nvPr>
        </p:nvSpPr>
        <p:spPr>
          <a:xfrm>
            <a:off x="3712615" y="2799146"/>
            <a:ext cx="2478635"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eiryo UI" panose="020B0604030504040204" pitchFamily="50" charset="-128"/>
                <a:ea typeface="Meiryo UI" panose="020B0604030504040204" pitchFamily="50" charset="-128"/>
              </a:defRPr>
            </a:lvl1pPr>
            <a:lvl2pPr>
              <a:defRPr sz="1600"/>
            </a:lvl2pPr>
            <a:lvl3pPr>
              <a:defRPr sz="1600"/>
            </a:lvl3pPr>
            <a:lvl4pPr>
              <a:defRPr sz="1600"/>
            </a:lvl4pPr>
            <a:lvl5pPr>
              <a:defRPr sz="1600"/>
            </a:lvl5pPr>
          </a:lstStyle>
          <a:p>
            <a:pPr lvl="0" rtl="0"/>
            <a:r>
              <a:rPr lang="ja-JP" altLang="en-US" noProof="0"/>
              <a:t>マスター テキストの書式設定</a:t>
            </a:r>
          </a:p>
        </p:txBody>
      </p:sp>
      <p:sp>
        <p:nvSpPr>
          <p:cNvPr id="22" name="テキスト プレースホルダー 2">
            <a:extLst>
              <a:ext uri="{FF2B5EF4-FFF2-40B4-BE49-F238E27FC236}">
                <a16:creationId xmlns:a16="http://schemas.microsoft.com/office/drawing/2014/main" id="{368648FC-FC9A-5645-8F0C-390FFFAE180D}"/>
              </a:ext>
            </a:extLst>
          </p:cNvPr>
          <p:cNvSpPr>
            <a:spLocks noGrp="1"/>
          </p:cNvSpPr>
          <p:nvPr>
            <p:ph type="body" idx="12" hasCustomPrompt="1"/>
          </p:nvPr>
        </p:nvSpPr>
        <p:spPr>
          <a:xfrm>
            <a:off x="6651952" y="2300156"/>
            <a:ext cx="2467138" cy="404216"/>
          </a:xfrm>
          <a:prstGeom prst="rect">
            <a:avLst/>
          </a:prstGeom>
        </p:spPr>
        <p:txBody>
          <a:bodyPr vert="horz" lIns="0" tIns="0" rIns="0" bIns="0" rtlCol="0" anchor="t" anchorCtr="0">
            <a:normAutofit/>
          </a:bodyPr>
          <a:lstStyle>
            <a:lvl1pPr marL="0" indent="0">
              <a:buNone/>
              <a:defRPr lang="en-US" sz="1800" b="1" spc="0" baseline="0" dirty="0">
                <a:solidFill>
                  <a:schemeClr val="tx2"/>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ja-JP" altLang="en-US" noProof="0" dirty="0"/>
              <a:t>クリックして編集する </a:t>
            </a:r>
          </a:p>
        </p:txBody>
      </p:sp>
      <p:sp>
        <p:nvSpPr>
          <p:cNvPr id="24" name="コンテンツ プレースホルダー 3">
            <a:extLst>
              <a:ext uri="{FF2B5EF4-FFF2-40B4-BE49-F238E27FC236}">
                <a16:creationId xmlns:a16="http://schemas.microsoft.com/office/drawing/2014/main" id="{BBB849DC-B114-D145-9879-4FE0688BF57E}"/>
              </a:ext>
            </a:extLst>
          </p:cNvPr>
          <p:cNvSpPr>
            <a:spLocks noGrp="1"/>
          </p:cNvSpPr>
          <p:nvPr>
            <p:ph sz="half" idx="13"/>
          </p:nvPr>
        </p:nvSpPr>
        <p:spPr>
          <a:xfrm>
            <a:off x="6651952" y="2799146"/>
            <a:ext cx="246713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eiryo UI" panose="020B0604030504040204" pitchFamily="50" charset="-128"/>
                <a:ea typeface="Meiryo UI" panose="020B0604030504040204" pitchFamily="50" charset="-128"/>
              </a:defRPr>
            </a:lvl1pPr>
            <a:lvl2pPr>
              <a:defRPr sz="1600"/>
            </a:lvl2pPr>
            <a:lvl3pPr>
              <a:defRPr sz="1600"/>
            </a:lvl3pPr>
            <a:lvl4pPr>
              <a:defRPr sz="1600"/>
            </a:lvl4pPr>
            <a:lvl5pPr>
              <a:defRPr sz="1600"/>
            </a:lvl5pPr>
          </a:lstStyle>
          <a:p>
            <a:pPr lvl="0" rtl="0"/>
            <a:r>
              <a:rPr lang="ja-JP" altLang="en-US" noProof="0"/>
              <a:t>マスター テキストの書式設定</a:t>
            </a:r>
          </a:p>
        </p:txBody>
      </p:sp>
      <p:cxnSp>
        <p:nvCxnSpPr>
          <p:cNvPr id="26" name="直線​​コネクタ(S) 25">
            <a:extLst>
              <a:ext uri="{FF2B5EF4-FFF2-40B4-BE49-F238E27FC236}">
                <a16:creationId xmlns:a16="http://schemas.microsoft.com/office/drawing/2014/main" id="{9F0C4CE5-5F02-B143-8FD1-1B235D270DAC}"/>
              </a:ext>
            </a:extLst>
          </p:cNvPr>
          <p:cNvCxnSpPr>
            <a:cxnSpLocks/>
          </p:cNvCxnSpPr>
          <p:nvPr userDrawn="1"/>
        </p:nvCxnSpPr>
        <p:spPr>
          <a:xfrm>
            <a:off x="3712615" y="1939108"/>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cxnSp>
        <p:nvCxnSpPr>
          <p:cNvPr id="28" name="直線​​コネクタ(S) 27">
            <a:extLst>
              <a:ext uri="{FF2B5EF4-FFF2-40B4-BE49-F238E27FC236}">
                <a16:creationId xmlns:a16="http://schemas.microsoft.com/office/drawing/2014/main" id="{289A8C14-DB28-F34E-8098-168D4C75AF23}"/>
              </a:ext>
            </a:extLst>
          </p:cNvPr>
          <p:cNvCxnSpPr>
            <a:cxnSpLocks/>
          </p:cNvCxnSpPr>
          <p:nvPr userDrawn="1"/>
        </p:nvCxnSpPr>
        <p:spPr>
          <a:xfrm>
            <a:off x="6651951" y="1939108"/>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4" name="スライド番号プレースホルダー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lvl1pPr>
              <a:defRPr>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概要 ">
    <p:bg>
      <p:bgPr>
        <a:solidFill>
          <a:schemeClr val="tx1"/>
        </a:solidFill>
        <a:effectLst/>
      </p:bgPr>
    </p:bg>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3B0CDF47-CFCB-441E-983D-E4CDC961243B}"/>
              </a:ext>
            </a:extLst>
          </p:cNvPr>
          <p:cNvGrpSpPr/>
          <p:nvPr userDrawn="1"/>
        </p:nvGrpSpPr>
        <p:grpSpPr>
          <a:xfrm>
            <a:off x="5268245" y="1"/>
            <a:ext cx="4245649" cy="3242057"/>
            <a:chOff x="5268245" y="1"/>
            <a:chExt cx="4245649" cy="3242057"/>
          </a:xfrm>
        </p:grpSpPr>
        <p:sp>
          <p:nvSpPr>
            <p:cNvPr id="20" name="フリーフォーム(F) 10">
              <a:extLst>
                <a:ext uri="{FF2B5EF4-FFF2-40B4-BE49-F238E27FC236}">
                  <a16:creationId xmlns:a16="http://schemas.microsoft.com/office/drawing/2014/main" id="{772F2F18-1606-4157-BF6E-CCA597AB8DB8}"/>
                </a:ext>
              </a:extLst>
            </p:cNvPr>
            <p:cNvSpPr>
              <a:spLocks/>
            </p:cNvSpPr>
            <p:nvPr userDrawn="1"/>
          </p:nvSpPr>
          <p:spPr bwMode="auto">
            <a:xfrm>
              <a:off x="7825335" y="1619721"/>
              <a:ext cx="1688559" cy="1622337"/>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bg1">
                <a:lumMod val="75000"/>
                <a:lumOff val="25000"/>
              </a:schemeClr>
            </a:solidFill>
            <a:ln>
              <a:solidFill>
                <a:schemeClr val="bg1">
                  <a:lumMod val="75000"/>
                  <a:lumOff val="25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29" name="フリーフォーム(F) 9">
              <a:extLst>
                <a:ext uri="{FF2B5EF4-FFF2-40B4-BE49-F238E27FC236}">
                  <a16:creationId xmlns:a16="http://schemas.microsoft.com/office/drawing/2014/main" id="{2C826361-A2C8-4D0A-94C2-BC707C12D43C}"/>
                </a:ext>
              </a:extLst>
            </p:cNvPr>
            <p:cNvSpPr>
              <a:spLocks/>
            </p:cNvSpPr>
            <p:nvPr userDrawn="1"/>
          </p:nvSpPr>
          <p:spPr bwMode="auto">
            <a:xfrm rot="16200000" flipH="1">
              <a:off x="5749672" y="-481426"/>
              <a:ext cx="2420953" cy="3383808"/>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bg1"/>
            </a:solidFill>
            <a:ln>
              <a:no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grpSp>
      <p:sp>
        <p:nvSpPr>
          <p:cNvPr id="32" name="タイトル 1">
            <a:extLst>
              <a:ext uri="{FF2B5EF4-FFF2-40B4-BE49-F238E27FC236}">
                <a16:creationId xmlns:a16="http://schemas.microsoft.com/office/drawing/2014/main" id="{467E05B6-B7CB-1E4F-96BA-4B8CFE8B63D9}"/>
              </a:ext>
            </a:extLst>
          </p:cNvPr>
          <p:cNvSpPr>
            <a:spLocks noGrp="1"/>
          </p:cNvSpPr>
          <p:nvPr>
            <p:ph type="title"/>
          </p:nvPr>
        </p:nvSpPr>
        <p:spPr>
          <a:xfrm>
            <a:off x="783269" y="879064"/>
            <a:ext cx="4014950"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33" name="直線​​コネクタ(S) 32">
            <a:extLst>
              <a:ext uri="{FF2B5EF4-FFF2-40B4-BE49-F238E27FC236}">
                <a16:creationId xmlns:a16="http://schemas.microsoft.com/office/drawing/2014/main" id="{51DEB652-BD6A-BD41-B85E-704D2C41A1C4}"/>
              </a:ext>
            </a:extLst>
          </p:cNvPr>
          <p:cNvCxnSpPr>
            <a:cxnSpLocks/>
          </p:cNvCxnSpPr>
          <p:nvPr userDrawn="1"/>
        </p:nvCxnSpPr>
        <p:spPr>
          <a:xfrm>
            <a:off x="773906" y="1939108"/>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3" name="テキスト プレースホルダー 2">
            <a:extLst>
              <a:ext uri="{FF2B5EF4-FFF2-40B4-BE49-F238E27FC236}">
                <a16:creationId xmlns:a16="http://schemas.microsoft.com/office/drawing/2014/main" id="{0DA8C895-11B9-EA40-B0F8-0F4FE9881512}"/>
              </a:ext>
            </a:extLst>
          </p:cNvPr>
          <p:cNvSpPr>
            <a:spLocks noGrp="1"/>
          </p:cNvSpPr>
          <p:nvPr>
            <p:ph type="body" sz="quarter" idx="10"/>
          </p:nvPr>
        </p:nvSpPr>
        <p:spPr>
          <a:xfrm>
            <a:off x="773906" y="2656904"/>
            <a:ext cx="3931444" cy="574318"/>
          </a:xfrm>
        </p:spPr>
        <p:txBody>
          <a:bodyPr rtlCol="0">
            <a:noAutofit/>
          </a:bodyPr>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4" name="テキスト プレースホルダー 3">
            <a:extLst>
              <a:ext uri="{FF2B5EF4-FFF2-40B4-BE49-F238E27FC236}">
                <a16:creationId xmlns:a16="http://schemas.microsoft.com/office/drawing/2014/main" id="{FF85D552-3AFC-4D21-A944-9D41E128A96E}"/>
              </a:ext>
            </a:extLst>
          </p:cNvPr>
          <p:cNvSpPr>
            <a:spLocks noGrp="1"/>
          </p:cNvSpPr>
          <p:nvPr>
            <p:ph type="body" sz="quarter" idx="12" hasCustomPrompt="1"/>
          </p:nvPr>
        </p:nvSpPr>
        <p:spPr>
          <a:xfrm>
            <a:off x="773906" y="2286001"/>
            <a:ext cx="3931444" cy="315915"/>
          </a:xfrm>
        </p:spPr>
        <p:txBody>
          <a:bodyPr rtlCol="0">
            <a:noAutofit/>
          </a:bodyPr>
          <a:lstStyle>
            <a:lvl1pPr>
              <a:buNone/>
              <a:defRPr sz="1800" b="1" spc="0" baseline="0">
                <a:solidFill>
                  <a:schemeClr val="tx2"/>
                </a:solidFill>
                <a:latin typeface="Meiryo UI" panose="020B0604030504040204" pitchFamily="50" charset="-128"/>
                <a:ea typeface="Meiryo UI" panose="020B0604030504040204" pitchFamily="50" charset="-128"/>
              </a:defRPr>
            </a:lvl1pPr>
            <a:lvl2pPr>
              <a:buNone/>
              <a:defRPr/>
            </a:lvl2pPr>
            <a:lvl3pPr>
              <a:buNone/>
              <a:defRPr/>
            </a:lvl3pPr>
            <a:lvl4pPr>
              <a:buNone/>
              <a:defRPr/>
            </a:lvl4pPr>
            <a:lvl5pPr>
              <a:buNone/>
              <a:defRPr/>
            </a:lvl5pPr>
          </a:lstStyle>
          <a:p>
            <a:pPr lvl="0" rtl="0"/>
            <a:r>
              <a:rPr lang="ja-JP" altLang="en-US" noProof="0" dirty="0"/>
              <a:t>クリックして編集する</a:t>
            </a:r>
          </a:p>
        </p:txBody>
      </p:sp>
      <p:sp>
        <p:nvSpPr>
          <p:cNvPr id="21" name="テキスト プレースホルダー 2">
            <a:extLst>
              <a:ext uri="{FF2B5EF4-FFF2-40B4-BE49-F238E27FC236}">
                <a16:creationId xmlns:a16="http://schemas.microsoft.com/office/drawing/2014/main" id="{BE8C2EDB-9C70-49A2-865C-E5CD77D3E741}"/>
              </a:ext>
            </a:extLst>
          </p:cNvPr>
          <p:cNvSpPr>
            <a:spLocks noGrp="1"/>
          </p:cNvSpPr>
          <p:nvPr>
            <p:ph type="body" sz="quarter" idx="13"/>
          </p:nvPr>
        </p:nvSpPr>
        <p:spPr>
          <a:xfrm>
            <a:off x="774845" y="3841846"/>
            <a:ext cx="3931444" cy="636754"/>
          </a:xfrm>
        </p:spPr>
        <p:txBody>
          <a:bodyPr rtlCol="0">
            <a:noAutofit/>
          </a:bodyPr>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22" name="テキスト プレースホルダー 3">
            <a:extLst>
              <a:ext uri="{FF2B5EF4-FFF2-40B4-BE49-F238E27FC236}">
                <a16:creationId xmlns:a16="http://schemas.microsoft.com/office/drawing/2014/main" id="{EE50320A-D017-45C6-9986-94BC43911E98}"/>
              </a:ext>
            </a:extLst>
          </p:cNvPr>
          <p:cNvSpPr>
            <a:spLocks noGrp="1"/>
          </p:cNvSpPr>
          <p:nvPr>
            <p:ph type="body" sz="quarter" idx="14" hasCustomPrompt="1"/>
          </p:nvPr>
        </p:nvSpPr>
        <p:spPr>
          <a:xfrm>
            <a:off x="774845" y="3470943"/>
            <a:ext cx="3931444" cy="315915"/>
          </a:xfrm>
        </p:spPr>
        <p:txBody>
          <a:bodyPr rtlCol="0">
            <a:noAutofit/>
          </a:bodyPr>
          <a:lstStyle>
            <a:lvl1pPr>
              <a:buNone/>
              <a:defRPr sz="1800" b="1" spc="0" baseline="0">
                <a:solidFill>
                  <a:schemeClr val="tx2"/>
                </a:solidFill>
                <a:latin typeface="Meiryo UI" panose="020B0604030504040204" pitchFamily="50" charset="-128"/>
                <a:ea typeface="Meiryo UI" panose="020B0604030504040204" pitchFamily="50" charset="-128"/>
              </a:defRPr>
            </a:lvl1pPr>
            <a:lvl2pPr>
              <a:buNone/>
              <a:defRPr/>
            </a:lvl2pPr>
            <a:lvl3pPr>
              <a:buNone/>
              <a:defRPr/>
            </a:lvl3pPr>
            <a:lvl4pPr>
              <a:buNone/>
              <a:defRPr/>
            </a:lvl4pPr>
            <a:lvl5pPr>
              <a:buNone/>
              <a:defRPr/>
            </a:lvl5pPr>
          </a:lstStyle>
          <a:p>
            <a:pPr lvl="0" rtl="0"/>
            <a:r>
              <a:rPr lang="ja-JP" altLang="en-US" noProof="0" dirty="0"/>
              <a:t>クリックして編集する</a:t>
            </a:r>
          </a:p>
        </p:txBody>
      </p:sp>
      <p:sp>
        <p:nvSpPr>
          <p:cNvPr id="23" name="テキスト プレースホルダー 2">
            <a:extLst>
              <a:ext uri="{FF2B5EF4-FFF2-40B4-BE49-F238E27FC236}">
                <a16:creationId xmlns:a16="http://schemas.microsoft.com/office/drawing/2014/main" id="{673EB498-F5D2-4E15-990A-2AFA4A377CBB}"/>
              </a:ext>
            </a:extLst>
          </p:cNvPr>
          <p:cNvSpPr>
            <a:spLocks noGrp="1"/>
          </p:cNvSpPr>
          <p:nvPr>
            <p:ph type="body" sz="quarter" idx="15"/>
          </p:nvPr>
        </p:nvSpPr>
        <p:spPr>
          <a:xfrm>
            <a:off x="773906" y="5017901"/>
            <a:ext cx="3931444" cy="908340"/>
          </a:xfrm>
        </p:spPr>
        <p:txBody>
          <a:bodyPr rtlCol="0">
            <a:noAutofit/>
          </a:bodyPr>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24" name="テキスト プレースホルダー 3">
            <a:extLst>
              <a:ext uri="{FF2B5EF4-FFF2-40B4-BE49-F238E27FC236}">
                <a16:creationId xmlns:a16="http://schemas.microsoft.com/office/drawing/2014/main" id="{1F528150-326B-4BB3-AC38-7FC805DB6BA7}"/>
              </a:ext>
            </a:extLst>
          </p:cNvPr>
          <p:cNvSpPr>
            <a:spLocks noGrp="1"/>
          </p:cNvSpPr>
          <p:nvPr>
            <p:ph type="body" sz="quarter" idx="16" hasCustomPrompt="1"/>
          </p:nvPr>
        </p:nvSpPr>
        <p:spPr>
          <a:xfrm>
            <a:off x="773906" y="4646998"/>
            <a:ext cx="3931444" cy="315915"/>
          </a:xfrm>
        </p:spPr>
        <p:txBody>
          <a:bodyPr rtlCol="0">
            <a:noAutofit/>
          </a:bodyPr>
          <a:lstStyle>
            <a:lvl1pPr>
              <a:buNone/>
              <a:defRPr sz="1800" b="1" spc="0" baseline="0">
                <a:solidFill>
                  <a:schemeClr val="tx2"/>
                </a:solidFill>
                <a:latin typeface="Meiryo UI" panose="020B0604030504040204" pitchFamily="50" charset="-128"/>
                <a:ea typeface="Meiryo UI" panose="020B0604030504040204" pitchFamily="50" charset="-128"/>
              </a:defRPr>
            </a:lvl1pPr>
            <a:lvl2pPr>
              <a:buNone/>
              <a:defRPr/>
            </a:lvl2pPr>
            <a:lvl3pPr>
              <a:buNone/>
              <a:defRPr/>
            </a:lvl3pPr>
            <a:lvl4pPr>
              <a:buNone/>
              <a:defRPr/>
            </a:lvl4pPr>
            <a:lvl5pPr>
              <a:buNone/>
              <a:defRPr/>
            </a:lvl5pPr>
          </a:lstStyle>
          <a:p>
            <a:pPr lvl="0" rtl="0"/>
            <a:r>
              <a:rPr lang="ja-JP" altLang="en-US" noProof="0" dirty="0"/>
              <a:t>クリックして編集する</a:t>
            </a:r>
          </a:p>
        </p:txBody>
      </p:sp>
      <p:sp>
        <p:nvSpPr>
          <p:cNvPr id="25" name="テキスト プレースホルダー 2">
            <a:extLst>
              <a:ext uri="{FF2B5EF4-FFF2-40B4-BE49-F238E27FC236}">
                <a16:creationId xmlns:a16="http://schemas.microsoft.com/office/drawing/2014/main" id="{20EBEFF7-AECA-409B-9ACC-A63A168283BE}"/>
              </a:ext>
            </a:extLst>
          </p:cNvPr>
          <p:cNvSpPr>
            <a:spLocks noGrp="1"/>
          </p:cNvSpPr>
          <p:nvPr>
            <p:ph type="body" sz="quarter" idx="17"/>
          </p:nvPr>
        </p:nvSpPr>
        <p:spPr>
          <a:xfrm>
            <a:off x="5199713" y="2656904"/>
            <a:ext cx="3931444" cy="574318"/>
          </a:xfrm>
        </p:spPr>
        <p:txBody>
          <a:bodyPr rtlCol="0">
            <a:noAutofit/>
          </a:bodyPr>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26" name="テキスト プレースホルダー 3">
            <a:extLst>
              <a:ext uri="{FF2B5EF4-FFF2-40B4-BE49-F238E27FC236}">
                <a16:creationId xmlns:a16="http://schemas.microsoft.com/office/drawing/2014/main" id="{29E4D063-8666-4D7A-B8C8-2B9383F798E0}"/>
              </a:ext>
            </a:extLst>
          </p:cNvPr>
          <p:cNvSpPr>
            <a:spLocks noGrp="1"/>
          </p:cNvSpPr>
          <p:nvPr>
            <p:ph type="body" sz="quarter" idx="18" hasCustomPrompt="1"/>
          </p:nvPr>
        </p:nvSpPr>
        <p:spPr>
          <a:xfrm>
            <a:off x="5199713" y="2286001"/>
            <a:ext cx="3931444" cy="315915"/>
          </a:xfrm>
        </p:spPr>
        <p:txBody>
          <a:bodyPr rtlCol="0">
            <a:noAutofit/>
          </a:bodyPr>
          <a:lstStyle>
            <a:lvl1pPr>
              <a:buNone/>
              <a:defRPr sz="1800" b="1" spc="0" baseline="0">
                <a:solidFill>
                  <a:schemeClr val="tx2"/>
                </a:solidFill>
                <a:latin typeface="Meiryo UI" panose="020B0604030504040204" pitchFamily="50" charset="-128"/>
                <a:ea typeface="Meiryo UI" panose="020B0604030504040204" pitchFamily="50" charset="-128"/>
              </a:defRPr>
            </a:lvl1pPr>
            <a:lvl2pPr>
              <a:buNone/>
              <a:defRPr/>
            </a:lvl2pPr>
            <a:lvl3pPr>
              <a:buNone/>
              <a:defRPr/>
            </a:lvl3pPr>
            <a:lvl4pPr>
              <a:buNone/>
              <a:defRPr/>
            </a:lvl4pPr>
            <a:lvl5pPr>
              <a:buNone/>
              <a:defRPr/>
            </a:lvl5pPr>
          </a:lstStyle>
          <a:p>
            <a:pPr lvl="0" rtl="0"/>
            <a:r>
              <a:rPr lang="ja-JP" altLang="en-US" noProof="0" dirty="0"/>
              <a:t>クリックして編集する</a:t>
            </a:r>
          </a:p>
        </p:txBody>
      </p:sp>
      <p:sp>
        <p:nvSpPr>
          <p:cNvPr id="27" name="テキスト プレースホルダー 2">
            <a:extLst>
              <a:ext uri="{FF2B5EF4-FFF2-40B4-BE49-F238E27FC236}">
                <a16:creationId xmlns:a16="http://schemas.microsoft.com/office/drawing/2014/main" id="{4717B7CD-A4F9-444E-82B9-8914CB574887}"/>
              </a:ext>
            </a:extLst>
          </p:cNvPr>
          <p:cNvSpPr>
            <a:spLocks noGrp="1"/>
          </p:cNvSpPr>
          <p:nvPr>
            <p:ph type="body" sz="quarter" idx="19"/>
          </p:nvPr>
        </p:nvSpPr>
        <p:spPr>
          <a:xfrm>
            <a:off x="5199713" y="3841846"/>
            <a:ext cx="3931444" cy="908340"/>
          </a:xfrm>
        </p:spPr>
        <p:txBody>
          <a:bodyPr rtlCol="0">
            <a:noAutofit/>
          </a:bodyPr>
          <a:lstStyle>
            <a:lvl1pPr marL="0" indent="0">
              <a:buNone/>
              <a:defRPr sz="1600">
                <a:latin typeface="Meiryo UI" panose="020B0604030504040204" pitchFamily="50" charset="-128"/>
                <a:ea typeface="Meiryo UI" panose="020B0604030504040204" pitchFamily="50" charset="-128"/>
              </a:defRPr>
            </a:lvl1pPr>
          </a:lstStyle>
          <a:p>
            <a:pPr lvl="0" rtl="0"/>
            <a:r>
              <a:rPr lang="ja-JP" altLang="en-US" noProof="0"/>
              <a:t>マスター テキストの書式設定</a:t>
            </a:r>
          </a:p>
        </p:txBody>
      </p:sp>
      <p:sp>
        <p:nvSpPr>
          <p:cNvPr id="28" name="テキスト プレースホルダー 3">
            <a:extLst>
              <a:ext uri="{FF2B5EF4-FFF2-40B4-BE49-F238E27FC236}">
                <a16:creationId xmlns:a16="http://schemas.microsoft.com/office/drawing/2014/main" id="{2CF285B7-A950-4326-A4D5-F5D542D2D65B}"/>
              </a:ext>
            </a:extLst>
          </p:cNvPr>
          <p:cNvSpPr>
            <a:spLocks noGrp="1"/>
          </p:cNvSpPr>
          <p:nvPr>
            <p:ph type="body" sz="quarter" idx="20" hasCustomPrompt="1"/>
          </p:nvPr>
        </p:nvSpPr>
        <p:spPr>
          <a:xfrm>
            <a:off x="5199713" y="3470943"/>
            <a:ext cx="3931444" cy="315915"/>
          </a:xfrm>
        </p:spPr>
        <p:txBody>
          <a:bodyPr rtlCol="0">
            <a:noAutofit/>
          </a:bodyPr>
          <a:lstStyle>
            <a:lvl1pPr>
              <a:buNone/>
              <a:defRPr sz="1800" b="1" spc="0" baseline="0">
                <a:solidFill>
                  <a:schemeClr val="tx2"/>
                </a:solidFill>
                <a:latin typeface="Meiryo UI" panose="020B0604030504040204" pitchFamily="50" charset="-128"/>
                <a:ea typeface="Meiryo UI" panose="020B0604030504040204" pitchFamily="50" charset="-128"/>
              </a:defRPr>
            </a:lvl1pPr>
            <a:lvl2pPr>
              <a:buNone/>
              <a:defRPr/>
            </a:lvl2pPr>
            <a:lvl3pPr>
              <a:buNone/>
              <a:defRPr/>
            </a:lvl3pPr>
            <a:lvl4pPr>
              <a:buNone/>
              <a:defRPr/>
            </a:lvl4pPr>
            <a:lvl5pPr>
              <a:buNone/>
              <a:defRPr/>
            </a:lvl5pPr>
          </a:lstStyle>
          <a:p>
            <a:pPr lvl="0" rtl="0"/>
            <a:r>
              <a:rPr lang="ja-JP" altLang="en-US" noProof="0" dirty="0"/>
              <a:t>クリックして編集する</a:t>
            </a:r>
          </a:p>
        </p:txBody>
      </p:sp>
      <p:sp>
        <p:nvSpPr>
          <p:cNvPr id="6" name="スライド番号プレースホルダー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lvl1pPr>
              <a:defRPr>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 pos="62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ありがとうございます">
    <p:bg>
      <p:bgPr>
        <a:solidFill>
          <a:schemeClr val="tx1"/>
        </a:solidFill>
        <a:effectLst/>
      </p:bgPr>
    </p:bg>
    <p:spTree>
      <p:nvGrpSpPr>
        <p:cNvPr id="1" name=""/>
        <p:cNvGrpSpPr/>
        <p:nvPr/>
      </p:nvGrpSpPr>
      <p:grpSpPr>
        <a:xfrm>
          <a:off x="0" y="0"/>
          <a:ext cx="0" cy="0"/>
          <a:chOff x="0" y="0"/>
          <a:chExt cx="0" cy="0"/>
        </a:xfrm>
      </p:grpSpPr>
      <p:sp>
        <p:nvSpPr>
          <p:cNvPr id="16" name="テキスト プレースホルダー 29">
            <a:extLst>
              <a:ext uri="{FF2B5EF4-FFF2-40B4-BE49-F238E27FC236}">
                <a16:creationId xmlns:a16="http://schemas.microsoft.com/office/drawing/2014/main" id="{BB778BC5-5409-574B-96E2-B45CDD940DF4}"/>
              </a:ext>
            </a:extLst>
          </p:cNvPr>
          <p:cNvSpPr>
            <a:spLocks noGrp="1"/>
          </p:cNvSpPr>
          <p:nvPr>
            <p:ph type="body" sz="quarter" idx="11"/>
          </p:nvPr>
        </p:nvSpPr>
        <p:spPr>
          <a:xfrm>
            <a:off x="5603081" y="5102064"/>
            <a:ext cx="3993356" cy="588795"/>
          </a:xfrm>
        </p:spPr>
        <p:txBody>
          <a:bodyPr lIns="0" tIns="0" rIns="0" bIns="0" rtlCol="0" anchor="b">
            <a:noAutofit/>
          </a:bodyPr>
          <a:lstStyle>
            <a:lvl1pPr marL="0" indent="0">
              <a:buNone/>
              <a:defRPr sz="1600" b="0" i="0">
                <a:solidFill>
                  <a:schemeClr val="tx2"/>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17" name="サブタイトル 2">
            <a:extLst>
              <a:ext uri="{FF2B5EF4-FFF2-40B4-BE49-F238E27FC236}">
                <a16:creationId xmlns:a16="http://schemas.microsoft.com/office/drawing/2014/main" id="{32916F3A-28FA-9A4B-A780-0D687D932893}"/>
              </a:ext>
            </a:extLst>
          </p:cNvPr>
          <p:cNvSpPr>
            <a:spLocks noGrp="1"/>
          </p:cNvSpPr>
          <p:nvPr>
            <p:ph type="subTitle" idx="1"/>
          </p:nvPr>
        </p:nvSpPr>
        <p:spPr>
          <a:xfrm>
            <a:off x="5612444" y="3591099"/>
            <a:ext cx="3983994" cy="1057791"/>
          </a:xfrm>
        </p:spPr>
        <p:txBody>
          <a:bodyPr lIns="0" tIns="0" rIns="0" bIns="0" rtlCol="0">
            <a:normAutofit/>
          </a:bodyPr>
          <a:lstStyle>
            <a:lvl1pPr marL="0" indent="0" algn="l">
              <a:buNone/>
              <a:defRPr sz="1600" b="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26" name="タイトル 1">
            <a:extLst>
              <a:ext uri="{FF2B5EF4-FFF2-40B4-BE49-F238E27FC236}">
                <a16:creationId xmlns:a16="http://schemas.microsoft.com/office/drawing/2014/main" id="{E29321F6-59C5-6E4C-A846-6AD00848A444}"/>
              </a:ext>
            </a:extLst>
          </p:cNvPr>
          <p:cNvSpPr>
            <a:spLocks noGrp="1"/>
          </p:cNvSpPr>
          <p:nvPr>
            <p:ph type="title"/>
          </p:nvPr>
        </p:nvSpPr>
        <p:spPr>
          <a:xfrm>
            <a:off x="5612444" y="2173659"/>
            <a:ext cx="3983994"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27" name="直線​​コネクタ(S) 26">
            <a:extLst>
              <a:ext uri="{FF2B5EF4-FFF2-40B4-BE49-F238E27FC236}">
                <a16:creationId xmlns:a16="http://schemas.microsoft.com/office/drawing/2014/main" id="{AB5C3BF3-A164-DD48-BD02-4587489DA105}"/>
              </a:ext>
            </a:extLst>
          </p:cNvPr>
          <p:cNvCxnSpPr>
            <a:cxnSpLocks/>
          </p:cNvCxnSpPr>
          <p:nvPr userDrawn="1"/>
        </p:nvCxnSpPr>
        <p:spPr>
          <a:xfrm>
            <a:off x="5603081" y="3233703"/>
            <a:ext cx="3993356" cy="0"/>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11" name="図プレースホルダー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4953000" cy="6858000"/>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7" name="スライド番号プレースホルダー 5">
            <a:extLst>
              <a:ext uri="{FF2B5EF4-FFF2-40B4-BE49-F238E27FC236}">
                <a16:creationId xmlns:a16="http://schemas.microsoft.com/office/drawing/2014/main" id="{F15677F7-DBA7-45EF-B80F-3D43656DB0C9}"/>
              </a:ext>
            </a:extLst>
          </p:cNvPr>
          <p:cNvSpPr>
            <a:spLocks noGrp="1"/>
          </p:cNvSpPr>
          <p:nvPr>
            <p:ph type="sldNum" sz="quarter" idx="4"/>
          </p:nvPr>
        </p:nvSpPr>
        <p:spPr>
          <a:xfrm>
            <a:off x="0" y="6551426"/>
            <a:ext cx="425133" cy="247651"/>
          </a:xfrm>
          <a:prstGeom prst="rect">
            <a:avLst/>
          </a:prstGeom>
        </p:spPr>
        <p:txBody>
          <a:bodyPr vert="horz" lIns="0" tIns="0" rIns="0" bIns="0" rtlCol="0" anchor="t" anchorCtr="0"/>
          <a:lstStyle>
            <a:lvl1pPr algn="l">
              <a:defRPr sz="1100" b="0" i="0">
                <a:solidFill>
                  <a:schemeClr val="bg1"/>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06206EB-57F7-40BD-86A4-B41507244B58}"/>
              </a:ext>
            </a:extLst>
          </p:cNvPr>
          <p:cNvGrpSpPr/>
          <p:nvPr userDrawn="1"/>
        </p:nvGrpSpPr>
        <p:grpSpPr>
          <a:xfrm>
            <a:off x="5268245" y="1"/>
            <a:ext cx="4245649" cy="3242057"/>
            <a:chOff x="5268245" y="1"/>
            <a:chExt cx="4245649" cy="3242057"/>
          </a:xfrm>
        </p:grpSpPr>
        <p:sp>
          <p:nvSpPr>
            <p:cNvPr id="11" name="フリーフォーム(F) 10">
              <a:extLst>
                <a:ext uri="{FF2B5EF4-FFF2-40B4-BE49-F238E27FC236}">
                  <a16:creationId xmlns:a16="http://schemas.microsoft.com/office/drawing/2014/main" id="{B80736DF-C890-DB47-AEAA-D3D92505E632}"/>
                </a:ext>
              </a:extLst>
            </p:cNvPr>
            <p:cNvSpPr>
              <a:spLocks/>
            </p:cNvSpPr>
            <p:nvPr userDrawn="1"/>
          </p:nvSpPr>
          <p:spPr bwMode="auto">
            <a:xfrm>
              <a:off x="7825335" y="1619721"/>
              <a:ext cx="1688559" cy="1622337"/>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bg1">
                <a:lumMod val="75000"/>
                <a:lumOff val="25000"/>
              </a:schemeClr>
            </a:solidFill>
            <a:ln>
              <a:solidFill>
                <a:schemeClr val="bg1">
                  <a:lumMod val="75000"/>
                  <a:lumOff val="25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29" name="フリーフォーム(F) 9">
              <a:extLst>
                <a:ext uri="{FF2B5EF4-FFF2-40B4-BE49-F238E27FC236}">
                  <a16:creationId xmlns:a16="http://schemas.microsoft.com/office/drawing/2014/main" id="{942D6EB8-2601-4FA0-B5D5-4B48F5335C63}"/>
                </a:ext>
              </a:extLst>
            </p:cNvPr>
            <p:cNvSpPr>
              <a:spLocks/>
            </p:cNvSpPr>
            <p:nvPr userDrawn="1"/>
          </p:nvSpPr>
          <p:spPr bwMode="auto">
            <a:xfrm rot="16200000" flipH="1">
              <a:off x="5749672" y="-481426"/>
              <a:ext cx="2420953" cy="3383808"/>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bg1"/>
            </a:solidFill>
            <a:ln>
              <a:no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grpSp>
      <p:sp>
        <p:nvSpPr>
          <p:cNvPr id="12" name="タイトル 1">
            <a:extLst>
              <a:ext uri="{FF2B5EF4-FFF2-40B4-BE49-F238E27FC236}">
                <a16:creationId xmlns:a16="http://schemas.microsoft.com/office/drawing/2014/main" id="{39F93F26-ED5C-E74E-BFBD-E3054DC1B9C1}"/>
              </a:ext>
            </a:extLst>
          </p:cNvPr>
          <p:cNvSpPr>
            <a:spLocks noGrp="1"/>
          </p:cNvSpPr>
          <p:nvPr userDrawn="1">
            <p:ph type="title"/>
          </p:nvPr>
        </p:nvSpPr>
        <p:spPr>
          <a:xfrm>
            <a:off x="783269" y="879064"/>
            <a:ext cx="4014950" cy="610863"/>
          </a:xfrm>
          <a:prstGeom prst="rect">
            <a:avLst/>
          </a:prstGeom>
        </p:spPr>
        <p:txBody>
          <a:bodyPr lIns="0" tIns="0" rIns="0" bIns="0" rtlCol="0" anchor="b" anchorCtr="0">
            <a:normAutofit/>
          </a:bodyPr>
          <a:lstStyle>
            <a:lvl1pPr>
              <a:defRPr sz="4400" b="1" i="0" spc="5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13" name="直線​​コネクタ(S) 12">
            <a:extLst>
              <a:ext uri="{FF2B5EF4-FFF2-40B4-BE49-F238E27FC236}">
                <a16:creationId xmlns:a16="http://schemas.microsoft.com/office/drawing/2014/main" id="{CF0FD074-81E2-0D4E-8446-C5B415B238A0}"/>
              </a:ext>
            </a:extLst>
          </p:cNvPr>
          <p:cNvCxnSpPr>
            <a:cxnSpLocks/>
          </p:cNvCxnSpPr>
          <p:nvPr userDrawn="1"/>
        </p:nvCxnSpPr>
        <p:spPr>
          <a:xfrm>
            <a:off x="773906" y="1934655"/>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14" name="テキスト プレースホルダー 29">
            <a:extLst>
              <a:ext uri="{FF2B5EF4-FFF2-40B4-BE49-F238E27FC236}">
                <a16:creationId xmlns:a16="http://schemas.microsoft.com/office/drawing/2014/main" id="{58AAB058-5FFC-9E4E-AD2E-FB1B4EE51025}"/>
              </a:ext>
            </a:extLst>
          </p:cNvPr>
          <p:cNvSpPr>
            <a:spLocks noGrp="1"/>
          </p:cNvSpPr>
          <p:nvPr userDrawn="1">
            <p:ph type="body" sz="quarter" idx="13"/>
          </p:nvPr>
        </p:nvSpPr>
        <p:spPr>
          <a:xfrm>
            <a:off x="773906" y="2818296"/>
            <a:ext cx="1733550" cy="369332"/>
          </a:xfrm>
        </p:spPr>
        <p:txBody>
          <a:bodyPr lIns="0" tIns="0" rIns="0" bIns="0" rtlCol="0">
            <a:noAutofit/>
          </a:bodyPr>
          <a:lstStyle>
            <a:lvl1pPr marL="0" indent="0">
              <a:lnSpc>
                <a:spcPct val="100000"/>
              </a:lnSpc>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15" name="テキスト プレースホルダー 29">
            <a:extLst>
              <a:ext uri="{FF2B5EF4-FFF2-40B4-BE49-F238E27FC236}">
                <a16:creationId xmlns:a16="http://schemas.microsoft.com/office/drawing/2014/main" id="{18ABDA74-C3EC-274D-BE87-AC5B825A2A4C}"/>
              </a:ext>
            </a:extLst>
          </p:cNvPr>
          <p:cNvSpPr>
            <a:spLocks noGrp="1"/>
          </p:cNvSpPr>
          <p:nvPr userDrawn="1">
            <p:ph type="body" sz="quarter" idx="14" hasCustomPrompt="1"/>
          </p:nvPr>
        </p:nvSpPr>
        <p:spPr>
          <a:xfrm>
            <a:off x="773906" y="2209801"/>
            <a:ext cx="1733550" cy="205837"/>
          </a:xfrm>
        </p:spPr>
        <p:txBody>
          <a:bodyPr lIns="0" tIns="0" rIns="0" bIns="0" rtlCol="0">
            <a:noAutofit/>
          </a:bodyPr>
          <a:lstStyle>
            <a:lvl1pPr marL="0" indent="0">
              <a:lnSpc>
                <a:spcPct val="100000"/>
              </a:lnSpc>
              <a:spcBef>
                <a:spcPts val="400"/>
              </a:spcBef>
              <a:buNone/>
              <a:defRPr sz="1800" b="1" i="0">
                <a:solidFill>
                  <a:srgbClr val="FF0000"/>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cxnSp>
        <p:nvCxnSpPr>
          <p:cNvPr id="16" name="直線​​コネクタ(S) 15">
            <a:extLst>
              <a:ext uri="{FF2B5EF4-FFF2-40B4-BE49-F238E27FC236}">
                <a16:creationId xmlns:a16="http://schemas.microsoft.com/office/drawing/2014/main" id="{A3DDE02E-BC75-2645-8725-CA2CFD327A3C}"/>
              </a:ext>
            </a:extLst>
          </p:cNvPr>
          <p:cNvCxnSpPr>
            <a:cxnSpLocks/>
          </p:cNvCxnSpPr>
          <p:nvPr userDrawn="1"/>
        </p:nvCxnSpPr>
        <p:spPr>
          <a:xfrm>
            <a:off x="2976222" y="1939108"/>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17" name="テキスト プレースホルダー 29">
            <a:extLst>
              <a:ext uri="{FF2B5EF4-FFF2-40B4-BE49-F238E27FC236}">
                <a16:creationId xmlns:a16="http://schemas.microsoft.com/office/drawing/2014/main" id="{3ABA9FD1-9B74-F14F-81EF-7B3407196B03}"/>
              </a:ext>
            </a:extLst>
          </p:cNvPr>
          <p:cNvSpPr>
            <a:spLocks noGrp="1"/>
          </p:cNvSpPr>
          <p:nvPr userDrawn="1">
            <p:ph type="body" sz="quarter" idx="15"/>
          </p:nvPr>
        </p:nvSpPr>
        <p:spPr>
          <a:xfrm>
            <a:off x="2976222" y="2818296"/>
            <a:ext cx="1729128" cy="369332"/>
          </a:xfrm>
        </p:spPr>
        <p:txBody>
          <a:bodyPr lIns="0" tIns="0" rIns="0" bIns="0" rtlCol="0">
            <a:noAutofit/>
          </a:bodyPr>
          <a:lstStyle>
            <a:lvl1pPr marL="0" indent="0">
              <a:lnSpc>
                <a:spcPct val="100000"/>
              </a:lnSpc>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18" name="テキスト プレースホルダー 29">
            <a:extLst>
              <a:ext uri="{FF2B5EF4-FFF2-40B4-BE49-F238E27FC236}">
                <a16:creationId xmlns:a16="http://schemas.microsoft.com/office/drawing/2014/main" id="{0E9E9D03-0186-5B4C-A73F-95ADCD08A44A}"/>
              </a:ext>
            </a:extLst>
          </p:cNvPr>
          <p:cNvSpPr>
            <a:spLocks noGrp="1"/>
          </p:cNvSpPr>
          <p:nvPr userDrawn="1">
            <p:ph type="body" sz="quarter" idx="16" hasCustomPrompt="1"/>
          </p:nvPr>
        </p:nvSpPr>
        <p:spPr>
          <a:xfrm>
            <a:off x="2976222" y="2209801"/>
            <a:ext cx="1729128" cy="205837"/>
          </a:xfrm>
        </p:spPr>
        <p:txBody>
          <a:bodyPr lIns="0" tIns="0" rIns="0" bIns="0" rtlCol="0">
            <a:noAutofit/>
          </a:bodyPr>
          <a:lstStyle>
            <a:lvl1pPr marL="0" indent="0">
              <a:lnSpc>
                <a:spcPct val="100000"/>
              </a:lnSpc>
              <a:spcBef>
                <a:spcPts val="400"/>
              </a:spcBef>
              <a:buNone/>
              <a:defRPr sz="1800" b="1" i="0">
                <a:solidFill>
                  <a:srgbClr val="FF0000"/>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a:t>
            </a:r>
          </a:p>
        </p:txBody>
      </p:sp>
      <p:cxnSp>
        <p:nvCxnSpPr>
          <p:cNvPr id="20" name="直線​​コネクタ(S) 19">
            <a:extLst>
              <a:ext uri="{FF2B5EF4-FFF2-40B4-BE49-F238E27FC236}">
                <a16:creationId xmlns:a16="http://schemas.microsoft.com/office/drawing/2014/main" id="{E01EE6FD-FABB-AD48-92DA-19805B502918}"/>
              </a:ext>
            </a:extLst>
          </p:cNvPr>
          <p:cNvCxnSpPr>
            <a:cxnSpLocks/>
          </p:cNvCxnSpPr>
          <p:nvPr userDrawn="1"/>
        </p:nvCxnSpPr>
        <p:spPr>
          <a:xfrm>
            <a:off x="773906" y="4248119"/>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21" name="テキスト プレースホルダー 29">
            <a:extLst>
              <a:ext uri="{FF2B5EF4-FFF2-40B4-BE49-F238E27FC236}">
                <a16:creationId xmlns:a16="http://schemas.microsoft.com/office/drawing/2014/main" id="{F953BCFF-5CB8-784F-ACC1-A14670E62196}"/>
              </a:ext>
            </a:extLst>
          </p:cNvPr>
          <p:cNvSpPr>
            <a:spLocks noGrp="1"/>
          </p:cNvSpPr>
          <p:nvPr userDrawn="1">
            <p:ph type="body" sz="quarter" idx="19"/>
          </p:nvPr>
        </p:nvSpPr>
        <p:spPr>
          <a:xfrm>
            <a:off x="773906" y="5131299"/>
            <a:ext cx="1733550" cy="369332"/>
          </a:xfrm>
        </p:spPr>
        <p:txBody>
          <a:bodyPr lIns="0" tIns="0" rIns="0" bIns="0" rtlCol="0">
            <a:noAutofit/>
          </a:bodyPr>
          <a:lstStyle>
            <a:lvl1pPr marL="0" indent="0">
              <a:lnSpc>
                <a:spcPct val="100000"/>
              </a:lnSpc>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22" name="テキスト プレースホルダー 29">
            <a:extLst>
              <a:ext uri="{FF2B5EF4-FFF2-40B4-BE49-F238E27FC236}">
                <a16:creationId xmlns:a16="http://schemas.microsoft.com/office/drawing/2014/main" id="{97DCC038-CDD3-1D48-B8BA-2617616935C5}"/>
              </a:ext>
            </a:extLst>
          </p:cNvPr>
          <p:cNvSpPr>
            <a:spLocks noGrp="1"/>
          </p:cNvSpPr>
          <p:nvPr userDrawn="1">
            <p:ph type="body" sz="quarter" idx="20" hasCustomPrompt="1"/>
          </p:nvPr>
        </p:nvSpPr>
        <p:spPr>
          <a:xfrm>
            <a:off x="773906" y="4522804"/>
            <a:ext cx="1733550" cy="205837"/>
          </a:xfrm>
        </p:spPr>
        <p:txBody>
          <a:bodyPr lIns="0" tIns="0" rIns="0" bIns="0" rtlCol="0">
            <a:noAutofit/>
          </a:bodyPr>
          <a:lstStyle>
            <a:lvl1pPr marL="0" indent="0">
              <a:lnSpc>
                <a:spcPct val="100000"/>
              </a:lnSpc>
              <a:spcBef>
                <a:spcPts val="400"/>
              </a:spcBef>
              <a:buNone/>
              <a:defRPr sz="1800" b="1" i="0">
                <a:solidFill>
                  <a:srgbClr val="FF0000"/>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cxnSp>
        <p:nvCxnSpPr>
          <p:cNvPr id="23" name="直線​​コネクタ(S) 22">
            <a:extLst>
              <a:ext uri="{FF2B5EF4-FFF2-40B4-BE49-F238E27FC236}">
                <a16:creationId xmlns:a16="http://schemas.microsoft.com/office/drawing/2014/main" id="{93BB36CC-7349-334D-A028-58D01025E726}"/>
              </a:ext>
            </a:extLst>
          </p:cNvPr>
          <p:cNvCxnSpPr>
            <a:cxnSpLocks/>
          </p:cNvCxnSpPr>
          <p:nvPr userDrawn="1"/>
        </p:nvCxnSpPr>
        <p:spPr>
          <a:xfrm>
            <a:off x="2976222" y="4252111"/>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24" name="テキスト プレースホルダー 29">
            <a:extLst>
              <a:ext uri="{FF2B5EF4-FFF2-40B4-BE49-F238E27FC236}">
                <a16:creationId xmlns:a16="http://schemas.microsoft.com/office/drawing/2014/main" id="{C20DFC6E-CE65-E94B-921D-38F386E173F2}"/>
              </a:ext>
            </a:extLst>
          </p:cNvPr>
          <p:cNvSpPr>
            <a:spLocks noGrp="1"/>
          </p:cNvSpPr>
          <p:nvPr userDrawn="1">
            <p:ph type="body" sz="quarter" idx="21"/>
          </p:nvPr>
        </p:nvSpPr>
        <p:spPr>
          <a:xfrm>
            <a:off x="2976222" y="5131299"/>
            <a:ext cx="1729128" cy="369332"/>
          </a:xfrm>
        </p:spPr>
        <p:txBody>
          <a:bodyPr lIns="0" tIns="0" rIns="0" bIns="0" rtlCol="0">
            <a:noAutofit/>
          </a:bodyPr>
          <a:lstStyle>
            <a:lvl1pPr marL="0" indent="0">
              <a:lnSpc>
                <a:spcPct val="100000"/>
              </a:lnSpc>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25" name="テキスト プレースホルダー 29">
            <a:extLst>
              <a:ext uri="{FF2B5EF4-FFF2-40B4-BE49-F238E27FC236}">
                <a16:creationId xmlns:a16="http://schemas.microsoft.com/office/drawing/2014/main" id="{773FBF72-A3D8-2F4E-BAD2-2755F0BE4A47}"/>
              </a:ext>
            </a:extLst>
          </p:cNvPr>
          <p:cNvSpPr>
            <a:spLocks noGrp="1"/>
          </p:cNvSpPr>
          <p:nvPr userDrawn="1">
            <p:ph type="body" sz="quarter" idx="22" hasCustomPrompt="1"/>
          </p:nvPr>
        </p:nvSpPr>
        <p:spPr>
          <a:xfrm>
            <a:off x="2976222" y="4522804"/>
            <a:ext cx="1729128" cy="205837"/>
          </a:xfrm>
        </p:spPr>
        <p:txBody>
          <a:bodyPr lIns="0" tIns="0" rIns="0" bIns="0" rtlCol="0">
            <a:noAutofit/>
          </a:bodyPr>
          <a:lstStyle>
            <a:lvl1pPr marL="0" indent="0">
              <a:lnSpc>
                <a:spcPct val="100000"/>
              </a:lnSpc>
              <a:spcBef>
                <a:spcPts val="400"/>
              </a:spcBef>
              <a:buNone/>
              <a:defRPr sz="1800" b="1" i="0">
                <a:solidFill>
                  <a:srgbClr val="FF0000"/>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cxnSp>
        <p:nvCxnSpPr>
          <p:cNvPr id="26" name="直線​​コネクタ(S) 25">
            <a:extLst>
              <a:ext uri="{FF2B5EF4-FFF2-40B4-BE49-F238E27FC236}">
                <a16:creationId xmlns:a16="http://schemas.microsoft.com/office/drawing/2014/main" id="{C402C0D4-D9C4-F547-B996-38177302A3DC}"/>
              </a:ext>
            </a:extLst>
          </p:cNvPr>
          <p:cNvCxnSpPr>
            <a:cxnSpLocks/>
          </p:cNvCxnSpPr>
          <p:nvPr userDrawn="1"/>
        </p:nvCxnSpPr>
        <p:spPr>
          <a:xfrm>
            <a:off x="5173232" y="4252111"/>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27" name="テキスト プレースホルダー 29">
            <a:extLst>
              <a:ext uri="{FF2B5EF4-FFF2-40B4-BE49-F238E27FC236}">
                <a16:creationId xmlns:a16="http://schemas.microsoft.com/office/drawing/2014/main" id="{9B18A1DC-4A61-514B-9F70-1DCC893EBB17}"/>
              </a:ext>
            </a:extLst>
          </p:cNvPr>
          <p:cNvSpPr>
            <a:spLocks noGrp="1"/>
          </p:cNvSpPr>
          <p:nvPr userDrawn="1">
            <p:ph type="body" sz="quarter" idx="23"/>
          </p:nvPr>
        </p:nvSpPr>
        <p:spPr>
          <a:xfrm>
            <a:off x="5173232" y="5131299"/>
            <a:ext cx="1730012" cy="369332"/>
          </a:xfrm>
        </p:spPr>
        <p:txBody>
          <a:bodyPr lIns="0" tIns="0" rIns="0" bIns="0" rtlCol="0">
            <a:noAutofit/>
          </a:bodyPr>
          <a:lstStyle>
            <a:lvl1pPr marL="0" indent="0">
              <a:lnSpc>
                <a:spcPct val="100000"/>
              </a:lnSpc>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28" name="テキスト プレースホルダー 29">
            <a:extLst>
              <a:ext uri="{FF2B5EF4-FFF2-40B4-BE49-F238E27FC236}">
                <a16:creationId xmlns:a16="http://schemas.microsoft.com/office/drawing/2014/main" id="{DD138509-2AA1-D540-90D6-288474956619}"/>
              </a:ext>
            </a:extLst>
          </p:cNvPr>
          <p:cNvSpPr>
            <a:spLocks noGrp="1"/>
          </p:cNvSpPr>
          <p:nvPr userDrawn="1">
            <p:ph type="body" sz="quarter" idx="24" hasCustomPrompt="1"/>
          </p:nvPr>
        </p:nvSpPr>
        <p:spPr>
          <a:xfrm>
            <a:off x="5173232" y="4522804"/>
            <a:ext cx="1730012" cy="205837"/>
          </a:xfrm>
        </p:spPr>
        <p:txBody>
          <a:bodyPr lIns="0" tIns="0" rIns="0" bIns="0" rtlCol="0">
            <a:noAutofit/>
          </a:bodyPr>
          <a:lstStyle>
            <a:lvl1pPr marL="0" indent="0">
              <a:lnSpc>
                <a:spcPct val="100000"/>
              </a:lnSpc>
              <a:spcBef>
                <a:spcPts val="400"/>
              </a:spcBef>
              <a:buNone/>
              <a:defRPr sz="1800" b="1" i="0">
                <a:solidFill>
                  <a:srgbClr val="FF0000"/>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sp>
        <p:nvSpPr>
          <p:cNvPr id="30" name="スライド番号プレースホルダー 5">
            <a:extLst>
              <a:ext uri="{FF2B5EF4-FFF2-40B4-BE49-F238E27FC236}">
                <a16:creationId xmlns:a16="http://schemas.microsoft.com/office/drawing/2014/main" id="{6F84F16E-4420-4498-92C2-3C4A559E51D3}"/>
              </a:ext>
            </a:extLst>
          </p:cNvPr>
          <p:cNvSpPr txBox="1">
            <a:spLocks/>
          </p:cNvSpPr>
          <p:nvPr userDrawn="1"/>
        </p:nvSpPr>
        <p:spPr>
          <a:xfrm>
            <a:off x="0" y="6551426"/>
            <a:ext cx="425133" cy="247651"/>
          </a:xfrm>
          <a:prstGeom prst="rect">
            <a:avLst/>
          </a:prstGeom>
        </p:spPr>
        <p:txBody>
          <a:bodyPr vert="horz" lIns="0" tIns="0" rIns="0" bIns="0" rtlCol="0" anchor="t" anchorCtr="0"/>
          <a:lstStyle>
            <a:defPPr rtl="0">
              <a:defRPr lang="ja-jp"/>
            </a:defPPr>
            <a:lvl1pPr marL="0" algn="l" defTabSz="914400" rtl="0" eaLnBrk="1" latinLnBrk="0" hangingPunct="1">
              <a:defRPr sz="1100" b="0" i="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altLang="ja-JP" smtClean="0"/>
              <a:pPr/>
              <a:t>‹#›</a:t>
            </a:fld>
            <a:endParaRPr lang="ja-JP" altLang="en-US"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概要">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8D9BFF6-13E7-4E45-A3B2-5687C053A08C}"/>
              </a:ext>
            </a:extLst>
          </p:cNvPr>
          <p:cNvGrpSpPr/>
          <p:nvPr userDrawn="1"/>
        </p:nvGrpSpPr>
        <p:grpSpPr>
          <a:xfrm>
            <a:off x="2" y="3900133"/>
            <a:ext cx="6408720" cy="2959227"/>
            <a:chOff x="2" y="3900133"/>
            <a:chExt cx="6408720" cy="2959227"/>
          </a:xfrm>
        </p:grpSpPr>
        <p:sp>
          <p:nvSpPr>
            <p:cNvPr id="15" name="フリーフォーム(F) 14">
              <a:extLst>
                <a:ext uri="{FF2B5EF4-FFF2-40B4-BE49-F238E27FC236}">
                  <a16:creationId xmlns:a16="http://schemas.microsoft.com/office/drawing/2014/main" id="{A5BBD7C7-99D1-E841-A081-6912D1F2B855}"/>
                </a:ext>
              </a:extLst>
            </p:cNvPr>
            <p:cNvSpPr>
              <a:spLocks/>
            </p:cNvSpPr>
            <p:nvPr/>
          </p:nvSpPr>
          <p:spPr bwMode="auto">
            <a:xfrm rot="16200000">
              <a:off x="3988264" y="4438901"/>
              <a:ext cx="1621322" cy="3219595"/>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tx1">
                <a:lumMod val="85000"/>
              </a:schemeClr>
            </a:solidFill>
            <a:ln>
              <a:solidFill>
                <a:schemeClr val="tx1">
                  <a:lumMod val="85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227A14EE-CB79-754A-8B19-EB9874B3158E}"/>
                </a:ext>
              </a:extLst>
            </p:cNvPr>
            <p:cNvSpPr>
              <a:spLocks/>
            </p:cNvSpPr>
            <p:nvPr/>
          </p:nvSpPr>
          <p:spPr bwMode="auto">
            <a:xfrm rot="16200000" flipV="1">
              <a:off x="-90918" y="5981654"/>
              <a:ext cx="968626" cy="786786"/>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1">
                <a:lumMod val="50000"/>
              </a:schemeClr>
            </a:solidFill>
            <a:ln>
              <a:solidFill>
                <a:schemeClr val="tx1">
                  <a:lumMod val="50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9" name="フリーフォーム(F) 18">
              <a:extLst>
                <a:ext uri="{FF2B5EF4-FFF2-40B4-BE49-F238E27FC236}">
                  <a16:creationId xmlns:a16="http://schemas.microsoft.com/office/drawing/2014/main" id="{35B38B80-C3D3-4C47-B468-C41A8FF36F2A}"/>
                </a:ext>
              </a:extLst>
            </p:cNvPr>
            <p:cNvSpPr>
              <a:spLocks/>
            </p:cNvSpPr>
            <p:nvPr/>
          </p:nvSpPr>
          <p:spPr bwMode="auto">
            <a:xfrm rot="16200000" flipV="1">
              <a:off x="-576299" y="4476434"/>
              <a:ext cx="1941419" cy="788818"/>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1"/>
            </a:solidFill>
            <a:ln>
              <a:solidFill>
                <a:schemeClr val="bg1"/>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grpSp>
      <p:sp>
        <p:nvSpPr>
          <p:cNvPr id="14" name="図プレースホルダー 2">
            <a:extLst>
              <a:ext uri="{FF2B5EF4-FFF2-40B4-BE49-F238E27FC236}">
                <a16:creationId xmlns:a16="http://schemas.microsoft.com/office/drawing/2014/main" id="{F0C4E8C2-3240-594A-9D5E-1BCD1AF44C5E}"/>
              </a:ext>
            </a:extLst>
          </p:cNvPr>
          <p:cNvSpPr>
            <a:spLocks noGrp="1"/>
          </p:cNvSpPr>
          <p:nvPr userDrawn="1">
            <p:ph type="pic" sz="quarter" idx="13"/>
          </p:nvPr>
        </p:nvSpPr>
        <p:spPr>
          <a:xfrm>
            <a:off x="4953000" y="-22543"/>
            <a:ext cx="4953000" cy="6903086"/>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9" name="タイトル 1">
            <a:extLst>
              <a:ext uri="{FF2B5EF4-FFF2-40B4-BE49-F238E27FC236}">
                <a16:creationId xmlns:a16="http://schemas.microsoft.com/office/drawing/2014/main" id="{A5C37098-CEB2-1E45-989B-3DD92F3B1A30}"/>
              </a:ext>
            </a:extLst>
          </p:cNvPr>
          <p:cNvSpPr>
            <a:spLocks noGrp="1"/>
          </p:cNvSpPr>
          <p:nvPr userDrawn="1">
            <p:ph type="title"/>
          </p:nvPr>
        </p:nvSpPr>
        <p:spPr>
          <a:xfrm>
            <a:off x="783269" y="879064"/>
            <a:ext cx="4014950"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17" name="直線​​コネクタ(S) 16">
            <a:extLst>
              <a:ext uri="{FF2B5EF4-FFF2-40B4-BE49-F238E27FC236}">
                <a16:creationId xmlns:a16="http://schemas.microsoft.com/office/drawing/2014/main" id="{1D23F761-57FC-3649-AE84-0C3EF95EF561}"/>
              </a:ext>
            </a:extLst>
          </p:cNvPr>
          <p:cNvCxnSpPr>
            <a:cxnSpLocks/>
          </p:cNvCxnSpPr>
          <p:nvPr userDrawn="1"/>
        </p:nvCxnSpPr>
        <p:spPr>
          <a:xfrm>
            <a:off x="773906" y="1939108"/>
            <a:ext cx="3714751" cy="0"/>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18" name="テキスト プレースホルダー 29">
            <a:extLst>
              <a:ext uri="{FF2B5EF4-FFF2-40B4-BE49-F238E27FC236}">
                <a16:creationId xmlns:a16="http://schemas.microsoft.com/office/drawing/2014/main" id="{E66F2BC9-2F8A-1543-9AFD-9BAB0E75B31C}"/>
              </a:ext>
            </a:extLst>
          </p:cNvPr>
          <p:cNvSpPr>
            <a:spLocks noGrp="1"/>
          </p:cNvSpPr>
          <p:nvPr userDrawn="1">
            <p:ph type="body" sz="quarter" idx="11"/>
          </p:nvPr>
        </p:nvSpPr>
        <p:spPr>
          <a:xfrm>
            <a:off x="773906" y="2289363"/>
            <a:ext cx="3714751" cy="2795232"/>
          </a:xfrm>
        </p:spPr>
        <p:txBody>
          <a:bodyPr lIns="0" tIns="0" rIns="0" bIns="0" rtlCol="0">
            <a:noAutofit/>
          </a:bodyPr>
          <a:lstStyle>
            <a:lvl1pPr marL="0" indent="0">
              <a:lnSpc>
                <a:spcPct val="100000"/>
              </a:lnSpc>
              <a:buNone/>
              <a:defRPr sz="16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11" name="スライド番号プレースホルダー 5">
            <a:extLst>
              <a:ext uri="{FF2B5EF4-FFF2-40B4-BE49-F238E27FC236}">
                <a16:creationId xmlns:a16="http://schemas.microsoft.com/office/drawing/2014/main" id="{B2E6F36E-75B1-4E1E-9C2F-F448F3149A61}"/>
              </a:ext>
            </a:extLst>
          </p:cNvPr>
          <p:cNvSpPr txBox="1">
            <a:spLocks/>
          </p:cNvSpPr>
          <p:nvPr userDrawn="1"/>
        </p:nvSpPr>
        <p:spPr>
          <a:xfrm>
            <a:off x="0" y="6551426"/>
            <a:ext cx="425133" cy="247651"/>
          </a:xfrm>
          <a:prstGeom prst="rect">
            <a:avLst/>
          </a:prstGeom>
        </p:spPr>
        <p:txBody>
          <a:bodyPr vert="horz" lIns="0" tIns="0" rIns="0" bIns="0" rtlCol="0" anchor="t" anchorCtr="0"/>
          <a:lstStyle>
            <a:defPPr rtl="0">
              <a:defRPr lang="ja-jp"/>
            </a:defPPr>
            <a:lvl1pPr marL="0" algn="l" defTabSz="914400" rtl="0" eaLnBrk="1" latinLnBrk="0" hangingPunct="1">
              <a:defRPr sz="1100" b="0" i="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altLang="ja-JP" smtClean="0"/>
              <a:pPr/>
              <a:t>‹#›</a:t>
            </a:fld>
            <a:endParaRPr lang="ja-JP" altLang="en-U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userDrawn="1">
          <p15:clr>
            <a:srgbClr val="FBAE40"/>
          </p15:clr>
        </p15:guide>
        <p15:guide id="7"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休憩">
    <p:bg>
      <p:bgPr>
        <a:solidFill>
          <a:schemeClr val="bg1"/>
        </a:solidFill>
        <a:effectLst/>
      </p:bgPr>
    </p:bg>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D492973-78E3-D34E-835E-CF2D4517016D}"/>
              </a:ext>
            </a:extLst>
          </p:cNvPr>
          <p:cNvSpPr>
            <a:spLocks noGrp="1"/>
          </p:cNvSpPr>
          <p:nvPr>
            <p:ph type="title"/>
          </p:nvPr>
        </p:nvSpPr>
        <p:spPr>
          <a:xfrm>
            <a:off x="5845079" y="3045438"/>
            <a:ext cx="4014950" cy="610863"/>
          </a:xfrm>
          <a:prstGeom prst="rect">
            <a:avLst/>
          </a:prstGeom>
        </p:spPr>
        <p:txBody>
          <a:bodyPr lIns="0" tIns="0" rIns="0" bIns="0" rtlCol="0" anchor="b" anchorCtr="0">
            <a:normAutofit/>
          </a:bodyPr>
          <a:lstStyle>
            <a:lvl1pPr>
              <a:defRPr sz="4100" b="1" i="0" baseline="0">
                <a:solidFill>
                  <a:schemeClr val="tx1"/>
                </a:solidFill>
                <a:latin typeface="Meiryo UI" panose="020B0604030504040204" pitchFamily="50" charset="-128"/>
                <a:ea typeface="Meiryo UI" panose="020B0604030504040204" pitchFamily="50" charset="-128"/>
              </a:defRPr>
            </a:lvl1pPr>
          </a:lstStyle>
          <a:p>
            <a:pPr rtl="0"/>
            <a:r>
              <a:rPr lang="ja-JP" altLang="en-US" noProof="0" dirty="0"/>
              <a:t>マスター タイトルの書式設定</a:t>
            </a:r>
          </a:p>
        </p:txBody>
      </p:sp>
      <p:cxnSp>
        <p:nvCxnSpPr>
          <p:cNvPr id="20" name="直線​​コネクタ(S) 19">
            <a:extLst>
              <a:ext uri="{FF2B5EF4-FFF2-40B4-BE49-F238E27FC236}">
                <a16:creationId xmlns:a16="http://schemas.microsoft.com/office/drawing/2014/main" id="{4BE3A3D6-A0AD-C84D-8B2A-743F5F95432E}"/>
              </a:ext>
            </a:extLst>
          </p:cNvPr>
          <p:cNvCxnSpPr>
            <a:cxnSpLocks/>
          </p:cNvCxnSpPr>
          <p:nvPr userDrawn="1"/>
        </p:nvCxnSpPr>
        <p:spPr>
          <a:xfrm>
            <a:off x="5813211" y="4003877"/>
            <a:ext cx="173355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grpSp>
        <p:nvGrpSpPr>
          <p:cNvPr id="22" name="グループ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7726680" y="-3"/>
            <a:ext cx="2179318" cy="2682238"/>
            <a:chOff x="0" y="12289"/>
            <a:chExt cx="3550" cy="3551"/>
          </a:xfrm>
          <a:solidFill>
            <a:schemeClr val="tx1"/>
          </a:solidFill>
        </p:grpSpPr>
        <p:sp>
          <p:nvSpPr>
            <p:cNvPr id="23" name="フリーフォーム(F)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24" name="フリーフォーム(F)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25" name="フリーフォーム(F)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03D9307B-B75B-410D-8449-A49F4F42F34E}"/>
              </a:ext>
            </a:extLst>
          </p:cNvPr>
          <p:cNvSpPr txBox="1"/>
          <p:nvPr userDrawn="1"/>
        </p:nvSpPr>
        <p:spPr>
          <a:xfrm>
            <a:off x="7123768" y="19053"/>
            <a:ext cx="4951826" cy="230832"/>
          </a:xfrm>
          <a:prstGeom prst="rect">
            <a:avLst/>
          </a:prstGeom>
          <a:noFill/>
        </p:spPr>
        <p:txBody>
          <a:bodyPr wrap="square">
            <a:spAutoFit/>
          </a:bodyPr>
          <a:lstStyle/>
          <a:p>
            <a:r>
              <a:rPr lang="en-US" altLang="ja-JP" sz="900" dirty="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900" dirty="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9" name="スライド番号プレースホルダー 5">
            <a:extLst>
              <a:ext uri="{FF2B5EF4-FFF2-40B4-BE49-F238E27FC236}">
                <a16:creationId xmlns:a16="http://schemas.microsoft.com/office/drawing/2014/main" id="{A083F5FC-ED36-48D3-BF24-7A12A51F5196}"/>
              </a:ext>
            </a:extLst>
          </p:cNvPr>
          <p:cNvSpPr>
            <a:spLocks noGrp="1"/>
          </p:cNvSpPr>
          <p:nvPr>
            <p:ph type="sldNum" sz="quarter" idx="4"/>
          </p:nvPr>
        </p:nvSpPr>
        <p:spPr>
          <a:xfrm>
            <a:off x="0" y="6551426"/>
            <a:ext cx="425133" cy="247651"/>
          </a:xfrm>
          <a:prstGeom prst="rect">
            <a:avLst/>
          </a:prstGeom>
        </p:spPr>
        <p:txBody>
          <a:bodyPr vert="horz" lIns="0" tIns="0" rIns="0" bIns="0" rtlCol="0" anchor="t" anchorCtr="0"/>
          <a:lstStyle>
            <a:lvl1pPr algn="l">
              <a:defRPr sz="1100" b="0" i="0">
                <a:solidFill>
                  <a:schemeClr val="bg1"/>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5751" userDrawn="1">
          <p15:clr>
            <a:srgbClr val="FBAE40"/>
          </p15:clr>
        </p15:guide>
        <p15:guide id="3" pos="3530" userDrawn="1">
          <p15:clr>
            <a:srgbClr val="FBAE40"/>
          </p15:clr>
        </p15:guide>
        <p15:guide id="4" pos="3705" userDrawn="1">
          <p15:clr>
            <a:srgbClr val="FBAE40"/>
          </p15:clr>
        </p15:guide>
        <p15:guide id="8" orient="horz" pos="18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グラフ">
    <p:bg>
      <p:bgPr>
        <a:solidFill>
          <a:schemeClr val="tx1"/>
        </a:solidFill>
        <a:effectLst/>
      </p:bgPr>
    </p:bg>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4B7649AD-B2D1-4406-BBDA-5AE6C83A1A2B}"/>
              </a:ext>
            </a:extLst>
          </p:cNvPr>
          <p:cNvGrpSpPr/>
          <p:nvPr userDrawn="1"/>
        </p:nvGrpSpPr>
        <p:grpSpPr>
          <a:xfrm>
            <a:off x="5268245" y="1"/>
            <a:ext cx="4245649" cy="3242057"/>
            <a:chOff x="5268245" y="1"/>
            <a:chExt cx="4245649" cy="3242057"/>
          </a:xfrm>
        </p:grpSpPr>
        <p:sp>
          <p:nvSpPr>
            <p:cNvPr id="9" name="フリーフォーム(F) 10">
              <a:extLst>
                <a:ext uri="{FF2B5EF4-FFF2-40B4-BE49-F238E27FC236}">
                  <a16:creationId xmlns:a16="http://schemas.microsoft.com/office/drawing/2014/main" id="{07DA1AEE-DF52-4801-916D-DCECAFCB87E4}"/>
                </a:ext>
              </a:extLst>
            </p:cNvPr>
            <p:cNvSpPr>
              <a:spLocks/>
            </p:cNvSpPr>
            <p:nvPr userDrawn="1"/>
          </p:nvSpPr>
          <p:spPr bwMode="auto">
            <a:xfrm>
              <a:off x="7825335" y="1619721"/>
              <a:ext cx="1688559" cy="1622337"/>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bg1">
                <a:lumMod val="75000"/>
                <a:lumOff val="25000"/>
              </a:schemeClr>
            </a:solidFill>
            <a:ln>
              <a:solidFill>
                <a:schemeClr val="bg1">
                  <a:lumMod val="75000"/>
                  <a:lumOff val="25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7759C484-BDD5-4858-820F-C2920EFC4065}"/>
                </a:ext>
              </a:extLst>
            </p:cNvPr>
            <p:cNvSpPr>
              <a:spLocks/>
            </p:cNvSpPr>
            <p:nvPr userDrawn="1"/>
          </p:nvSpPr>
          <p:spPr bwMode="auto">
            <a:xfrm rot="16200000" flipH="1">
              <a:off x="5749672" y="-481426"/>
              <a:ext cx="2420953" cy="3383808"/>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bg1"/>
            </a:solidFill>
            <a:ln>
              <a:no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grpSp>
      <p:sp>
        <p:nvSpPr>
          <p:cNvPr id="6" name="グラフ プレースホルダー 5">
            <a:extLst>
              <a:ext uri="{FF2B5EF4-FFF2-40B4-BE49-F238E27FC236}">
                <a16:creationId xmlns:a16="http://schemas.microsoft.com/office/drawing/2014/main" id="{75992517-0394-6B43-B15D-2A86A34512F3}"/>
              </a:ext>
            </a:extLst>
          </p:cNvPr>
          <p:cNvSpPr>
            <a:spLocks noGrp="1"/>
          </p:cNvSpPr>
          <p:nvPr>
            <p:ph type="chart" sz="quarter" idx="10"/>
          </p:nvPr>
        </p:nvSpPr>
        <p:spPr>
          <a:xfrm>
            <a:off x="773906" y="1939108"/>
            <a:ext cx="8411658" cy="4110702"/>
          </a:xfrm>
        </p:spPr>
        <p:txBody>
          <a:bodyPr rtlCol="0"/>
          <a:lstStyle>
            <a:lvl1pPr>
              <a:defRPr>
                <a:solidFill>
                  <a:schemeClr val="tx1"/>
                </a:solidFill>
              </a:defRPr>
            </a:lvl1pPr>
          </a:lstStyle>
          <a:p>
            <a:pPr rtl="0"/>
            <a:r>
              <a:rPr lang="ja-JP" altLang="en-US" noProof="0"/>
              <a:t>グラフを追加</a:t>
            </a:r>
          </a:p>
        </p:txBody>
      </p:sp>
      <p:sp>
        <p:nvSpPr>
          <p:cNvPr id="16" name="タイトル 1">
            <a:extLst>
              <a:ext uri="{FF2B5EF4-FFF2-40B4-BE49-F238E27FC236}">
                <a16:creationId xmlns:a16="http://schemas.microsoft.com/office/drawing/2014/main" id="{109B023A-F28F-184D-BA48-3F1C0502AE0A}"/>
              </a:ext>
            </a:extLst>
          </p:cNvPr>
          <p:cNvSpPr>
            <a:spLocks noGrp="1"/>
          </p:cNvSpPr>
          <p:nvPr>
            <p:ph type="title" hasCustomPrompt="1"/>
          </p:nvPr>
        </p:nvSpPr>
        <p:spPr>
          <a:xfrm>
            <a:off x="783269" y="879064"/>
            <a:ext cx="4014950"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ja-JP" altLang="en-US" noProof="0"/>
              <a:t>クリックして編集する </a:t>
            </a:r>
          </a:p>
        </p:txBody>
      </p:sp>
      <p:sp>
        <p:nvSpPr>
          <p:cNvPr id="11" name="スライド番号プレースホルダー 5">
            <a:extLst>
              <a:ext uri="{FF2B5EF4-FFF2-40B4-BE49-F238E27FC236}">
                <a16:creationId xmlns:a16="http://schemas.microsoft.com/office/drawing/2014/main" id="{0D74CDDB-AED2-41BB-9B78-3CDF02F6D093}"/>
              </a:ext>
            </a:extLst>
          </p:cNvPr>
          <p:cNvSpPr txBox="1">
            <a:spLocks/>
          </p:cNvSpPr>
          <p:nvPr userDrawn="1"/>
        </p:nvSpPr>
        <p:spPr>
          <a:xfrm>
            <a:off x="0" y="6551426"/>
            <a:ext cx="425133" cy="247651"/>
          </a:xfrm>
          <a:prstGeom prst="rect">
            <a:avLst/>
          </a:prstGeom>
        </p:spPr>
        <p:txBody>
          <a:bodyPr vert="horz" lIns="0" tIns="0" rIns="0" bIns="0" rtlCol="0" anchor="t" anchorCtr="0"/>
          <a:lstStyle>
            <a:defPPr rtl="0">
              <a:defRPr lang="ja-jp"/>
            </a:defPPr>
            <a:lvl1pPr marL="0" algn="l" defTabSz="914400" rtl="0" eaLnBrk="1" latinLnBrk="0" hangingPunct="1">
              <a:defRPr sz="1100" b="0" i="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altLang="ja-JP" smtClean="0"/>
              <a:pPr/>
              <a:t>‹#›</a:t>
            </a:fld>
            <a:endParaRPr lang="ja-JP" altLang="en-U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488" userDrawn="1">
          <p15:clr>
            <a:srgbClr val="FBAE40"/>
          </p15:clr>
        </p15:guide>
        <p15:guide id="2" pos="5728" userDrawn="1">
          <p15:clr>
            <a:srgbClr val="FBAE40"/>
          </p15:clr>
        </p15:guide>
        <p15:guide id="3" pos="2340" userDrawn="1">
          <p15:clr>
            <a:srgbClr val="FBAE40"/>
          </p15:clr>
        </p15:guide>
        <p15:guide id="4" pos="4193" userDrawn="1">
          <p15:clr>
            <a:srgbClr val="FBAE40"/>
          </p15:clr>
        </p15:guide>
        <p15:guide id="5" pos="2048" userDrawn="1">
          <p15:clr>
            <a:srgbClr val="FBAE40"/>
          </p15:clr>
        </p15:guide>
        <p15:guide id="6" pos="39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表">
    <p:bg>
      <p:bgPr>
        <a:solidFill>
          <a:schemeClr val="tx1"/>
        </a:solidFill>
        <a:effectLst/>
      </p:bgPr>
    </p:bg>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FAFD3FAB-DB8E-462B-9BBF-5FCDB6E84D50}"/>
              </a:ext>
            </a:extLst>
          </p:cNvPr>
          <p:cNvGrpSpPr/>
          <p:nvPr userDrawn="1"/>
        </p:nvGrpSpPr>
        <p:grpSpPr>
          <a:xfrm>
            <a:off x="2" y="3900133"/>
            <a:ext cx="6408720" cy="2959227"/>
            <a:chOff x="2" y="3900133"/>
            <a:chExt cx="6408720" cy="2959227"/>
          </a:xfrm>
        </p:grpSpPr>
        <p:sp>
          <p:nvSpPr>
            <p:cNvPr id="11" name="フリーフォーム(F) 14">
              <a:extLst>
                <a:ext uri="{FF2B5EF4-FFF2-40B4-BE49-F238E27FC236}">
                  <a16:creationId xmlns:a16="http://schemas.microsoft.com/office/drawing/2014/main" id="{8BF5122F-0930-4CDB-9B18-3912058216AC}"/>
                </a:ext>
              </a:extLst>
            </p:cNvPr>
            <p:cNvSpPr>
              <a:spLocks/>
            </p:cNvSpPr>
            <p:nvPr/>
          </p:nvSpPr>
          <p:spPr bwMode="auto">
            <a:xfrm rot="16200000">
              <a:off x="3988264" y="4438901"/>
              <a:ext cx="1621322" cy="3219595"/>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tx1">
                <a:lumMod val="85000"/>
              </a:schemeClr>
            </a:solidFill>
            <a:ln>
              <a:solidFill>
                <a:schemeClr val="tx1">
                  <a:lumMod val="85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2" name="フリーフォーム(F) 15">
              <a:extLst>
                <a:ext uri="{FF2B5EF4-FFF2-40B4-BE49-F238E27FC236}">
                  <a16:creationId xmlns:a16="http://schemas.microsoft.com/office/drawing/2014/main" id="{D1013544-AB69-47E3-B14B-44375DB902C0}"/>
                </a:ext>
              </a:extLst>
            </p:cNvPr>
            <p:cNvSpPr>
              <a:spLocks/>
            </p:cNvSpPr>
            <p:nvPr/>
          </p:nvSpPr>
          <p:spPr bwMode="auto">
            <a:xfrm rot="16200000" flipV="1">
              <a:off x="-90918" y="5981654"/>
              <a:ext cx="968626" cy="786786"/>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1">
                <a:lumMod val="50000"/>
              </a:schemeClr>
            </a:solidFill>
            <a:ln>
              <a:solidFill>
                <a:schemeClr val="tx1">
                  <a:lumMod val="50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3" name="フリーフォーム(F) 18">
              <a:extLst>
                <a:ext uri="{FF2B5EF4-FFF2-40B4-BE49-F238E27FC236}">
                  <a16:creationId xmlns:a16="http://schemas.microsoft.com/office/drawing/2014/main" id="{93E30521-5329-470B-A5A4-0A6D81848F80}"/>
                </a:ext>
              </a:extLst>
            </p:cNvPr>
            <p:cNvSpPr>
              <a:spLocks/>
            </p:cNvSpPr>
            <p:nvPr/>
          </p:nvSpPr>
          <p:spPr bwMode="auto">
            <a:xfrm rot="16200000" flipV="1">
              <a:off x="-576299" y="4476434"/>
              <a:ext cx="1941419" cy="788818"/>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1"/>
            </a:solidFill>
            <a:ln>
              <a:solidFill>
                <a:schemeClr val="bg1"/>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grpSp>
      <p:sp>
        <p:nvSpPr>
          <p:cNvPr id="16" name="タイトル 1">
            <a:extLst>
              <a:ext uri="{FF2B5EF4-FFF2-40B4-BE49-F238E27FC236}">
                <a16:creationId xmlns:a16="http://schemas.microsoft.com/office/drawing/2014/main" id="{109B023A-F28F-184D-BA48-3F1C0502AE0A}"/>
              </a:ext>
            </a:extLst>
          </p:cNvPr>
          <p:cNvSpPr>
            <a:spLocks noGrp="1"/>
          </p:cNvSpPr>
          <p:nvPr>
            <p:ph type="title" hasCustomPrompt="1"/>
          </p:nvPr>
        </p:nvSpPr>
        <p:spPr>
          <a:xfrm>
            <a:off x="783269" y="879064"/>
            <a:ext cx="4014950"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ja-JP" altLang="en-US" noProof="0"/>
              <a:t>クリックして編集する </a:t>
            </a:r>
          </a:p>
        </p:txBody>
      </p:sp>
      <p:sp>
        <p:nvSpPr>
          <p:cNvPr id="9" name="表プレースホルダー 2">
            <a:extLst>
              <a:ext uri="{FF2B5EF4-FFF2-40B4-BE49-F238E27FC236}">
                <a16:creationId xmlns:a16="http://schemas.microsoft.com/office/drawing/2014/main" id="{1506B022-475A-6647-98FF-D5C319A0C7C4}"/>
              </a:ext>
            </a:extLst>
          </p:cNvPr>
          <p:cNvSpPr>
            <a:spLocks noGrp="1"/>
          </p:cNvSpPr>
          <p:nvPr>
            <p:ph type="tbl" sz="quarter" idx="10"/>
          </p:nvPr>
        </p:nvSpPr>
        <p:spPr>
          <a:xfrm>
            <a:off x="773906" y="2209801"/>
            <a:ext cx="8358188" cy="2593109"/>
          </a:xfrm>
        </p:spPr>
        <p:txBody>
          <a:bodyPr rtlCol="0"/>
          <a:lstStyle/>
          <a:p>
            <a:pPr rtl="0"/>
            <a:r>
              <a:rPr lang="ja-JP" altLang="en-US" noProof="0"/>
              <a:t>表を追加</a:t>
            </a:r>
          </a:p>
        </p:txBody>
      </p:sp>
      <p:sp>
        <p:nvSpPr>
          <p:cNvPr id="14" name="スライド番号プレースホルダー 5">
            <a:extLst>
              <a:ext uri="{FF2B5EF4-FFF2-40B4-BE49-F238E27FC236}">
                <a16:creationId xmlns:a16="http://schemas.microsoft.com/office/drawing/2014/main" id="{FFED0F6E-262F-4B4B-8BD0-1FF9E980B0B8}"/>
              </a:ext>
            </a:extLst>
          </p:cNvPr>
          <p:cNvSpPr txBox="1">
            <a:spLocks/>
          </p:cNvSpPr>
          <p:nvPr userDrawn="1"/>
        </p:nvSpPr>
        <p:spPr>
          <a:xfrm>
            <a:off x="0" y="6551426"/>
            <a:ext cx="425133" cy="247651"/>
          </a:xfrm>
          <a:prstGeom prst="rect">
            <a:avLst/>
          </a:prstGeom>
        </p:spPr>
        <p:txBody>
          <a:bodyPr vert="horz" lIns="0" tIns="0" rIns="0" bIns="0" rtlCol="0" anchor="t" anchorCtr="0"/>
          <a:lstStyle>
            <a:defPPr rtl="0">
              <a:defRPr lang="ja-jp"/>
            </a:defPPr>
            <a:lvl1pPr marL="0" algn="l" defTabSz="914400" rtl="0" eaLnBrk="1" latinLnBrk="0" hangingPunct="1">
              <a:defRPr sz="1100" b="0" i="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altLang="ja-JP" smtClean="0"/>
              <a:pPr/>
              <a:t>‹#›</a:t>
            </a:fld>
            <a:endParaRPr lang="ja-JP" altLang="en-US" dirty="0"/>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488" userDrawn="1">
          <p15:clr>
            <a:srgbClr val="FBAE40"/>
          </p15:clr>
        </p15:guide>
        <p15:guide id="2" pos="5753" userDrawn="1">
          <p15:clr>
            <a:srgbClr val="FBAE40"/>
          </p15:clr>
        </p15:guide>
        <p15:guide id="3" pos="2340" userDrawn="1">
          <p15:clr>
            <a:srgbClr val="FBAE40"/>
          </p15:clr>
        </p15:guide>
        <p15:guide id="4" pos="4193" userDrawn="1">
          <p15:clr>
            <a:srgbClr val="FBAE40"/>
          </p15:clr>
        </p15:guide>
        <p15:guide id="5" pos="2048" userDrawn="1">
          <p15:clr>
            <a:srgbClr val="FBAE40"/>
          </p15:clr>
        </p15:guide>
        <p15:guide id="6" pos="3900" userDrawn="1">
          <p15:clr>
            <a:srgbClr val="FBAE40"/>
          </p15:clr>
        </p15:guide>
        <p15:guide id="7" orient="horz" pos="1230"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引用文">
    <p:bg>
      <p:bgPr>
        <a:solidFill>
          <a:schemeClr val="tx1"/>
        </a:solidFill>
        <a:effectLst/>
      </p:bgPr>
    </p:bg>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2179A6DF-0934-4538-AA44-1117B027348E}"/>
              </a:ext>
            </a:extLst>
          </p:cNvPr>
          <p:cNvGrpSpPr/>
          <p:nvPr userDrawn="1"/>
        </p:nvGrpSpPr>
        <p:grpSpPr>
          <a:xfrm>
            <a:off x="2" y="3900133"/>
            <a:ext cx="6408720" cy="2959227"/>
            <a:chOff x="2" y="3900133"/>
            <a:chExt cx="6408720" cy="2959227"/>
          </a:xfrm>
        </p:grpSpPr>
        <p:sp>
          <p:nvSpPr>
            <p:cNvPr id="8" name="フリーフォーム(F) 14">
              <a:extLst>
                <a:ext uri="{FF2B5EF4-FFF2-40B4-BE49-F238E27FC236}">
                  <a16:creationId xmlns:a16="http://schemas.microsoft.com/office/drawing/2014/main" id="{5A4CCD7B-70EF-4E33-B0A6-6BBFD3DEC77B}"/>
                </a:ext>
              </a:extLst>
            </p:cNvPr>
            <p:cNvSpPr>
              <a:spLocks/>
            </p:cNvSpPr>
            <p:nvPr/>
          </p:nvSpPr>
          <p:spPr bwMode="auto">
            <a:xfrm rot="16200000">
              <a:off x="3988264" y="4438901"/>
              <a:ext cx="1621322" cy="3219595"/>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tx1">
                <a:lumMod val="85000"/>
              </a:schemeClr>
            </a:solidFill>
            <a:ln>
              <a:solidFill>
                <a:schemeClr val="tx1">
                  <a:lumMod val="85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0" name="フリーフォーム(F) 15">
              <a:extLst>
                <a:ext uri="{FF2B5EF4-FFF2-40B4-BE49-F238E27FC236}">
                  <a16:creationId xmlns:a16="http://schemas.microsoft.com/office/drawing/2014/main" id="{763355B6-3A4A-40B8-AE6F-2E29DF4E6E74}"/>
                </a:ext>
              </a:extLst>
            </p:cNvPr>
            <p:cNvSpPr>
              <a:spLocks/>
            </p:cNvSpPr>
            <p:nvPr/>
          </p:nvSpPr>
          <p:spPr bwMode="auto">
            <a:xfrm rot="16200000" flipV="1">
              <a:off x="-90918" y="5981654"/>
              <a:ext cx="968626" cy="786786"/>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1">
                <a:lumMod val="50000"/>
              </a:schemeClr>
            </a:solidFill>
            <a:ln>
              <a:solidFill>
                <a:schemeClr val="tx1">
                  <a:lumMod val="50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1" name="フリーフォーム(F) 18">
              <a:extLst>
                <a:ext uri="{FF2B5EF4-FFF2-40B4-BE49-F238E27FC236}">
                  <a16:creationId xmlns:a16="http://schemas.microsoft.com/office/drawing/2014/main" id="{B8A5B04C-2A79-4942-B082-06D027899759}"/>
                </a:ext>
              </a:extLst>
            </p:cNvPr>
            <p:cNvSpPr>
              <a:spLocks/>
            </p:cNvSpPr>
            <p:nvPr/>
          </p:nvSpPr>
          <p:spPr bwMode="auto">
            <a:xfrm rot="16200000" flipV="1">
              <a:off x="-576299" y="4476434"/>
              <a:ext cx="1941419" cy="788818"/>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1"/>
            </a:solidFill>
            <a:ln>
              <a:solidFill>
                <a:schemeClr val="bg1"/>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grpSp>
      <p:sp>
        <p:nvSpPr>
          <p:cNvPr id="9" name="タイトル 1">
            <a:extLst>
              <a:ext uri="{FF2B5EF4-FFF2-40B4-BE49-F238E27FC236}">
                <a16:creationId xmlns:a16="http://schemas.microsoft.com/office/drawing/2014/main" id="{A5C37098-CEB2-1E45-989B-3DD92F3B1A30}"/>
              </a:ext>
            </a:extLst>
          </p:cNvPr>
          <p:cNvSpPr>
            <a:spLocks noGrp="1"/>
          </p:cNvSpPr>
          <p:nvPr>
            <p:ph type="title"/>
          </p:nvPr>
        </p:nvSpPr>
        <p:spPr>
          <a:xfrm>
            <a:off x="783268" y="2476501"/>
            <a:ext cx="579501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12" name="スライド番号プレースホルダー 5">
            <a:extLst>
              <a:ext uri="{FF2B5EF4-FFF2-40B4-BE49-F238E27FC236}">
                <a16:creationId xmlns:a16="http://schemas.microsoft.com/office/drawing/2014/main" id="{DF1E3790-F2BE-4BE3-8CDB-5BFC93070EFB}"/>
              </a:ext>
            </a:extLst>
          </p:cNvPr>
          <p:cNvSpPr>
            <a:spLocks noGrp="1"/>
          </p:cNvSpPr>
          <p:nvPr>
            <p:ph type="sldNum" sz="quarter" idx="4"/>
          </p:nvPr>
        </p:nvSpPr>
        <p:spPr>
          <a:xfrm>
            <a:off x="0" y="6551426"/>
            <a:ext cx="425133" cy="247651"/>
          </a:xfrm>
          <a:prstGeom prst="rect">
            <a:avLst/>
          </a:prstGeom>
        </p:spPr>
        <p:txBody>
          <a:bodyPr vert="horz" lIns="0" tIns="0" rIns="0" bIns="0" rtlCol="0" anchor="t" anchorCtr="0"/>
          <a:lstStyle>
            <a:lvl1pPr algn="l">
              <a:defRPr sz="1100" b="0" i="0">
                <a:solidFill>
                  <a:schemeClr val="bg1"/>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チーム">
    <p:bg>
      <p:bgPr>
        <a:solidFill>
          <a:schemeClr val="tx1"/>
        </a:solidFill>
        <a:effectLst/>
      </p:bgPr>
    </p:bg>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151231E1-BE45-4117-A467-70D17B44CF2E}"/>
              </a:ext>
            </a:extLst>
          </p:cNvPr>
          <p:cNvGrpSpPr/>
          <p:nvPr userDrawn="1"/>
        </p:nvGrpSpPr>
        <p:grpSpPr>
          <a:xfrm>
            <a:off x="2" y="3900133"/>
            <a:ext cx="6408720" cy="2959227"/>
            <a:chOff x="2" y="3900133"/>
            <a:chExt cx="6408720" cy="2959227"/>
          </a:xfrm>
        </p:grpSpPr>
        <p:sp>
          <p:nvSpPr>
            <p:cNvPr id="24" name="フリーフォーム(F) 14">
              <a:extLst>
                <a:ext uri="{FF2B5EF4-FFF2-40B4-BE49-F238E27FC236}">
                  <a16:creationId xmlns:a16="http://schemas.microsoft.com/office/drawing/2014/main" id="{7EA68821-77BA-44B7-A302-8F4BE3585AA7}"/>
                </a:ext>
              </a:extLst>
            </p:cNvPr>
            <p:cNvSpPr>
              <a:spLocks/>
            </p:cNvSpPr>
            <p:nvPr/>
          </p:nvSpPr>
          <p:spPr bwMode="auto">
            <a:xfrm rot="16200000">
              <a:off x="3988264" y="4438901"/>
              <a:ext cx="1621322" cy="3219595"/>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tx1">
                <a:lumMod val="85000"/>
              </a:schemeClr>
            </a:solidFill>
            <a:ln>
              <a:solidFill>
                <a:schemeClr val="tx1">
                  <a:lumMod val="85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25" name="フリーフォーム(F) 15">
              <a:extLst>
                <a:ext uri="{FF2B5EF4-FFF2-40B4-BE49-F238E27FC236}">
                  <a16:creationId xmlns:a16="http://schemas.microsoft.com/office/drawing/2014/main" id="{40BE8127-EC2C-4396-88FC-334DD309ABB5}"/>
                </a:ext>
              </a:extLst>
            </p:cNvPr>
            <p:cNvSpPr>
              <a:spLocks/>
            </p:cNvSpPr>
            <p:nvPr/>
          </p:nvSpPr>
          <p:spPr bwMode="auto">
            <a:xfrm rot="16200000" flipV="1">
              <a:off x="-90918" y="5981654"/>
              <a:ext cx="968626" cy="786786"/>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1">
                <a:lumMod val="50000"/>
              </a:schemeClr>
            </a:solidFill>
            <a:ln>
              <a:solidFill>
                <a:schemeClr val="tx1">
                  <a:lumMod val="50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32" name="フリーフォーム(F) 18">
              <a:extLst>
                <a:ext uri="{FF2B5EF4-FFF2-40B4-BE49-F238E27FC236}">
                  <a16:creationId xmlns:a16="http://schemas.microsoft.com/office/drawing/2014/main" id="{6224B4F7-686B-408B-B3E7-55AA11DB0381}"/>
                </a:ext>
              </a:extLst>
            </p:cNvPr>
            <p:cNvSpPr>
              <a:spLocks/>
            </p:cNvSpPr>
            <p:nvPr/>
          </p:nvSpPr>
          <p:spPr bwMode="auto">
            <a:xfrm rot="16200000" flipV="1">
              <a:off x="-576299" y="4476434"/>
              <a:ext cx="1941419" cy="788818"/>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1"/>
            </a:solidFill>
            <a:ln>
              <a:solidFill>
                <a:schemeClr val="bg1"/>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grpSp>
      <p:sp>
        <p:nvSpPr>
          <p:cNvPr id="38" name="図プレースホルダー 25">
            <a:extLst>
              <a:ext uri="{FF2B5EF4-FFF2-40B4-BE49-F238E27FC236}">
                <a16:creationId xmlns:a16="http://schemas.microsoft.com/office/drawing/2014/main" id="{2274C164-503B-E746-A155-849A9BC2406E}"/>
              </a:ext>
            </a:extLst>
          </p:cNvPr>
          <p:cNvSpPr>
            <a:spLocks noGrp="1"/>
          </p:cNvSpPr>
          <p:nvPr>
            <p:ph type="pic" sz="quarter" idx="18"/>
          </p:nvPr>
        </p:nvSpPr>
        <p:spPr>
          <a:xfrm>
            <a:off x="775343" y="2572883"/>
            <a:ext cx="1721074" cy="2037217"/>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61" name="タイトル 1">
            <a:extLst>
              <a:ext uri="{FF2B5EF4-FFF2-40B4-BE49-F238E27FC236}">
                <a16:creationId xmlns:a16="http://schemas.microsoft.com/office/drawing/2014/main" id="{E2F20AFE-B282-5146-B0D6-F2FC1B6D303E}"/>
              </a:ext>
            </a:extLst>
          </p:cNvPr>
          <p:cNvSpPr>
            <a:spLocks noGrp="1"/>
          </p:cNvSpPr>
          <p:nvPr>
            <p:ph type="title"/>
          </p:nvPr>
        </p:nvSpPr>
        <p:spPr>
          <a:xfrm>
            <a:off x="783268" y="879064"/>
            <a:ext cx="6119975" cy="610863"/>
          </a:xfrm>
          <a:prstGeom prst="rect">
            <a:avLst/>
          </a:prstGeom>
        </p:spPr>
        <p:txBody>
          <a:bodyPr lIns="0" tIns="0" rIns="0" bIns="0" rtlCol="0" anchor="b" anchorCtr="0">
            <a:normAutofit/>
          </a:bodyPr>
          <a:lstStyle>
            <a:lvl1pPr>
              <a:defRPr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62" name="直線​​コネクタ(S) 61">
            <a:extLst>
              <a:ext uri="{FF2B5EF4-FFF2-40B4-BE49-F238E27FC236}">
                <a16:creationId xmlns:a16="http://schemas.microsoft.com/office/drawing/2014/main" id="{F777D2F0-DE3F-8343-B97A-E7FA440532FD}"/>
              </a:ext>
            </a:extLst>
          </p:cNvPr>
          <p:cNvCxnSpPr>
            <a:cxnSpLocks/>
          </p:cNvCxnSpPr>
          <p:nvPr userDrawn="1"/>
        </p:nvCxnSpPr>
        <p:spPr>
          <a:xfrm>
            <a:off x="773906" y="1939108"/>
            <a:ext cx="173355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図プレースホルダー 25">
            <a:extLst>
              <a:ext uri="{FF2B5EF4-FFF2-40B4-BE49-F238E27FC236}">
                <a16:creationId xmlns:a16="http://schemas.microsoft.com/office/drawing/2014/main" id="{AF1B5ED8-33F6-FB44-AA92-F0D227BB310C}"/>
              </a:ext>
            </a:extLst>
          </p:cNvPr>
          <p:cNvSpPr>
            <a:spLocks noGrp="1"/>
          </p:cNvSpPr>
          <p:nvPr>
            <p:ph type="pic" sz="quarter" idx="24"/>
          </p:nvPr>
        </p:nvSpPr>
        <p:spPr>
          <a:xfrm>
            <a:off x="2972353" y="2572883"/>
            <a:ext cx="1721074" cy="2037217"/>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72" name="テキスト プレースホルダー 29">
            <a:extLst>
              <a:ext uri="{FF2B5EF4-FFF2-40B4-BE49-F238E27FC236}">
                <a16:creationId xmlns:a16="http://schemas.microsoft.com/office/drawing/2014/main" id="{0D824BDD-2D23-C943-8FE9-60B7B23B5ECD}"/>
              </a:ext>
            </a:extLst>
          </p:cNvPr>
          <p:cNvSpPr>
            <a:spLocks noGrp="1"/>
          </p:cNvSpPr>
          <p:nvPr>
            <p:ph type="body" sz="quarter" idx="12"/>
          </p:nvPr>
        </p:nvSpPr>
        <p:spPr>
          <a:xfrm>
            <a:off x="773906" y="5393169"/>
            <a:ext cx="1733550" cy="369332"/>
          </a:xfrm>
        </p:spPr>
        <p:txBody>
          <a:bodyPr lIns="0" tIns="0" rIns="0" bIns="0" rtlCol="0">
            <a:noAutofit/>
          </a:bodyPr>
          <a:lstStyle>
            <a:lvl1pPr marL="0" indent="0">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73" name="テキスト プレースホルダー 29">
            <a:extLst>
              <a:ext uri="{FF2B5EF4-FFF2-40B4-BE49-F238E27FC236}">
                <a16:creationId xmlns:a16="http://schemas.microsoft.com/office/drawing/2014/main" id="{2F3D441E-DFB1-084B-8192-C6CBECCA40B9}"/>
              </a:ext>
            </a:extLst>
          </p:cNvPr>
          <p:cNvSpPr>
            <a:spLocks noGrp="1"/>
          </p:cNvSpPr>
          <p:nvPr>
            <p:ph type="body" sz="quarter" idx="11" hasCustomPrompt="1"/>
          </p:nvPr>
        </p:nvSpPr>
        <p:spPr>
          <a:xfrm>
            <a:off x="773906" y="4986746"/>
            <a:ext cx="1733550" cy="205837"/>
          </a:xfrm>
        </p:spPr>
        <p:txBody>
          <a:bodyPr lIns="0" tIns="0" rIns="0" bIns="0" rtlCol="0">
            <a:noAutofit/>
          </a:bodyPr>
          <a:lstStyle>
            <a:lvl1pPr marL="0" indent="0">
              <a:spcBef>
                <a:spcPts val="400"/>
              </a:spcBef>
              <a:buNone/>
              <a:defRPr sz="1800" b="1" i="0" spc="0" baseline="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sp>
        <p:nvSpPr>
          <p:cNvPr id="74" name="テキスト プレースホルダー 29">
            <a:extLst>
              <a:ext uri="{FF2B5EF4-FFF2-40B4-BE49-F238E27FC236}">
                <a16:creationId xmlns:a16="http://schemas.microsoft.com/office/drawing/2014/main" id="{25797825-E7AE-2C41-A965-E6F0D70D9747}"/>
              </a:ext>
            </a:extLst>
          </p:cNvPr>
          <p:cNvSpPr>
            <a:spLocks noGrp="1"/>
          </p:cNvSpPr>
          <p:nvPr>
            <p:ph type="body" sz="quarter" idx="13"/>
          </p:nvPr>
        </p:nvSpPr>
        <p:spPr>
          <a:xfrm>
            <a:off x="2976222" y="5393169"/>
            <a:ext cx="1729128" cy="369332"/>
          </a:xfrm>
        </p:spPr>
        <p:txBody>
          <a:bodyPr lIns="0" tIns="0" rIns="0" bIns="0" rtlCol="0">
            <a:noAutofit/>
          </a:bodyPr>
          <a:lstStyle>
            <a:lvl1pPr marL="0" indent="0">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75" name="テキスト プレースホルダー 29">
            <a:extLst>
              <a:ext uri="{FF2B5EF4-FFF2-40B4-BE49-F238E27FC236}">
                <a16:creationId xmlns:a16="http://schemas.microsoft.com/office/drawing/2014/main" id="{63C1927C-E23B-204E-9F3A-2A67D2BF702C}"/>
              </a:ext>
            </a:extLst>
          </p:cNvPr>
          <p:cNvSpPr>
            <a:spLocks noGrp="1"/>
          </p:cNvSpPr>
          <p:nvPr>
            <p:ph type="body" sz="quarter" idx="15" hasCustomPrompt="1"/>
          </p:nvPr>
        </p:nvSpPr>
        <p:spPr>
          <a:xfrm>
            <a:off x="2976222" y="4986746"/>
            <a:ext cx="1729128" cy="205837"/>
          </a:xfrm>
        </p:spPr>
        <p:txBody>
          <a:bodyPr lIns="0" tIns="0" rIns="0" bIns="0" rtlCol="0">
            <a:noAutofit/>
          </a:bodyPr>
          <a:lstStyle>
            <a:lvl1pPr marL="0" indent="0">
              <a:spcBef>
                <a:spcPts val="400"/>
              </a:spcBef>
              <a:buNone/>
              <a:defRPr sz="1800" b="1" i="0" spc="0" baseline="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sp>
        <p:nvSpPr>
          <p:cNvPr id="76" name="テキスト プレースホルダー 29">
            <a:extLst>
              <a:ext uri="{FF2B5EF4-FFF2-40B4-BE49-F238E27FC236}">
                <a16:creationId xmlns:a16="http://schemas.microsoft.com/office/drawing/2014/main" id="{EC81F0F5-C204-7248-A336-A655814A8A34}"/>
              </a:ext>
            </a:extLst>
          </p:cNvPr>
          <p:cNvSpPr>
            <a:spLocks noGrp="1"/>
          </p:cNvSpPr>
          <p:nvPr>
            <p:ph type="body" sz="quarter" idx="16"/>
          </p:nvPr>
        </p:nvSpPr>
        <p:spPr>
          <a:xfrm>
            <a:off x="5173232" y="5393169"/>
            <a:ext cx="1730012" cy="369332"/>
          </a:xfrm>
        </p:spPr>
        <p:txBody>
          <a:bodyPr lIns="0" tIns="0" rIns="0" bIns="0" rtlCol="0">
            <a:noAutofit/>
          </a:bodyPr>
          <a:lstStyle>
            <a:lvl1pPr marL="0" indent="0">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77" name="テキスト プレースホルダー 29">
            <a:extLst>
              <a:ext uri="{FF2B5EF4-FFF2-40B4-BE49-F238E27FC236}">
                <a16:creationId xmlns:a16="http://schemas.microsoft.com/office/drawing/2014/main" id="{C9FEF82E-4E9C-8343-9D36-C4A00D7137CC}"/>
              </a:ext>
            </a:extLst>
          </p:cNvPr>
          <p:cNvSpPr>
            <a:spLocks noGrp="1"/>
          </p:cNvSpPr>
          <p:nvPr>
            <p:ph type="body" sz="quarter" idx="31" hasCustomPrompt="1"/>
          </p:nvPr>
        </p:nvSpPr>
        <p:spPr>
          <a:xfrm>
            <a:off x="5173232" y="4986746"/>
            <a:ext cx="1730012" cy="205837"/>
          </a:xfrm>
        </p:spPr>
        <p:txBody>
          <a:bodyPr lIns="0" tIns="0" rIns="0" bIns="0" rtlCol="0">
            <a:noAutofit/>
          </a:bodyPr>
          <a:lstStyle>
            <a:lvl1pPr marL="0" indent="0">
              <a:spcBef>
                <a:spcPts val="400"/>
              </a:spcBef>
              <a:buNone/>
              <a:defRPr sz="1800" b="1" i="0" spc="0" baseline="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sp>
        <p:nvSpPr>
          <p:cNvPr id="78" name="テキスト プレースホルダー 29">
            <a:extLst>
              <a:ext uri="{FF2B5EF4-FFF2-40B4-BE49-F238E27FC236}">
                <a16:creationId xmlns:a16="http://schemas.microsoft.com/office/drawing/2014/main" id="{F8AF6664-A005-7A42-9AEF-C5AA5603E49D}"/>
              </a:ext>
            </a:extLst>
          </p:cNvPr>
          <p:cNvSpPr>
            <a:spLocks noGrp="1"/>
          </p:cNvSpPr>
          <p:nvPr>
            <p:ph type="body" sz="quarter" idx="19"/>
          </p:nvPr>
        </p:nvSpPr>
        <p:spPr>
          <a:xfrm>
            <a:off x="7402082" y="5393169"/>
            <a:ext cx="1730012" cy="369332"/>
          </a:xfrm>
        </p:spPr>
        <p:txBody>
          <a:bodyPr lIns="0" tIns="0" rIns="0" bIns="0" rtlCol="0">
            <a:noAutofit/>
          </a:bodyPr>
          <a:lstStyle>
            <a:lvl1pPr marL="0" indent="0">
              <a:buNone/>
              <a:defRPr sz="1400" b="0" i="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a:t>マスター テキストの書式設定</a:t>
            </a:r>
          </a:p>
        </p:txBody>
      </p:sp>
      <p:sp>
        <p:nvSpPr>
          <p:cNvPr id="79" name="テキスト プレースホルダー 29">
            <a:extLst>
              <a:ext uri="{FF2B5EF4-FFF2-40B4-BE49-F238E27FC236}">
                <a16:creationId xmlns:a16="http://schemas.microsoft.com/office/drawing/2014/main" id="{5F6C1E52-E2B6-5F45-A863-5BB35ABAFCD6}"/>
              </a:ext>
            </a:extLst>
          </p:cNvPr>
          <p:cNvSpPr>
            <a:spLocks noGrp="1"/>
          </p:cNvSpPr>
          <p:nvPr>
            <p:ph type="body" sz="quarter" idx="21" hasCustomPrompt="1"/>
          </p:nvPr>
        </p:nvSpPr>
        <p:spPr>
          <a:xfrm>
            <a:off x="7402082" y="4986746"/>
            <a:ext cx="1730012" cy="205837"/>
          </a:xfrm>
        </p:spPr>
        <p:txBody>
          <a:bodyPr lIns="0" tIns="0" rIns="0" bIns="0" rtlCol="0">
            <a:noAutofit/>
          </a:bodyPr>
          <a:lstStyle>
            <a:lvl1pPr marL="0" indent="0">
              <a:spcBef>
                <a:spcPts val="400"/>
              </a:spcBef>
              <a:buNone/>
              <a:defRPr sz="1800" b="1" i="0" spc="0" baseline="0">
                <a:solidFill>
                  <a:schemeClr val="bg1"/>
                </a:solidFill>
                <a:latin typeface="Meiryo UI" panose="020B0604030504040204" pitchFamily="50" charset="-128"/>
                <a:ea typeface="Meiryo UI" panose="020B0604030504040204" pitchFamily="50" charset="-128"/>
              </a:defRPr>
            </a:lvl1pPr>
            <a:lvl2pPr>
              <a:defRPr sz="4000"/>
            </a:lvl2pPr>
            <a:lvl3pPr>
              <a:defRPr sz="4000"/>
            </a:lvl3pPr>
            <a:lvl4pPr>
              <a:defRPr sz="4000"/>
            </a:lvl4pPr>
            <a:lvl5pPr>
              <a:defRPr sz="4000"/>
            </a:lvl5pPr>
          </a:lstStyle>
          <a:p>
            <a:pPr lvl="0" rtl="0"/>
            <a:r>
              <a:rPr lang="ja-JP" altLang="en-US" noProof="0" dirty="0"/>
              <a:t>クリックして編集する </a:t>
            </a:r>
          </a:p>
        </p:txBody>
      </p:sp>
      <p:sp>
        <p:nvSpPr>
          <p:cNvPr id="66" name="図プレースホルダー 25">
            <a:extLst>
              <a:ext uri="{FF2B5EF4-FFF2-40B4-BE49-F238E27FC236}">
                <a16:creationId xmlns:a16="http://schemas.microsoft.com/office/drawing/2014/main" id="{2D21D633-C51E-E94E-BAE3-96F52F76E496}"/>
              </a:ext>
            </a:extLst>
          </p:cNvPr>
          <p:cNvSpPr>
            <a:spLocks noGrp="1"/>
          </p:cNvSpPr>
          <p:nvPr>
            <p:ph type="pic" sz="quarter" idx="27"/>
          </p:nvPr>
        </p:nvSpPr>
        <p:spPr>
          <a:xfrm>
            <a:off x="5169363" y="2572883"/>
            <a:ext cx="1721074" cy="2037217"/>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69" name="図プレースホルダー 25">
            <a:extLst>
              <a:ext uri="{FF2B5EF4-FFF2-40B4-BE49-F238E27FC236}">
                <a16:creationId xmlns:a16="http://schemas.microsoft.com/office/drawing/2014/main" id="{639EFA5A-9C69-DF4D-81B7-FA1F8CCCF934}"/>
              </a:ext>
            </a:extLst>
          </p:cNvPr>
          <p:cNvSpPr>
            <a:spLocks noGrp="1"/>
          </p:cNvSpPr>
          <p:nvPr>
            <p:ph type="pic" sz="quarter" idx="30"/>
          </p:nvPr>
        </p:nvSpPr>
        <p:spPr>
          <a:xfrm>
            <a:off x="7403519" y="2572883"/>
            <a:ext cx="1721074" cy="2037217"/>
          </a:xfrm>
          <a:prstGeom prst="rect">
            <a:avLst/>
          </a:prstGeo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4" name="スライド番号プレースホルダー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lvl1pPr>
              <a:defRPr>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 pos="62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列">
    <p:bg>
      <p:bgPr>
        <a:solidFill>
          <a:schemeClr val="tx1"/>
        </a:solidFill>
        <a:effectLst/>
      </p:bgPr>
    </p:bg>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BE6435BC-A52C-41EC-9330-DA2E36080F1F}"/>
              </a:ext>
            </a:extLst>
          </p:cNvPr>
          <p:cNvGrpSpPr/>
          <p:nvPr userDrawn="1"/>
        </p:nvGrpSpPr>
        <p:grpSpPr>
          <a:xfrm>
            <a:off x="2" y="3900133"/>
            <a:ext cx="6408720" cy="2959227"/>
            <a:chOff x="2" y="3900133"/>
            <a:chExt cx="6408720" cy="2959227"/>
          </a:xfrm>
        </p:grpSpPr>
        <p:sp>
          <p:nvSpPr>
            <p:cNvPr id="16" name="フリーフォーム(F) 14">
              <a:extLst>
                <a:ext uri="{FF2B5EF4-FFF2-40B4-BE49-F238E27FC236}">
                  <a16:creationId xmlns:a16="http://schemas.microsoft.com/office/drawing/2014/main" id="{55403B7D-F45F-4BA1-AAF9-F8F5DDA9757B}"/>
                </a:ext>
              </a:extLst>
            </p:cNvPr>
            <p:cNvSpPr>
              <a:spLocks/>
            </p:cNvSpPr>
            <p:nvPr/>
          </p:nvSpPr>
          <p:spPr bwMode="auto">
            <a:xfrm rot="16200000">
              <a:off x="3988264" y="4438901"/>
              <a:ext cx="1621322" cy="3219595"/>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tx1">
                <a:lumMod val="85000"/>
              </a:schemeClr>
            </a:solidFill>
            <a:ln>
              <a:solidFill>
                <a:schemeClr val="tx1">
                  <a:lumMod val="85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7" name="フリーフォーム(F) 15">
              <a:extLst>
                <a:ext uri="{FF2B5EF4-FFF2-40B4-BE49-F238E27FC236}">
                  <a16:creationId xmlns:a16="http://schemas.microsoft.com/office/drawing/2014/main" id="{BFD875AD-1870-4897-A2E9-ED50D48DE05A}"/>
                </a:ext>
              </a:extLst>
            </p:cNvPr>
            <p:cNvSpPr>
              <a:spLocks/>
            </p:cNvSpPr>
            <p:nvPr/>
          </p:nvSpPr>
          <p:spPr bwMode="auto">
            <a:xfrm rot="16200000" flipV="1">
              <a:off x="-90918" y="5981654"/>
              <a:ext cx="968626" cy="786786"/>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1">
                <a:lumMod val="50000"/>
              </a:schemeClr>
            </a:solidFill>
            <a:ln>
              <a:solidFill>
                <a:schemeClr val="tx1">
                  <a:lumMod val="50000"/>
                </a:schemeClr>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sp>
          <p:nvSpPr>
            <p:cNvPr id="18" name="フリーフォーム(F) 18">
              <a:extLst>
                <a:ext uri="{FF2B5EF4-FFF2-40B4-BE49-F238E27FC236}">
                  <a16:creationId xmlns:a16="http://schemas.microsoft.com/office/drawing/2014/main" id="{636F0852-F9FB-4630-A9F2-15BA89E6AEED}"/>
                </a:ext>
              </a:extLst>
            </p:cNvPr>
            <p:cNvSpPr>
              <a:spLocks/>
            </p:cNvSpPr>
            <p:nvPr/>
          </p:nvSpPr>
          <p:spPr bwMode="auto">
            <a:xfrm rot="16200000" flipV="1">
              <a:off x="-576299" y="4476434"/>
              <a:ext cx="1941419" cy="788818"/>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bg1"/>
            </a:solidFill>
            <a:ln>
              <a:solidFill>
                <a:schemeClr val="bg1"/>
              </a:solidFill>
            </a:ln>
          </p:spPr>
          <p:txBody>
            <a:bodyPr rot="0" vert="horz" wrap="square" lIns="91440" tIns="45720" rIns="91440" bIns="45720" rtlCol="0" anchor="t" anchorCtr="0" upright="1">
              <a:noAutofit/>
            </a:bodyPr>
            <a:lstStyle/>
            <a:p>
              <a:pPr rtl="0"/>
              <a:endParaRPr lang="ja-JP" altLang="en-US" sz="1800" noProof="0" dirty="0">
                <a:latin typeface="Meiryo UI" panose="020B0604030504040204" pitchFamily="50" charset="-128"/>
                <a:ea typeface="Meiryo UI" panose="020B0604030504040204" pitchFamily="50" charset="-128"/>
              </a:endParaRPr>
            </a:p>
          </p:txBody>
        </p:sp>
      </p:grpSp>
      <p:sp>
        <p:nvSpPr>
          <p:cNvPr id="32" name="タイトル 1">
            <a:extLst>
              <a:ext uri="{FF2B5EF4-FFF2-40B4-BE49-F238E27FC236}">
                <a16:creationId xmlns:a16="http://schemas.microsoft.com/office/drawing/2014/main" id="{467E05B6-B7CB-1E4F-96BA-4B8CFE8B63D9}"/>
              </a:ext>
            </a:extLst>
          </p:cNvPr>
          <p:cNvSpPr>
            <a:spLocks noGrp="1"/>
          </p:cNvSpPr>
          <p:nvPr>
            <p:ph type="title"/>
          </p:nvPr>
        </p:nvSpPr>
        <p:spPr>
          <a:xfrm>
            <a:off x="783269" y="879064"/>
            <a:ext cx="4014950" cy="610863"/>
          </a:xfrm>
          <a:prstGeom prst="rect">
            <a:avLst/>
          </a:prstGeom>
        </p:spPr>
        <p:txBody>
          <a:bodyPr lIns="0" tIns="0" rIns="0" bIns="0" rtlCol="0" anchor="b" anchorCtr="0">
            <a:normAutofit/>
          </a:bodyPr>
          <a:lstStyle>
            <a:lvl1pPr>
              <a:defRPr sz="4400" b="1" i="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cxnSp>
        <p:nvCxnSpPr>
          <p:cNvPr id="33" name="直線​​コネクタ(S) 32">
            <a:extLst>
              <a:ext uri="{FF2B5EF4-FFF2-40B4-BE49-F238E27FC236}">
                <a16:creationId xmlns:a16="http://schemas.microsoft.com/office/drawing/2014/main" id="{51DEB652-BD6A-BD41-B85E-704D2C41A1C4}"/>
              </a:ext>
            </a:extLst>
          </p:cNvPr>
          <p:cNvCxnSpPr>
            <a:cxnSpLocks/>
          </p:cNvCxnSpPr>
          <p:nvPr userDrawn="1"/>
        </p:nvCxnSpPr>
        <p:spPr>
          <a:xfrm>
            <a:off x="773906" y="1939108"/>
            <a:ext cx="2609374" cy="0"/>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23" name="テキスト プレースホルダー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783269" y="2300984"/>
            <a:ext cx="3922082" cy="404216"/>
          </a:xfrm>
          <a:prstGeom prst="rect">
            <a:avLst/>
          </a:prstGeom>
        </p:spPr>
        <p:txBody>
          <a:bodyPr lIns="0" tIns="0" rIns="0" bIns="0" rtlCol="0" anchor="t" anchorCtr="0">
            <a:normAutofit/>
          </a:bodyPr>
          <a:lstStyle>
            <a:lvl1pPr marL="0" indent="0">
              <a:buNone/>
              <a:defRPr sz="1800" b="1" i="0" spc="0" baseline="0">
                <a:solidFill>
                  <a:schemeClr val="tx2"/>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dirty="0"/>
              <a:t>クリックして編集する </a:t>
            </a:r>
          </a:p>
        </p:txBody>
      </p:sp>
      <p:sp>
        <p:nvSpPr>
          <p:cNvPr id="25" name="テキスト プレースホルダー 2">
            <a:extLst>
              <a:ext uri="{FF2B5EF4-FFF2-40B4-BE49-F238E27FC236}">
                <a16:creationId xmlns:a16="http://schemas.microsoft.com/office/drawing/2014/main" id="{3A0EE708-F36B-444B-9A8B-D48D69535E45}"/>
              </a:ext>
            </a:extLst>
          </p:cNvPr>
          <p:cNvSpPr>
            <a:spLocks noGrp="1"/>
          </p:cNvSpPr>
          <p:nvPr>
            <p:ph type="body" idx="10" hasCustomPrompt="1"/>
          </p:nvPr>
        </p:nvSpPr>
        <p:spPr>
          <a:xfrm>
            <a:off x="5169694" y="2300984"/>
            <a:ext cx="3871424" cy="404216"/>
          </a:xfrm>
          <a:prstGeom prst="rect">
            <a:avLst/>
          </a:prstGeom>
        </p:spPr>
        <p:txBody>
          <a:bodyPr lIns="0" tIns="0" rIns="0" bIns="0" rtlCol="0" anchor="t" anchorCtr="0">
            <a:normAutofit/>
          </a:bodyPr>
          <a:lstStyle>
            <a:lvl1pPr marL="0" indent="0">
              <a:buNone/>
              <a:defRPr sz="1800" b="1" i="0" spc="0" baseline="0">
                <a:solidFill>
                  <a:schemeClr val="tx2"/>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dirty="0"/>
              <a:t>クリックして編集する </a:t>
            </a:r>
          </a:p>
        </p:txBody>
      </p:sp>
      <p:sp>
        <p:nvSpPr>
          <p:cNvPr id="27" name="コンテンツ プレースホルダー 3">
            <a:extLst>
              <a:ext uri="{FF2B5EF4-FFF2-40B4-BE49-F238E27FC236}">
                <a16:creationId xmlns:a16="http://schemas.microsoft.com/office/drawing/2014/main" id="{E81957B7-CEA6-A446-A203-471CF9A57FFD}"/>
              </a:ext>
            </a:extLst>
          </p:cNvPr>
          <p:cNvSpPr>
            <a:spLocks noGrp="1"/>
          </p:cNvSpPr>
          <p:nvPr>
            <p:ph sz="half" idx="2"/>
          </p:nvPr>
        </p:nvSpPr>
        <p:spPr>
          <a:xfrm>
            <a:off x="783269" y="2799146"/>
            <a:ext cx="3922082"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eiryo UI" panose="020B0604030504040204" pitchFamily="50" charset="-128"/>
                <a:ea typeface="Meiryo UI" panose="020B0604030504040204" pitchFamily="50" charset="-128"/>
              </a:defRPr>
            </a:lvl1pPr>
            <a:lvl2pPr>
              <a:defRPr sz="1600"/>
            </a:lvl2pPr>
            <a:lvl3pPr>
              <a:defRPr sz="1600"/>
            </a:lvl3pPr>
            <a:lvl4pPr>
              <a:defRPr sz="1600"/>
            </a:lvl4pPr>
            <a:lvl5pPr>
              <a:defRPr sz="1600"/>
            </a:lvl5pPr>
          </a:lstStyle>
          <a:p>
            <a:pPr lvl="0" rtl="0"/>
            <a:r>
              <a:rPr lang="ja-JP" altLang="en-US" noProof="0"/>
              <a:t>マスター テキストの書式設定</a:t>
            </a:r>
          </a:p>
        </p:txBody>
      </p:sp>
      <p:sp>
        <p:nvSpPr>
          <p:cNvPr id="28" name="コンテンツ プレースホルダー 3">
            <a:extLst>
              <a:ext uri="{FF2B5EF4-FFF2-40B4-BE49-F238E27FC236}">
                <a16:creationId xmlns:a16="http://schemas.microsoft.com/office/drawing/2014/main" id="{E40D4044-0F7B-0647-BAB5-16B23EBD9ECD}"/>
              </a:ext>
            </a:extLst>
          </p:cNvPr>
          <p:cNvSpPr>
            <a:spLocks noGrp="1"/>
          </p:cNvSpPr>
          <p:nvPr>
            <p:ph sz="half" idx="13"/>
          </p:nvPr>
        </p:nvSpPr>
        <p:spPr>
          <a:xfrm>
            <a:off x="5169694" y="2799146"/>
            <a:ext cx="3864446"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eiryo UI" panose="020B0604030504040204" pitchFamily="50" charset="-128"/>
                <a:ea typeface="Meiryo UI" panose="020B0604030504040204" pitchFamily="50" charset="-128"/>
              </a:defRPr>
            </a:lvl1pPr>
            <a:lvl2pPr>
              <a:defRPr sz="1600"/>
            </a:lvl2pPr>
            <a:lvl3pPr>
              <a:defRPr sz="1600"/>
            </a:lvl3pPr>
            <a:lvl4pPr>
              <a:defRPr sz="1600"/>
            </a:lvl4pPr>
            <a:lvl5pPr>
              <a:defRPr sz="1600"/>
            </a:lvl5pPr>
          </a:lstStyle>
          <a:p>
            <a:pPr lvl="0" rtl="0"/>
            <a:r>
              <a:rPr lang="ja-JP" altLang="en-US" noProof="0"/>
              <a:t>マスター テキストの書式設定</a:t>
            </a:r>
          </a:p>
        </p:txBody>
      </p:sp>
      <p:sp>
        <p:nvSpPr>
          <p:cNvPr id="4" name="スライド番号プレースホルダー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lvl1pPr>
              <a:defRPr>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p>
        </p:txBody>
      </p:sp>
      <p:cxnSp>
        <p:nvCxnSpPr>
          <p:cNvPr id="22" name="直線​​コネクタ(S) 32">
            <a:extLst>
              <a:ext uri="{FF2B5EF4-FFF2-40B4-BE49-F238E27FC236}">
                <a16:creationId xmlns:a16="http://schemas.microsoft.com/office/drawing/2014/main" id="{1B750DC0-547D-483D-BF54-29FCB68E092B}"/>
              </a:ext>
            </a:extLst>
          </p:cNvPr>
          <p:cNvCxnSpPr>
            <a:cxnSpLocks/>
          </p:cNvCxnSpPr>
          <p:nvPr userDrawn="1"/>
        </p:nvCxnSpPr>
        <p:spPr>
          <a:xfrm>
            <a:off x="5170488" y="1939108"/>
            <a:ext cx="2609374" cy="0"/>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EED84C6-50E6-6C43-8031-AFF6268E0C06}"/>
              </a:ext>
            </a:extLst>
          </p:cNvPr>
          <p:cNvSpPr>
            <a:spLocks noGrp="1"/>
          </p:cNvSpPr>
          <p:nvPr>
            <p:ph type="body" idx="1"/>
          </p:nvPr>
        </p:nvSpPr>
        <p:spPr>
          <a:xfrm>
            <a:off x="789384" y="1825625"/>
            <a:ext cx="8435578"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2" name="タイトル プレースホルダー 11">
            <a:extLst>
              <a:ext uri="{FF2B5EF4-FFF2-40B4-BE49-F238E27FC236}">
                <a16:creationId xmlns:a16="http://schemas.microsoft.com/office/drawing/2014/main" id="{D41FC0AE-253D-D242-9C88-017078F8A23A}"/>
              </a:ext>
            </a:extLst>
          </p:cNvPr>
          <p:cNvSpPr>
            <a:spLocks noGrp="1"/>
          </p:cNvSpPr>
          <p:nvPr>
            <p:ph type="title"/>
          </p:nvPr>
        </p:nvSpPr>
        <p:spPr>
          <a:xfrm>
            <a:off x="773906" y="365126"/>
            <a:ext cx="8451056"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2" name="スライド番号プレースホルダー 5">
            <a:extLst>
              <a:ext uri="{FF2B5EF4-FFF2-40B4-BE49-F238E27FC236}">
                <a16:creationId xmlns:a16="http://schemas.microsoft.com/office/drawing/2014/main" id="{C8ADA0DF-3751-9A48-8A21-59F01C782D7C}"/>
              </a:ext>
            </a:extLst>
          </p:cNvPr>
          <p:cNvSpPr>
            <a:spLocks noGrp="1"/>
          </p:cNvSpPr>
          <p:nvPr>
            <p:ph type="sldNum" sz="quarter" idx="4"/>
          </p:nvPr>
        </p:nvSpPr>
        <p:spPr>
          <a:xfrm>
            <a:off x="0" y="6551426"/>
            <a:ext cx="425133" cy="247651"/>
          </a:xfrm>
          <a:prstGeom prst="rect">
            <a:avLst/>
          </a:prstGeom>
        </p:spPr>
        <p:txBody>
          <a:bodyPr vert="horz" lIns="0" tIns="0" rIns="0" bIns="0" rtlCol="0" anchor="t" anchorCtr="0"/>
          <a:lstStyle>
            <a:lvl1pPr algn="l">
              <a:defRPr sz="1100" b="0" i="0">
                <a:solidFill>
                  <a:schemeClr val="bg1"/>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B5597DD-9CE8-40F5-ABC1-0E062DFFB6D2}"/>
              </a:ext>
            </a:extLst>
          </p:cNvPr>
          <p:cNvSpPr txBox="1"/>
          <p:nvPr userDrawn="1"/>
        </p:nvSpPr>
        <p:spPr>
          <a:xfrm>
            <a:off x="7123768" y="19053"/>
            <a:ext cx="4951826" cy="230832"/>
          </a:xfrm>
          <a:prstGeom prst="rect">
            <a:avLst/>
          </a:prstGeom>
          <a:noFill/>
        </p:spPr>
        <p:txBody>
          <a:bodyPr wrap="square">
            <a:spAutoFit/>
          </a:bodyPr>
          <a:lstStyle/>
          <a:p>
            <a:r>
              <a:rPr lang="en-US" altLang="ja-JP" sz="900" dirty="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900" dirty="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900" dirty="0">
              <a:solidFill>
                <a:prstClr val="black">
                  <a:lumMod val="75000"/>
                  <a:lumOff val="25000"/>
                </a:prstClr>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8283917" y="6408421"/>
            <a:ext cx="1477108" cy="390656"/>
          </a:xfrm>
          <a:prstGeom prst="rect">
            <a:avLst/>
          </a:prstGeom>
        </p:spPr>
      </p:pic>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85" r:id="rId9"/>
    <p:sldLayoutId id="2147483688" r:id="rId10"/>
    <p:sldLayoutId id="2147483692" r:id="rId11"/>
    <p:sldLayoutId id="2147483682" r:id="rId12"/>
  </p:sldLayoutIdLst>
  <p:hf hdr="0" ftr="0" dt="0"/>
  <p:txStyles>
    <p:titleStyle>
      <a:lvl1pPr algn="l" defTabSz="914400" rtl="0" eaLnBrk="1" latinLnBrk="0" hangingPunct="1">
        <a:lnSpc>
          <a:spcPct val="90000"/>
        </a:lnSpc>
        <a:spcBef>
          <a:spcPct val="0"/>
        </a:spcBef>
        <a:buNone/>
        <a:defRPr kumimoji="1" sz="4400" b="1" i="0" kern="1200" spc="100" baseline="0">
          <a:solidFill>
            <a:schemeClr val="bg1"/>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bg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bg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bg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bg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bg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5" userDrawn="1">
          <p15:clr>
            <a:srgbClr val="A4A3A4"/>
          </p15:clr>
        </p15:guide>
        <p15:guide id="9" userDrawn="1">
          <p15:clr>
            <a:srgbClr val="547EBF"/>
          </p15:clr>
        </p15:guide>
        <p15:guide id="12" pos="6240"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34B9F38-017D-4548-8533-CC3B1A0ECDEE}"/>
              </a:ext>
            </a:extLst>
          </p:cNvPr>
          <p:cNvSpPr>
            <a:spLocks noGrp="1"/>
          </p:cNvSpPr>
          <p:nvPr>
            <p:ph type="sldNum" sz="quarter" idx="4"/>
          </p:nvPr>
        </p:nvSpPr>
        <p:spPr/>
        <p:txBody>
          <a:bodyPr/>
          <a:lstStyle/>
          <a:p>
            <a:fld id="{294A09A9-5501-47C1-A89A-A340965A2BE2}" type="slidenum">
              <a:rPr lang="en-US" altLang="ja-JP" smtClean="0"/>
              <a:pPr/>
              <a:t>0</a:t>
            </a:fld>
            <a:endParaRPr lang="ja-JP" altLang="en-US" dirty="0">
              <a:latin typeface="Meiryo UI" panose="020B0604030504040204" pitchFamily="50" charset="-128"/>
              <a:ea typeface="Meiryo UI" panose="020B0604030504040204" pitchFamily="50" charset="-128"/>
            </a:endParaRPr>
          </a:p>
        </p:txBody>
      </p:sp>
      <p:sp>
        <p:nvSpPr>
          <p:cNvPr id="9" name="タイトル 8">
            <a:extLst>
              <a:ext uri="{FF2B5EF4-FFF2-40B4-BE49-F238E27FC236}">
                <a16:creationId xmlns:a16="http://schemas.microsoft.com/office/drawing/2014/main" id="{B4B1F049-77C5-4C70-94B8-26119F7F7187}"/>
              </a:ext>
            </a:extLst>
          </p:cNvPr>
          <p:cNvSpPr>
            <a:spLocks noGrp="1"/>
          </p:cNvSpPr>
          <p:nvPr>
            <p:ph type="title"/>
          </p:nvPr>
        </p:nvSpPr>
        <p:spPr>
          <a:xfrm>
            <a:off x="5213684" y="1296571"/>
            <a:ext cx="4507832" cy="1507265"/>
          </a:xfrm>
        </p:spPr>
        <p:txBody>
          <a:bodyPr>
            <a:normAutofit fontScale="90000"/>
          </a:bodyPr>
          <a:lstStyle/>
          <a:p>
            <a:pPr algn="ctr"/>
            <a:r>
              <a:rPr lang="ja-JP" altLang="en-US" dirty="0"/>
              <a:t>無人売店</a:t>
            </a:r>
            <a:r>
              <a:rPr lang="ja-JP" altLang="en-US" dirty="0" smtClean="0"/>
              <a:t>システム</a:t>
            </a:r>
            <a:r>
              <a:rPr kumimoji="1" lang="ja-JP" altLang="en-US" sz="4400" b="1" dirty="0" smtClean="0">
                <a:solidFill>
                  <a:schemeClr val="bg1"/>
                </a:solidFill>
              </a:rPr>
              <a:t>の</a:t>
            </a:r>
            <a:r>
              <a:rPr kumimoji="1" lang="en-US" altLang="ja-JP" sz="4400" b="1" dirty="0" smtClean="0">
                <a:solidFill>
                  <a:schemeClr val="bg1"/>
                </a:solidFill>
              </a:rPr>
              <a:t/>
            </a:r>
            <a:br>
              <a:rPr kumimoji="1" lang="en-US" altLang="ja-JP" sz="4400" b="1" dirty="0" smtClean="0">
                <a:solidFill>
                  <a:schemeClr val="bg1"/>
                </a:solidFill>
              </a:rPr>
            </a:br>
            <a:r>
              <a:rPr kumimoji="1" lang="ja-JP" altLang="en-US" sz="4400" b="1" dirty="0" smtClean="0">
                <a:solidFill>
                  <a:schemeClr val="bg1"/>
                </a:solidFill>
              </a:rPr>
              <a:t>ご提案</a:t>
            </a:r>
            <a:endParaRPr kumimoji="1" lang="ja-JP" altLang="en-US" sz="4400" b="1" dirty="0">
              <a:solidFill>
                <a:schemeClr val="bg1"/>
              </a:solidFill>
            </a:endParaRPr>
          </a:p>
        </p:txBody>
      </p:sp>
      <p:sp>
        <p:nvSpPr>
          <p:cNvPr id="10" name="サブタイトル 10">
            <a:extLst>
              <a:ext uri="{FF2B5EF4-FFF2-40B4-BE49-F238E27FC236}">
                <a16:creationId xmlns:a16="http://schemas.microsoft.com/office/drawing/2014/main" id="{F0F25866-5DB1-334A-8037-692579FBDE39}"/>
              </a:ext>
            </a:extLst>
          </p:cNvPr>
          <p:cNvSpPr>
            <a:spLocks noGrp="1"/>
          </p:cNvSpPr>
          <p:nvPr>
            <p:ph type="subTitle" idx="1"/>
          </p:nvPr>
        </p:nvSpPr>
        <p:spPr>
          <a:xfrm>
            <a:off x="5764696" y="3670611"/>
            <a:ext cx="3460947" cy="2385632"/>
          </a:xfrm>
        </p:spPr>
        <p:txBody>
          <a:bodyPr rtlCol="0">
            <a:normAutofit/>
          </a:bodyPr>
          <a:lstStyle/>
          <a:p>
            <a:r>
              <a:rPr lang="ja-JP" altLang="en-US" sz="1400" dirty="0"/>
              <a:t>導入費用フリーで簡易無人売店の設置が可能です。（コカコーラ社ＰＯＰＧ</a:t>
            </a:r>
            <a:r>
              <a:rPr lang="en-US" altLang="ja-JP" sz="1400" dirty="0"/>
              <a:t>ARDEN</a:t>
            </a:r>
            <a:r>
              <a:rPr lang="ja-JP" altLang="en-US" sz="1400" dirty="0"/>
              <a:t>）</a:t>
            </a:r>
          </a:p>
          <a:p>
            <a:r>
              <a:rPr lang="ja-JP" altLang="en-US" sz="1400" dirty="0"/>
              <a:t>また無人売店になりますので営業時間の制約はございません。</a:t>
            </a:r>
          </a:p>
          <a:p>
            <a:r>
              <a:rPr lang="ja-JP" altLang="en-US" sz="1400" dirty="0"/>
              <a:t>（商品整理・期限切れ確認は当社が行います）</a:t>
            </a:r>
          </a:p>
          <a:p>
            <a:r>
              <a:rPr lang="ja-JP" altLang="en-US" sz="1400" dirty="0"/>
              <a:t>売店設置で御社のＥＳ向上に寄与致します</a:t>
            </a:r>
            <a:r>
              <a:rPr lang="ja-JP" altLang="en-US" sz="1400" dirty="0" smtClean="0"/>
              <a:t>。</a:t>
            </a:r>
            <a:endParaRPr lang="en-US" altLang="ja-JP" sz="1400" dirty="0" smtClean="0"/>
          </a:p>
          <a:p>
            <a:r>
              <a:rPr lang="ja-JP" altLang="en-US" sz="1400" dirty="0" smtClean="0"/>
              <a:t>是非</a:t>
            </a:r>
            <a:r>
              <a:rPr lang="ja-JP" altLang="en-US" sz="1400" dirty="0"/>
              <a:t>スペースの有効活用をご検討ください</a:t>
            </a:r>
            <a:r>
              <a:rPr lang="ja-JP" altLang="en-US" sz="1400" dirty="0" smtClean="0"/>
              <a:t>。</a:t>
            </a:r>
            <a:endParaRPr lang="ja-JP" altLang="en-US" sz="1400" dirty="0"/>
          </a:p>
        </p:txBody>
      </p:sp>
      <p:pic>
        <p:nvPicPr>
          <p:cNvPr id="4" name="図プレースホルダー 3"/>
          <p:cNvPicPr>
            <a:picLocks noGrp="1" noChangeAspect="1"/>
          </p:cNvPicPr>
          <p:nvPr>
            <p:ph type="pic" sz="quarter" idx="13"/>
          </p:nvPr>
        </p:nvPicPr>
        <p:blipFill rotWithShape="1">
          <a:blip r:embed="rId3"/>
          <a:srcRect l="72067" t="-485" r="1535" b="485"/>
          <a:stretch/>
        </p:blipFill>
        <p:spPr>
          <a:prstGeom prst="rect">
            <a:avLst/>
          </a:prstGeom>
        </p:spPr>
      </p:pic>
      <p:pic>
        <p:nvPicPr>
          <p:cNvPr id="2" name="図 1"/>
          <p:cNvPicPr>
            <a:picLocks noChangeAspect="1"/>
          </p:cNvPicPr>
          <p:nvPr/>
        </p:nvPicPr>
        <p:blipFill>
          <a:blip r:embed="rId4"/>
          <a:stretch>
            <a:fillRect/>
          </a:stretch>
        </p:blipFill>
        <p:spPr>
          <a:xfrm>
            <a:off x="5213684" y="6166617"/>
            <a:ext cx="1009800" cy="632460"/>
          </a:xfrm>
          <a:prstGeom prst="rect">
            <a:avLst/>
          </a:prstGeom>
        </p:spPr>
      </p:pic>
    </p:spTree>
    <p:extLst>
      <p:ext uri="{BB962C8B-B14F-4D97-AF65-F5344CB8AC3E}">
        <p14:creationId xmlns:p14="http://schemas.microsoft.com/office/powerpoint/2010/main" val="267435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F5D81F7-0B78-49D5-A8C5-7FE51375CCA0}"/>
              </a:ext>
            </a:extLst>
          </p:cNvPr>
          <p:cNvSpPr>
            <a:spLocks noGrp="1"/>
          </p:cNvSpPr>
          <p:nvPr>
            <p:ph type="sldNum" sz="quarter" idx="4"/>
          </p:nvPr>
        </p:nvSpPr>
        <p:spPr/>
        <p:txBody>
          <a:bodyPr/>
          <a:lstStyle/>
          <a:p>
            <a:fld id="{294A09A9-5501-47C1-A89A-A340965A2BE2}" type="slidenum">
              <a:rPr lang="en-US" altLang="ja-JP" smtClean="0"/>
              <a:pPr/>
              <a:t>1</a:t>
            </a:fld>
            <a:endParaRPr lang="ja-JP" altLang="en-US" dirty="0">
              <a:latin typeface="Meiryo UI" panose="020B0604030504040204" pitchFamily="50" charset="-128"/>
              <a:ea typeface="Meiryo UI" panose="020B0604030504040204" pitchFamily="50" charset="-128"/>
            </a:endParaRPr>
          </a:p>
        </p:txBody>
      </p:sp>
      <p:sp>
        <p:nvSpPr>
          <p:cNvPr id="5" name="平行四辺形 4">
            <a:extLst>
              <a:ext uri="{FF2B5EF4-FFF2-40B4-BE49-F238E27FC236}">
                <a16:creationId xmlns:a16="http://schemas.microsoft.com/office/drawing/2014/main" id="{3614ADB7-1CBF-4BD7-84FD-5924E2F34834}"/>
              </a:ext>
            </a:extLst>
          </p:cNvPr>
          <p:cNvSpPr/>
          <p:nvPr/>
        </p:nvSpPr>
        <p:spPr>
          <a:xfrm>
            <a:off x="447922" y="450425"/>
            <a:ext cx="5622097" cy="333016"/>
          </a:xfrm>
          <a:prstGeom prst="parallelogram">
            <a:avLst>
              <a:gd name="adj" fmla="val 64470"/>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496B980-B6EE-445B-A3D3-AD3AA609DA8C}"/>
              </a:ext>
            </a:extLst>
          </p:cNvPr>
          <p:cNvSpPr txBox="1"/>
          <p:nvPr/>
        </p:nvSpPr>
        <p:spPr>
          <a:xfrm>
            <a:off x="447922" y="332494"/>
            <a:ext cx="6370378" cy="461665"/>
          </a:xfrm>
          <a:prstGeom prst="rect">
            <a:avLst/>
          </a:prstGeom>
          <a:noFill/>
        </p:spPr>
        <p:txBody>
          <a:bodyPr wrap="square" rtlCol="0">
            <a:spAutoFit/>
          </a:bodyPr>
          <a:lstStyle/>
          <a:p>
            <a:pPr lvl="0">
              <a:defRPr/>
            </a:pPr>
            <a:r>
              <a:rPr kumimoji="1" lang="ja-JP" altLang="en-US" sz="2400" b="1" spc="100" dirty="0">
                <a:solidFill>
                  <a:prstClr val="black"/>
                </a:solidFill>
                <a:latin typeface="Meiryo UI" panose="020B0604030504040204" pitchFamily="50" charset="-128"/>
                <a:ea typeface="Meiryo UI" panose="020B0604030504040204" pitchFamily="50" charset="-128"/>
                <a:cs typeface="+mj-cs"/>
              </a:rPr>
              <a:t>無人売店システム</a:t>
            </a:r>
            <a:r>
              <a:rPr kumimoji="1" lang="ja-JP" altLang="en-US" sz="2400" b="1" spc="100" dirty="0" smtClean="0">
                <a:solidFill>
                  <a:prstClr val="black"/>
                </a:solidFill>
                <a:latin typeface="Meiryo UI" panose="020B0604030504040204" pitchFamily="50" charset="-128"/>
                <a:ea typeface="Meiryo UI" panose="020B0604030504040204" pitchFamily="50" charset="-128"/>
                <a:cs typeface="+mj-cs"/>
              </a:rPr>
              <a:t>のご提案</a:t>
            </a:r>
            <a:endParaRPr kumimoji="1" lang="ja-JP" altLang="en-US" sz="2400"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2" name="テキスト ボックス 1"/>
          <p:cNvSpPr txBox="1"/>
          <p:nvPr/>
        </p:nvSpPr>
        <p:spPr>
          <a:xfrm>
            <a:off x="628654" y="794159"/>
            <a:ext cx="3004457" cy="369332"/>
          </a:xfrm>
          <a:prstGeom prst="rect">
            <a:avLst/>
          </a:prstGeom>
          <a:noFill/>
        </p:spPr>
        <p:txBody>
          <a:bodyPr wrap="squar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rPr>
              <a:t>導入</a:t>
            </a:r>
            <a:r>
              <a:rPr kumimoji="1" lang="ja-JP" altLang="en-US" dirty="0">
                <a:solidFill>
                  <a:schemeClr val="bg1"/>
                </a:solidFill>
                <a:latin typeface="Meiryo UI" panose="020B0604030504040204" pitchFamily="50" charset="-128"/>
                <a:ea typeface="Meiryo UI" panose="020B0604030504040204" pitchFamily="50" charset="-128"/>
              </a:rPr>
              <a:t>条件</a:t>
            </a:r>
          </a:p>
        </p:txBody>
      </p:sp>
      <p:sp>
        <p:nvSpPr>
          <p:cNvPr id="8" name="テキスト ボックス 7"/>
          <p:cNvSpPr txBox="1"/>
          <p:nvPr/>
        </p:nvSpPr>
        <p:spPr>
          <a:xfrm>
            <a:off x="425133" y="1302587"/>
            <a:ext cx="9103179" cy="2446824"/>
          </a:xfrm>
          <a:prstGeom prst="rect">
            <a:avLst/>
          </a:prstGeom>
          <a:noFill/>
        </p:spPr>
        <p:txBody>
          <a:bodyPr wrap="square" rtlCol="0">
            <a:spAutoFit/>
          </a:bodyPr>
          <a:lstStyle/>
          <a:p>
            <a:pPr marL="342900" indent="-342900">
              <a:buFont typeface="+mj-lt"/>
              <a:buAutoNum type="arabicPeriod"/>
            </a:pPr>
            <a:r>
              <a:rPr kumimoji="1" lang="ja-JP" altLang="en-US" sz="1700" dirty="0" smtClean="0">
                <a:solidFill>
                  <a:schemeClr val="bg1"/>
                </a:solidFill>
                <a:latin typeface="Meiryo UI" panose="020B0604030504040204" pitchFamily="50" charset="-128"/>
                <a:ea typeface="Meiryo UI" panose="020B0604030504040204" pitchFamily="50" charset="-128"/>
              </a:rPr>
              <a:t>最低在館数（常に出勤している人数）：</a:t>
            </a:r>
            <a:r>
              <a:rPr kumimoji="1" lang="ja-JP" altLang="en-US" sz="1700" b="1" dirty="0" smtClean="0">
                <a:solidFill>
                  <a:schemeClr val="bg1"/>
                </a:solidFill>
                <a:latin typeface="Meiryo UI" panose="020B0604030504040204" pitchFamily="50" charset="-128"/>
                <a:ea typeface="Meiryo UI" panose="020B0604030504040204" pitchFamily="50" charset="-128"/>
              </a:rPr>
              <a:t>１００名以上</a:t>
            </a:r>
            <a:endParaRPr kumimoji="1" lang="en-US" altLang="ja-JP" sz="1700" dirty="0" smtClean="0">
              <a:solidFill>
                <a:schemeClr val="bg1"/>
              </a:solidFill>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1700" dirty="0" smtClean="0">
                <a:solidFill>
                  <a:schemeClr val="bg1"/>
                </a:solidFill>
                <a:latin typeface="Meiryo UI" panose="020B0604030504040204" pitchFamily="50" charset="-128"/>
                <a:ea typeface="Meiryo UI" panose="020B0604030504040204" pitchFamily="50" charset="-128"/>
              </a:rPr>
              <a:t>決済方法：ＱＲコード決算（在館</a:t>
            </a:r>
            <a:r>
              <a:rPr kumimoji="1" lang="en-US" altLang="ja-JP" sz="1700" dirty="0" smtClean="0">
                <a:solidFill>
                  <a:schemeClr val="bg1"/>
                </a:solidFill>
                <a:latin typeface="Meiryo UI" panose="020B0604030504040204" pitchFamily="50" charset="-128"/>
                <a:ea typeface="Meiryo UI" panose="020B0604030504040204" pitchFamily="50" charset="-128"/>
              </a:rPr>
              <a:t>300</a:t>
            </a:r>
            <a:r>
              <a:rPr kumimoji="1" lang="ja-JP" altLang="en-US" sz="1700" dirty="0" smtClean="0">
                <a:solidFill>
                  <a:schemeClr val="bg1"/>
                </a:solidFill>
                <a:latin typeface="Meiryo UI" panose="020B0604030504040204" pitchFamily="50" charset="-128"/>
                <a:ea typeface="Meiryo UI" panose="020B0604030504040204" pitchFamily="50" charset="-128"/>
              </a:rPr>
              <a:t>名以上でＩＣ決済可）*現金不可</a:t>
            </a:r>
            <a:endParaRPr kumimoji="1" lang="en-US" altLang="ja-JP" sz="1700" dirty="0" smtClean="0">
              <a:solidFill>
                <a:schemeClr val="bg1"/>
              </a:solidFill>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1700" dirty="0" smtClean="0">
                <a:solidFill>
                  <a:schemeClr val="bg1"/>
                </a:solidFill>
                <a:latin typeface="Meiryo UI" panose="020B0604030504040204" pitchFamily="50" charset="-128"/>
                <a:ea typeface="Meiryo UI" panose="020B0604030504040204" pitchFamily="50" charset="-128"/>
              </a:rPr>
              <a:t>契約年数：３年　*棚を作成致しますので途中解約は残存簿価のご請求の可能性がございます。</a:t>
            </a:r>
            <a:endParaRPr kumimoji="1" lang="en-US" altLang="ja-JP" sz="1700" dirty="0" smtClean="0">
              <a:solidFill>
                <a:schemeClr val="bg1"/>
              </a:solidFill>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1700" dirty="0" smtClean="0">
                <a:solidFill>
                  <a:schemeClr val="bg1"/>
                </a:solidFill>
                <a:latin typeface="Meiryo UI" panose="020B0604030504040204" pitchFamily="50" charset="-128"/>
                <a:ea typeface="Meiryo UI" panose="020B0604030504040204" pitchFamily="50" charset="-128"/>
              </a:rPr>
              <a:t>万引き等について：売上の５％以上が２カ月連続する場合ご請求させていただきます。</a:t>
            </a:r>
            <a:endParaRPr kumimoji="1" lang="en-US" altLang="ja-JP" sz="1700" dirty="0">
              <a:solidFill>
                <a:schemeClr val="bg1"/>
              </a:solidFill>
              <a:latin typeface="Meiryo UI" panose="020B0604030504040204" pitchFamily="50" charset="-128"/>
              <a:ea typeface="Meiryo UI" panose="020B0604030504040204" pitchFamily="50" charset="-128"/>
            </a:endParaRPr>
          </a:p>
          <a:p>
            <a:r>
              <a:rPr kumimoji="1" lang="ja-JP" altLang="en-US" sz="1700" dirty="0" smtClean="0">
                <a:solidFill>
                  <a:schemeClr val="bg1"/>
                </a:solidFill>
                <a:latin typeface="Meiryo UI" panose="020B0604030504040204" pitchFamily="50" charset="-128"/>
                <a:ea typeface="Meiryo UI" panose="020B0604030504040204" pitchFamily="50" charset="-128"/>
              </a:rPr>
              <a:t>　　　</a:t>
            </a:r>
            <a:r>
              <a:rPr kumimoji="1" lang="ja-JP" altLang="en-US" sz="1000" dirty="0" smtClean="0">
                <a:solidFill>
                  <a:schemeClr val="bg1"/>
                </a:solidFill>
                <a:latin typeface="Meiryo UI" panose="020B0604030504040204" pitchFamily="50" charset="-128"/>
                <a:ea typeface="Meiryo UI" panose="020B0604030504040204" pitchFamily="50" charset="-128"/>
              </a:rPr>
              <a:t>（過去発生ケースはございません）</a:t>
            </a:r>
            <a:endParaRPr kumimoji="1" lang="en-US" altLang="ja-JP" sz="1700" dirty="0" smtClean="0">
              <a:solidFill>
                <a:schemeClr val="bg1"/>
              </a:solidFill>
              <a:latin typeface="Meiryo UI" panose="020B0604030504040204" pitchFamily="50" charset="-128"/>
              <a:ea typeface="Meiryo UI" panose="020B0604030504040204" pitchFamily="50" charset="-128"/>
            </a:endParaRPr>
          </a:p>
          <a:p>
            <a:pPr marL="342900" indent="-342900">
              <a:buFont typeface="+mj-lt"/>
              <a:buAutoNum type="arabicPeriod" startAt="5"/>
            </a:pPr>
            <a:r>
              <a:rPr kumimoji="1" lang="ja-JP" altLang="en-US" sz="1700" dirty="0" smtClean="0">
                <a:solidFill>
                  <a:schemeClr val="bg1"/>
                </a:solidFill>
                <a:latin typeface="Meiryo UI" panose="020B0604030504040204" pitchFamily="50" charset="-128"/>
                <a:ea typeface="Meiryo UI" panose="020B0604030504040204" pitchFamily="50" charset="-128"/>
              </a:rPr>
              <a:t>必要スペース：</a:t>
            </a:r>
            <a:r>
              <a:rPr kumimoji="1" lang="en-US" altLang="ja-JP" sz="1700" dirty="0" smtClean="0">
                <a:solidFill>
                  <a:schemeClr val="bg1"/>
                </a:solidFill>
                <a:latin typeface="Meiryo UI" panose="020B0604030504040204" pitchFamily="50" charset="-128"/>
                <a:ea typeface="Meiryo UI" panose="020B0604030504040204" pitchFamily="50" charset="-128"/>
              </a:rPr>
              <a:t>900</a:t>
            </a:r>
            <a:r>
              <a:rPr kumimoji="1" lang="ja-JP" altLang="en-US" sz="1700" dirty="0" smtClean="0">
                <a:solidFill>
                  <a:schemeClr val="bg1"/>
                </a:solidFill>
                <a:latin typeface="Meiryo UI" panose="020B0604030504040204" pitchFamily="50" charset="-128"/>
                <a:ea typeface="Meiryo UI" panose="020B0604030504040204" pitchFamily="50" charset="-128"/>
              </a:rPr>
              <a:t>㎜以上　*右下画像の１枠が</a:t>
            </a:r>
            <a:r>
              <a:rPr kumimoji="1" lang="en-US" altLang="ja-JP" sz="1700" dirty="0" smtClean="0">
                <a:solidFill>
                  <a:schemeClr val="bg1"/>
                </a:solidFill>
                <a:latin typeface="Meiryo UI" panose="020B0604030504040204" pitchFamily="50" charset="-128"/>
                <a:ea typeface="Meiryo UI" panose="020B0604030504040204" pitchFamily="50" charset="-128"/>
              </a:rPr>
              <a:t>900</a:t>
            </a:r>
            <a:r>
              <a:rPr kumimoji="1" lang="ja-JP" altLang="en-US" sz="1700" dirty="0" smtClean="0">
                <a:solidFill>
                  <a:schemeClr val="bg1"/>
                </a:solidFill>
                <a:latin typeface="Meiryo UI" panose="020B0604030504040204" pitchFamily="50" charset="-128"/>
                <a:ea typeface="Meiryo UI" panose="020B0604030504040204" pitchFamily="50" charset="-128"/>
              </a:rPr>
              <a:t>㎜（</a:t>
            </a:r>
            <a:r>
              <a:rPr kumimoji="1" lang="en-US" altLang="ja-JP" sz="1700" dirty="0" smtClean="0">
                <a:solidFill>
                  <a:schemeClr val="bg1"/>
                </a:solidFill>
                <a:latin typeface="Meiryo UI" panose="020B0604030504040204" pitchFamily="50" charset="-128"/>
                <a:ea typeface="Meiryo UI" panose="020B0604030504040204" pitchFamily="50" charset="-128"/>
              </a:rPr>
              <a:t>1</a:t>
            </a:r>
            <a:r>
              <a:rPr kumimoji="1" lang="ja-JP" altLang="en-US" sz="1700" dirty="0" smtClean="0">
                <a:solidFill>
                  <a:schemeClr val="bg1"/>
                </a:solidFill>
                <a:latin typeface="Meiryo UI" panose="020B0604030504040204" pitchFamily="50" charset="-128"/>
                <a:ea typeface="Meiryo UI" panose="020B0604030504040204" pitchFamily="50" charset="-128"/>
              </a:rPr>
              <a:t>枠から設置可）</a:t>
            </a:r>
            <a:endParaRPr kumimoji="1" lang="en-US" altLang="ja-JP" sz="1700" dirty="0" smtClean="0">
              <a:solidFill>
                <a:schemeClr val="bg1"/>
              </a:solidFill>
              <a:latin typeface="Meiryo UI" panose="020B0604030504040204" pitchFamily="50" charset="-128"/>
              <a:ea typeface="Meiryo UI" panose="020B0604030504040204" pitchFamily="50" charset="-128"/>
            </a:endParaRPr>
          </a:p>
          <a:p>
            <a:pPr marL="342900" indent="-342900">
              <a:buFont typeface="+mj-lt"/>
              <a:buAutoNum type="arabicPeriod" startAt="5"/>
            </a:pPr>
            <a:r>
              <a:rPr kumimoji="1" lang="ja-JP" altLang="en-US" sz="1700" dirty="0" smtClean="0">
                <a:solidFill>
                  <a:schemeClr val="bg1"/>
                </a:solidFill>
                <a:latin typeface="Meiryo UI" panose="020B0604030504040204" pitchFamily="50" charset="-128"/>
                <a:ea typeface="Meiryo UI" panose="020B0604030504040204" pitchFamily="50" charset="-128"/>
              </a:rPr>
              <a:t>設置商品リクエスト：可</a:t>
            </a:r>
            <a:endParaRPr kumimoji="1" lang="en-US" altLang="ja-JP" sz="1700" dirty="0" smtClean="0">
              <a:solidFill>
                <a:schemeClr val="bg1"/>
              </a:solidFill>
              <a:latin typeface="Meiryo UI" panose="020B0604030504040204" pitchFamily="50" charset="-128"/>
              <a:ea typeface="Meiryo UI" panose="020B0604030504040204" pitchFamily="50" charset="-128"/>
            </a:endParaRPr>
          </a:p>
          <a:p>
            <a:pPr marL="342900" indent="-342900">
              <a:buFont typeface="+mj-lt"/>
              <a:buAutoNum type="arabicPeriod" startAt="5"/>
            </a:pPr>
            <a:r>
              <a:rPr kumimoji="1" lang="ja-JP" altLang="en-US" sz="1700" dirty="0" smtClean="0">
                <a:solidFill>
                  <a:schemeClr val="bg1"/>
                </a:solidFill>
                <a:latin typeface="Meiryo UI" panose="020B0604030504040204" pitchFamily="50" charset="-128"/>
                <a:ea typeface="Meiryo UI" panose="020B0604030504040204" pitchFamily="50" charset="-128"/>
              </a:rPr>
              <a:t>商品リスト：別添します</a:t>
            </a:r>
            <a:endParaRPr kumimoji="1" lang="en-US" altLang="ja-JP" sz="1700" dirty="0" smtClean="0">
              <a:solidFill>
                <a:schemeClr val="bg1"/>
              </a:solidFill>
              <a:latin typeface="Meiryo UI" panose="020B0604030504040204" pitchFamily="50" charset="-128"/>
              <a:ea typeface="Meiryo UI" panose="020B0604030504040204" pitchFamily="50" charset="-128"/>
            </a:endParaRPr>
          </a:p>
          <a:p>
            <a:pPr marL="342900" indent="-342900">
              <a:buFont typeface="+mj-lt"/>
              <a:buAutoNum type="arabicPeriod" startAt="5"/>
            </a:pPr>
            <a:r>
              <a:rPr kumimoji="1" lang="ja-JP" altLang="en-US" sz="1700" dirty="0" smtClean="0">
                <a:solidFill>
                  <a:schemeClr val="bg1"/>
                </a:solidFill>
                <a:latin typeface="Meiryo UI" panose="020B0604030504040204" pitchFamily="50" charset="-128"/>
                <a:ea typeface="Meiryo UI" panose="020B0604030504040204" pitchFamily="50" charset="-128"/>
              </a:rPr>
              <a:t>その他制約：ドリンクはコカコーラ製品のみの販売になります</a:t>
            </a:r>
            <a:endParaRPr kumimoji="1" lang="en-US" altLang="ja-JP" sz="1700" dirty="0" smtClean="0">
              <a:solidFill>
                <a:schemeClr val="bg1"/>
              </a:solidFill>
              <a:latin typeface="Meiryo UI" panose="020B0604030504040204" pitchFamily="50" charset="-128"/>
              <a:ea typeface="Meiryo UI" panose="020B0604030504040204" pitchFamily="50" charset="-128"/>
            </a:endParaRPr>
          </a:p>
        </p:txBody>
      </p:sp>
      <p:pic>
        <p:nvPicPr>
          <p:cNvPr id="9" name="Picture 3"/>
          <p:cNvPicPr>
            <a:picLocks noChangeAspect="1" noChangeArrowheads="1"/>
          </p:cNvPicPr>
          <p:nvPr/>
        </p:nvPicPr>
        <p:blipFill>
          <a:blip r:embed="rId3"/>
          <a:srcRect/>
          <a:stretch>
            <a:fillRect/>
          </a:stretch>
        </p:blipFill>
        <p:spPr bwMode="auto">
          <a:xfrm>
            <a:off x="6554291" y="3452352"/>
            <a:ext cx="3146380" cy="2711913"/>
          </a:xfrm>
          <a:prstGeom prst="rect">
            <a:avLst/>
          </a:prstGeom>
          <a:noFill/>
          <a:ln w="9525">
            <a:noFill/>
            <a:miter lim="800000"/>
            <a:headEnd/>
            <a:tailEnd/>
          </a:ln>
        </p:spPr>
      </p:pic>
      <p:sp>
        <p:nvSpPr>
          <p:cNvPr id="10" name="テキスト ボックス 9"/>
          <p:cNvSpPr txBox="1"/>
          <p:nvPr/>
        </p:nvSpPr>
        <p:spPr>
          <a:xfrm>
            <a:off x="1015640" y="4202022"/>
            <a:ext cx="1449977"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≪導入フロー≫</a:t>
            </a:r>
            <a:endParaRPr kumimoji="1" lang="ja-JP" altLang="en-US" dirty="0">
              <a:latin typeface="Meiryo UI" panose="020B0604030504040204" pitchFamily="50" charset="-128"/>
              <a:ea typeface="Meiryo UI" panose="020B0604030504040204" pitchFamily="50" charset="-128"/>
            </a:endParaRPr>
          </a:p>
        </p:txBody>
      </p:sp>
      <p:sp>
        <p:nvSpPr>
          <p:cNvPr id="11" name="右矢印 10"/>
          <p:cNvSpPr/>
          <p:nvPr/>
        </p:nvSpPr>
        <p:spPr>
          <a:xfrm>
            <a:off x="833982" y="4397964"/>
            <a:ext cx="5720309" cy="1058091"/>
          </a:xfrm>
          <a:prstGeom prst="rightArrow">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正方形/長方形 11"/>
          <p:cNvSpPr/>
          <p:nvPr/>
        </p:nvSpPr>
        <p:spPr>
          <a:xfrm>
            <a:off x="1054828" y="4580843"/>
            <a:ext cx="731518" cy="1031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latin typeface="Meiryo UI" panose="020B0604030504040204" pitchFamily="50" charset="-128"/>
                <a:ea typeface="Meiryo UI" panose="020B0604030504040204" pitchFamily="50" charset="-128"/>
              </a:rPr>
              <a:t>①導入のご要望</a:t>
            </a:r>
            <a:endParaRPr kumimoji="1" lang="ja-JP" altLang="en-US" sz="1000" dirty="0">
              <a:latin typeface="Meiryo UI" panose="020B0604030504040204" pitchFamily="50" charset="-128"/>
              <a:ea typeface="Meiryo UI" panose="020B0604030504040204" pitchFamily="50" charset="-128"/>
            </a:endParaRPr>
          </a:p>
        </p:txBody>
      </p:sp>
      <p:sp>
        <p:nvSpPr>
          <p:cNvPr id="13" name="正方形/長方形 12"/>
          <p:cNvSpPr/>
          <p:nvPr/>
        </p:nvSpPr>
        <p:spPr>
          <a:xfrm>
            <a:off x="2857504" y="4580843"/>
            <a:ext cx="731518" cy="1031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latin typeface="Meiryo UI" panose="020B0604030504040204" pitchFamily="50" charset="-128"/>
                <a:ea typeface="Meiryo UI" panose="020B0604030504040204" pitchFamily="50" charset="-128"/>
              </a:rPr>
              <a:t>③販売商品のご提案</a:t>
            </a:r>
            <a:endParaRPr kumimoji="1" lang="en-US" altLang="ja-JP" sz="1000"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3771904" y="4580843"/>
            <a:ext cx="731518" cy="1031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latin typeface="Meiryo UI" panose="020B0604030504040204" pitchFamily="50" charset="-128"/>
                <a:ea typeface="Meiryo UI" panose="020B0604030504040204" pitchFamily="50" charset="-128"/>
              </a:rPr>
              <a:t>④機材</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搬入</a:t>
            </a:r>
            <a:endParaRPr kumimoji="1" lang="en-US" altLang="ja-JP" sz="1000" dirty="0" smtClean="0">
              <a:latin typeface="Meiryo UI" panose="020B0604030504040204" pitchFamily="50" charset="-128"/>
              <a:ea typeface="Meiryo UI" panose="020B0604030504040204" pitchFamily="50" charset="-128"/>
            </a:endParaRPr>
          </a:p>
          <a:p>
            <a:pPr algn="ctr"/>
            <a:endParaRPr kumimoji="1" lang="ja-JP" altLang="en-US" sz="1000" dirty="0">
              <a:latin typeface="Meiryo UI" panose="020B0604030504040204" pitchFamily="50" charset="-128"/>
              <a:ea typeface="Meiryo UI" panose="020B0604030504040204" pitchFamily="50" charset="-128"/>
            </a:endParaRPr>
          </a:p>
        </p:txBody>
      </p:sp>
      <p:sp>
        <p:nvSpPr>
          <p:cNvPr id="15" name="下カーブ矢印 14"/>
          <p:cNvSpPr/>
          <p:nvPr/>
        </p:nvSpPr>
        <p:spPr>
          <a:xfrm>
            <a:off x="3053447" y="4202021"/>
            <a:ext cx="2024742" cy="3788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4686304" y="4580844"/>
            <a:ext cx="731518" cy="1031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latin typeface="Meiryo UI" panose="020B0604030504040204" pitchFamily="50" charset="-128"/>
                <a:ea typeface="Meiryo UI" panose="020B0604030504040204" pitchFamily="50" charset="-128"/>
              </a:rPr>
              <a:t>⑤販売</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開始</a:t>
            </a:r>
            <a:endParaRPr kumimoji="1" lang="en-US" altLang="ja-JP" sz="1000" dirty="0" smtClean="0">
              <a:latin typeface="Meiryo UI" panose="020B0604030504040204" pitchFamily="50" charset="-128"/>
              <a:ea typeface="Meiryo UI" panose="020B0604030504040204" pitchFamily="50" charset="-128"/>
            </a:endParaRPr>
          </a:p>
          <a:p>
            <a:pPr algn="ctr"/>
            <a:endParaRPr kumimoji="1" lang="ja-JP" altLang="en-US" sz="1000" dirty="0">
              <a:latin typeface="Meiryo UI" panose="020B0604030504040204" pitchFamily="50" charset="-128"/>
              <a:ea typeface="Meiryo UI" panose="020B0604030504040204" pitchFamily="50" charset="-128"/>
            </a:endParaRPr>
          </a:p>
        </p:txBody>
      </p:sp>
      <p:sp>
        <p:nvSpPr>
          <p:cNvPr id="17" name="正方形/長方形 16"/>
          <p:cNvSpPr/>
          <p:nvPr/>
        </p:nvSpPr>
        <p:spPr>
          <a:xfrm>
            <a:off x="1956165" y="4580843"/>
            <a:ext cx="731518" cy="1031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latin typeface="Meiryo UI" panose="020B0604030504040204" pitchFamily="50" charset="-128"/>
                <a:ea typeface="Meiryo UI" panose="020B0604030504040204" pitchFamily="50" charset="-128"/>
              </a:rPr>
              <a:t>②コーラ社現地調査</a:t>
            </a:r>
            <a:endParaRPr kumimoji="1" lang="en-US" altLang="ja-JP" sz="1000" dirty="0" smtClean="0">
              <a:latin typeface="Meiryo UI" panose="020B0604030504040204" pitchFamily="50" charset="-128"/>
              <a:ea typeface="Meiryo UI" panose="020B0604030504040204" pitchFamily="50" charset="-128"/>
            </a:endParaRPr>
          </a:p>
          <a:p>
            <a:pPr algn="ctr"/>
            <a:endParaRPr kumimoji="1" lang="ja-JP" altLang="en-US" sz="10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099851" y="5429931"/>
            <a:ext cx="3239595" cy="276999"/>
          </a:xfrm>
          <a:prstGeom prst="rect">
            <a:avLst/>
          </a:prstGeom>
          <a:solidFill>
            <a:schemeClr val="bg1"/>
          </a:solidFill>
          <a:ln>
            <a:solidFill>
              <a:schemeClr val="accent1"/>
            </a:solidFill>
          </a:ln>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②～⑤で１カ月半程度要します</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570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F5D81F7-0B78-49D5-A8C5-7FE51375CCA0}"/>
              </a:ext>
            </a:extLst>
          </p:cNvPr>
          <p:cNvSpPr>
            <a:spLocks noGrp="1"/>
          </p:cNvSpPr>
          <p:nvPr>
            <p:ph type="sldNum" sz="quarter" idx="4"/>
          </p:nvPr>
        </p:nvSpPr>
        <p:spPr/>
        <p:txBody>
          <a:bodyPr/>
          <a:lstStyle/>
          <a:p>
            <a:fld id="{294A09A9-5501-47C1-A89A-A340965A2BE2}" type="slidenum">
              <a:rPr lang="en-US" altLang="ja-JP" smtClean="0"/>
              <a:pPr/>
              <a:t>2</a:t>
            </a:fld>
            <a:endParaRPr lang="ja-JP" altLang="en-US" dirty="0">
              <a:latin typeface="Meiryo UI" panose="020B0604030504040204" pitchFamily="50" charset="-128"/>
              <a:ea typeface="Meiryo UI" panose="020B0604030504040204" pitchFamily="50" charset="-128"/>
            </a:endParaRPr>
          </a:p>
        </p:txBody>
      </p:sp>
      <p:sp>
        <p:nvSpPr>
          <p:cNvPr id="5" name="平行四辺形 4">
            <a:extLst>
              <a:ext uri="{FF2B5EF4-FFF2-40B4-BE49-F238E27FC236}">
                <a16:creationId xmlns:a16="http://schemas.microsoft.com/office/drawing/2014/main" id="{3614ADB7-1CBF-4BD7-84FD-5924E2F34834}"/>
              </a:ext>
            </a:extLst>
          </p:cNvPr>
          <p:cNvSpPr/>
          <p:nvPr/>
        </p:nvSpPr>
        <p:spPr>
          <a:xfrm>
            <a:off x="447922" y="450425"/>
            <a:ext cx="5622097" cy="333016"/>
          </a:xfrm>
          <a:prstGeom prst="parallelogram">
            <a:avLst>
              <a:gd name="adj" fmla="val 64470"/>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496B980-B6EE-445B-A3D3-AD3AA609DA8C}"/>
              </a:ext>
            </a:extLst>
          </p:cNvPr>
          <p:cNvSpPr txBox="1"/>
          <p:nvPr/>
        </p:nvSpPr>
        <p:spPr>
          <a:xfrm>
            <a:off x="447922" y="332494"/>
            <a:ext cx="6370378" cy="461665"/>
          </a:xfrm>
          <a:prstGeom prst="rect">
            <a:avLst/>
          </a:prstGeom>
          <a:noFill/>
        </p:spPr>
        <p:txBody>
          <a:bodyPr wrap="square" rtlCol="0">
            <a:spAutoFit/>
          </a:bodyPr>
          <a:lstStyle/>
          <a:p>
            <a:pPr lvl="0">
              <a:defRPr/>
            </a:pPr>
            <a:r>
              <a:rPr kumimoji="1" lang="ja-JP" altLang="en-US" sz="2400" b="1" spc="100" dirty="0">
                <a:solidFill>
                  <a:prstClr val="black"/>
                </a:solidFill>
                <a:latin typeface="Meiryo UI" panose="020B0604030504040204" pitchFamily="50" charset="-128"/>
                <a:ea typeface="Meiryo UI" panose="020B0604030504040204" pitchFamily="50" charset="-128"/>
                <a:cs typeface="+mj-cs"/>
              </a:rPr>
              <a:t>無人売店システムのご提案</a:t>
            </a:r>
            <a:endParaRPr kumimoji="1" lang="ja-JP" altLang="en-US" sz="2400"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14" name="テキスト ボックス 13"/>
          <p:cNvSpPr txBox="1"/>
          <p:nvPr/>
        </p:nvSpPr>
        <p:spPr>
          <a:xfrm>
            <a:off x="628654" y="794159"/>
            <a:ext cx="3004457" cy="369332"/>
          </a:xfrm>
          <a:prstGeom prst="rect">
            <a:avLst/>
          </a:prstGeom>
          <a:noFill/>
        </p:spPr>
        <p:txBody>
          <a:bodyPr wrap="square" rtlCol="0">
            <a:spAutoFit/>
          </a:bodyPr>
          <a:lstStyle/>
          <a:p>
            <a:r>
              <a:rPr kumimoji="1" lang="ja-JP" altLang="en-US" dirty="0" smtClean="0">
                <a:solidFill>
                  <a:schemeClr val="bg1"/>
                </a:solidFill>
              </a:rPr>
              <a:t>決済について</a:t>
            </a:r>
            <a:endParaRPr kumimoji="1" lang="ja-JP" altLang="en-US" dirty="0">
              <a:solidFill>
                <a:schemeClr val="bg1"/>
              </a:solidFill>
            </a:endParaRPr>
          </a:p>
        </p:txBody>
      </p:sp>
      <p:grpSp>
        <p:nvGrpSpPr>
          <p:cNvPr id="15" name="グループ化 14"/>
          <p:cNvGrpSpPr/>
          <p:nvPr/>
        </p:nvGrpSpPr>
        <p:grpSpPr>
          <a:xfrm>
            <a:off x="447922" y="1043354"/>
            <a:ext cx="8862786" cy="4914168"/>
            <a:chOff x="190500" y="914400"/>
            <a:chExt cx="9537700" cy="5448300"/>
          </a:xfrm>
        </p:grpSpPr>
        <p:grpSp>
          <p:nvGrpSpPr>
            <p:cNvPr id="16" name="グループ化 15"/>
            <p:cNvGrpSpPr/>
            <p:nvPr/>
          </p:nvGrpSpPr>
          <p:grpSpPr>
            <a:xfrm>
              <a:off x="190500" y="1054100"/>
              <a:ext cx="9537700" cy="5308600"/>
              <a:chOff x="190500" y="1054100"/>
              <a:chExt cx="9537700" cy="5308600"/>
            </a:xfrm>
          </p:grpSpPr>
          <p:pic>
            <p:nvPicPr>
              <p:cNvPr id="18" name="Picture 2"/>
              <p:cNvPicPr>
                <a:picLocks noChangeAspect="1" noChangeArrowheads="1"/>
              </p:cNvPicPr>
              <p:nvPr/>
            </p:nvPicPr>
            <p:blipFill>
              <a:blip r:embed="rId3"/>
              <a:srcRect l="37286" t="34722" r="16740" b="19965"/>
              <a:stretch>
                <a:fillRect/>
              </a:stretch>
            </p:blipFill>
            <p:spPr bwMode="auto">
              <a:xfrm>
                <a:off x="190500" y="1054100"/>
                <a:ext cx="9423400" cy="5221884"/>
              </a:xfrm>
              <a:prstGeom prst="rect">
                <a:avLst/>
              </a:prstGeom>
              <a:noFill/>
              <a:ln w="9525">
                <a:noFill/>
                <a:miter lim="800000"/>
                <a:headEnd/>
                <a:tailEnd/>
              </a:ln>
            </p:spPr>
          </p:pic>
          <p:sp>
            <p:nvSpPr>
              <p:cNvPr id="20" name="正方形/長方形 19"/>
              <p:cNvSpPr/>
              <p:nvPr/>
            </p:nvSpPr>
            <p:spPr>
              <a:xfrm>
                <a:off x="9207500" y="6134100"/>
                <a:ext cx="5207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9067800" y="914400"/>
              <a:ext cx="6477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522808" y="6085229"/>
            <a:ext cx="9478441" cy="338554"/>
          </a:xfrm>
          <a:prstGeom prst="rect">
            <a:avLst/>
          </a:prstGeom>
          <a:noFill/>
        </p:spPr>
        <p:txBody>
          <a:bodyPr wrap="square" rtlCol="0">
            <a:spAutoFit/>
          </a:bodyPr>
          <a:lstStyle/>
          <a:p>
            <a:r>
              <a:rPr kumimoji="1" lang="en-US" altLang="ja-JP" sz="1600" dirty="0" smtClean="0">
                <a:solidFill>
                  <a:schemeClr val="bg1"/>
                </a:solidFill>
                <a:latin typeface="Meiryo UI" panose="020B0604030504040204" pitchFamily="50" charset="-128"/>
                <a:ea typeface="Meiryo UI" panose="020B0604030504040204" pitchFamily="50" charset="-128"/>
              </a:rPr>
              <a:t>URL</a:t>
            </a:r>
            <a:r>
              <a:rPr kumimoji="1" lang="ja-JP" altLang="en-US" sz="1600" dirty="0" smtClean="0">
                <a:solidFill>
                  <a:schemeClr val="bg1"/>
                </a:solidFill>
                <a:latin typeface="Meiryo UI" panose="020B0604030504040204" pitchFamily="50" charset="-128"/>
                <a:ea typeface="Meiryo UI" panose="020B0604030504040204" pitchFamily="50" charset="-128"/>
              </a:rPr>
              <a:t>をお気に入りに登録することで移動しながら精算を済ませ、売店で商品を取るだけといった効率化も可能です。</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381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F5D81F7-0B78-49D5-A8C5-7FE51375CCA0}"/>
              </a:ext>
            </a:extLst>
          </p:cNvPr>
          <p:cNvSpPr>
            <a:spLocks noGrp="1"/>
          </p:cNvSpPr>
          <p:nvPr>
            <p:ph type="sldNum" sz="quarter" idx="4"/>
          </p:nvPr>
        </p:nvSpPr>
        <p:spPr/>
        <p:txBody>
          <a:bodyPr/>
          <a:lstStyle/>
          <a:p>
            <a:fld id="{294A09A9-5501-47C1-A89A-A340965A2BE2}" type="slidenum">
              <a:rPr lang="en-US" altLang="ja-JP" smtClean="0"/>
              <a:pPr/>
              <a:t>3</a:t>
            </a:fld>
            <a:endParaRPr lang="ja-JP" altLang="en-US" dirty="0">
              <a:latin typeface="Meiryo UI" panose="020B0604030504040204" pitchFamily="50" charset="-128"/>
              <a:ea typeface="Meiryo UI" panose="020B0604030504040204" pitchFamily="50" charset="-128"/>
            </a:endParaRPr>
          </a:p>
        </p:txBody>
      </p:sp>
      <p:sp>
        <p:nvSpPr>
          <p:cNvPr id="5" name="平行四辺形 4">
            <a:extLst>
              <a:ext uri="{FF2B5EF4-FFF2-40B4-BE49-F238E27FC236}">
                <a16:creationId xmlns:a16="http://schemas.microsoft.com/office/drawing/2014/main" id="{3614ADB7-1CBF-4BD7-84FD-5924E2F34834}"/>
              </a:ext>
            </a:extLst>
          </p:cNvPr>
          <p:cNvSpPr/>
          <p:nvPr/>
        </p:nvSpPr>
        <p:spPr>
          <a:xfrm>
            <a:off x="447922" y="450425"/>
            <a:ext cx="5622097" cy="333016"/>
          </a:xfrm>
          <a:prstGeom prst="parallelogram">
            <a:avLst>
              <a:gd name="adj" fmla="val 64470"/>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496B980-B6EE-445B-A3D3-AD3AA609DA8C}"/>
              </a:ext>
            </a:extLst>
          </p:cNvPr>
          <p:cNvSpPr txBox="1"/>
          <p:nvPr/>
        </p:nvSpPr>
        <p:spPr>
          <a:xfrm>
            <a:off x="447922" y="332494"/>
            <a:ext cx="6370378" cy="461665"/>
          </a:xfrm>
          <a:prstGeom prst="rect">
            <a:avLst/>
          </a:prstGeom>
          <a:noFill/>
        </p:spPr>
        <p:txBody>
          <a:bodyPr wrap="square" rtlCol="0">
            <a:spAutoFit/>
          </a:bodyPr>
          <a:lstStyle/>
          <a:p>
            <a:pPr lvl="0">
              <a:defRPr/>
            </a:pPr>
            <a:r>
              <a:rPr kumimoji="1" lang="ja-JP" altLang="en-US" sz="2400" b="1" spc="100" dirty="0">
                <a:solidFill>
                  <a:prstClr val="black"/>
                </a:solidFill>
                <a:latin typeface="Meiryo UI" panose="020B0604030504040204" pitchFamily="50" charset="-128"/>
                <a:ea typeface="Meiryo UI" panose="020B0604030504040204" pitchFamily="50" charset="-128"/>
                <a:cs typeface="+mj-cs"/>
              </a:rPr>
              <a:t>無人売店システムのご提案</a:t>
            </a:r>
            <a:endParaRPr kumimoji="1" lang="ja-JP" altLang="en-US" sz="2400"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6" name="テキスト ボックス 5"/>
          <p:cNvSpPr txBox="1"/>
          <p:nvPr/>
        </p:nvSpPr>
        <p:spPr>
          <a:xfrm>
            <a:off x="628654" y="794159"/>
            <a:ext cx="3004457" cy="369332"/>
          </a:xfrm>
          <a:prstGeom prst="rect">
            <a:avLst/>
          </a:prstGeom>
          <a:noFill/>
        </p:spPr>
        <p:txBody>
          <a:bodyPr wrap="square" rtlCol="0">
            <a:spAutoFit/>
          </a:bodyPr>
          <a:lstStyle/>
          <a:p>
            <a:r>
              <a:rPr kumimoji="1" lang="ja-JP" altLang="en-US" dirty="0">
                <a:solidFill>
                  <a:schemeClr val="bg1"/>
                </a:solidFill>
              </a:rPr>
              <a:t>商品について・設置イメージ</a:t>
            </a:r>
          </a:p>
        </p:txBody>
      </p:sp>
      <p:grpSp>
        <p:nvGrpSpPr>
          <p:cNvPr id="7" name="グループ化 6"/>
          <p:cNvGrpSpPr/>
          <p:nvPr/>
        </p:nvGrpSpPr>
        <p:grpSpPr>
          <a:xfrm>
            <a:off x="628654" y="1016000"/>
            <a:ext cx="6959600" cy="3238500"/>
            <a:chOff x="444500" y="1066800"/>
            <a:chExt cx="8115300" cy="4013200"/>
          </a:xfrm>
        </p:grpSpPr>
        <p:pic>
          <p:nvPicPr>
            <p:cNvPr id="8" name="Picture 2"/>
            <p:cNvPicPr>
              <a:picLocks noChangeAspect="1" noChangeArrowheads="1"/>
            </p:cNvPicPr>
            <p:nvPr/>
          </p:nvPicPr>
          <p:blipFill>
            <a:blip r:embed="rId3"/>
            <a:srcRect l="36994" t="39063" r="16447" b="24267"/>
            <a:stretch>
              <a:fillRect/>
            </a:stretch>
          </p:blipFill>
          <p:spPr bwMode="auto">
            <a:xfrm>
              <a:off x="444500" y="1155700"/>
              <a:ext cx="7923338" cy="3924300"/>
            </a:xfrm>
            <a:prstGeom prst="rect">
              <a:avLst/>
            </a:prstGeom>
            <a:noFill/>
            <a:ln w="9525">
              <a:noFill/>
              <a:miter lim="800000"/>
              <a:headEnd/>
              <a:tailEnd/>
            </a:ln>
          </p:spPr>
        </p:pic>
        <p:sp>
          <p:nvSpPr>
            <p:cNvPr id="9" name="円/楕円 13"/>
            <p:cNvSpPr/>
            <p:nvPr/>
          </p:nvSpPr>
          <p:spPr>
            <a:xfrm>
              <a:off x="7658100" y="1066800"/>
              <a:ext cx="9017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grpSp>
      <p:pic>
        <p:nvPicPr>
          <p:cNvPr id="10" name="Picture 4"/>
          <p:cNvPicPr>
            <a:picLocks noChangeAspect="1" noChangeArrowheads="1"/>
          </p:cNvPicPr>
          <p:nvPr/>
        </p:nvPicPr>
        <p:blipFill>
          <a:blip r:embed="rId4"/>
          <a:srcRect l="37835" t="57768" r="17086" b="19375"/>
          <a:stretch>
            <a:fillRect/>
          </a:stretch>
        </p:blipFill>
        <p:spPr bwMode="auto">
          <a:xfrm>
            <a:off x="628654" y="4548080"/>
            <a:ext cx="6277623" cy="1789611"/>
          </a:xfrm>
          <a:prstGeom prst="rect">
            <a:avLst/>
          </a:prstGeom>
          <a:noFill/>
          <a:ln w="9525">
            <a:noFill/>
            <a:miter lim="800000"/>
            <a:headEnd/>
            <a:tailEnd/>
          </a:ln>
        </p:spPr>
      </p:pic>
      <p:pic>
        <p:nvPicPr>
          <p:cNvPr id="11" name="Picture 5"/>
          <p:cNvPicPr>
            <a:picLocks noChangeAspect="1" noChangeArrowheads="1"/>
          </p:cNvPicPr>
          <p:nvPr/>
        </p:nvPicPr>
        <p:blipFill>
          <a:blip r:embed="rId5"/>
          <a:srcRect l="37233" t="26429" r="33150" b="35178"/>
          <a:stretch>
            <a:fillRect/>
          </a:stretch>
        </p:blipFill>
        <p:spPr bwMode="auto">
          <a:xfrm>
            <a:off x="6962576" y="4482766"/>
            <a:ext cx="2647707" cy="1929684"/>
          </a:xfrm>
          <a:prstGeom prst="rect">
            <a:avLst/>
          </a:prstGeom>
          <a:noFill/>
          <a:ln w="9525">
            <a:noFill/>
            <a:miter lim="800000"/>
            <a:headEnd/>
            <a:tailEnd/>
          </a:ln>
        </p:spPr>
      </p:pic>
      <p:sp>
        <p:nvSpPr>
          <p:cNvPr id="12" name="テキスト ボックス 11"/>
          <p:cNvSpPr txBox="1"/>
          <p:nvPr/>
        </p:nvSpPr>
        <p:spPr>
          <a:xfrm>
            <a:off x="540677" y="4254500"/>
            <a:ext cx="2233749" cy="323165"/>
          </a:xfrm>
          <a:prstGeom prst="rect">
            <a:avLst/>
          </a:prstGeom>
          <a:noFill/>
        </p:spPr>
        <p:txBody>
          <a:bodyPr wrap="square" rtlCol="0">
            <a:spAutoFit/>
          </a:bodyPr>
          <a:lstStyle/>
          <a:p>
            <a:r>
              <a:rPr kumimoji="1" lang="ja-JP" altLang="en-US" sz="1500" dirty="0" smtClean="0">
                <a:solidFill>
                  <a:schemeClr val="bg1"/>
                </a:solidFill>
                <a:latin typeface="Meiryo UI" panose="020B0604030504040204" pitchFamily="50" charset="-128"/>
                <a:ea typeface="Meiryo UI" panose="020B0604030504040204" pitchFamily="50" charset="-128"/>
              </a:rPr>
              <a:t>≪設置イメージ≫</a:t>
            </a:r>
            <a:endParaRPr kumimoji="1" lang="ja-JP" altLang="en-US" sz="15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8943106"/>
      </p:ext>
    </p:extLst>
  </p:cSld>
  <p:clrMapOvr>
    <a:masterClrMapping/>
  </p:clrMapOvr>
</p:sld>
</file>

<file path=ppt/theme/theme1.xml><?xml version="1.0" encoding="utf-8"?>
<a:theme xmlns:a="http://schemas.openxmlformats.org/drawingml/2006/main" name="テーマ 1">
  <a:themeElements>
    <a:clrScheme name="赤味がかったオレンジ">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4_TF78853419_Win32" id="{C96D9870-224C-4A4B-9DF8-965FF59C1C20}" vid="{B201EFD2-6E68-4AD4-9D89-AEBB510F4B7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09EC1AB0-9704-404D-B6D3-819D938AC55B}">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16c05727-aa75-4e4a-9b5f-8a80a1165891"/>
    <ds:schemaRef ds:uri="http://schemas.openxmlformats.org/package/2006/metadata/core-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幾何学模様の年次プレゼンテーション</Template>
  <TotalTime>2724</TotalTime>
  <Words>197</Words>
  <Application>Microsoft Office PowerPoint</Application>
  <PresentationFormat>A4 210 x 297 mm</PresentationFormat>
  <Paragraphs>40</Paragraphs>
  <Slides>4</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Franklin Gothic Book</vt:lpstr>
      <vt:lpstr>Franklin Gothic Demi</vt:lpstr>
      <vt:lpstr>Meiryo UI</vt:lpstr>
      <vt:lpstr>メイリオ</vt:lpstr>
      <vt:lpstr>Arial</vt:lpstr>
      <vt:lpstr>Wingdings</vt:lpstr>
      <vt:lpstr>テーマ 1</vt:lpstr>
      <vt:lpstr>無人売店システムの ご提案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シダックスコントラクトフードサービス株式会社</dc:title>
  <dc:creator>望月 敦司</dc:creator>
  <cp:lastModifiedBy>夫松 遥那</cp:lastModifiedBy>
  <cp:revision>644</cp:revision>
  <cp:lastPrinted>2022-08-08T06:22:42Z</cp:lastPrinted>
  <dcterms:created xsi:type="dcterms:W3CDTF">2021-11-25T08:38:04Z</dcterms:created>
  <dcterms:modified xsi:type="dcterms:W3CDTF">2022-09-22T09:02:36Z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