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Default Extension="png" ContentType="image/png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</p:sldIdLst>
  <p:sldSz cx="10693400" cy="15125700"/>
  <p:notesSz cx="10693400" cy="151257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4688967"/>
            <a:ext cx="9089390" cy="31763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8470392"/>
            <a:ext cx="7485380" cy="37814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534670" y="3478911"/>
            <a:ext cx="4651629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507101" y="3478911"/>
            <a:ext cx="4651629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605028"/>
            <a:ext cx="9624060" cy="24201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3478911"/>
            <a:ext cx="9624060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635756" y="14066901"/>
            <a:ext cx="3421888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534670" y="14066901"/>
            <a:ext cx="2459482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7699248" y="14066901"/>
            <a:ext cx="2459482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0692130" cy="15119985"/>
            <a:chOff x="0" y="0"/>
            <a:chExt cx="10692130" cy="1511998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0692003" cy="15119985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4031755" y="1587855"/>
              <a:ext cx="6294755" cy="1829435"/>
            </a:xfrm>
            <a:custGeom>
              <a:avLst/>
              <a:gdLst/>
              <a:ahLst/>
              <a:cxnLst/>
              <a:rect l="l" t="t" r="r" b="b"/>
              <a:pathLst>
                <a:path w="6294755" h="1829435">
                  <a:moveTo>
                    <a:pt x="762431" y="296392"/>
                  </a:moveTo>
                  <a:lnTo>
                    <a:pt x="760945" y="278041"/>
                  </a:lnTo>
                  <a:lnTo>
                    <a:pt x="753618" y="264579"/>
                  </a:lnTo>
                  <a:lnTo>
                    <a:pt x="740727" y="256286"/>
                  </a:lnTo>
                  <a:lnTo>
                    <a:pt x="722566" y="253466"/>
                  </a:lnTo>
                  <a:lnTo>
                    <a:pt x="422097" y="253466"/>
                  </a:lnTo>
                  <a:lnTo>
                    <a:pt x="429895" y="216141"/>
                  </a:lnTo>
                  <a:lnTo>
                    <a:pt x="436918" y="173367"/>
                  </a:lnTo>
                  <a:lnTo>
                    <a:pt x="443941" y="123113"/>
                  </a:lnTo>
                  <a:lnTo>
                    <a:pt x="451739" y="63373"/>
                  </a:lnTo>
                  <a:lnTo>
                    <a:pt x="451573" y="49479"/>
                  </a:lnTo>
                  <a:lnTo>
                    <a:pt x="446620" y="38836"/>
                  </a:lnTo>
                  <a:lnTo>
                    <a:pt x="437070" y="32029"/>
                  </a:lnTo>
                  <a:lnTo>
                    <a:pt x="423113" y="29641"/>
                  </a:lnTo>
                  <a:lnTo>
                    <a:pt x="363842" y="29641"/>
                  </a:lnTo>
                  <a:lnTo>
                    <a:pt x="332155" y="57238"/>
                  </a:lnTo>
                  <a:lnTo>
                    <a:pt x="326999" y="111163"/>
                  </a:lnTo>
                  <a:lnTo>
                    <a:pt x="320789" y="162115"/>
                  </a:lnTo>
                  <a:lnTo>
                    <a:pt x="313613" y="209435"/>
                  </a:lnTo>
                  <a:lnTo>
                    <a:pt x="305587" y="252450"/>
                  </a:lnTo>
                  <a:lnTo>
                    <a:pt x="55194" y="252450"/>
                  </a:lnTo>
                  <a:lnTo>
                    <a:pt x="33921" y="261073"/>
                  </a:lnTo>
                  <a:lnTo>
                    <a:pt x="26835" y="280035"/>
                  </a:lnTo>
                  <a:lnTo>
                    <a:pt x="33921" y="299008"/>
                  </a:lnTo>
                  <a:lnTo>
                    <a:pt x="55194" y="307632"/>
                  </a:lnTo>
                  <a:lnTo>
                    <a:pt x="292290" y="307632"/>
                  </a:lnTo>
                  <a:lnTo>
                    <a:pt x="280771" y="356527"/>
                  </a:lnTo>
                  <a:lnTo>
                    <a:pt x="267144" y="404050"/>
                  </a:lnTo>
                  <a:lnTo>
                    <a:pt x="251396" y="450240"/>
                  </a:lnTo>
                  <a:lnTo>
                    <a:pt x="233514" y="495084"/>
                  </a:lnTo>
                  <a:lnTo>
                    <a:pt x="213461" y="538594"/>
                  </a:lnTo>
                  <a:lnTo>
                    <a:pt x="191236" y="580771"/>
                  </a:lnTo>
                  <a:lnTo>
                    <a:pt x="166827" y="621639"/>
                  </a:lnTo>
                  <a:lnTo>
                    <a:pt x="140208" y="661174"/>
                  </a:lnTo>
                  <a:lnTo>
                    <a:pt x="111353" y="699427"/>
                  </a:lnTo>
                  <a:lnTo>
                    <a:pt x="80251" y="736371"/>
                  </a:lnTo>
                  <a:lnTo>
                    <a:pt x="46888" y="772020"/>
                  </a:lnTo>
                  <a:lnTo>
                    <a:pt x="11239" y="806386"/>
                  </a:lnTo>
                  <a:lnTo>
                    <a:pt x="0" y="830287"/>
                  </a:lnTo>
                  <a:lnTo>
                    <a:pt x="8686" y="851992"/>
                  </a:lnTo>
                  <a:lnTo>
                    <a:pt x="29641" y="863155"/>
                  </a:lnTo>
                  <a:lnTo>
                    <a:pt x="55194" y="855446"/>
                  </a:lnTo>
                  <a:lnTo>
                    <a:pt x="95631" y="821194"/>
                  </a:lnTo>
                  <a:lnTo>
                    <a:pt x="133908" y="785469"/>
                  </a:lnTo>
                  <a:lnTo>
                    <a:pt x="170027" y="748309"/>
                  </a:lnTo>
                  <a:lnTo>
                    <a:pt x="203962" y="709764"/>
                  </a:lnTo>
                  <a:lnTo>
                    <a:pt x="235686" y="669861"/>
                  </a:lnTo>
                  <a:lnTo>
                    <a:pt x="265214" y="628675"/>
                  </a:lnTo>
                  <a:lnTo>
                    <a:pt x="292519" y="586219"/>
                  </a:lnTo>
                  <a:lnTo>
                    <a:pt x="317576" y="542556"/>
                  </a:lnTo>
                  <a:lnTo>
                    <a:pt x="340385" y="497725"/>
                  </a:lnTo>
                  <a:lnTo>
                    <a:pt x="360921" y="451777"/>
                  </a:lnTo>
                  <a:lnTo>
                    <a:pt x="379183" y="404749"/>
                  </a:lnTo>
                  <a:lnTo>
                    <a:pt x="395160" y="356679"/>
                  </a:lnTo>
                  <a:lnTo>
                    <a:pt x="408813" y="307632"/>
                  </a:lnTo>
                  <a:lnTo>
                    <a:pt x="654100" y="307632"/>
                  </a:lnTo>
                  <a:lnTo>
                    <a:pt x="649198" y="362038"/>
                  </a:lnTo>
                  <a:lnTo>
                    <a:pt x="642086" y="416636"/>
                  </a:lnTo>
                  <a:lnTo>
                    <a:pt x="632904" y="471043"/>
                  </a:lnTo>
                  <a:lnTo>
                    <a:pt x="621766" y="524840"/>
                  </a:lnTo>
                  <a:lnTo>
                    <a:pt x="608825" y="577634"/>
                  </a:lnTo>
                  <a:lnTo>
                    <a:pt x="594220" y="629005"/>
                  </a:lnTo>
                  <a:lnTo>
                    <a:pt x="578065" y="678561"/>
                  </a:lnTo>
                  <a:lnTo>
                    <a:pt x="560514" y="725893"/>
                  </a:lnTo>
                  <a:lnTo>
                    <a:pt x="541680" y="770610"/>
                  </a:lnTo>
                  <a:lnTo>
                    <a:pt x="513969" y="805205"/>
                  </a:lnTo>
                  <a:lnTo>
                    <a:pt x="491007" y="814082"/>
                  </a:lnTo>
                  <a:lnTo>
                    <a:pt x="479323" y="813536"/>
                  </a:lnTo>
                  <a:lnTo>
                    <a:pt x="452996" y="807364"/>
                  </a:lnTo>
                  <a:lnTo>
                    <a:pt x="426567" y="800900"/>
                  </a:lnTo>
                  <a:lnTo>
                    <a:pt x="400710" y="793851"/>
                  </a:lnTo>
                  <a:lnTo>
                    <a:pt x="376110" y="785939"/>
                  </a:lnTo>
                  <a:lnTo>
                    <a:pt x="353453" y="786599"/>
                  </a:lnTo>
                  <a:lnTo>
                    <a:pt x="341236" y="801903"/>
                  </a:lnTo>
                  <a:lnTo>
                    <a:pt x="342620" y="822020"/>
                  </a:lnTo>
                  <a:lnTo>
                    <a:pt x="360781" y="837044"/>
                  </a:lnTo>
                  <a:lnTo>
                    <a:pt x="422617" y="854290"/>
                  </a:lnTo>
                  <a:lnTo>
                    <a:pt x="484441" y="867702"/>
                  </a:lnTo>
                  <a:lnTo>
                    <a:pt x="523405" y="871791"/>
                  </a:lnTo>
                  <a:lnTo>
                    <a:pt x="539496" y="871448"/>
                  </a:lnTo>
                  <a:lnTo>
                    <a:pt x="587654" y="857465"/>
                  </a:lnTo>
                  <a:lnTo>
                    <a:pt x="620496" y="835888"/>
                  </a:lnTo>
                  <a:lnTo>
                    <a:pt x="648169" y="802627"/>
                  </a:lnTo>
                  <a:lnTo>
                    <a:pt x="669429" y="755281"/>
                  </a:lnTo>
                  <a:lnTo>
                    <a:pt x="685342" y="704951"/>
                  </a:lnTo>
                  <a:lnTo>
                    <a:pt x="699719" y="655802"/>
                  </a:lnTo>
                  <a:lnTo>
                    <a:pt x="712622" y="607237"/>
                  </a:lnTo>
                  <a:lnTo>
                    <a:pt x="724115" y="558711"/>
                  </a:lnTo>
                  <a:lnTo>
                    <a:pt x="734250" y="509625"/>
                  </a:lnTo>
                  <a:lnTo>
                    <a:pt x="743089" y="459422"/>
                  </a:lnTo>
                  <a:lnTo>
                    <a:pt x="750697" y="407530"/>
                  </a:lnTo>
                  <a:lnTo>
                    <a:pt x="757123" y="353377"/>
                  </a:lnTo>
                  <a:lnTo>
                    <a:pt x="762431" y="296392"/>
                  </a:lnTo>
                  <a:close/>
                </a:path>
                <a:path w="6294755" h="1829435">
                  <a:moveTo>
                    <a:pt x="773861" y="1139037"/>
                  </a:moveTo>
                  <a:lnTo>
                    <a:pt x="764476" y="1120406"/>
                  </a:lnTo>
                  <a:lnTo>
                    <a:pt x="745883" y="1108303"/>
                  </a:lnTo>
                  <a:lnTo>
                    <a:pt x="721550" y="1104823"/>
                  </a:lnTo>
                  <a:lnTo>
                    <a:pt x="362813" y="1103807"/>
                  </a:lnTo>
                  <a:lnTo>
                    <a:pt x="376186" y="1083487"/>
                  </a:lnTo>
                  <a:lnTo>
                    <a:pt x="387731" y="1064704"/>
                  </a:lnTo>
                  <a:lnTo>
                    <a:pt x="398322" y="1046314"/>
                  </a:lnTo>
                  <a:lnTo>
                    <a:pt x="408813" y="1027150"/>
                  </a:lnTo>
                  <a:lnTo>
                    <a:pt x="413029" y="1014158"/>
                  </a:lnTo>
                  <a:lnTo>
                    <a:pt x="411873" y="1002880"/>
                  </a:lnTo>
                  <a:lnTo>
                    <a:pt x="405358" y="993521"/>
                  </a:lnTo>
                  <a:lnTo>
                    <a:pt x="393484" y="986269"/>
                  </a:lnTo>
                  <a:lnTo>
                    <a:pt x="344424" y="965835"/>
                  </a:lnTo>
                  <a:lnTo>
                    <a:pt x="331444" y="962939"/>
                  </a:lnTo>
                  <a:lnTo>
                    <a:pt x="320281" y="964933"/>
                  </a:lnTo>
                  <a:lnTo>
                    <a:pt x="311226" y="971727"/>
                  </a:lnTo>
                  <a:lnTo>
                    <a:pt x="304558" y="983208"/>
                  </a:lnTo>
                  <a:lnTo>
                    <a:pt x="285051" y="1029500"/>
                  </a:lnTo>
                  <a:lnTo>
                    <a:pt x="263855" y="1074521"/>
                  </a:lnTo>
                  <a:lnTo>
                    <a:pt x="240893" y="1118260"/>
                  </a:lnTo>
                  <a:lnTo>
                    <a:pt x="216077" y="1160640"/>
                  </a:lnTo>
                  <a:lnTo>
                    <a:pt x="189331" y="1201661"/>
                  </a:lnTo>
                  <a:lnTo>
                    <a:pt x="160553" y="1241272"/>
                  </a:lnTo>
                  <a:lnTo>
                    <a:pt x="129679" y="1279436"/>
                  </a:lnTo>
                  <a:lnTo>
                    <a:pt x="96596" y="1316113"/>
                  </a:lnTo>
                  <a:lnTo>
                    <a:pt x="61239" y="1351267"/>
                  </a:lnTo>
                  <a:lnTo>
                    <a:pt x="23507" y="1384858"/>
                  </a:lnTo>
                  <a:lnTo>
                    <a:pt x="12687" y="1403934"/>
                  </a:lnTo>
                  <a:lnTo>
                    <a:pt x="17373" y="1422425"/>
                  </a:lnTo>
                  <a:lnTo>
                    <a:pt x="33566" y="1432864"/>
                  </a:lnTo>
                  <a:lnTo>
                    <a:pt x="57226" y="1427784"/>
                  </a:lnTo>
                  <a:lnTo>
                    <a:pt x="100520" y="1400048"/>
                  </a:lnTo>
                  <a:lnTo>
                    <a:pt x="140792" y="1369898"/>
                  </a:lnTo>
                  <a:lnTo>
                    <a:pt x="178231" y="1337614"/>
                  </a:lnTo>
                  <a:lnTo>
                    <a:pt x="212966" y="1303477"/>
                  </a:lnTo>
                  <a:lnTo>
                    <a:pt x="245160" y="1267764"/>
                  </a:lnTo>
                  <a:lnTo>
                    <a:pt x="274967" y="1230744"/>
                  </a:lnTo>
                  <a:lnTo>
                    <a:pt x="302552" y="1192695"/>
                  </a:lnTo>
                  <a:lnTo>
                    <a:pt x="328066" y="1153883"/>
                  </a:lnTo>
                  <a:lnTo>
                    <a:pt x="631609" y="1153883"/>
                  </a:lnTo>
                  <a:lnTo>
                    <a:pt x="612508" y="1203299"/>
                  </a:lnTo>
                  <a:lnTo>
                    <a:pt x="592645" y="1250594"/>
                  </a:lnTo>
                  <a:lnTo>
                    <a:pt x="571868" y="1295857"/>
                  </a:lnTo>
                  <a:lnTo>
                    <a:pt x="550037" y="1339176"/>
                  </a:lnTo>
                  <a:lnTo>
                    <a:pt x="527037" y="1380655"/>
                  </a:lnTo>
                  <a:lnTo>
                    <a:pt x="502716" y="1420355"/>
                  </a:lnTo>
                  <a:lnTo>
                    <a:pt x="476935" y="1458391"/>
                  </a:lnTo>
                  <a:lnTo>
                    <a:pt x="449580" y="1494840"/>
                  </a:lnTo>
                  <a:lnTo>
                    <a:pt x="420484" y="1529791"/>
                  </a:lnTo>
                  <a:lnTo>
                    <a:pt x="389534" y="1563319"/>
                  </a:lnTo>
                  <a:lnTo>
                    <a:pt x="356590" y="1595539"/>
                  </a:lnTo>
                  <a:lnTo>
                    <a:pt x="321513" y="1626527"/>
                  </a:lnTo>
                  <a:lnTo>
                    <a:pt x="284162" y="1656372"/>
                  </a:lnTo>
                  <a:lnTo>
                    <a:pt x="244411" y="1685163"/>
                  </a:lnTo>
                  <a:lnTo>
                    <a:pt x="202120" y="1712988"/>
                  </a:lnTo>
                  <a:lnTo>
                    <a:pt x="157149" y="1739925"/>
                  </a:lnTo>
                  <a:lnTo>
                    <a:pt x="109359" y="1766087"/>
                  </a:lnTo>
                  <a:lnTo>
                    <a:pt x="94373" y="1782927"/>
                  </a:lnTo>
                  <a:lnTo>
                    <a:pt x="96837" y="1801977"/>
                  </a:lnTo>
                  <a:lnTo>
                    <a:pt x="111937" y="1815084"/>
                  </a:lnTo>
                  <a:lnTo>
                    <a:pt x="134899" y="1814118"/>
                  </a:lnTo>
                  <a:lnTo>
                    <a:pt x="186702" y="1790534"/>
                  </a:lnTo>
                  <a:lnTo>
                    <a:pt x="235686" y="1766214"/>
                  </a:lnTo>
                  <a:lnTo>
                    <a:pt x="281978" y="1741068"/>
                  </a:lnTo>
                  <a:lnTo>
                    <a:pt x="325742" y="1715020"/>
                  </a:lnTo>
                  <a:lnTo>
                    <a:pt x="367093" y="1687982"/>
                  </a:lnTo>
                  <a:lnTo>
                    <a:pt x="406171" y="1659902"/>
                  </a:lnTo>
                  <a:lnTo>
                    <a:pt x="443128" y="1630667"/>
                  </a:lnTo>
                  <a:lnTo>
                    <a:pt x="478091" y="1600225"/>
                  </a:lnTo>
                  <a:lnTo>
                    <a:pt x="511200" y="1568475"/>
                  </a:lnTo>
                  <a:lnTo>
                    <a:pt x="542594" y="1535353"/>
                  </a:lnTo>
                  <a:lnTo>
                    <a:pt x="572414" y="1500771"/>
                  </a:lnTo>
                  <a:lnTo>
                    <a:pt x="600786" y="1464640"/>
                  </a:lnTo>
                  <a:lnTo>
                    <a:pt x="627849" y="1426908"/>
                  </a:lnTo>
                  <a:lnTo>
                    <a:pt x="653757" y="1387475"/>
                  </a:lnTo>
                  <a:lnTo>
                    <a:pt x="678637" y="1346263"/>
                  </a:lnTo>
                  <a:lnTo>
                    <a:pt x="702614" y="1303197"/>
                  </a:lnTo>
                  <a:lnTo>
                    <a:pt x="725855" y="1258189"/>
                  </a:lnTo>
                  <a:lnTo>
                    <a:pt x="748474" y="1211173"/>
                  </a:lnTo>
                  <a:lnTo>
                    <a:pt x="770610" y="1162062"/>
                  </a:lnTo>
                  <a:lnTo>
                    <a:pt x="773861" y="1139037"/>
                  </a:lnTo>
                  <a:close/>
                </a:path>
                <a:path w="6294755" h="1829435">
                  <a:moveTo>
                    <a:pt x="1134237" y="455155"/>
                  </a:moveTo>
                  <a:lnTo>
                    <a:pt x="1097661" y="428244"/>
                  </a:lnTo>
                  <a:lnTo>
                    <a:pt x="1084846" y="427278"/>
                  </a:lnTo>
                  <a:lnTo>
                    <a:pt x="1074153" y="430530"/>
                  </a:lnTo>
                  <a:lnTo>
                    <a:pt x="1065758" y="438010"/>
                  </a:lnTo>
                  <a:lnTo>
                    <a:pt x="1059853" y="449707"/>
                  </a:lnTo>
                  <a:lnTo>
                    <a:pt x="1042949" y="497268"/>
                  </a:lnTo>
                  <a:lnTo>
                    <a:pt x="1023810" y="543039"/>
                  </a:lnTo>
                  <a:lnTo>
                    <a:pt x="1002233" y="587286"/>
                  </a:lnTo>
                  <a:lnTo>
                    <a:pt x="978014" y="630250"/>
                  </a:lnTo>
                  <a:lnTo>
                    <a:pt x="950950" y="672198"/>
                  </a:lnTo>
                  <a:lnTo>
                    <a:pt x="920864" y="713384"/>
                  </a:lnTo>
                  <a:lnTo>
                    <a:pt x="913765" y="725411"/>
                  </a:lnTo>
                  <a:lnTo>
                    <a:pt x="959700" y="777773"/>
                  </a:lnTo>
                  <a:lnTo>
                    <a:pt x="983068" y="784402"/>
                  </a:lnTo>
                  <a:lnTo>
                    <a:pt x="993470" y="779780"/>
                  </a:lnTo>
                  <a:lnTo>
                    <a:pt x="1028954" y="727951"/>
                  </a:lnTo>
                  <a:lnTo>
                    <a:pt x="1052779" y="686130"/>
                  </a:lnTo>
                  <a:lnTo>
                    <a:pt x="1074051" y="643953"/>
                  </a:lnTo>
                  <a:lnTo>
                    <a:pt x="1092784" y="601243"/>
                  </a:lnTo>
                  <a:lnTo>
                    <a:pt x="1108925" y="557809"/>
                  </a:lnTo>
                  <a:lnTo>
                    <a:pt x="1122489" y="513486"/>
                  </a:lnTo>
                  <a:lnTo>
                    <a:pt x="1133436" y="468096"/>
                  </a:lnTo>
                  <a:lnTo>
                    <a:pt x="1134237" y="455155"/>
                  </a:lnTo>
                  <a:close/>
                </a:path>
                <a:path w="6294755" h="1829435">
                  <a:moveTo>
                    <a:pt x="1153883" y="1044536"/>
                  </a:moveTo>
                  <a:lnTo>
                    <a:pt x="1151813" y="1031113"/>
                  </a:lnTo>
                  <a:lnTo>
                    <a:pt x="1145832" y="1021524"/>
                  </a:lnTo>
                  <a:lnTo>
                    <a:pt x="1136192" y="1015784"/>
                  </a:lnTo>
                  <a:lnTo>
                    <a:pt x="1123226" y="1013866"/>
                  </a:lnTo>
                  <a:lnTo>
                    <a:pt x="1079271" y="1013866"/>
                  </a:lnTo>
                  <a:lnTo>
                    <a:pt x="1066279" y="1015923"/>
                  </a:lnTo>
                  <a:lnTo>
                    <a:pt x="1056652" y="1021918"/>
                  </a:lnTo>
                  <a:lnTo>
                    <a:pt x="1050671" y="1031544"/>
                  </a:lnTo>
                  <a:lnTo>
                    <a:pt x="1048613" y="1044536"/>
                  </a:lnTo>
                  <a:lnTo>
                    <a:pt x="1048613" y="1449260"/>
                  </a:lnTo>
                  <a:lnTo>
                    <a:pt x="1050671" y="1462227"/>
                  </a:lnTo>
                  <a:lnTo>
                    <a:pt x="1056652" y="1471866"/>
                  </a:lnTo>
                  <a:lnTo>
                    <a:pt x="1066279" y="1477848"/>
                  </a:lnTo>
                  <a:lnTo>
                    <a:pt x="1079271" y="1479918"/>
                  </a:lnTo>
                  <a:lnTo>
                    <a:pt x="1123226" y="1479918"/>
                  </a:lnTo>
                  <a:lnTo>
                    <a:pt x="1136637" y="1477848"/>
                  </a:lnTo>
                  <a:lnTo>
                    <a:pt x="1146213" y="1471866"/>
                  </a:lnTo>
                  <a:lnTo>
                    <a:pt x="1151966" y="1462227"/>
                  </a:lnTo>
                  <a:lnTo>
                    <a:pt x="1153883" y="1449260"/>
                  </a:lnTo>
                  <a:lnTo>
                    <a:pt x="1153883" y="1044536"/>
                  </a:lnTo>
                  <a:close/>
                </a:path>
                <a:path w="6294755" h="1829435">
                  <a:moveTo>
                    <a:pt x="1583131" y="1016939"/>
                  </a:moveTo>
                  <a:lnTo>
                    <a:pt x="1581213" y="1003515"/>
                  </a:lnTo>
                  <a:lnTo>
                    <a:pt x="1575460" y="993940"/>
                  </a:lnTo>
                  <a:lnTo>
                    <a:pt x="1565884" y="988187"/>
                  </a:lnTo>
                  <a:lnTo>
                    <a:pt x="1552473" y="986282"/>
                  </a:lnTo>
                  <a:lnTo>
                    <a:pt x="1501381" y="986282"/>
                  </a:lnTo>
                  <a:lnTo>
                    <a:pt x="1488389" y="988187"/>
                  </a:lnTo>
                  <a:lnTo>
                    <a:pt x="1478749" y="993940"/>
                  </a:lnTo>
                  <a:lnTo>
                    <a:pt x="1472768" y="1003515"/>
                  </a:lnTo>
                  <a:lnTo>
                    <a:pt x="1470710" y="1016939"/>
                  </a:lnTo>
                  <a:lnTo>
                    <a:pt x="1470710" y="1263243"/>
                  </a:lnTo>
                  <a:lnTo>
                    <a:pt x="1469313" y="1316799"/>
                  </a:lnTo>
                  <a:lnTo>
                    <a:pt x="1465046" y="1367561"/>
                  </a:lnTo>
                  <a:lnTo>
                    <a:pt x="1457807" y="1415580"/>
                  </a:lnTo>
                  <a:lnTo>
                    <a:pt x="1447469" y="1460919"/>
                  </a:lnTo>
                  <a:lnTo>
                    <a:pt x="1433918" y="1503616"/>
                  </a:lnTo>
                  <a:lnTo>
                    <a:pt x="1417040" y="1543748"/>
                  </a:lnTo>
                  <a:lnTo>
                    <a:pt x="1396733" y="1581340"/>
                  </a:lnTo>
                  <a:lnTo>
                    <a:pt x="1372870" y="1616468"/>
                  </a:lnTo>
                  <a:lnTo>
                    <a:pt x="1345349" y="1649183"/>
                  </a:lnTo>
                  <a:lnTo>
                    <a:pt x="1314043" y="1679536"/>
                  </a:lnTo>
                  <a:lnTo>
                    <a:pt x="1278851" y="1707565"/>
                  </a:lnTo>
                  <a:lnTo>
                    <a:pt x="1239647" y="1733346"/>
                  </a:lnTo>
                  <a:lnTo>
                    <a:pt x="1196314" y="1756918"/>
                  </a:lnTo>
                  <a:lnTo>
                    <a:pt x="1148765" y="1778355"/>
                  </a:lnTo>
                  <a:lnTo>
                    <a:pt x="1137094" y="1785073"/>
                  </a:lnTo>
                  <a:lnTo>
                    <a:pt x="1129728" y="1793036"/>
                  </a:lnTo>
                  <a:lnTo>
                    <a:pt x="1126782" y="1802345"/>
                  </a:lnTo>
                  <a:lnTo>
                    <a:pt x="1128331" y="1813102"/>
                  </a:lnTo>
                  <a:lnTo>
                    <a:pt x="1133500" y="1822069"/>
                  </a:lnTo>
                  <a:lnTo>
                    <a:pt x="1141349" y="1827403"/>
                  </a:lnTo>
                  <a:lnTo>
                    <a:pt x="1151890" y="1828901"/>
                  </a:lnTo>
                  <a:lnTo>
                    <a:pt x="1165123" y="1826387"/>
                  </a:lnTo>
                  <a:lnTo>
                    <a:pt x="1216977" y="1807578"/>
                  </a:lnTo>
                  <a:lnTo>
                    <a:pt x="1265237" y="1786458"/>
                  </a:lnTo>
                  <a:lnTo>
                    <a:pt x="1309954" y="1763052"/>
                  </a:lnTo>
                  <a:lnTo>
                    <a:pt x="1351165" y="1737385"/>
                  </a:lnTo>
                  <a:lnTo>
                    <a:pt x="1388872" y="1709483"/>
                  </a:lnTo>
                  <a:lnTo>
                    <a:pt x="1423136" y="1679371"/>
                  </a:lnTo>
                  <a:lnTo>
                    <a:pt x="1453984" y="1647088"/>
                  </a:lnTo>
                  <a:lnTo>
                    <a:pt x="1481429" y="1612646"/>
                  </a:lnTo>
                  <a:lnTo>
                    <a:pt x="1505534" y="1576095"/>
                  </a:lnTo>
                  <a:lnTo>
                    <a:pt x="1526324" y="1537449"/>
                  </a:lnTo>
                  <a:lnTo>
                    <a:pt x="1543812" y="1496733"/>
                  </a:lnTo>
                  <a:lnTo>
                    <a:pt x="1558048" y="1453997"/>
                  </a:lnTo>
                  <a:lnTo>
                    <a:pt x="1569072" y="1409242"/>
                  </a:lnTo>
                  <a:lnTo>
                    <a:pt x="1576908" y="1362519"/>
                  </a:lnTo>
                  <a:lnTo>
                    <a:pt x="1581581" y="1313840"/>
                  </a:lnTo>
                  <a:lnTo>
                    <a:pt x="1583131" y="1263243"/>
                  </a:lnTo>
                  <a:lnTo>
                    <a:pt x="1583131" y="1016939"/>
                  </a:lnTo>
                  <a:close/>
                </a:path>
                <a:path w="6294755" h="1829435">
                  <a:moveTo>
                    <a:pt x="1620951" y="25565"/>
                  </a:moveTo>
                  <a:lnTo>
                    <a:pt x="1619072" y="14236"/>
                  </a:lnTo>
                  <a:lnTo>
                    <a:pt x="1613662" y="6261"/>
                  </a:lnTo>
                  <a:lnTo>
                    <a:pt x="1604987" y="1549"/>
                  </a:lnTo>
                  <a:lnTo>
                    <a:pt x="1593354" y="0"/>
                  </a:lnTo>
                  <a:lnTo>
                    <a:pt x="1587220" y="0"/>
                  </a:lnTo>
                  <a:lnTo>
                    <a:pt x="1575295" y="1549"/>
                  </a:lnTo>
                  <a:lnTo>
                    <a:pt x="1567027" y="6261"/>
                  </a:lnTo>
                  <a:lnTo>
                    <a:pt x="1562214" y="14236"/>
                  </a:lnTo>
                  <a:lnTo>
                    <a:pt x="1560652" y="25565"/>
                  </a:lnTo>
                  <a:lnTo>
                    <a:pt x="1560652" y="139001"/>
                  </a:lnTo>
                  <a:lnTo>
                    <a:pt x="1562214" y="150317"/>
                  </a:lnTo>
                  <a:lnTo>
                    <a:pt x="1567027" y="158292"/>
                  </a:lnTo>
                  <a:lnTo>
                    <a:pt x="1575295" y="163004"/>
                  </a:lnTo>
                  <a:lnTo>
                    <a:pt x="1587220" y="164553"/>
                  </a:lnTo>
                  <a:lnTo>
                    <a:pt x="1593354" y="164553"/>
                  </a:lnTo>
                  <a:lnTo>
                    <a:pt x="1604987" y="163004"/>
                  </a:lnTo>
                  <a:lnTo>
                    <a:pt x="1613662" y="158292"/>
                  </a:lnTo>
                  <a:lnTo>
                    <a:pt x="1619072" y="150317"/>
                  </a:lnTo>
                  <a:lnTo>
                    <a:pt x="1620951" y="139001"/>
                  </a:lnTo>
                  <a:lnTo>
                    <a:pt x="1620951" y="25565"/>
                  </a:lnTo>
                  <a:close/>
                </a:path>
                <a:path w="6294755" h="1829435">
                  <a:moveTo>
                    <a:pt x="1712937" y="25565"/>
                  </a:moveTo>
                  <a:lnTo>
                    <a:pt x="1711363" y="14236"/>
                  </a:lnTo>
                  <a:lnTo>
                    <a:pt x="1706537" y="6261"/>
                  </a:lnTo>
                  <a:lnTo>
                    <a:pt x="1698269" y="1549"/>
                  </a:lnTo>
                  <a:lnTo>
                    <a:pt x="1686356" y="0"/>
                  </a:lnTo>
                  <a:lnTo>
                    <a:pt x="1680235" y="0"/>
                  </a:lnTo>
                  <a:lnTo>
                    <a:pt x="1668589" y="1549"/>
                  </a:lnTo>
                  <a:lnTo>
                    <a:pt x="1659915" y="6261"/>
                  </a:lnTo>
                  <a:lnTo>
                    <a:pt x="1654505" y="14236"/>
                  </a:lnTo>
                  <a:lnTo>
                    <a:pt x="1652638" y="25565"/>
                  </a:lnTo>
                  <a:lnTo>
                    <a:pt x="1652638" y="139001"/>
                  </a:lnTo>
                  <a:lnTo>
                    <a:pt x="1654505" y="150317"/>
                  </a:lnTo>
                  <a:lnTo>
                    <a:pt x="1659915" y="158292"/>
                  </a:lnTo>
                  <a:lnTo>
                    <a:pt x="1668589" y="163004"/>
                  </a:lnTo>
                  <a:lnTo>
                    <a:pt x="1680235" y="164553"/>
                  </a:lnTo>
                  <a:lnTo>
                    <a:pt x="1686356" y="164553"/>
                  </a:lnTo>
                  <a:lnTo>
                    <a:pt x="1698269" y="163004"/>
                  </a:lnTo>
                  <a:lnTo>
                    <a:pt x="1706537" y="158292"/>
                  </a:lnTo>
                  <a:lnTo>
                    <a:pt x="1711363" y="150317"/>
                  </a:lnTo>
                  <a:lnTo>
                    <a:pt x="1712937" y="139001"/>
                  </a:lnTo>
                  <a:lnTo>
                    <a:pt x="1712937" y="25565"/>
                  </a:lnTo>
                  <a:close/>
                </a:path>
                <a:path w="6294755" h="1829435">
                  <a:moveTo>
                    <a:pt x="1741551" y="243255"/>
                  </a:moveTo>
                  <a:lnTo>
                    <a:pt x="1739633" y="231178"/>
                  </a:lnTo>
                  <a:lnTo>
                    <a:pt x="1733880" y="222554"/>
                  </a:lnTo>
                  <a:lnTo>
                    <a:pt x="1724304" y="217373"/>
                  </a:lnTo>
                  <a:lnTo>
                    <a:pt x="1710893" y="215658"/>
                  </a:lnTo>
                  <a:lnTo>
                    <a:pt x="1374635" y="215658"/>
                  </a:lnTo>
                  <a:lnTo>
                    <a:pt x="1374635" y="74612"/>
                  </a:lnTo>
                  <a:lnTo>
                    <a:pt x="1372565" y="61620"/>
                  </a:lnTo>
                  <a:lnTo>
                    <a:pt x="1366583" y="51993"/>
                  </a:lnTo>
                  <a:lnTo>
                    <a:pt x="1356956" y="46012"/>
                  </a:lnTo>
                  <a:lnTo>
                    <a:pt x="1343977" y="43954"/>
                  </a:lnTo>
                  <a:lnTo>
                    <a:pt x="1299006" y="43954"/>
                  </a:lnTo>
                  <a:lnTo>
                    <a:pt x="1285595" y="47053"/>
                  </a:lnTo>
                  <a:lnTo>
                    <a:pt x="1276007" y="53403"/>
                  </a:lnTo>
                  <a:lnTo>
                    <a:pt x="1270266" y="63207"/>
                  </a:lnTo>
                  <a:lnTo>
                    <a:pt x="1268349" y="76657"/>
                  </a:lnTo>
                  <a:lnTo>
                    <a:pt x="1268349" y="215658"/>
                  </a:lnTo>
                  <a:lnTo>
                    <a:pt x="940269" y="215658"/>
                  </a:lnTo>
                  <a:lnTo>
                    <a:pt x="927290" y="217373"/>
                  </a:lnTo>
                  <a:lnTo>
                    <a:pt x="917663" y="222554"/>
                  </a:lnTo>
                  <a:lnTo>
                    <a:pt x="911669" y="231178"/>
                  </a:lnTo>
                  <a:lnTo>
                    <a:pt x="909612" y="243255"/>
                  </a:lnTo>
                  <a:lnTo>
                    <a:pt x="911669" y="255320"/>
                  </a:lnTo>
                  <a:lnTo>
                    <a:pt x="917663" y="263944"/>
                  </a:lnTo>
                  <a:lnTo>
                    <a:pt x="927290" y="269125"/>
                  </a:lnTo>
                  <a:lnTo>
                    <a:pt x="940269" y="270852"/>
                  </a:lnTo>
                  <a:lnTo>
                    <a:pt x="1269377" y="270852"/>
                  </a:lnTo>
                  <a:lnTo>
                    <a:pt x="1269377" y="851357"/>
                  </a:lnTo>
                  <a:lnTo>
                    <a:pt x="1271435" y="864768"/>
                  </a:lnTo>
                  <a:lnTo>
                    <a:pt x="1277416" y="874356"/>
                  </a:lnTo>
                  <a:lnTo>
                    <a:pt x="1287043" y="880110"/>
                  </a:lnTo>
                  <a:lnTo>
                    <a:pt x="1300035" y="882027"/>
                  </a:lnTo>
                  <a:lnTo>
                    <a:pt x="1343977" y="882027"/>
                  </a:lnTo>
                  <a:lnTo>
                    <a:pt x="1357388" y="879957"/>
                  </a:lnTo>
                  <a:lnTo>
                    <a:pt x="1366964" y="873963"/>
                  </a:lnTo>
                  <a:lnTo>
                    <a:pt x="1372717" y="864336"/>
                  </a:lnTo>
                  <a:lnTo>
                    <a:pt x="1374635" y="851357"/>
                  </a:lnTo>
                  <a:lnTo>
                    <a:pt x="1374635" y="270852"/>
                  </a:lnTo>
                  <a:lnTo>
                    <a:pt x="1710893" y="270852"/>
                  </a:lnTo>
                  <a:lnTo>
                    <a:pt x="1724304" y="269125"/>
                  </a:lnTo>
                  <a:lnTo>
                    <a:pt x="1733880" y="263944"/>
                  </a:lnTo>
                  <a:lnTo>
                    <a:pt x="1739633" y="255320"/>
                  </a:lnTo>
                  <a:lnTo>
                    <a:pt x="1741551" y="243255"/>
                  </a:lnTo>
                  <a:close/>
                </a:path>
                <a:path w="6294755" h="1829435">
                  <a:moveTo>
                    <a:pt x="1741690" y="714705"/>
                  </a:moveTo>
                  <a:lnTo>
                    <a:pt x="1713979" y="657517"/>
                  </a:lnTo>
                  <a:lnTo>
                    <a:pt x="1689684" y="614718"/>
                  </a:lnTo>
                  <a:lnTo>
                    <a:pt x="1664106" y="573684"/>
                  </a:lnTo>
                  <a:lnTo>
                    <a:pt x="1636826" y="534365"/>
                  </a:lnTo>
                  <a:lnTo>
                    <a:pt x="1607375" y="496722"/>
                  </a:lnTo>
                  <a:lnTo>
                    <a:pt x="1575206" y="460578"/>
                  </a:lnTo>
                  <a:lnTo>
                    <a:pt x="1540205" y="426199"/>
                  </a:lnTo>
                  <a:lnTo>
                    <a:pt x="1519123" y="416483"/>
                  </a:lnTo>
                  <a:lnTo>
                    <a:pt x="1508429" y="418719"/>
                  </a:lnTo>
                  <a:lnTo>
                    <a:pt x="1497279" y="425170"/>
                  </a:lnTo>
                  <a:lnTo>
                    <a:pt x="1493189" y="428244"/>
                  </a:lnTo>
                  <a:lnTo>
                    <a:pt x="1484096" y="438124"/>
                  </a:lnTo>
                  <a:lnTo>
                    <a:pt x="1481048" y="449059"/>
                  </a:lnTo>
                  <a:lnTo>
                    <a:pt x="1483563" y="460578"/>
                  </a:lnTo>
                  <a:lnTo>
                    <a:pt x="1491157" y="472186"/>
                  </a:lnTo>
                  <a:lnTo>
                    <a:pt x="1525003" y="513257"/>
                  </a:lnTo>
                  <a:lnTo>
                    <a:pt x="1554518" y="555840"/>
                  </a:lnTo>
                  <a:lnTo>
                    <a:pt x="1580451" y="600062"/>
                  </a:lnTo>
                  <a:lnTo>
                    <a:pt x="1603578" y="646074"/>
                  </a:lnTo>
                  <a:lnTo>
                    <a:pt x="1624647" y="694016"/>
                  </a:lnTo>
                  <a:lnTo>
                    <a:pt x="1644459" y="744042"/>
                  </a:lnTo>
                  <a:lnTo>
                    <a:pt x="1651114" y="755929"/>
                  </a:lnTo>
                  <a:lnTo>
                    <a:pt x="1660169" y="762558"/>
                  </a:lnTo>
                  <a:lnTo>
                    <a:pt x="1671332" y="764019"/>
                  </a:lnTo>
                  <a:lnTo>
                    <a:pt x="1684312" y="760399"/>
                  </a:lnTo>
                  <a:lnTo>
                    <a:pt x="1723148" y="743026"/>
                  </a:lnTo>
                  <a:lnTo>
                    <a:pt x="1734439" y="735622"/>
                  </a:lnTo>
                  <a:lnTo>
                    <a:pt x="1740649" y="726033"/>
                  </a:lnTo>
                  <a:lnTo>
                    <a:pt x="1741690" y="714705"/>
                  </a:lnTo>
                  <a:close/>
                </a:path>
                <a:path w="6294755" h="1829435">
                  <a:moveTo>
                    <a:pt x="2653207" y="1394053"/>
                  </a:moveTo>
                  <a:lnTo>
                    <a:pt x="2651480" y="1381988"/>
                  </a:lnTo>
                  <a:lnTo>
                    <a:pt x="2646299" y="1373365"/>
                  </a:lnTo>
                  <a:lnTo>
                    <a:pt x="2637675" y="1368183"/>
                  </a:lnTo>
                  <a:lnTo>
                    <a:pt x="2625610" y="1366456"/>
                  </a:lnTo>
                  <a:lnTo>
                    <a:pt x="1846821" y="1366456"/>
                  </a:lnTo>
                  <a:lnTo>
                    <a:pt x="1834743" y="1368183"/>
                  </a:lnTo>
                  <a:lnTo>
                    <a:pt x="1826120" y="1373365"/>
                  </a:lnTo>
                  <a:lnTo>
                    <a:pt x="1820938" y="1381988"/>
                  </a:lnTo>
                  <a:lnTo>
                    <a:pt x="1819224" y="1394053"/>
                  </a:lnTo>
                  <a:lnTo>
                    <a:pt x="1819224" y="1406321"/>
                  </a:lnTo>
                  <a:lnTo>
                    <a:pt x="1820938" y="1418399"/>
                  </a:lnTo>
                  <a:lnTo>
                    <a:pt x="1826120" y="1427022"/>
                  </a:lnTo>
                  <a:lnTo>
                    <a:pt x="1834743" y="1432191"/>
                  </a:lnTo>
                  <a:lnTo>
                    <a:pt x="1846821" y="1433918"/>
                  </a:lnTo>
                  <a:lnTo>
                    <a:pt x="2625610" y="1433918"/>
                  </a:lnTo>
                  <a:lnTo>
                    <a:pt x="2637675" y="1432191"/>
                  </a:lnTo>
                  <a:lnTo>
                    <a:pt x="2646299" y="1427022"/>
                  </a:lnTo>
                  <a:lnTo>
                    <a:pt x="2651480" y="1418399"/>
                  </a:lnTo>
                  <a:lnTo>
                    <a:pt x="2653207" y="1406321"/>
                  </a:lnTo>
                  <a:lnTo>
                    <a:pt x="2653207" y="1394053"/>
                  </a:lnTo>
                  <a:close/>
                </a:path>
                <a:path w="6294755" h="1829435">
                  <a:moveTo>
                    <a:pt x="2658059" y="414947"/>
                  </a:moveTo>
                  <a:lnTo>
                    <a:pt x="2650972" y="395973"/>
                  </a:lnTo>
                  <a:lnTo>
                    <a:pt x="2629700" y="387350"/>
                  </a:lnTo>
                  <a:lnTo>
                    <a:pt x="2318994" y="387350"/>
                  </a:lnTo>
                  <a:lnTo>
                    <a:pt x="2322055" y="171704"/>
                  </a:lnTo>
                  <a:lnTo>
                    <a:pt x="2388882" y="150622"/>
                  </a:lnTo>
                  <a:lnTo>
                    <a:pt x="2434031" y="135343"/>
                  </a:lnTo>
                  <a:lnTo>
                    <a:pt x="2494788" y="113449"/>
                  </a:lnTo>
                  <a:lnTo>
                    <a:pt x="2515628" y="85572"/>
                  </a:lnTo>
                  <a:lnTo>
                    <a:pt x="2512161" y="72567"/>
                  </a:lnTo>
                  <a:lnTo>
                    <a:pt x="2499893" y="45986"/>
                  </a:lnTo>
                  <a:lnTo>
                    <a:pt x="2492654" y="35115"/>
                  </a:lnTo>
                  <a:lnTo>
                    <a:pt x="2483294" y="28740"/>
                  </a:lnTo>
                  <a:lnTo>
                    <a:pt x="2472017" y="27165"/>
                  </a:lnTo>
                  <a:lnTo>
                    <a:pt x="2459012" y="30657"/>
                  </a:lnTo>
                  <a:lnTo>
                    <a:pt x="2406523" y="52578"/>
                  </a:lnTo>
                  <a:lnTo>
                    <a:pt x="2355913" y="72694"/>
                  </a:lnTo>
                  <a:lnTo>
                    <a:pt x="2306967" y="91122"/>
                  </a:lnTo>
                  <a:lnTo>
                    <a:pt x="2259419" y="108013"/>
                  </a:lnTo>
                  <a:lnTo>
                    <a:pt x="2213038" y="123469"/>
                  </a:lnTo>
                  <a:lnTo>
                    <a:pt x="2167598" y="137617"/>
                  </a:lnTo>
                  <a:lnTo>
                    <a:pt x="2122843" y="150583"/>
                  </a:lnTo>
                  <a:lnTo>
                    <a:pt x="2078545" y="162509"/>
                  </a:lnTo>
                  <a:lnTo>
                    <a:pt x="2034463" y="173494"/>
                  </a:lnTo>
                  <a:lnTo>
                    <a:pt x="1990344" y="183667"/>
                  </a:lnTo>
                  <a:lnTo>
                    <a:pt x="1945957" y="193167"/>
                  </a:lnTo>
                  <a:lnTo>
                    <a:pt x="1933346" y="197180"/>
                  </a:lnTo>
                  <a:lnTo>
                    <a:pt x="1924748" y="202996"/>
                  </a:lnTo>
                  <a:lnTo>
                    <a:pt x="1920367" y="210553"/>
                  </a:lnTo>
                  <a:lnTo>
                    <a:pt x="1920405" y="219735"/>
                  </a:lnTo>
                  <a:lnTo>
                    <a:pt x="1924240" y="228942"/>
                  </a:lnTo>
                  <a:lnTo>
                    <a:pt x="1931136" y="235064"/>
                  </a:lnTo>
                  <a:lnTo>
                    <a:pt x="1941106" y="238137"/>
                  </a:lnTo>
                  <a:lnTo>
                    <a:pt x="1954136" y="238137"/>
                  </a:lnTo>
                  <a:lnTo>
                    <a:pt x="2008593" y="232105"/>
                  </a:lnTo>
                  <a:lnTo>
                    <a:pt x="2059432" y="224942"/>
                  </a:lnTo>
                  <a:lnTo>
                    <a:pt x="2108885" y="216496"/>
                  </a:lnTo>
                  <a:lnTo>
                    <a:pt x="2159228" y="206641"/>
                  </a:lnTo>
                  <a:lnTo>
                    <a:pt x="2212708" y="195211"/>
                  </a:lnTo>
                  <a:lnTo>
                    <a:pt x="2212708" y="387350"/>
                  </a:lnTo>
                  <a:lnTo>
                    <a:pt x="1838642" y="387350"/>
                  </a:lnTo>
                  <a:lnTo>
                    <a:pt x="1817370" y="395973"/>
                  </a:lnTo>
                  <a:lnTo>
                    <a:pt x="1810283" y="414947"/>
                  </a:lnTo>
                  <a:lnTo>
                    <a:pt x="1817370" y="433908"/>
                  </a:lnTo>
                  <a:lnTo>
                    <a:pt x="1838642" y="442531"/>
                  </a:lnTo>
                  <a:lnTo>
                    <a:pt x="2212708" y="442531"/>
                  </a:lnTo>
                  <a:lnTo>
                    <a:pt x="2209457" y="478358"/>
                  </a:lnTo>
                  <a:lnTo>
                    <a:pt x="2197176" y="548474"/>
                  </a:lnTo>
                  <a:lnTo>
                    <a:pt x="2170392" y="635139"/>
                  </a:lnTo>
                  <a:lnTo>
                    <a:pt x="2148865" y="681278"/>
                  </a:lnTo>
                  <a:lnTo>
                    <a:pt x="2122741" y="721791"/>
                  </a:lnTo>
                  <a:lnTo>
                    <a:pt x="2091169" y="757529"/>
                  </a:lnTo>
                  <a:lnTo>
                    <a:pt x="2053285" y="789292"/>
                  </a:lnTo>
                  <a:lnTo>
                    <a:pt x="2008238" y="817905"/>
                  </a:lnTo>
                  <a:lnTo>
                    <a:pt x="1955152" y="844194"/>
                  </a:lnTo>
                  <a:lnTo>
                    <a:pt x="1943493" y="850912"/>
                  </a:lnTo>
                  <a:lnTo>
                    <a:pt x="1936242" y="858761"/>
                  </a:lnTo>
                  <a:lnTo>
                    <a:pt x="1933587" y="867765"/>
                  </a:lnTo>
                  <a:lnTo>
                    <a:pt x="1935734" y="877925"/>
                  </a:lnTo>
                  <a:lnTo>
                    <a:pt x="1940915" y="886904"/>
                  </a:lnTo>
                  <a:lnTo>
                    <a:pt x="1948764" y="892238"/>
                  </a:lnTo>
                  <a:lnTo>
                    <a:pt x="1959305" y="893737"/>
                  </a:lnTo>
                  <a:lnTo>
                    <a:pt x="1972525" y="891209"/>
                  </a:lnTo>
                  <a:lnTo>
                    <a:pt x="2025281" y="873023"/>
                  </a:lnTo>
                  <a:lnTo>
                    <a:pt x="2073262" y="851230"/>
                  </a:lnTo>
                  <a:lnTo>
                    <a:pt x="2116632" y="825957"/>
                  </a:lnTo>
                  <a:lnTo>
                    <a:pt x="2155533" y="797293"/>
                  </a:lnTo>
                  <a:lnTo>
                    <a:pt x="2190127" y="765352"/>
                  </a:lnTo>
                  <a:lnTo>
                    <a:pt x="2220544" y="730262"/>
                  </a:lnTo>
                  <a:lnTo>
                    <a:pt x="2246960" y="692111"/>
                  </a:lnTo>
                  <a:lnTo>
                    <a:pt x="2269502" y="651014"/>
                  </a:lnTo>
                  <a:lnTo>
                    <a:pt x="2288336" y="607085"/>
                  </a:lnTo>
                  <a:lnTo>
                    <a:pt x="2298725" y="566140"/>
                  </a:lnTo>
                  <a:lnTo>
                    <a:pt x="2307755" y="524814"/>
                  </a:lnTo>
                  <a:lnTo>
                    <a:pt x="2314498" y="483489"/>
                  </a:lnTo>
                  <a:lnTo>
                    <a:pt x="2317978" y="442531"/>
                  </a:lnTo>
                  <a:lnTo>
                    <a:pt x="2629700" y="442531"/>
                  </a:lnTo>
                  <a:lnTo>
                    <a:pt x="2650972" y="433908"/>
                  </a:lnTo>
                  <a:lnTo>
                    <a:pt x="2658059" y="414947"/>
                  </a:lnTo>
                  <a:close/>
                </a:path>
                <a:path w="6294755" h="1829435">
                  <a:moveTo>
                    <a:pt x="3501885" y="388505"/>
                  </a:moveTo>
                  <a:lnTo>
                    <a:pt x="3475151" y="357187"/>
                  </a:lnTo>
                  <a:lnTo>
                    <a:pt x="3462667" y="358736"/>
                  </a:lnTo>
                  <a:lnTo>
                    <a:pt x="3121304" y="436397"/>
                  </a:lnTo>
                  <a:lnTo>
                    <a:pt x="3116770" y="413842"/>
                  </a:lnTo>
                  <a:lnTo>
                    <a:pt x="3108782" y="370103"/>
                  </a:lnTo>
                  <a:lnTo>
                    <a:pt x="3098876" y="313524"/>
                  </a:lnTo>
                  <a:lnTo>
                    <a:pt x="3088589" y="252437"/>
                  </a:lnTo>
                  <a:lnTo>
                    <a:pt x="3084588" y="239687"/>
                  </a:lnTo>
                  <a:lnTo>
                    <a:pt x="3077222" y="230860"/>
                  </a:lnTo>
                  <a:lnTo>
                    <a:pt x="3066605" y="226428"/>
                  </a:lnTo>
                  <a:lnTo>
                    <a:pt x="3052826" y="226885"/>
                  </a:lnTo>
                  <a:lnTo>
                    <a:pt x="3020123" y="233019"/>
                  </a:lnTo>
                  <a:lnTo>
                    <a:pt x="3007118" y="237782"/>
                  </a:lnTo>
                  <a:lnTo>
                    <a:pt x="2998800" y="245795"/>
                  </a:lnTo>
                  <a:lnTo>
                    <a:pt x="2995269" y="256882"/>
                  </a:lnTo>
                  <a:lnTo>
                    <a:pt x="2996615" y="270840"/>
                  </a:lnTo>
                  <a:lnTo>
                    <a:pt x="3010268" y="330847"/>
                  </a:lnTo>
                  <a:lnTo>
                    <a:pt x="3021533" y="385953"/>
                  </a:lnTo>
                  <a:lnTo>
                    <a:pt x="3033407" y="449694"/>
                  </a:lnTo>
                  <a:lnTo>
                    <a:pt x="2850464" y="489559"/>
                  </a:lnTo>
                  <a:lnTo>
                    <a:pt x="2838031" y="493966"/>
                  </a:lnTo>
                  <a:lnTo>
                    <a:pt x="2829903" y="501053"/>
                  </a:lnTo>
                  <a:lnTo>
                    <a:pt x="2826181" y="510832"/>
                  </a:lnTo>
                  <a:lnTo>
                    <a:pt x="2826956" y="523278"/>
                  </a:lnTo>
                  <a:lnTo>
                    <a:pt x="2831541" y="534962"/>
                  </a:lnTo>
                  <a:lnTo>
                    <a:pt x="2839097" y="542328"/>
                  </a:lnTo>
                  <a:lnTo>
                    <a:pt x="2849524" y="545274"/>
                  </a:lnTo>
                  <a:lnTo>
                    <a:pt x="2862732" y="543725"/>
                  </a:lnTo>
                  <a:lnTo>
                    <a:pt x="3042602" y="500799"/>
                  </a:lnTo>
                  <a:lnTo>
                    <a:pt x="3116186" y="890181"/>
                  </a:lnTo>
                  <a:lnTo>
                    <a:pt x="3120936" y="902614"/>
                  </a:lnTo>
                  <a:lnTo>
                    <a:pt x="3128848" y="910628"/>
                  </a:lnTo>
                  <a:lnTo>
                    <a:pt x="3139630" y="914044"/>
                  </a:lnTo>
                  <a:lnTo>
                    <a:pt x="3152991" y="912672"/>
                  </a:lnTo>
                  <a:lnTo>
                    <a:pt x="3185693" y="904494"/>
                  </a:lnTo>
                  <a:lnTo>
                    <a:pt x="3197377" y="899172"/>
                  </a:lnTo>
                  <a:lnTo>
                    <a:pt x="3204857" y="890968"/>
                  </a:lnTo>
                  <a:lnTo>
                    <a:pt x="3208109" y="880071"/>
                  </a:lnTo>
                  <a:lnTo>
                    <a:pt x="3207143" y="866686"/>
                  </a:lnTo>
                  <a:lnTo>
                    <a:pt x="3194545" y="809650"/>
                  </a:lnTo>
                  <a:lnTo>
                    <a:pt x="3181629" y="748741"/>
                  </a:lnTo>
                  <a:lnTo>
                    <a:pt x="3157067" y="628294"/>
                  </a:lnTo>
                  <a:lnTo>
                    <a:pt x="3128454" y="483425"/>
                  </a:lnTo>
                  <a:lnTo>
                    <a:pt x="3356368" y="434365"/>
                  </a:lnTo>
                  <a:lnTo>
                    <a:pt x="3319462" y="499135"/>
                  </a:lnTo>
                  <a:lnTo>
                    <a:pt x="3289833" y="549783"/>
                  </a:lnTo>
                  <a:lnTo>
                    <a:pt x="3257232" y="602996"/>
                  </a:lnTo>
                  <a:lnTo>
                    <a:pt x="3251276" y="615403"/>
                  </a:lnTo>
                  <a:lnTo>
                    <a:pt x="3272879" y="647496"/>
                  </a:lnTo>
                  <a:lnTo>
                    <a:pt x="3283039" y="647712"/>
                  </a:lnTo>
                  <a:lnTo>
                    <a:pt x="3292818" y="643724"/>
                  </a:lnTo>
                  <a:lnTo>
                    <a:pt x="3348964" y="583069"/>
                  </a:lnTo>
                  <a:lnTo>
                    <a:pt x="3391128" y="533501"/>
                  </a:lnTo>
                  <a:lnTo>
                    <a:pt x="3473627" y="431469"/>
                  </a:lnTo>
                  <a:lnTo>
                    <a:pt x="3498862" y="398005"/>
                  </a:lnTo>
                  <a:lnTo>
                    <a:pt x="3501885" y="388505"/>
                  </a:lnTo>
                  <a:close/>
                </a:path>
                <a:path w="6294755" h="1829435">
                  <a:moveTo>
                    <a:pt x="3574961" y="1725523"/>
                  </a:moveTo>
                  <a:lnTo>
                    <a:pt x="3540976" y="1665757"/>
                  </a:lnTo>
                  <a:lnTo>
                    <a:pt x="3512388" y="1621447"/>
                  </a:lnTo>
                  <a:lnTo>
                    <a:pt x="3483940" y="1579689"/>
                  </a:lnTo>
                  <a:lnTo>
                    <a:pt x="3455365" y="1540179"/>
                  </a:lnTo>
                  <a:lnTo>
                    <a:pt x="3426396" y="1502613"/>
                  </a:lnTo>
                  <a:lnTo>
                    <a:pt x="3396754" y="1466659"/>
                  </a:lnTo>
                  <a:lnTo>
                    <a:pt x="3366198" y="1432026"/>
                  </a:lnTo>
                  <a:lnTo>
                    <a:pt x="3334423" y="1398384"/>
                  </a:lnTo>
                  <a:lnTo>
                    <a:pt x="3301187" y="1365440"/>
                  </a:lnTo>
                  <a:lnTo>
                    <a:pt x="3280359" y="1354340"/>
                  </a:lnTo>
                  <a:lnTo>
                    <a:pt x="3270288" y="1356106"/>
                  </a:lnTo>
                  <a:lnTo>
                    <a:pt x="3260318" y="1362379"/>
                  </a:lnTo>
                  <a:lnTo>
                    <a:pt x="3252978" y="1371790"/>
                  </a:lnTo>
                  <a:lnTo>
                    <a:pt x="3250730" y="1381671"/>
                  </a:lnTo>
                  <a:lnTo>
                    <a:pt x="3253270" y="1392123"/>
                  </a:lnTo>
                  <a:lnTo>
                    <a:pt x="3260318" y="1403261"/>
                  </a:lnTo>
                  <a:lnTo>
                    <a:pt x="3292475" y="1442529"/>
                  </a:lnTo>
                  <a:lnTo>
                    <a:pt x="3320605" y="1482852"/>
                  </a:lnTo>
                  <a:lnTo>
                    <a:pt x="3347974" y="1529880"/>
                  </a:lnTo>
                  <a:lnTo>
                    <a:pt x="3377831" y="1589265"/>
                  </a:lnTo>
                  <a:lnTo>
                    <a:pt x="2932239" y="1674101"/>
                  </a:lnTo>
                  <a:lnTo>
                    <a:pt x="2975953" y="1581988"/>
                  </a:lnTo>
                  <a:lnTo>
                    <a:pt x="2997619" y="1535468"/>
                  </a:lnTo>
                  <a:lnTo>
                    <a:pt x="3019082" y="1488605"/>
                  </a:lnTo>
                  <a:lnTo>
                    <a:pt x="3040291" y="1441399"/>
                  </a:lnTo>
                  <a:lnTo>
                    <a:pt x="3061170" y="1393837"/>
                  </a:lnTo>
                  <a:lnTo>
                    <a:pt x="3081693" y="1345895"/>
                  </a:lnTo>
                  <a:lnTo>
                    <a:pt x="3101784" y="1297571"/>
                  </a:lnTo>
                  <a:lnTo>
                    <a:pt x="3121380" y="1248841"/>
                  </a:lnTo>
                  <a:lnTo>
                    <a:pt x="3140456" y="1199705"/>
                  </a:lnTo>
                  <a:lnTo>
                    <a:pt x="3158921" y="1150124"/>
                  </a:lnTo>
                  <a:lnTo>
                    <a:pt x="3176752" y="1100112"/>
                  </a:lnTo>
                  <a:lnTo>
                    <a:pt x="3193872" y="1049629"/>
                  </a:lnTo>
                  <a:lnTo>
                    <a:pt x="3195993" y="1036396"/>
                  </a:lnTo>
                  <a:lnTo>
                    <a:pt x="3193237" y="1025740"/>
                  </a:lnTo>
                  <a:lnTo>
                    <a:pt x="3185680" y="1017587"/>
                  </a:lnTo>
                  <a:lnTo>
                    <a:pt x="3173438" y="1011821"/>
                  </a:lnTo>
                  <a:lnTo>
                    <a:pt x="3108020" y="992403"/>
                  </a:lnTo>
                  <a:lnTo>
                    <a:pt x="3094634" y="990460"/>
                  </a:lnTo>
                  <a:lnTo>
                    <a:pt x="3083750" y="993686"/>
                  </a:lnTo>
                  <a:lnTo>
                    <a:pt x="3075533" y="1001890"/>
                  </a:lnTo>
                  <a:lnTo>
                    <a:pt x="3070212" y="1014882"/>
                  </a:lnTo>
                  <a:lnTo>
                    <a:pt x="3053270" y="1076655"/>
                  </a:lnTo>
                  <a:lnTo>
                    <a:pt x="3035477" y="1137780"/>
                  </a:lnTo>
                  <a:lnTo>
                    <a:pt x="3017037" y="1197889"/>
                  </a:lnTo>
                  <a:lnTo>
                    <a:pt x="2998203" y="1256588"/>
                  </a:lnTo>
                  <a:lnTo>
                    <a:pt x="2979191" y="1313535"/>
                  </a:lnTo>
                  <a:lnTo>
                    <a:pt x="2960230" y="1368336"/>
                  </a:lnTo>
                  <a:lnTo>
                    <a:pt x="2941561" y="1420634"/>
                  </a:lnTo>
                  <a:lnTo>
                    <a:pt x="2923413" y="1470050"/>
                  </a:lnTo>
                  <a:lnTo>
                    <a:pt x="2906001" y="1516214"/>
                  </a:lnTo>
                  <a:lnTo>
                    <a:pt x="2889567" y="1558772"/>
                  </a:lnTo>
                  <a:lnTo>
                    <a:pt x="2874340" y="1597329"/>
                  </a:lnTo>
                  <a:lnTo>
                    <a:pt x="2838208" y="1685340"/>
                  </a:lnTo>
                  <a:lnTo>
                    <a:pt x="2787104" y="1693506"/>
                  </a:lnTo>
                  <a:lnTo>
                    <a:pt x="2774632" y="1697342"/>
                  </a:lnTo>
                  <a:lnTo>
                    <a:pt x="2766276" y="1704251"/>
                  </a:lnTo>
                  <a:lnTo>
                    <a:pt x="2761958" y="1714207"/>
                  </a:lnTo>
                  <a:lnTo>
                    <a:pt x="2761551" y="1727238"/>
                  </a:lnTo>
                  <a:lnTo>
                    <a:pt x="2763596" y="1745640"/>
                  </a:lnTo>
                  <a:lnTo>
                    <a:pt x="2767165" y="1758835"/>
                  </a:lnTo>
                  <a:lnTo>
                    <a:pt x="2774581" y="1767611"/>
                  </a:lnTo>
                  <a:lnTo>
                    <a:pt x="2785440" y="1771802"/>
                  </a:lnTo>
                  <a:lnTo>
                    <a:pt x="2799372" y="1771192"/>
                  </a:lnTo>
                  <a:lnTo>
                    <a:pt x="3409531" y="1646504"/>
                  </a:lnTo>
                  <a:lnTo>
                    <a:pt x="3422104" y="1674990"/>
                  </a:lnTo>
                  <a:lnTo>
                    <a:pt x="3460623" y="1768119"/>
                  </a:lnTo>
                  <a:lnTo>
                    <a:pt x="3467874" y="1780006"/>
                  </a:lnTo>
                  <a:lnTo>
                    <a:pt x="3477234" y="1786521"/>
                  </a:lnTo>
                  <a:lnTo>
                    <a:pt x="3488499" y="1787677"/>
                  </a:lnTo>
                  <a:lnTo>
                    <a:pt x="3501504" y="1783461"/>
                  </a:lnTo>
                  <a:lnTo>
                    <a:pt x="3557727" y="1754835"/>
                  </a:lnTo>
                  <a:lnTo>
                    <a:pt x="3568839" y="1746859"/>
                  </a:lnTo>
                  <a:lnTo>
                    <a:pt x="3574580" y="1736953"/>
                  </a:lnTo>
                  <a:lnTo>
                    <a:pt x="3574961" y="1725523"/>
                  </a:lnTo>
                  <a:close/>
                </a:path>
                <a:path w="6294755" h="1829435">
                  <a:moveTo>
                    <a:pt x="4009529" y="1141323"/>
                  </a:moveTo>
                  <a:lnTo>
                    <a:pt x="3925646" y="1098689"/>
                  </a:lnTo>
                  <a:lnTo>
                    <a:pt x="3912260" y="1098359"/>
                  </a:lnTo>
                  <a:lnTo>
                    <a:pt x="3901376" y="1102144"/>
                  </a:lnTo>
                  <a:lnTo>
                    <a:pt x="3893159" y="1110335"/>
                  </a:lnTo>
                  <a:lnTo>
                    <a:pt x="3887838" y="1123226"/>
                  </a:lnTo>
                  <a:lnTo>
                    <a:pt x="3875709" y="1173429"/>
                  </a:lnTo>
                  <a:lnTo>
                    <a:pt x="3862781" y="1221867"/>
                  </a:lnTo>
                  <a:lnTo>
                    <a:pt x="3848824" y="1268780"/>
                  </a:lnTo>
                  <a:lnTo>
                    <a:pt x="3833609" y="1314424"/>
                  </a:lnTo>
                  <a:lnTo>
                    <a:pt x="3816896" y="1359077"/>
                  </a:lnTo>
                  <a:lnTo>
                    <a:pt x="3798481" y="1402969"/>
                  </a:lnTo>
                  <a:lnTo>
                    <a:pt x="3778135" y="1446377"/>
                  </a:lnTo>
                  <a:lnTo>
                    <a:pt x="3755618" y="1489557"/>
                  </a:lnTo>
                  <a:lnTo>
                    <a:pt x="3730714" y="1532750"/>
                  </a:lnTo>
                  <a:lnTo>
                    <a:pt x="3703205" y="1576222"/>
                  </a:lnTo>
                  <a:lnTo>
                    <a:pt x="3672840" y="1620227"/>
                  </a:lnTo>
                  <a:lnTo>
                    <a:pt x="3639337" y="1665122"/>
                  </a:lnTo>
                  <a:lnTo>
                    <a:pt x="3602698" y="1710880"/>
                  </a:lnTo>
                  <a:lnTo>
                    <a:pt x="3595382" y="1721624"/>
                  </a:lnTo>
                  <a:lnTo>
                    <a:pt x="3613416" y="1760702"/>
                  </a:lnTo>
                  <a:lnTo>
                    <a:pt x="3623894" y="1762887"/>
                  </a:lnTo>
                  <a:lnTo>
                    <a:pt x="3634752" y="1760283"/>
                  </a:lnTo>
                  <a:lnTo>
                    <a:pt x="3686264" y="1708556"/>
                  </a:lnTo>
                  <a:lnTo>
                    <a:pt x="3724249" y="1665033"/>
                  </a:lnTo>
                  <a:lnTo>
                    <a:pt x="3759479" y="1622323"/>
                  </a:lnTo>
                  <a:lnTo>
                    <a:pt x="3792270" y="1580019"/>
                  </a:lnTo>
                  <a:lnTo>
                    <a:pt x="3822700" y="1538071"/>
                  </a:lnTo>
                  <a:lnTo>
                    <a:pt x="3850843" y="1496314"/>
                  </a:lnTo>
                  <a:lnTo>
                    <a:pt x="3876852" y="1454619"/>
                  </a:lnTo>
                  <a:lnTo>
                    <a:pt x="3900817" y="1412824"/>
                  </a:lnTo>
                  <a:lnTo>
                    <a:pt x="3922865" y="1370787"/>
                  </a:lnTo>
                  <a:lnTo>
                    <a:pt x="3943121" y="1328369"/>
                  </a:lnTo>
                  <a:lnTo>
                    <a:pt x="3961688" y="1285405"/>
                  </a:lnTo>
                  <a:lnTo>
                    <a:pt x="3978681" y="1241755"/>
                  </a:lnTo>
                  <a:lnTo>
                    <a:pt x="3994226" y="1197279"/>
                  </a:lnTo>
                  <a:lnTo>
                    <a:pt x="4008437" y="1151826"/>
                  </a:lnTo>
                  <a:lnTo>
                    <a:pt x="4009529" y="1141323"/>
                  </a:lnTo>
                  <a:close/>
                </a:path>
                <a:path w="6294755" h="1829435">
                  <a:moveTo>
                    <a:pt x="4499343" y="489331"/>
                  </a:moveTo>
                  <a:lnTo>
                    <a:pt x="4498746" y="443839"/>
                  </a:lnTo>
                  <a:lnTo>
                    <a:pt x="4492879" y="399618"/>
                  </a:lnTo>
                  <a:lnTo>
                    <a:pt x="4480649" y="353644"/>
                  </a:lnTo>
                  <a:lnTo>
                    <a:pt x="4462653" y="310286"/>
                  </a:lnTo>
                  <a:lnTo>
                    <a:pt x="4439361" y="269938"/>
                  </a:lnTo>
                  <a:lnTo>
                    <a:pt x="4411243" y="233019"/>
                  </a:lnTo>
                  <a:lnTo>
                    <a:pt x="4378769" y="199936"/>
                  </a:lnTo>
                  <a:lnTo>
                    <a:pt x="4342396" y="171094"/>
                  </a:lnTo>
                  <a:lnTo>
                    <a:pt x="4321543" y="158419"/>
                  </a:lnTo>
                  <a:lnTo>
                    <a:pt x="4302607" y="146900"/>
                  </a:lnTo>
                  <a:lnTo>
                    <a:pt x="4259859" y="127762"/>
                  </a:lnTo>
                  <a:lnTo>
                    <a:pt x="4215536" y="113830"/>
                  </a:lnTo>
                  <a:lnTo>
                    <a:pt x="4170591" y="104889"/>
                  </a:lnTo>
                  <a:lnTo>
                    <a:pt x="4125353" y="100749"/>
                  </a:lnTo>
                  <a:lnTo>
                    <a:pt x="4080179" y="101219"/>
                  </a:lnTo>
                  <a:lnTo>
                    <a:pt x="4035425" y="106095"/>
                  </a:lnTo>
                  <a:lnTo>
                    <a:pt x="4012527" y="110845"/>
                  </a:lnTo>
                  <a:lnTo>
                    <a:pt x="4012527" y="166598"/>
                  </a:lnTo>
                  <a:lnTo>
                    <a:pt x="4007916" y="216992"/>
                  </a:lnTo>
                  <a:lnTo>
                    <a:pt x="4001236" y="266941"/>
                  </a:lnTo>
                  <a:lnTo>
                    <a:pt x="3992461" y="316318"/>
                  </a:lnTo>
                  <a:lnTo>
                    <a:pt x="3981551" y="365023"/>
                  </a:lnTo>
                  <a:lnTo>
                    <a:pt x="3968496" y="412915"/>
                  </a:lnTo>
                  <a:lnTo>
                    <a:pt x="3953243" y="459917"/>
                  </a:lnTo>
                  <a:lnTo>
                    <a:pt x="3937368" y="500926"/>
                  </a:lnTo>
                  <a:lnTo>
                    <a:pt x="3915168" y="549554"/>
                  </a:lnTo>
                  <a:lnTo>
                    <a:pt x="3887965" y="598398"/>
                  </a:lnTo>
                  <a:lnTo>
                    <a:pt x="3857104" y="640092"/>
                  </a:lnTo>
                  <a:lnTo>
                    <a:pt x="3823906" y="667258"/>
                  </a:lnTo>
                  <a:lnTo>
                    <a:pt x="3789718" y="672503"/>
                  </a:lnTo>
                  <a:lnTo>
                    <a:pt x="3762349" y="652754"/>
                  </a:lnTo>
                  <a:lnTo>
                    <a:pt x="3747897" y="614730"/>
                  </a:lnTo>
                  <a:lnTo>
                    <a:pt x="3743604" y="565696"/>
                  </a:lnTo>
                  <a:lnTo>
                    <a:pt x="3746716" y="512914"/>
                  </a:lnTo>
                  <a:lnTo>
                    <a:pt x="3754488" y="463651"/>
                  </a:lnTo>
                  <a:lnTo>
                    <a:pt x="3764165" y="425170"/>
                  </a:lnTo>
                  <a:lnTo>
                    <a:pt x="3782250" y="376872"/>
                  </a:lnTo>
                  <a:lnTo>
                    <a:pt x="3805415" y="332600"/>
                  </a:lnTo>
                  <a:lnTo>
                    <a:pt x="3832949" y="292595"/>
                  </a:lnTo>
                  <a:lnTo>
                    <a:pt x="3864203" y="257175"/>
                  </a:lnTo>
                  <a:lnTo>
                    <a:pt x="3898455" y="226580"/>
                  </a:lnTo>
                  <a:lnTo>
                    <a:pt x="3935057" y="201104"/>
                  </a:lnTo>
                  <a:lnTo>
                    <a:pt x="3973309" y="181013"/>
                  </a:lnTo>
                  <a:lnTo>
                    <a:pt x="4012527" y="166598"/>
                  </a:lnTo>
                  <a:lnTo>
                    <a:pt x="4012527" y="110845"/>
                  </a:lnTo>
                  <a:lnTo>
                    <a:pt x="3948557" y="128371"/>
                  </a:lnTo>
                  <a:lnTo>
                    <a:pt x="3907129" y="145389"/>
                  </a:lnTo>
                  <a:lnTo>
                    <a:pt x="3867505" y="166065"/>
                  </a:lnTo>
                  <a:lnTo>
                    <a:pt x="3830053" y="190220"/>
                  </a:lnTo>
                  <a:lnTo>
                    <a:pt x="3795103" y="217665"/>
                  </a:lnTo>
                  <a:lnTo>
                    <a:pt x="3763010" y="248196"/>
                  </a:lnTo>
                  <a:lnTo>
                    <a:pt x="3734117" y="281647"/>
                  </a:lnTo>
                  <a:lnTo>
                    <a:pt x="3708768" y="317830"/>
                  </a:lnTo>
                  <a:lnTo>
                    <a:pt x="3687330" y="356527"/>
                  </a:lnTo>
                  <a:lnTo>
                    <a:pt x="3670147" y="397586"/>
                  </a:lnTo>
                  <a:lnTo>
                    <a:pt x="3651745" y="473900"/>
                  </a:lnTo>
                  <a:lnTo>
                    <a:pt x="3647351" y="517448"/>
                  </a:lnTo>
                  <a:lnTo>
                    <a:pt x="3647186" y="563651"/>
                  </a:lnTo>
                  <a:lnTo>
                    <a:pt x="3651745" y="606971"/>
                  </a:lnTo>
                  <a:lnTo>
                    <a:pt x="3662045" y="648652"/>
                  </a:lnTo>
                  <a:lnTo>
                    <a:pt x="3678720" y="685825"/>
                  </a:lnTo>
                  <a:lnTo>
                    <a:pt x="3702520" y="716584"/>
                  </a:lnTo>
                  <a:lnTo>
                    <a:pt x="3734155" y="739013"/>
                  </a:lnTo>
                  <a:lnTo>
                    <a:pt x="3774389" y="751205"/>
                  </a:lnTo>
                  <a:lnTo>
                    <a:pt x="3821112" y="750595"/>
                  </a:lnTo>
                  <a:lnTo>
                    <a:pt x="3863251" y="736320"/>
                  </a:lnTo>
                  <a:lnTo>
                    <a:pt x="3900894" y="711111"/>
                  </a:lnTo>
                  <a:lnTo>
                    <a:pt x="3934142" y="677735"/>
                  </a:lnTo>
                  <a:lnTo>
                    <a:pt x="3963111" y="638924"/>
                  </a:lnTo>
                  <a:lnTo>
                    <a:pt x="3987876" y="597446"/>
                  </a:lnTo>
                  <a:lnTo>
                    <a:pt x="4008564" y="556031"/>
                  </a:lnTo>
                  <a:lnTo>
                    <a:pt x="4025265" y="517448"/>
                  </a:lnTo>
                  <a:lnTo>
                    <a:pt x="4053751" y="438658"/>
                  </a:lnTo>
                  <a:lnTo>
                    <a:pt x="4066743" y="392455"/>
                  </a:lnTo>
                  <a:lnTo>
                    <a:pt x="4077246" y="345935"/>
                  </a:lnTo>
                  <a:lnTo>
                    <a:pt x="4085475" y="299186"/>
                  </a:lnTo>
                  <a:lnTo>
                    <a:pt x="4091597" y="252285"/>
                  </a:lnTo>
                  <a:lnTo>
                    <a:pt x="4095839" y="205333"/>
                  </a:lnTo>
                  <a:lnTo>
                    <a:pt x="4097934" y="166598"/>
                  </a:lnTo>
                  <a:lnTo>
                    <a:pt x="4098379" y="158419"/>
                  </a:lnTo>
                  <a:lnTo>
                    <a:pt x="4136783" y="160832"/>
                  </a:lnTo>
                  <a:lnTo>
                    <a:pt x="4177195" y="168516"/>
                  </a:lnTo>
                  <a:lnTo>
                    <a:pt x="4229189" y="183972"/>
                  </a:lnTo>
                  <a:lnTo>
                    <a:pt x="4270794" y="208737"/>
                  </a:lnTo>
                  <a:lnTo>
                    <a:pt x="4306557" y="240411"/>
                  </a:lnTo>
                  <a:lnTo>
                    <a:pt x="4336250" y="277876"/>
                  </a:lnTo>
                  <a:lnTo>
                    <a:pt x="4359630" y="320014"/>
                  </a:lnTo>
                  <a:lnTo>
                    <a:pt x="4376483" y="365734"/>
                  </a:lnTo>
                  <a:lnTo>
                    <a:pt x="4386592" y="413931"/>
                  </a:lnTo>
                  <a:lnTo>
                    <a:pt x="4389793" y="464667"/>
                  </a:lnTo>
                  <a:lnTo>
                    <a:pt x="4386288" y="514959"/>
                  </a:lnTo>
                  <a:lnTo>
                    <a:pt x="4376369" y="563651"/>
                  </a:lnTo>
                  <a:lnTo>
                    <a:pt x="4360316" y="609625"/>
                  </a:lnTo>
                  <a:lnTo>
                    <a:pt x="4338421" y="651738"/>
                  </a:lnTo>
                  <a:lnTo>
                    <a:pt x="4310964" y="688860"/>
                  </a:lnTo>
                  <a:lnTo>
                    <a:pt x="4276483" y="722731"/>
                  </a:lnTo>
                  <a:lnTo>
                    <a:pt x="4238549" y="750328"/>
                  </a:lnTo>
                  <a:lnTo>
                    <a:pt x="4197261" y="772528"/>
                  </a:lnTo>
                  <a:lnTo>
                    <a:pt x="4152735" y="790219"/>
                  </a:lnTo>
                  <a:lnTo>
                    <a:pt x="4105084" y="804278"/>
                  </a:lnTo>
                  <a:lnTo>
                    <a:pt x="4054437" y="815594"/>
                  </a:lnTo>
                  <a:lnTo>
                    <a:pt x="4037088" y="825652"/>
                  </a:lnTo>
                  <a:lnTo>
                    <a:pt x="4032199" y="841654"/>
                  </a:lnTo>
                  <a:lnTo>
                    <a:pt x="4039197" y="856119"/>
                  </a:lnTo>
                  <a:lnTo>
                    <a:pt x="4057497" y="861580"/>
                  </a:lnTo>
                  <a:lnTo>
                    <a:pt x="4110786" y="856348"/>
                  </a:lnTo>
                  <a:lnTo>
                    <a:pt x="4161967" y="847521"/>
                  </a:lnTo>
                  <a:lnTo>
                    <a:pt x="4210939" y="834885"/>
                  </a:lnTo>
                  <a:lnTo>
                    <a:pt x="4257586" y="818235"/>
                  </a:lnTo>
                  <a:lnTo>
                    <a:pt x="4301795" y="797344"/>
                  </a:lnTo>
                  <a:lnTo>
                    <a:pt x="4343476" y="772007"/>
                  </a:lnTo>
                  <a:lnTo>
                    <a:pt x="4382503" y="741997"/>
                  </a:lnTo>
                  <a:lnTo>
                    <a:pt x="4417212" y="706488"/>
                  </a:lnTo>
                  <a:lnTo>
                    <a:pt x="4445597" y="667232"/>
                  </a:lnTo>
                  <a:lnTo>
                    <a:pt x="4467822" y="625043"/>
                  </a:lnTo>
                  <a:lnTo>
                    <a:pt x="4484065" y="580771"/>
                  </a:lnTo>
                  <a:lnTo>
                    <a:pt x="4494517" y="535254"/>
                  </a:lnTo>
                  <a:lnTo>
                    <a:pt x="4499343" y="489331"/>
                  </a:lnTo>
                  <a:close/>
                </a:path>
                <a:path w="6294755" h="1829435">
                  <a:moveTo>
                    <a:pt x="4529747" y="1666024"/>
                  </a:moveTo>
                  <a:lnTo>
                    <a:pt x="4511192" y="1600962"/>
                  </a:lnTo>
                  <a:lnTo>
                    <a:pt x="4493831" y="1551101"/>
                  </a:lnTo>
                  <a:lnTo>
                    <a:pt x="4475404" y="1503032"/>
                  </a:lnTo>
                  <a:lnTo>
                    <a:pt x="4455769" y="1456702"/>
                  </a:lnTo>
                  <a:lnTo>
                    <a:pt x="4434776" y="1412087"/>
                  </a:lnTo>
                  <a:lnTo>
                    <a:pt x="4412259" y="1369161"/>
                  </a:lnTo>
                  <a:lnTo>
                    <a:pt x="4388078" y="1327886"/>
                  </a:lnTo>
                  <a:lnTo>
                    <a:pt x="4362081" y="1288237"/>
                  </a:lnTo>
                  <a:lnTo>
                    <a:pt x="4334116" y="1250162"/>
                  </a:lnTo>
                  <a:lnTo>
                    <a:pt x="4304030" y="1213624"/>
                  </a:lnTo>
                  <a:lnTo>
                    <a:pt x="4271670" y="1178623"/>
                  </a:lnTo>
                  <a:lnTo>
                    <a:pt x="4236898" y="1145082"/>
                  </a:lnTo>
                  <a:lnTo>
                    <a:pt x="4199559" y="1113002"/>
                  </a:lnTo>
                  <a:lnTo>
                    <a:pt x="4178350" y="1105090"/>
                  </a:lnTo>
                  <a:lnTo>
                    <a:pt x="4168229" y="1107541"/>
                  </a:lnTo>
                  <a:lnTo>
                    <a:pt x="4158678" y="1114018"/>
                  </a:lnTo>
                  <a:lnTo>
                    <a:pt x="4152696" y="1123416"/>
                  </a:lnTo>
                  <a:lnTo>
                    <a:pt x="4151515" y="1133195"/>
                  </a:lnTo>
                  <a:lnTo>
                    <a:pt x="4154932" y="1143342"/>
                  </a:lnTo>
                  <a:lnTo>
                    <a:pt x="4162768" y="1153883"/>
                  </a:lnTo>
                  <a:lnTo>
                    <a:pt x="4195635" y="1191983"/>
                  </a:lnTo>
                  <a:lnTo>
                    <a:pt x="4225404" y="1231595"/>
                  </a:lnTo>
                  <a:lnTo>
                    <a:pt x="4252290" y="1272603"/>
                  </a:lnTo>
                  <a:lnTo>
                    <a:pt x="4276509" y="1314907"/>
                  </a:lnTo>
                  <a:lnTo>
                    <a:pt x="4298289" y="1358417"/>
                  </a:lnTo>
                  <a:lnTo>
                    <a:pt x="4317847" y="1403007"/>
                  </a:lnTo>
                  <a:lnTo>
                    <a:pt x="4335411" y="1448574"/>
                  </a:lnTo>
                  <a:lnTo>
                    <a:pt x="4351185" y="1495005"/>
                  </a:lnTo>
                  <a:lnTo>
                    <a:pt x="4365409" y="1542224"/>
                  </a:lnTo>
                  <a:lnTo>
                    <a:pt x="4378287" y="1590090"/>
                  </a:lnTo>
                  <a:lnTo>
                    <a:pt x="4390034" y="1638503"/>
                  </a:lnTo>
                  <a:lnTo>
                    <a:pt x="4400893" y="1687372"/>
                  </a:lnTo>
                  <a:lnTo>
                    <a:pt x="4405655" y="1699806"/>
                  </a:lnTo>
                  <a:lnTo>
                    <a:pt x="4413669" y="1707819"/>
                  </a:lnTo>
                  <a:lnTo>
                    <a:pt x="4424743" y="1711236"/>
                  </a:lnTo>
                  <a:lnTo>
                    <a:pt x="4438713" y="1709864"/>
                  </a:lnTo>
                  <a:lnTo>
                    <a:pt x="4507192" y="1690446"/>
                  </a:lnTo>
                  <a:lnTo>
                    <a:pt x="4519434" y="1685124"/>
                  </a:lnTo>
                  <a:lnTo>
                    <a:pt x="4526991" y="1676908"/>
                  </a:lnTo>
                  <a:lnTo>
                    <a:pt x="4529747" y="1666024"/>
                  </a:lnTo>
                  <a:close/>
                </a:path>
                <a:path w="6294755" h="1829435">
                  <a:moveTo>
                    <a:pt x="4541939" y="1085405"/>
                  </a:moveTo>
                  <a:lnTo>
                    <a:pt x="4533862" y="1045286"/>
                  </a:lnTo>
                  <a:lnTo>
                    <a:pt x="4522279" y="1028166"/>
                  </a:lnTo>
                  <a:lnTo>
                    <a:pt x="4511916" y="1012837"/>
                  </a:lnTo>
                  <a:lnTo>
                    <a:pt x="4497997" y="1003541"/>
                  </a:lnTo>
                  <a:lnTo>
                    <a:pt x="4497997" y="1085405"/>
                  </a:lnTo>
                  <a:lnTo>
                    <a:pt x="4493196" y="1107605"/>
                  </a:lnTo>
                  <a:lnTo>
                    <a:pt x="4480357" y="1126540"/>
                  </a:lnTo>
                  <a:lnTo>
                    <a:pt x="4461776" y="1139736"/>
                  </a:lnTo>
                  <a:lnTo>
                    <a:pt x="4439742" y="1144676"/>
                  </a:lnTo>
                  <a:lnTo>
                    <a:pt x="4417860" y="1139736"/>
                  </a:lnTo>
                  <a:lnTo>
                    <a:pt x="4399623" y="1126540"/>
                  </a:lnTo>
                  <a:lnTo>
                    <a:pt x="4387126" y="1107605"/>
                  </a:lnTo>
                  <a:lnTo>
                    <a:pt x="4382503" y="1085405"/>
                  </a:lnTo>
                  <a:lnTo>
                    <a:pt x="4387126" y="1063523"/>
                  </a:lnTo>
                  <a:lnTo>
                    <a:pt x="4399623" y="1045286"/>
                  </a:lnTo>
                  <a:lnTo>
                    <a:pt x="4417860" y="1032802"/>
                  </a:lnTo>
                  <a:lnTo>
                    <a:pt x="4439742" y="1028166"/>
                  </a:lnTo>
                  <a:lnTo>
                    <a:pt x="4461776" y="1032802"/>
                  </a:lnTo>
                  <a:lnTo>
                    <a:pt x="4480357" y="1045298"/>
                  </a:lnTo>
                  <a:lnTo>
                    <a:pt x="4493196" y="1063523"/>
                  </a:lnTo>
                  <a:lnTo>
                    <a:pt x="4497997" y="1085405"/>
                  </a:lnTo>
                  <a:lnTo>
                    <a:pt x="4497997" y="1003541"/>
                  </a:lnTo>
                  <a:lnTo>
                    <a:pt x="4479417" y="991120"/>
                  </a:lnTo>
                  <a:lnTo>
                    <a:pt x="4439742" y="983195"/>
                  </a:lnTo>
                  <a:lnTo>
                    <a:pt x="4400486" y="991120"/>
                  </a:lnTo>
                  <a:lnTo>
                    <a:pt x="4367936" y="1012837"/>
                  </a:lnTo>
                  <a:lnTo>
                    <a:pt x="4345737" y="1045298"/>
                  </a:lnTo>
                  <a:lnTo>
                    <a:pt x="4337532" y="1085405"/>
                  </a:lnTo>
                  <a:lnTo>
                    <a:pt x="4345584" y="1125677"/>
                  </a:lnTo>
                  <a:lnTo>
                    <a:pt x="4367542" y="1158481"/>
                  </a:lnTo>
                  <a:lnTo>
                    <a:pt x="4400042" y="1180553"/>
                  </a:lnTo>
                  <a:lnTo>
                    <a:pt x="4439742" y="1188631"/>
                  </a:lnTo>
                  <a:lnTo>
                    <a:pt x="4479417" y="1180553"/>
                  </a:lnTo>
                  <a:lnTo>
                    <a:pt x="4511916" y="1158481"/>
                  </a:lnTo>
                  <a:lnTo>
                    <a:pt x="4521149" y="1144676"/>
                  </a:lnTo>
                  <a:lnTo>
                    <a:pt x="4533874" y="1125677"/>
                  </a:lnTo>
                  <a:lnTo>
                    <a:pt x="4541939" y="1085405"/>
                  </a:lnTo>
                  <a:close/>
                </a:path>
                <a:path w="6294755" h="1829435">
                  <a:moveTo>
                    <a:pt x="5418328" y="1707184"/>
                  </a:moveTo>
                  <a:lnTo>
                    <a:pt x="5371084" y="1635544"/>
                  </a:lnTo>
                  <a:lnTo>
                    <a:pt x="5331968" y="1592300"/>
                  </a:lnTo>
                  <a:lnTo>
                    <a:pt x="5293245" y="1553044"/>
                  </a:lnTo>
                  <a:lnTo>
                    <a:pt x="5254803" y="1517218"/>
                  </a:lnTo>
                  <a:lnTo>
                    <a:pt x="5216563" y="1484261"/>
                  </a:lnTo>
                  <a:lnTo>
                    <a:pt x="5178412" y="1453629"/>
                  </a:lnTo>
                  <a:lnTo>
                    <a:pt x="5140261" y="1424762"/>
                  </a:lnTo>
                  <a:lnTo>
                    <a:pt x="5102009" y="1397127"/>
                  </a:lnTo>
                  <a:lnTo>
                    <a:pt x="5127968" y="1360246"/>
                  </a:lnTo>
                  <a:lnTo>
                    <a:pt x="5151958" y="1324051"/>
                  </a:lnTo>
                  <a:lnTo>
                    <a:pt x="5174627" y="1287259"/>
                  </a:lnTo>
                  <a:lnTo>
                    <a:pt x="5196675" y="1248549"/>
                  </a:lnTo>
                  <a:lnTo>
                    <a:pt x="5218722" y="1206627"/>
                  </a:lnTo>
                  <a:lnTo>
                    <a:pt x="5241455" y="1160170"/>
                  </a:lnTo>
                  <a:lnTo>
                    <a:pt x="5265534" y="1107884"/>
                  </a:lnTo>
                  <a:lnTo>
                    <a:pt x="5270131" y="1085392"/>
                  </a:lnTo>
                  <a:lnTo>
                    <a:pt x="5263235" y="1066622"/>
                  </a:lnTo>
                  <a:lnTo>
                    <a:pt x="5245989" y="1053426"/>
                  </a:lnTo>
                  <a:lnTo>
                    <a:pt x="5219547" y="1047597"/>
                  </a:lnTo>
                  <a:lnTo>
                    <a:pt x="4733061" y="1047597"/>
                  </a:lnTo>
                  <a:lnTo>
                    <a:pt x="4712360" y="1056386"/>
                  </a:lnTo>
                  <a:lnTo>
                    <a:pt x="4705464" y="1075702"/>
                  </a:lnTo>
                  <a:lnTo>
                    <a:pt x="4712360" y="1095019"/>
                  </a:lnTo>
                  <a:lnTo>
                    <a:pt x="4733061" y="1103795"/>
                  </a:lnTo>
                  <a:lnTo>
                    <a:pt x="5131651" y="1103795"/>
                  </a:lnTo>
                  <a:lnTo>
                    <a:pt x="5111699" y="1152131"/>
                  </a:lnTo>
                  <a:lnTo>
                    <a:pt x="5090769" y="1198702"/>
                  </a:lnTo>
                  <a:lnTo>
                    <a:pt x="5068773" y="1243571"/>
                  </a:lnTo>
                  <a:lnTo>
                    <a:pt x="5045634" y="1286776"/>
                  </a:lnTo>
                  <a:lnTo>
                    <a:pt x="5021288" y="1328407"/>
                  </a:lnTo>
                  <a:lnTo>
                    <a:pt x="4995659" y="1368488"/>
                  </a:lnTo>
                  <a:lnTo>
                    <a:pt x="4968659" y="1407109"/>
                  </a:lnTo>
                  <a:lnTo>
                    <a:pt x="4940236" y="1444320"/>
                  </a:lnTo>
                  <a:lnTo>
                    <a:pt x="4910290" y="1480172"/>
                  </a:lnTo>
                  <a:lnTo>
                    <a:pt x="4878756" y="1514716"/>
                  </a:lnTo>
                  <a:lnTo>
                    <a:pt x="4845570" y="1548028"/>
                  </a:lnTo>
                  <a:lnTo>
                    <a:pt x="4810645" y="1580172"/>
                  </a:lnTo>
                  <a:lnTo>
                    <a:pt x="4773904" y="1611185"/>
                  </a:lnTo>
                  <a:lnTo>
                    <a:pt x="4735284" y="1641132"/>
                  </a:lnTo>
                  <a:lnTo>
                    <a:pt x="4694707" y="1670075"/>
                  </a:lnTo>
                  <a:lnTo>
                    <a:pt x="4652086" y="1698078"/>
                  </a:lnTo>
                  <a:lnTo>
                    <a:pt x="4607357" y="1725193"/>
                  </a:lnTo>
                  <a:lnTo>
                    <a:pt x="4596638" y="1733245"/>
                  </a:lnTo>
                  <a:lnTo>
                    <a:pt x="4590618" y="1742059"/>
                  </a:lnTo>
                  <a:lnTo>
                    <a:pt x="4589386" y="1751647"/>
                  </a:lnTo>
                  <a:lnTo>
                    <a:pt x="4593044" y="1761985"/>
                  </a:lnTo>
                  <a:lnTo>
                    <a:pt x="4599521" y="1770456"/>
                  </a:lnTo>
                  <a:lnTo>
                    <a:pt x="4608119" y="1774507"/>
                  </a:lnTo>
                  <a:lnTo>
                    <a:pt x="4618621" y="1774355"/>
                  </a:lnTo>
                  <a:lnTo>
                    <a:pt x="4677359" y="1746478"/>
                  </a:lnTo>
                  <a:lnTo>
                    <a:pt x="4722622" y="1721650"/>
                  </a:lnTo>
                  <a:lnTo>
                    <a:pt x="4766551" y="1695665"/>
                  </a:lnTo>
                  <a:lnTo>
                    <a:pt x="4809071" y="1668513"/>
                  </a:lnTo>
                  <a:lnTo>
                    <a:pt x="4850092" y="1640179"/>
                  </a:lnTo>
                  <a:lnTo>
                    <a:pt x="4889525" y="1610626"/>
                  </a:lnTo>
                  <a:lnTo>
                    <a:pt x="4927308" y="1579854"/>
                  </a:lnTo>
                  <a:lnTo>
                    <a:pt x="4963338" y="1547837"/>
                  </a:lnTo>
                  <a:lnTo>
                    <a:pt x="4997526" y="1514563"/>
                  </a:lnTo>
                  <a:lnTo>
                    <a:pt x="5029822" y="1480007"/>
                  </a:lnTo>
                  <a:lnTo>
                    <a:pt x="5060112" y="1444142"/>
                  </a:lnTo>
                  <a:lnTo>
                    <a:pt x="5096865" y="1479499"/>
                  </a:lnTo>
                  <a:lnTo>
                    <a:pt x="5131460" y="1515224"/>
                  </a:lnTo>
                  <a:lnTo>
                    <a:pt x="5164239" y="1551597"/>
                  </a:lnTo>
                  <a:lnTo>
                    <a:pt x="5195532" y="1588884"/>
                  </a:lnTo>
                  <a:lnTo>
                    <a:pt x="5225669" y="1627378"/>
                  </a:lnTo>
                  <a:lnTo>
                    <a:pt x="5255006" y="1667344"/>
                  </a:lnTo>
                  <a:lnTo>
                    <a:pt x="5283847" y="1709051"/>
                  </a:lnTo>
                  <a:lnTo>
                    <a:pt x="5312549" y="1752790"/>
                  </a:lnTo>
                  <a:lnTo>
                    <a:pt x="5321706" y="1762975"/>
                  </a:lnTo>
                  <a:lnTo>
                    <a:pt x="5332107" y="1767611"/>
                  </a:lnTo>
                  <a:lnTo>
                    <a:pt x="5343461" y="1766874"/>
                  </a:lnTo>
                  <a:lnTo>
                    <a:pt x="5355475" y="1760969"/>
                  </a:lnTo>
                  <a:lnTo>
                    <a:pt x="5404536" y="1727238"/>
                  </a:lnTo>
                  <a:lnTo>
                    <a:pt x="5414111" y="1717929"/>
                  </a:lnTo>
                  <a:lnTo>
                    <a:pt x="5418328" y="1707184"/>
                  </a:lnTo>
                  <a:close/>
                </a:path>
                <a:path w="6294755" h="1829435">
                  <a:moveTo>
                    <a:pt x="6294704" y="1103642"/>
                  </a:moveTo>
                  <a:lnTo>
                    <a:pt x="6289738" y="1087196"/>
                  </a:lnTo>
                  <a:lnTo>
                    <a:pt x="6276543" y="1078026"/>
                  </a:lnTo>
                  <a:lnTo>
                    <a:pt x="6256909" y="1075182"/>
                  </a:lnTo>
                  <a:lnTo>
                    <a:pt x="6158801" y="1074902"/>
                  </a:lnTo>
                  <a:lnTo>
                    <a:pt x="6158801" y="1122197"/>
                  </a:lnTo>
                  <a:lnTo>
                    <a:pt x="6142761" y="1173327"/>
                  </a:lnTo>
                  <a:lnTo>
                    <a:pt x="6124473" y="1222552"/>
                  </a:lnTo>
                  <a:lnTo>
                    <a:pt x="6104242" y="1270012"/>
                  </a:lnTo>
                  <a:lnTo>
                    <a:pt x="6082411" y="1315859"/>
                  </a:lnTo>
                  <a:lnTo>
                    <a:pt x="6059271" y="1360220"/>
                  </a:lnTo>
                  <a:lnTo>
                    <a:pt x="6035129" y="1403248"/>
                  </a:lnTo>
                  <a:lnTo>
                    <a:pt x="5999581" y="1374889"/>
                  </a:lnTo>
                  <a:lnTo>
                    <a:pt x="5962307" y="1347050"/>
                  </a:lnTo>
                  <a:lnTo>
                    <a:pt x="5923089" y="1319707"/>
                  </a:lnTo>
                  <a:lnTo>
                    <a:pt x="5881751" y="1292885"/>
                  </a:lnTo>
                  <a:lnTo>
                    <a:pt x="5838075" y="1266558"/>
                  </a:lnTo>
                  <a:lnTo>
                    <a:pt x="5791886" y="1240751"/>
                  </a:lnTo>
                  <a:lnTo>
                    <a:pt x="5815723" y="1211313"/>
                  </a:lnTo>
                  <a:lnTo>
                    <a:pt x="5836209" y="1183017"/>
                  </a:lnTo>
                  <a:lnTo>
                    <a:pt x="5854979" y="1153947"/>
                  </a:lnTo>
                  <a:lnTo>
                    <a:pt x="5873635" y="1122197"/>
                  </a:lnTo>
                  <a:lnTo>
                    <a:pt x="6158801" y="1122197"/>
                  </a:lnTo>
                  <a:lnTo>
                    <a:pt x="6158801" y="1074902"/>
                  </a:lnTo>
                  <a:lnTo>
                    <a:pt x="5902261" y="1074166"/>
                  </a:lnTo>
                  <a:lnTo>
                    <a:pt x="5911291" y="1056678"/>
                  </a:lnTo>
                  <a:lnTo>
                    <a:pt x="5920029" y="1039291"/>
                  </a:lnTo>
                  <a:lnTo>
                    <a:pt x="5928576" y="1021702"/>
                  </a:lnTo>
                  <a:lnTo>
                    <a:pt x="5937021" y="1003642"/>
                  </a:lnTo>
                  <a:lnTo>
                    <a:pt x="5940895" y="990104"/>
                  </a:lnTo>
                  <a:lnTo>
                    <a:pt x="5938926" y="978865"/>
                  </a:lnTo>
                  <a:lnTo>
                    <a:pt x="5931408" y="970305"/>
                  </a:lnTo>
                  <a:lnTo>
                    <a:pt x="5918619" y="964806"/>
                  </a:lnTo>
                  <a:lnTo>
                    <a:pt x="5877738" y="953566"/>
                  </a:lnTo>
                  <a:lnTo>
                    <a:pt x="5864923" y="952004"/>
                  </a:lnTo>
                  <a:lnTo>
                    <a:pt x="5854116" y="954836"/>
                  </a:lnTo>
                  <a:lnTo>
                    <a:pt x="5845403" y="961898"/>
                  </a:lnTo>
                  <a:lnTo>
                    <a:pt x="5838901" y="972985"/>
                  </a:lnTo>
                  <a:lnTo>
                    <a:pt x="5817197" y="1022223"/>
                  </a:lnTo>
                  <a:lnTo>
                    <a:pt x="5794781" y="1068870"/>
                  </a:lnTo>
                  <a:lnTo>
                    <a:pt x="5771337" y="1113091"/>
                  </a:lnTo>
                  <a:lnTo>
                    <a:pt x="5746508" y="1155039"/>
                  </a:lnTo>
                  <a:lnTo>
                    <a:pt x="5719953" y="1194892"/>
                  </a:lnTo>
                  <a:lnTo>
                    <a:pt x="5691352" y="1232814"/>
                  </a:lnTo>
                  <a:lnTo>
                    <a:pt x="5660364" y="1268984"/>
                  </a:lnTo>
                  <a:lnTo>
                    <a:pt x="5626646" y="1303540"/>
                  </a:lnTo>
                  <a:lnTo>
                    <a:pt x="5589854" y="1336662"/>
                  </a:lnTo>
                  <a:lnTo>
                    <a:pt x="5549671" y="1368513"/>
                  </a:lnTo>
                  <a:lnTo>
                    <a:pt x="5539460" y="1377886"/>
                  </a:lnTo>
                  <a:lnTo>
                    <a:pt x="5534723" y="1387551"/>
                  </a:lnTo>
                  <a:lnTo>
                    <a:pt x="5535142" y="1397393"/>
                  </a:lnTo>
                  <a:lnTo>
                    <a:pt x="5540464" y="1407350"/>
                  </a:lnTo>
                  <a:lnTo>
                    <a:pt x="5549290" y="1415796"/>
                  </a:lnTo>
                  <a:lnTo>
                    <a:pt x="5558993" y="1419745"/>
                  </a:lnTo>
                  <a:lnTo>
                    <a:pt x="5569648" y="1419275"/>
                  </a:lnTo>
                  <a:lnTo>
                    <a:pt x="5633009" y="1381188"/>
                  </a:lnTo>
                  <a:lnTo>
                    <a:pt x="5678055" y="1348066"/>
                  </a:lnTo>
                  <a:lnTo>
                    <a:pt x="5717159" y="1314183"/>
                  </a:lnTo>
                  <a:lnTo>
                    <a:pt x="5751004" y="1278572"/>
                  </a:lnTo>
                  <a:lnTo>
                    <a:pt x="5800255" y="1309255"/>
                  </a:lnTo>
                  <a:lnTo>
                    <a:pt x="5844502" y="1339367"/>
                  </a:lnTo>
                  <a:lnTo>
                    <a:pt x="5884888" y="1369529"/>
                  </a:lnTo>
                  <a:lnTo>
                    <a:pt x="5922556" y="1400378"/>
                  </a:lnTo>
                  <a:lnTo>
                    <a:pt x="5958624" y="1432534"/>
                  </a:lnTo>
                  <a:lnTo>
                    <a:pt x="5994247" y="1466621"/>
                  </a:lnTo>
                  <a:lnTo>
                    <a:pt x="5961202" y="1507261"/>
                  </a:lnTo>
                  <a:lnTo>
                    <a:pt x="5927560" y="1545285"/>
                  </a:lnTo>
                  <a:lnTo>
                    <a:pt x="5893143" y="1580908"/>
                  </a:lnTo>
                  <a:lnTo>
                    <a:pt x="5857824" y="1614373"/>
                  </a:lnTo>
                  <a:lnTo>
                    <a:pt x="5821400" y="1645856"/>
                  </a:lnTo>
                  <a:lnTo>
                    <a:pt x="5783719" y="1675612"/>
                  </a:lnTo>
                  <a:lnTo>
                    <a:pt x="5744616" y="1703819"/>
                  </a:lnTo>
                  <a:lnTo>
                    <a:pt x="5703925" y="1730717"/>
                  </a:lnTo>
                  <a:lnTo>
                    <a:pt x="5661469" y="1756511"/>
                  </a:lnTo>
                  <a:lnTo>
                    <a:pt x="5617108" y="1781403"/>
                  </a:lnTo>
                  <a:lnTo>
                    <a:pt x="5606237" y="1788845"/>
                  </a:lnTo>
                  <a:lnTo>
                    <a:pt x="5599874" y="1797253"/>
                  </a:lnTo>
                  <a:lnTo>
                    <a:pt x="5598287" y="1806422"/>
                  </a:lnTo>
                  <a:lnTo>
                    <a:pt x="5601779" y="1816163"/>
                  </a:lnTo>
                  <a:lnTo>
                    <a:pt x="5608269" y="1823758"/>
                  </a:lnTo>
                  <a:lnTo>
                    <a:pt x="5616867" y="1827911"/>
                  </a:lnTo>
                  <a:lnTo>
                    <a:pt x="5627370" y="1828228"/>
                  </a:lnTo>
                  <a:lnTo>
                    <a:pt x="5639600" y="1824329"/>
                  </a:lnTo>
                  <a:lnTo>
                    <a:pt x="5684698" y="1803844"/>
                  </a:lnTo>
                  <a:lnTo>
                    <a:pt x="5729186" y="1781543"/>
                  </a:lnTo>
                  <a:lnTo>
                    <a:pt x="5773039" y="1757349"/>
                  </a:lnTo>
                  <a:lnTo>
                    <a:pt x="5816181" y="1731187"/>
                  </a:lnTo>
                  <a:lnTo>
                    <a:pt x="5858573" y="1702968"/>
                  </a:lnTo>
                  <a:lnTo>
                    <a:pt x="5900178" y="1672602"/>
                  </a:lnTo>
                  <a:lnTo>
                    <a:pt x="5940920" y="1640001"/>
                  </a:lnTo>
                  <a:lnTo>
                    <a:pt x="5980785" y="1605076"/>
                  </a:lnTo>
                  <a:lnTo>
                    <a:pt x="6019774" y="1567675"/>
                  </a:lnTo>
                  <a:lnTo>
                    <a:pt x="6057620" y="1527937"/>
                  </a:lnTo>
                  <a:lnTo>
                    <a:pt x="6070955" y="1546809"/>
                  </a:lnTo>
                  <a:lnTo>
                    <a:pt x="6086932" y="1567751"/>
                  </a:lnTo>
                  <a:lnTo>
                    <a:pt x="6106045" y="1592186"/>
                  </a:lnTo>
                  <a:lnTo>
                    <a:pt x="6129159" y="1621967"/>
                  </a:lnTo>
                  <a:lnTo>
                    <a:pt x="6139472" y="1631696"/>
                  </a:lnTo>
                  <a:lnTo>
                    <a:pt x="6150368" y="1636153"/>
                  </a:lnTo>
                  <a:lnTo>
                    <a:pt x="6161646" y="1635048"/>
                  </a:lnTo>
                  <a:lnTo>
                    <a:pt x="6173114" y="1628101"/>
                  </a:lnTo>
                  <a:lnTo>
                    <a:pt x="6207849" y="1599488"/>
                  </a:lnTo>
                  <a:lnTo>
                    <a:pt x="6216650" y="1589176"/>
                  </a:lnTo>
                  <a:lnTo>
                    <a:pt x="6219990" y="1578292"/>
                  </a:lnTo>
                  <a:lnTo>
                    <a:pt x="6217767" y="1567014"/>
                  </a:lnTo>
                  <a:lnTo>
                    <a:pt x="6209893" y="1555534"/>
                  </a:lnTo>
                  <a:lnTo>
                    <a:pt x="6197841" y="1543050"/>
                  </a:lnTo>
                  <a:lnTo>
                    <a:pt x="6186271" y="1531531"/>
                  </a:lnTo>
                  <a:lnTo>
                    <a:pt x="6182601" y="1527937"/>
                  </a:lnTo>
                  <a:lnTo>
                    <a:pt x="6150724" y="1496568"/>
                  </a:lnTo>
                  <a:lnTo>
                    <a:pt x="6137084" y="1483614"/>
                  </a:lnTo>
                  <a:lnTo>
                    <a:pt x="6123825" y="1471625"/>
                  </a:lnTo>
                  <a:lnTo>
                    <a:pt x="6110757" y="1460487"/>
                  </a:lnTo>
                  <a:lnTo>
                    <a:pt x="6142609" y="1414843"/>
                  </a:lnTo>
                  <a:lnTo>
                    <a:pt x="6150178" y="1403248"/>
                  </a:lnTo>
                  <a:lnTo>
                    <a:pt x="6171793" y="1370152"/>
                  </a:lnTo>
                  <a:lnTo>
                    <a:pt x="6198641" y="1325473"/>
                  </a:lnTo>
                  <a:lnTo>
                    <a:pt x="6223520" y="1279880"/>
                  </a:lnTo>
                  <a:lnTo>
                    <a:pt x="6246736" y="1232446"/>
                  </a:lnTo>
                  <a:lnTo>
                    <a:pt x="6268656" y="1182243"/>
                  </a:lnTo>
                  <a:lnTo>
                    <a:pt x="6289611" y="1128331"/>
                  </a:lnTo>
                  <a:lnTo>
                    <a:pt x="6290881" y="1122197"/>
                  </a:lnTo>
                  <a:lnTo>
                    <a:pt x="6294704" y="1103642"/>
                  </a:lnTo>
                  <a:close/>
                </a:path>
              </a:pathLst>
            </a:custGeom>
            <a:solidFill>
              <a:srgbClr val="40210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95662" y="360177"/>
              <a:ext cx="3025223" cy="3410554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7730294" y="9872231"/>
              <a:ext cx="2491105" cy="2491105"/>
            </a:xfrm>
            <a:custGeom>
              <a:avLst/>
              <a:gdLst/>
              <a:ahLst/>
              <a:cxnLst/>
              <a:rect l="l" t="t" r="r" b="b"/>
              <a:pathLst>
                <a:path w="2491104" h="2491104">
                  <a:moveTo>
                    <a:pt x="1245349" y="0"/>
                  </a:moveTo>
                  <a:lnTo>
                    <a:pt x="1197581" y="899"/>
                  </a:lnTo>
                  <a:lnTo>
                    <a:pt x="1150267" y="3575"/>
                  </a:lnTo>
                  <a:lnTo>
                    <a:pt x="1103441" y="7996"/>
                  </a:lnTo>
                  <a:lnTo>
                    <a:pt x="1057134" y="14130"/>
                  </a:lnTo>
                  <a:lnTo>
                    <a:pt x="1011379" y="21944"/>
                  </a:lnTo>
                  <a:lnTo>
                    <a:pt x="966207" y="31406"/>
                  </a:lnTo>
                  <a:lnTo>
                    <a:pt x="921652" y="42484"/>
                  </a:lnTo>
                  <a:lnTo>
                    <a:pt x="877744" y="55145"/>
                  </a:lnTo>
                  <a:lnTo>
                    <a:pt x="834518" y="69358"/>
                  </a:lnTo>
                  <a:lnTo>
                    <a:pt x="792004" y="85090"/>
                  </a:lnTo>
                  <a:lnTo>
                    <a:pt x="750235" y="102309"/>
                  </a:lnTo>
                  <a:lnTo>
                    <a:pt x="709243" y="120982"/>
                  </a:lnTo>
                  <a:lnTo>
                    <a:pt x="669061" y="141077"/>
                  </a:lnTo>
                  <a:lnTo>
                    <a:pt x="629721" y="162563"/>
                  </a:lnTo>
                  <a:lnTo>
                    <a:pt x="591254" y="185406"/>
                  </a:lnTo>
                  <a:lnTo>
                    <a:pt x="553695" y="209575"/>
                  </a:lnTo>
                  <a:lnTo>
                    <a:pt x="517073" y="235037"/>
                  </a:lnTo>
                  <a:lnTo>
                    <a:pt x="481423" y="261761"/>
                  </a:lnTo>
                  <a:lnTo>
                    <a:pt x="446775" y="289713"/>
                  </a:lnTo>
                  <a:lnTo>
                    <a:pt x="413163" y="318862"/>
                  </a:lnTo>
                  <a:lnTo>
                    <a:pt x="380618" y="349175"/>
                  </a:lnTo>
                  <a:lnTo>
                    <a:pt x="349173" y="380620"/>
                  </a:lnTo>
                  <a:lnTo>
                    <a:pt x="318860" y="413165"/>
                  </a:lnTo>
                  <a:lnTo>
                    <a:pt x="289712" y="446777"/>
                  </a:lnTo>
                  <a:lnTo>
                    <a:pt x="261760" y="481425"/>
                  </a:lnTo>
                  <a:lnTo>
                    <a:pt x="235037" y="517076"/>
                  </a:lnTo>
                  <a:lnTo>
                    <a:pt x="209575" y="553698"/>
                  </a:lnTo>
                  <a:lnTo>
                    <a:pt x="185406" y="591258"/>
                  </a:lnTo>
                  <a:lnTo>
                    <a:pt x="162562" y="629725"/>
                  </a:lnTo>
                  <a:lnTo>
                    <a:pt x="141077" y="669065"/>
                  </a:lnTo>
                  <a:lnTo>
                    <a:pt x="120981" y="709248"/>
                  </a:lnTo>
                  <a:lnTo>
                    <a:pt x="102308" y="750240"/>
                  </a:lnTo>
                  <a:lnTo>
                    <a:pt x="85090" y="792009"/>
                  </a:lnTo>
                  <a:lnTo>
                    <a:pt x="69358" y="834524"/>
                  </a:lnTo>
                  <a:lnTo>
                    <a:pt x="55145" y="877751"/>
                  </a:lnTo>
                  <a:lnTo>
                    <a:pt x="42484" y="921659"/>
                  </a:lnTo>
                  <a:lnTo>
                    <a:pt x="31406" y="966215"/>
                  </a:lnTo>
                  <a:lnTo>
                    <a:pt x="21944" y="1011388"/>
                  </a:lnTo>
                  <a:lnTo>
                    <a:pt x="14130" y="1057144"/>
                  </a:lnTo>
                  <a:lnTo>
                    <a:pt x="7996" y="1103451"/>
                  </a:lnTo>
                  <a:lnTo>
                    <a:pt x="3575" y="1150278"/>
                  </a:lnTo>
                  <a:lnTo>
                    <a:pt x="899" y="1197593"/>
                  </a:lnTo>
                  <a:lnTo>
                    <a:pt x="0" y="1245362"/>
                  </a:lnTo>
                  <a:lnTo>
                    <a:pt x="899" y="1293130"/>
                  </a:lnTo>
                  <a:lnTo>
                    <a:pt x="3575" y="1340445"/>
                  </a:lnTo>
                  <a:lnTo>
                    <a:pt x="7996" y="1387272"/>
                  </a:lnTo>
                  <a:lnTo>
                    <a:pt x="14130" y="1433579"/>
                  </a:lnTo>
                  <a:lnTo>
                    <a:pt x="21944" y="1479335"/>
                  </a:lnTo>
                  <a:lnTo>
                    <a:pt x="31406" y="1524508"/>
                  </a:lnTo>
                  <a:lnTo>
                    <a:pt x="42484" y="1569064"/>
                  </a:lnTo>
                  <a:lnTo>
                    <a:pt x="55145" y="1612972"/>
                  </a:lnTo>
                  <a:lnTo>
                    <a:pt x="69358" y="1656199"/>
                  </a:lnTo>
                  <a:lnTo>
                    <a:pt x="85090" y="1698714"/>
                  </a:lnTo>
                  <a:lnTo>
                    <a:pt x="102308" y="1740483"/>
                  </a:lnTo>
                  <a:lnTo>
                    <a:pt x="120981" y="1781475"/>
                  </a:lnTo>
                  <a:lnTo>
                    <a:pt x="141077" y="1821658"/>
                  </a:lnTo>
                  <a:lnTo>
                    <a:pt x="162562" y="1860998"/>
                  </a:lnTo>
                  <a:lnTo>
                    <a:pt x="185406" y="1899465"/>
                  </a:lnTo>
                  <a:lnTo>
                    <a:pt x="209575" y="1937025"/>
                  </a:lnTo>
                  <a:lnTo>
                    <a:pt x="235037" y="1973647"/>
                  </a:lnTo>
                  <a:lnTo>
                    <a:pt x="261760" y="2009298"/>
                  </a:lnTo>
                  <a:lnTo>
                    <a:pt x="289712" y="2043946"/>
                  </a:lnTo>
                  <a:lnTo>
                    <a:pt x="318860" y="2077558"/>
                  </a:lnTo>
                  <a:lnTo>
                    <a:pt x="349173" y="2110103"/>
                  </a:lnTo>
                  <a:lnTo>
                    <a:pt x="380618" y="2141548"/>
                  </a:lnTo>
                  <a:lnTo>
                    <a:pt x="413163" y="2171861"/>
                  </a:lnTo>
                  <a:lnTo>
                    <a:pt x="446775" y="2201010"/>
                  </a:lnTo>
                  <a:lnTo>
                    <a:pt x="481423" y="2228962"/>
                  </a:lnTo>
                  <a:lnTo>
                    <a:pt x="517073" y="2255686"/>
                  </a:lnTo>
                  <a:lnTo>
                    <a:pt x="553695" y="2281148"/>
                  </a:lnTo>
                  <a:lnTo>
                    <a:pt x="591254" y="2305317"/>
                  </a:lnTo>
                  <a:lnTo>
                    <a:pt x="629721" y="2328160"/>
                  </a:lnTo>
                  <a:lnTo>
                    <a:pt x="669061" y="2349646"/>
                  </a:lnTo>
                  <a:lnTo>
                    <a:pt x="709243" y="2369741"/>
                  </a:lnTo>
                  <a:lnTo>
                    <a:pt x="750235" y="2388414"/>
                  </a:lnTo>
                  <a:lnTo>
                    <a:pt x="792004" y="2405633"/>
                  </a:lnTo>
                  <a:lnTo>
                    <a:pt x="834518" y="2421365"/>
                  </a:lnTo>
                  <a:lnTo>
                    <a:pt x="877744" y="2435578"/>
                  </a:lnTo>
                  <a:lnTo>
                    <a:pt x="921652" y="2448239"/>
                  </a:lnTo>
                  <a:lnTo>
                    <a:pt x="966207" y="2459317"/>
                  </a:lnTo>
                  <a:lnTo>
                    <a:pt x="1011379" y="2468779"/>
                  </a:lnTo>
                  <a:lnTo>
                    <a:pt x="1057134" y="2476593"/>
                  </a:lnTo>
                  <a:lnTo>
                    <a:pt x="1103441" y="2482727"/>
                  </a:lnTo>
                  <a:lnTo>
                    <a:pt x="1150267" y="2487148"/>
                  </a:lnTo>
                  <a:lnTo>
                    <a:pt x="1197581" y="2489824"/>
                  </a:lnTo>
                  <a:lnTo>
                    <a:pt x="1245349" y="2490724"/>
                  </a:lnTo>
                  <a:lnTo>
                    <a:pt x="1293118" y="2489824"/>
                  </a:lnTo>
                  <a:lnTo>
                    <a:pt x="1340432" y="2487148"/>
                  </a:lnTo>
                  <a:lnTo>
                    <a:pt x="1387259" y="2482727"/>
                  </a:lnTo>
                  <a:lnTo>
                    <a:pt x="1433567" y="2476593"/>
                  </a:lnTo>
                  <a:lnTo>
                    <a:pt x="1479323" y="2468779"/>
                  </a:lnTo>
                  <a:lnTo>
                    <a:pt x="1524495" y="2459317"/>
                  </a:lnTo>
                  <a:lnTo>
                    <a:pt x="1569051" y="2448239"/>
                  </a:lnTo>
                  <a:lnTo>
                    <a:pt x="1612959" y="2435578"/>
                  </a:lnTo>
                  <a:lnTo>
                    <a:pt x="1656186" y="2421365"/>
                  </a:lnTo>
                  <a:lnTo>
                    <a:pt x="1698701" y="2405633"/>
                  </a:lnTo>
                  <a:lnTo>
                    <a:pt x="1740470" y="2388414"/>
                  </a:lnTo>
                  <a:lnTo>
                    <a:pt x="1781462" y="2369741"/>
                  </a:lnTo>
                  <a:lnTo>
                    <a:pt x="1821645" y="2349646"/>
                  </a:lnTo>
                  <a:lnTo>
                    <a:pt x="1860986" y="2328160"/>
                  </a:lnTo>
                  <a:lnTo>
                    <a:pt x="1899452" y="2305317"/>
                  </a:lnTo>
                  <a:lnTo>
                    <a:pt x="1937013" y="2281148"/>
                  </a:lnTo>
                  <a:lnTo>
                    <a:pt x="1973634" y="2255686"/>
                  </a:lnTo>
                  <a:lnTo>
                    <a:pt x="2009285" y="2228962"/>
                  </a:lnTo>
                  <a:lnTo>
                    <a:pt x="2043933" y="2201010"/>
                  </a:lnTo>
                  <a:lnTo>
                    <a:pt x="2077546" y="2171861"/>
                  </a:lnTo>
                  <a:lnTo>
                    <a:pt x="2110090" y="2141548"/>
                  </a:lnTo>
                  <a:lnTo>
                    <a:pt x="2141536" y="2110103"/>
                  </a:lnTo>
                  <a:lnTo>
                    <a:pt x="2171849" y="2077558"/>
                  </a:lnTo>
                  <a:lnTo>
                    <a:pt x="2200997" y="2043946"/>
                  </a:lnTo>
                  <a:lnTo>
                    <a:pt x="2228949" y="2009298"/>
                  </a:lnTo>
                  <a:lnTo>
                    <a:pt x="2255673" y="1973647"/>
                  </a:lnTo>
                  <a:lnTo>
                    <a:pt x="2281135" y="1937025"/>
                  </a:lnTo>
                  <a:lnTo>
                    <a:pt x="2305304" y="1899465"/>
                  </a:lnTo>
                  <a:lnTo>
                    <a:pt x="2328147" y="1860998"/>
                  </a:lnTo>
                  <a:lnTo>
                    <a:pt x="2349633" y="1821658"/>
                  </a:lnTo>
                  <a:lnTo>
                    <a:pt x="2369729" y="1781475"/>
                  </a:lnTo>
                  <a:lnTo>
                    <a:pt x="2388402" y="1740483"/>
                  </a:lnTo>
                  <a:lnTo>
                    <a:pt x="2405620" y="1698714"/>
                  </a:lnTo>
                  <a:lnTo>
                    <a:pt x="2421352" y="1656199"/>
                  </a:lnTo>
                  <a:lnTo>
                    <a:pt x="2435565" y="1612972"/>
                  </a:lnTo>
                  <a:lnTo>
                    <a:pt x="2448226" y="1569064"/>
                  </a:lnTo>
                  <a:lnTo>
                    <a:pt x="2459304" y="1524508"/>
                  </a:lnTo>
                  <a:lnTo>
                    <a:pt x="2468766" y="1479335"/>
                  </a:lnTo>
                  <a:lnTo>
                    <a:pt x="2476580" y="1433579"/>
                  </a:lnTo>
                  <a:lnTo>
                    <a:pt x="2482714" y="1387272"/>
                  </a:lnTo>
                  <a:lnTo>
                    <a:pt x="2487135" y="1340445"/>
                  </a:lnTo>
                  <a:lnTo>
                    <a:pt x="2489812" y="1293130"/>
                  </a:lnTo>
                  <a:lnTo>
                    <a:pt x="2490711" y="1245362"/>
                  </a:lnTo>
                  <a:lnTo>
                    <a:pt x="2489812" y="1197593"/>
                  </a:lnTo>
                  <a:lnTo>
                    <a:pt x="2487135" y="1150278"/>
                  </a:lnTo>
                  <a:lnTo>
                    <a:pt x="2482714" y="1103451"/>
                  </a:lnTo>
                  <a:lnTo>
                    <a:pt x="2476580" y="1057144"/>
                  </a:lnTo>
                  <a:lnTo>
                    <a:pt x="2468766" y="1011388"/>
                  </a:lnTo>
                  <a:lnTo>
                    <a:pt x="2459304" y="966215"/>
                  </a:lnTo>
                  <a:lnTo>
                    <a:pt x="2448226" y="921659"/>
                  </a:lnTo>
                  <a:lnTo>
                    <a:pt x="2435565" y="877751"/>
                  </a:lnTo>
                  <a:lnTo>
                    <a:pt x="2421352" y="834524"/>
                  </a:lnTo>
                  <a:lnTo>
                    <a:pt x="2405620" y="792009"/>
                  </a:lnTo>
                  <a:lnTo>
                    <a:pt x="2388402" y="750240"/>
                  </a:lnTo>
                  <a:lnTo>
                    <a:pt x="2369729" y="709248"/>
                  </a:lnTo>
                  <a:lnTo>
                    <a:pt x="2349633" y="669065"/>
                  </a:lnTo>
                  <a:lnTo>
                    <a:pt x="2328147" y="629725"/>
                  </a:lnTo>
                  <a:lnTo>
                    <a:pt x="2305304" y="591258"/>
                  </a:lnTo>
                  <a:lnTo>
                    <a:pt x="2281135" y="553698"/>
                  </a:lnTo>
                  <a:lnTo>
                    <a:pt x="2255673" y="517076"/>
                  </a:lnTo>
                  <a:lnTo>
                    <a:pt x="2228949" y="481425"/>
                  </a:lnTo>
                  <a:lnTo>
                    <a:pt x="2200997" y="446777"/>
                  </a:lnTo>
                  <a:lnTo>
                    <a:pt x="2171849" y="413165"/>
                  </a:lnTo>
                  <a:lnTo>
                    <a:pt x="2141536" y="380620"/>
                  </a:lnTo>
                  <a:lnTo>
                    <a:pt x="2110090" y="349175"/>
                  </a:lnTo>
                  <a:lnTo>
                    <a:pt x="2077546" y="318862"/>
                  </a:lnTo>
                  <a:lnTo>
                    <a:pt x="2043933" y="289713"/>
                  </a:lnTo>
                  <a:lnTo>
                    <a:pt x="2009285" y="261761"/>
                  </a:lnTo>
                  <a:lnTo>
                    <a:pt x="1973634" y="235037"/>
                  </a:lnTo>
                  <a:lnTo>
                    <a:pt x="1937013" y="209575"/>
                  </a:lnTo>
                  <a:lnTo>
                    <a:pt x="1899452" y="185406"/>
                  </a:lnTo>
                  <a:lnTo>
                    <a:pt x="1860986" y="162563"/>
                  </a:lnTo>
                  <a:lnTo>
                    <a:pt x="1821645" y="141077"/>
                  </a:lnTo>
                  <a:lnTo>
                    <a:pt x="1781462" y="120982"/>
                  </a:lnTo>
                  <a:lnTo>
                    <a:pt x="1740470" y="102309"/>
                  </a:lnTo>
                  <a:lnTo>
                    <a:pt x="1698701" y="85090"/>
                  </a:lnTo>
                  <a:lnTo>
                    <a:pt x="1656186" y="69358"/>
                  </a:lnTo>
                  <a:lnTo>
                    <a:pt x="1612959" y="55145"/>
                  </a:lnTo>
                  <a:lnTo>
                    <a:pt x="1569051" y="42484"/>
                  </a:lnTo>
                  <a:lnTo>
                    <a:pt x="1524495" y="31406"/>
                  </a:lnTo>
                  <a:lnTo>
                    <a:pt x="1479323" y="21944"/>
                  </a:lnTo>
                  <a:lnTo>
                    <a:pt x="1433567" y="14130"/>
                  </a:lnTo>
                  <a:lnTo>
                    <a:pt x="1387259" y="7996"/>
                  </a:lnTo>
                  <a:lnTo>
                    <a:pt x="1340432" y="3575"/>
                  </a:lnTo>
                  <a:lnTo>
                    <a:pt x="1293118" y="899"/>
                  </a:lnTo>
                  <a:lnTo>
                    <a:pt x="124534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7730294" y="9872231"/>
              <a:ext cx="2491105" cy="2491105"/>
            </a:xfrm>
            <a:custGeom>
              <a:avLst/>
              <a:gdLst/>
              <a:ahLst/>
              <a:cxnLst/>
              <a:rect l="l" t="t" r="r" b="b"/>
              <a:pathLst>
                <a:path w="2491104" h="2491104">
                  <a:moveTo>
                    <a:pt x="2490711" y="1245362"/>
                  </a:moveTo>
                  <a:lnTo>
                    <a:pt x="2489812" y="1293130"/>
                  </a:lnTo>
                  <a:lnTo>
                    <a:pt x="2487135" y="1340445"/>
                  </a:lnTo>
                  <a:lnTo>
                    <a:pt x="2482714" y="1387272"/>
                  </a:lnTo>
                  <a:lnTo>
                    <a:pt x="2476580" y="1433579"/>
                  </a:lnTo>
                  <a:lnTo>
                    <a:pt x="2468766" y="1479335"/>
                  </a:lnTo>
                  <a:lnTo>
                    <a:pt x="2459304" y="1524508"/>
                  </a:lnTo>
                  <a:lnTo>
                    <a:pt x="2448226" y="1569064"/>
                  </a:lnTo>
                  <a:lnTo>
                    <a:pt x="2435565" y="1612972"/>
                  </a:lnTo>
                  <a:lnTo>
                    <a:pt x="2421352" y="1656199"/>
                  </a:lnTo>
                  <a:lnTo>
                    <a:pt x="2405620" y="1698714"/>
                  </a:lnTo>
                  <a:lnTo>
                    <a:pt x="2388402" y="1740483"/>
                  </a:lnTo>
                  <a:lnTo>
                    <a:pt x="2369729" y="1781475"/>
                  </a:lnTo>
                  <a:lnTo>
                    <a:pt x="2349633" y="1821658"/>
                  </a:lnTo>
                  <a:lnTo>
                    <a:pt x="2328147" y="1860998"/>
                  </a:lnTo>
                  <a:lnTo>
                    <a:pt x="2305304" y="1899465"/>
                  </a:lnTo>
                  <a:lnTo>
                    <a:pt x="2281135" y="1937025"/>
                  </a:lnTo>
                  <a:lnTo>
                    <a:pt x="2255673" y="1973647"/>
                  </a:lnTo>
                  <a:lnTo>
                    <a:pt x="2228949" y="2009298"/>
                  </a:lnTo>
                  <a:lnTo>
                    <a:pt x="2200997" y="2043946"/>
                  </a:lnTo>
                  <a:lnTo>
                    <a:pt x="2171849" y="2077558"/>
                  </a:lnTo>
                  <a:lnTo>
                    <a:pt x="2141536" y="2110103"/>
                  </a:lnTo>
                  <a:lnTo>
                    <a:pt x="2110090" y="2141548"/>
                  </a:lnTo>
                  <a:lnTo>
                    <a:pt x="2077546" y="2171861"/>
                  </a:lnTo>
                  <a:lnTo>
                    <a:pt x="2043933" y="2201010"/>
                  </a:lnTo>
                  <a:lnTo>
                    <a:pt x="2009285" y="2228962"/>
                  </a:lnTo>
                  <a:lnTo>
                    <a:pt x="1973634" y="2255686"/>
                  </a:lnTo>
                  <a:lnTo>
                    <a:pt x="1937013" y="2281148"/>
                  </a:lnTo>
                  <a:lnTo>
                    <a:pt x="1899452" y="2305317"/>
                  </a:lnTo>
                  <a:lnTo>
                    <a:pt x="1860986" y="2328160"/>
                  </a:lnTo>
                  <a:lnTo>
                    <a:pt x="1821645" y="2349646"/>
                  </a:lnTo>
                  <a:lnTo>
                    <a:pt x="1781462" y="2369741"/>
                  </a:lnTo>
                  <a:lnTo>
                    <a:pt x="1740470" y="2388414"/>
                  </a:lnTo>
                  <a:lnTo>
                    <a:pt x="1698701" y="2405633"/>
                  </a:lnTo>
                  <a:lnTo>
                    <a:pt x="1656186" y="2421365"/>
                  </a:lnTo>
                  <a:lnTo>
                    <a:pt x="1612959" y="2435578"/>
                  </a:lnTo>
                  <a:lnTo>
                    <a:pt x="1569051" y="2448239"/>
                  </a:lnTo>
                  <a:lnTo>
                    <a:pt x="1524495" y="2459317"/>
                  </a:lnTo>
                  <a:lnTo>
                    <a:pt x="1479323" y="2468779"/>
                  </a:lnTo>
                  <a:lnTo>
                    <a:pt x="1433567" y="2476593"/>
                  </a:lnTo>
                  <a:lnTo>
                    <a:pt x="1387259" y="2482727"/>
                  </a:lnTo>
                  <a:lnTo>
                    <a:pt x="1340432" y="2487148"/>
                  </a:lnTo>
                  <a:lnTo>
                    <a:pt x="1293118" y="2489824"/>
                  </a:lnTo>
                  <a:lnTo>
                    <a:pt x="1245349" y="2490724"/>
                  </a:lnTo>
                  <a:lnTo>
                    <a:pt x="1197581" y="2489824"/>
                  </a:lnTo>
                  <a:lnTo>
                    <a:pt x="1150267" y="2487148"/>
                  </a:lnTo>
                  <a:lnTo>
                    <a:pt x="1103441" y="2482727"/>
                  </a:lnTo>
                  <a:lnTo>
                    <a:pt x="1057134" y="2476593"/>
                  </a:lnTo>
                  <a:lnTo>
                    <a:pt x="1011379" y="2468779"/>
                  </a:lnTo>
                  <a:lnTo>
                    <a:pt x="966207" y="2459317"/>
                  </a:lnTo>
                  <a:lnTo>
                    <a:pt x="921652" y="2448239"/>
                  </a:lnTo>
                  <a:lnTo>
                    <a:pt x="877744" y="2435578"/>
                  </a:lnTo>
                  <a:lnTo>
                    <a:pt x="834518" y="2421365"/>
                  </a:lnTo>
                  <a:lnTo>
                    <a:pt x="792004" y="2405633"/>
                  </a:lnTo>
                  <a:lnTo>
                    <a:pt x="750235" y="2388414"/>
                  </a:lnTo>
                  <a:lnTo>
                    <a:pt x="709243" y="2369741"/>
                  </a:lnTo>
                  <a:lnTo>
                    <a:pt x="669061" y="2349646"/>
                  </a:lnTo>
                  <a:lnTo>
                    <a:pt x="629721" y="2328160"/>
                  </a:lnTo>
                  <a:lnTo>
                    <a:pt x="591254" y="2305317"/>
                  </a:lnTo>
                  <a:lnTo>
                    <a:pt x="553695" y="2281148"/>
                  </a:lnTo>
                  <a:lnTo>
                    <a:pt x="517073" y="2255686"/>
                  </a:lnTo>
                  <a:lnTo>
                    <a:pt x="481423" y="2228962"/>
                  </a:lnTo>
                  <a:lnTo>
                    <a:pt x="446775" y="2201010"/>
                  </a:lnTo>
                  <a:lnTo>
                    <a:pt x="413163" y="2171861"/>
                  </a:lnTo>
                  <a:lnTo>
                    <a:pt x="380618" y="2141548"/>
                  </a:lnTo>
                  <a:lnTo>
                    <a:pt x="349173" y="2110103"/>
                  </a:lnTo>
                  <a:lnTo>
                    <a:pt x="318860" y="2077558"/>
                  </a:lnTo>
                  <a:lnTo>
                    <a:pt x="289712" y="2043946"/>
                  </a:lnTo>
                  <a:lnTo>
                    <a:pt x="261760" y="2009298"/>
                  </a:lnTo>
                  <a:lnTo>
                    <a:pt x="235037" y="1973647"/>
                  </a:lnTo>
                  <a:lnTo>
                    <a:pt x="209575" y="1937025"/>
                  </a:lnTo>
                  <a:lnTo>
                    <a:pt x="185406" y="1899465"/>
                  </a:lnTo>
                  <a:lnTo>
                    <a:pt x="162562" y="1860998"/>
                  </a:lnTo>
                  <a:lnTo>
                    <a:pt x="141077" y="1821658"/>
                  </a:lnTo>
                  <a:lnTo>
                    <a:pt x="120981" y="1781475"/>
                  </a:lnTo>
                  <a:lnTo>
                    <a:pt x="102308" y="1740483"/>
                  </a:lnTo>
                  <a:lnTo>
                    <a:pt x="85090" y="1698714"/>
                  </a:lnTo>
                  <a:lnTo>
                    <a:pt x="69358" y="1656199"/>
                  </a:lnTo>
                  <a:lnTo>
                    <a:pt x="55145" y="1612972"/>
                  </a:lnTo>
                  <a:lnTo>
                    <a:pt x="42484" y="1569064"/>
                  </a:lnTo>
                  <a:lnTo>
                    <a:pt x="31406" y="1524508"/>
                  </a:lnTo>
                  <a:lnTo>
                    <a:pt x="21944" y="1479335"/>
                  </a:lnTo>
                  <a:lnTo>
                    <a:pt x="14130" y="1433579"/>
                  </a:lnTo>
                  <a:lnTo>
                    <a:pt x="7996" y="1387272"/>
                  </a:lnTo>
                  <a:lnTo>
                    <a:pt x="3575" y="1340445"/>
                  </a:lnTo>
                  <a:lnTo>
                    <a:pt x="899" y="1293130"/>
                  </a:lnTo>
                  <a:lnTo>
                    <a:pt x="0" y="1245362"/>
                  </a:lnTo>
                  <a:lnTo>
                    <a:pt x="899" y="1197593"/>
                  </a:lnTo>
                  <a:lnTo>
                    <a:pt x="3575" y="1150278"/>
                  </a:lnTo>
                  <a:lnTo>
                    <a:pt x="7996" y="1103451"/>
                  </a:lnTo>
                  <a:lnTo>
                    <a:pt x="14130" y="1057144"/>
                  </a:lnTo>
                  <a:lnTo>
                    <a:pt x="21944" y="1011388"/>
                  </a:lnTo>
                  <a:lnTo>
                    <a:pt x="31406" y="966215"/>
                  </a:lnTo>
                  <a:lnTo>
                    <a:pt x="42484" y="921659"/>
                  </a:lnTo>
                  <a:lnTo>
                    <a:pt x="55145" y="877751"/>
                  </a:lnTo>
                  <a:lnTo>
                    <a:pt x="69358" y="834524"/>
                  </a:lnTo>
                  <a:lnTo>
                    <a:pt x="85090" y="792009"/>
                  </a:lnTo>
                  <a:lnTo>
                    <a:pt x="102308" y="750240"/>
                  </a:lnTo>
                  <a:lnTo>
                    <a:pt x="120981" y="709248"/>
                  </a:lnTo>
                  <a:lnTo>
                    <a:pt x="141077" y="669065"/>
                  </a:lnTo>
                  <a:lnTo>
                    <a:pt x="162562" y="629725"/>
                  </a:lnTo>
                  <a:lnTo>
                    <a:pt x="185406" y="591258"/>
                  </a:lnTo>
                  <a:lnTo>
                    <a:pt x="209575" y="553698"/>
                  </a:lnTo>
                  <a:lnTo>
                    <a:pt x="235037" y="517076"/>
                  </a:lnTo>
                  <a:lnTo>
                    <a:pt x="261760" y="481425"/>
                  </a:lnTo>
                  <a:lnTo>
                    <a:pt x="289712" y="446777"/>
                  </a:lnTo>
                  <a:lnTo>
                    <a:pt x="318860" y="413165"/>
                  </a:lnTo>
                  <a:lnTo>
                    <a:pt x="349173" y="380620"/>
                  </a:lnTo>
                  <a:lnTo>
                    <a:pt x="380618" y="349175"/>
                  </a:lnTo>
                  <a:lnTo>
                    <a:pt x="413163" y="318862"/>
                  </a:lnTo>
                  <a:lnTo>
                    <a:pt x="446775" y="289713"/>
                  </a:lnTo>
                  <a:lnTo>
                    <a:pt x="481423" y="261761"/>
                  </a:lnTo>
                  <a:lnTo>
                    <a:pt x="517073" y="235037"/>
                  </a:lnTo>
                  <a:lnTo>
                    <a:pt x="553695" y="209575"/>
                  </a:lnTo>
                  <a:lnTo>
                    <a:pt x="591254" y="185406"/>
                  </a:lnTo>
                  <a:lnTo>
                    <a:pt x="629721" y="162563"/>
                  </a:lnTo>
                  <a:lnTo>
                    <a:pt x="669061" y="141077"/>
                  </a:lnTo>
                  <a:lnTo>
                    <a:pt x="709243" y="120982"/>
                  </a:lnTo>
                  <a:lnTo>
                    <a:pt x="750235" y="102309"/>
                  </a:lnTo>
                  <a:lnTo>
                    <a:pt x="792004" y="85090"/>
                  </a:lnTo>
                  <a:lnTo>
                    <a:pt x="834518" y="69358"/>
                  </a:lnTo>
                  <a:lnTo>
                    <a:pt x="877744" y="55145"/>
                  </a:lnTo>
                  <a:lnTo>
                    <a:pt x="921652" y="42484"/>
                  </a:lnTo>
                  <a:lnTo>
                    <a:pt x="966207" y="31406"/>
                  </a:lnTo>
                  <a:lnTo>
                    <a:pt x="1011379" y="21944"/>
                  </a:lnTo>
                  <a:lnTo>
                    <a:pt x="1057134" y="14130"/>
                  </a:lnTo>
                  <a:lnTo>
                    <a:pt x="1103441" y="7996"/>
                  </a:lnTo>
                  <a:lnTo>
                    <a:pt x="1150267" y="3575"/>
                  </a:lnTo>
                  <a:lnTo>
                    <a:pt x="1197581" y="899"/>
                  </a:lnTo>
                  <a:lnTo>
                    <a:pt x="1245349" y="0"/>
                  </a:lnTo>
                  <a:lnTo>
                    <a:pt x="1293118" y="899"/>
                  </a:lnTo>
                  <a:lnTo>
                    <a:pt x="1340432" y="3575"/>
                  </a:lnTo>
                  <a:lnTo>
                    <a:pt x="1387259" y="7996"/>
                  </a:lnTo>
                  <a:lnTo>
                    <a:pt x="1433567" y="14130"/>
                  </a:lnTo>
                  <a:lnTo>
                    <a:pt x="1479323" y="21944"/>
                  </a:lnTo>
                  <a:lnTo>
                    <a:pt x="1524495" y="31406"/>
                  </a:lnTo>
                  <a:lnTo>
                    <a:pt x="1569051" y="42484"/>
                  </a:lnTo>
                  <a:lnTo>
                    <a:pt x="1612959" y="55145"/>
                  </a:lnTo>
                  <a:lnTo>
                    <a:pt x="1656186" y="69358"/>
                  </a:lnTo>
                  <a:lnTo>
                    <a:pt x="1698701" y="85090"/>
                  </a:lnTo>
                  <a:lnTo>
                    <a:pt x="1740470" y="102309"/>
                  </a:lnTo>
                  <a:lnTo>
                    <a:pt x="1781462" y="120982"/>
                  </a:lnTo>
                  <a:lnTo>
                    <a:pt x="1821645" y="141077"/>
                  </a:lnTo>
                  <a:lnTo>
                    <a:pt x="1860986" y="162563"/>
                  </a:lnTo>
                  <a:lnTo>
                    <a:pt x="1899452" y="185406"/>
                  </a:lnTo>
                  <a:lnTo>
                    <a:pt x="1937013" y="209575"/>
                  </a:lnTo>
                  <a:lnTo>
                    <a:pt x="1973634" y="235037"/>
                  </a:lnTo>
                  <a:lnTo>
                    <a:pt x="2009285" y="261761"/>
                  </a:lnTo>
                  <a:lnTo>
                    <a:pt x="2043933" y="289713"/>
                  </a:lnTo>
                  <a:lnTo>
                    <a:pt x="2077546" y="318862"/>
                  </a:lnTo>
                  <a:lnTo>
                    <a:pt x="2110090" y="349175"/>
                  </a:lnTo>
                  <a:lnTo>
                    <a:pt x="2141536" y="380620"/>
                  </a:lnTo>
                  <a:lnTo>
                    <a:pt x="2171849" y="413165"/>
                  </a:lnTo>
                  <a:lnTo>
                    <a:pt x="2200997" y="446777"/>
                  </a:lnTo>
                  <a:lnTo>
                    <a:pt x="2228949" y="481425"/>
                  </a:lnTo>
                  <a:lnTo>
                    <a:pt x="2255673" y="517076"/>
                  </a:lnTo>
                  <a:lnTo>
                    <a:pt x="2281135" y="553698"/>
                  </a:lnTo>
                  <a:lnTo>
                    <a:pt x="2305304" y="591258"/>
                  </a:lnTo>
                  <a:lnTo>
                    <a:pt x="2328147" y="629725"/>
                  </a:lnTo>
                  <a:lnTo>
                    <a:pt x="2349633" y="669065"/>
                  </a:lnTo>
                  <a:lnTo>
                    <a:pt x="2369729" y="709248"/>
                  </a:lnTo>
                  <a:lnTo>
                    <a:pt x="2388402" y="750240"/>
                  </a:lnTo>
                  <a:lnTo>
                    <a:pt x="2405620" y="792009"/>
                  </a:lnTo>
                  <a:lnTo>
                    <a:pt x="2421352" y="834524"/>
                  </a:lnTo>
                  <a:lnTo>
                    <a:pt x="2435565" y="877751"/>
                  </a:lnTo>
                  <a:lnTo>
                    <a:pt x="2448226" y="921659"/>
                  </a:lnTo>
                  <a:lnTo>
                    <a:pt x="2459304" y="966215"/>
                  </a:lnTo>
                  <a:lnTo>
                    <a:pt x="2468766" y="1011388"/>
                  </a:lnTo>
                  <a:lnTo>
                    <a:pt x="2476580" y="1057144"/>
                  </a:lnTo>
                  <a:lnTo>
                    <a:pt x="2482714" y="1103451"/>
                  </a:lnTo>
                  <a:lnTo>
                    <a:pt x="2487135" y="1150278"/>
                  </a:lnTo>
                  <a:lnTo>
                    <a:pt x="2489812" y="1197593"/>
                  </a:lnTo>
                  <a:lnTo>
                    <a:pt x="2490711" y="1245362"/>
                  </a:lnTo>
                  <a:close/>
                </a:path>
              </a:pathLst>
            </a:custGeom>
            <a:ln w="28295">
              <a:solidFill>
                <a:srgbClr val="221714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310676" y="10430853"/>
              <a:ext cx="358228" cy="113919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700582" y="10435607"/>
              <a:ext cx="82880" cy="103809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803220" y="10431335"/>
              <a:ext cx="223570" cy="111723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048505" y="10437071"/>
              <a:ext cx="93954" cy="103314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177781" y="10434144"/>
              <a:ext cx="79336" cy="108559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286373" y="10427341"/>
              <a:ext cx="236509" cy="117546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542621" y="10434144"/>
              <a:ext cx="79336" cy="108559"/>
            </a:xfrm>
            <a:prstGeom prst="rect">
              <a:avLst/>
            </a:prstGeom>
          </p:spPr>
        </p:pic>
        <p:sp>
          <p:nvSpPr>
            <p:cNvPr id="15" name="object 15" descr=""/>
            <p:cNvSpPr/>
            <p:nvPr/>
          </p:nvSpPr>
          <p:spPr>
            <a:xfrm>
              <a:off x="8017764" y="11003090"/>
              <a:ext cx="113030" cy="234315"/>
            </a:xfrm>
            <a:custGeom>
              <a:avLst/>
              <a:gdLst/>
              <a:ahLst/>
              <a:cxnLst/>
              <a:rect l="l" t="t" r="r" b="b"/>
              <a:pathLst>
                <a:path w="113029" h="234315">
                  <a:moveTo>
                    <a:pt x="112687" y="0"/>
                  </a:moveTo>
                  <a:lnTo>
                    <a:pt x="0" y="0"/>
                  </a:lnTo>
                  <a:lnTo>
                    <a:pt x="0" y="234035"/>
                  </a:lnTo>
                  <a:lnTo>
                    <a:pt x="112687" y="234035"/>
                  </a:lnTo>
                  <a:lnTo>
                    <a:pt x="112687" y="0"/>
                  </a:lnTo>
                  <a:close/>
                </a:path>
              </a:pathLst>
            </a:custGeom>
            <a:solidFill>
              <a:srgbClr val="D4161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8017764" y="11003090"/>
              <a:ext cx="113030" cy="234315"/>
            </a:xfrm>
            <a:custGeom>
              <a:avLst/>
              <a:gdLst/>
              <a:ahLst/>
              <a:cxnLst/>
              <a:rect l="l" t="t" r="r" b="b"/>
              <a:pathLst>
                <a:path w="113029" h="234315">
                  <a:moveTo>
                    <a:pt x="112687" y="234035"/>
                  </a:moveTo>
                  <a:lnTo>
                    <a:pt x="0" y="234035"/>
                  </a:lnTo>
                  <a:lnTo>
                    <a:pt x="0" y="0"/>
                  </a:lnTo>
                  <a:lnTo>
                    <a:pt x="112687" y="0"/>
                  </a:lnTo>
                  <a:lnTo>
                    <a:pt x="112687" y="234035"/>
                  </a:lnTo>
                  <a:close/>
                </a:path>
              </a:pathLst>
            </a:custGeom>
            <a:ln w="839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8130438" y="11003090"/>
              <a:ext cx="113030" cy="234315"/>
            </a:xfrm>
            <a:custGeom>
              <a:avLst/>
              <a:gdLst/>
              <a:ahLst/>
              <a:cxnLst/>
              <a:rect l="l" t="t" r="r" b="b"/>
              <a:pathLst>
                <a:path w="113029" h="234315">
                  <a:moveTo>
                    <a:pt x="112699" y="0"/>
                  </a:moveTo>
                  <a:lnTo>
                    <a:pt x="0" y="0"/>
                  </a:lnTo>
                  <a:lnTo>
                    <a:pt x="0" y="234035"/>
                  </a:lnTo>
                  <a:lnTo>
                    <a:pt x="112699" y="234035"/>
                  </a:lnTo>
                  <a:lnTo>
                    <a:pt x="112699" y="0"/>
                  </a:lnTo>
                  <a:close/>
                </a:path>
              </a:pathLst>
            </a:custGeom>
            <a:solidFill>
              <a:srgbClr val="CEA11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8130438" y="11003090"/>
              <a:ext cx="113030" cy="234315"/>
            </a:xfrm>
            <a:custGeom>
              <a:avLst/>
              <a:gdLst/>
              <a:ahLst/>
              <a:cxnLst/>
              <a:rect l="l" t="t" r="r" b="b"/>
              <a:pathLst>
                <a:path w="113029" h="234315">
                  <a:moveTo>
                    <a:pt x="112699" y="234035"/>
                  </a:moveTo>
                  <a:lnTo>
                    <a:pt x="0" y="234035"/>
                  </a:lnTo>
                  <a:lnTo>
                    <a:pt x="0" y="0"/>
                  </a:lnTo>
                  <a:lnTo>
                    <a:pt x="112699" y="0"/>
                  </a:lnTo>
                  <a:lnTo>
                    <a:pt x="112699" y="234035"/>
                  </a:lnTo>
                  <a:close/>
                </a:path>
              </a:pathLst>
            </a:custGeom>
            <a:ln w="839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8243151" y="11003090"/>
              <a:ext cx="113030" cy="234315"/>
            </a:xfrm>
            <a:custGeom>
              <a:avLst/>
              <a:gdLst/>
              <a:ahLst/>
              <a:cxnLst/>
              <a:rect l="l" t="t" r="r" b="b"/>
              <a:pathLst>
                <a:path w="113029" h="234315">
                  <a:moveTo>
                    <a:pt x="112687" y="0"/>
                  </a:moveTo>
                  <a:lnTo>
                    <a:pt x="0" y="0"/>
                  </a:lnTo>
                  <a:lnTo>
                    <a:pt x="0" y="234035"/>
                  </a:lnTo>
                  <a:lnTo>
                    <a:pt x="112687" y="234035"/>
                  </a:lnTo>
                  <a:lnTo>
                    <a:pt x="112687" y="0"/>
                  </a:lnTo>
                  <a:close/>
                </a:path>
              </a:pathLst>
            </a:custGeom>
            <a:solidFill>
              <a:srgbClr val="13903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8243151" y="11003090"/>
              <a:ext cx="113030" cy="234315"/>
            </a:xfrm>
            <a:custGeom>
              <a:avLst/>
              <a:gdLst/>
              <a:ahLst/>
              <a:cxnLst/>
              <a:rect l="l" t="t" r="r" b="b"/>
              <a:pathLst>
                <a:path w="113029" h="234315">
                  <a:moveTo>
                    <a:pt x="112687" y="234035"/>
                  </a:moveTo>
                  <a:lnTo>
                    <a:pt x="0" y="234035"/>
                  </a:lnTo>
                  <a:lnTo>
                    <a:pt x="0" y="0"/>
                  </a:lnTo>
                  <a:lnTo>
                    <a:pt x="112687" y="0"/>
                  </a:lnTo>
                  <a:lnTo>
                    <a:pt x="112687" y="234035"/>
                  </a:lnTo>
                  <a:close/>
                </a:path>
              </a:pathLst>
            </a:custGeom>
            <a:ln w="839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8355825" y="11003090"/>
              <a:ext cx="113030" cy="234315"/>
            </a:xfrm>
            <a:custGeom>
              <a:avLst/>
              <a:gdLst/>
              <a:ahLst/>
              <a:cxnLst/>
              <a:rect l="l" t="t" r="r" b="b"/>
              <a:pathLst>
                <a:path w="113029" h="234315">
                  <a:moveTo>
                    <a:pt x="112699" y="0"/>
                  </a:moveTo>
                  <a:lnTo>
                    <a:pt x="0" y="0"/>
                  </a:lnTo>
                  <a:lnTo>
                    <a:pt x="0" y="234035"/>
                  </a:lnTo>
                  <a:lnTo>
                    <a:pt x="112699" y="234035"/>
                  </a:lnTo>
                  <a:lnTo>
                    <a:pt x="112699" y="0"/>
                  </a:lnTo>
                  <a:close/>
                </a:path>
              </a:pathLst>
            </a:custGeom>
            <a:solidFill>
              <a:srgbClr val="B91B2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8355825" y="11003090"/>
              <a:ext cx="113030" cy="234315"/>
            </a:xfrm>
            <a:custGeom>
              <a:avLst/>
              <a:gdLst/>
              <a:ahLst/>
              <a:cxnLst/>
              <a:rect l="l" t="t" r="r" b="b"/>
              <a:pathLst>
                <a:path w="113029" h="234315">
                  <a:moveTo>
                    <a:pt x="112699" y="234035"/>
                  </a:moveTo>
                  <a:lnTo>
                    <a:pt x="0" y="234035"/>
                  </a:lnTo>
                  <a:lnTo>
                    <a:pt x="0" y="0"/>
                  </a:lnTo>
                  <a:lnTo>
                    <a:pt x="112699" y="0"/>
                  </a:lnTo>
                  <a:lnTo>
                    <a:pt x="112699" y="234035"/>
                  </a:lnTo>
                  <a:close/>
                </a:path>
              </a:pathLst>
            </a:custGeom>
            <a:ln w="839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8468538" y="11003090"/>
              <a:ext cx="113030" cy="234315"/>
            </a:xfrm>
            <a:custGeom>
              <a:avLst/>
              <a:gdLst/>
              <a:ahLst/>
              <a:cxnLst/>
              <a:rect l="l" t="t" r="r" b="b"/>
              <a:pathLst>
                <a:path w="113029" h="234315">
                  <a:moveTo>
                    <a:pt x="112687" y="0"/>
                  </a:moveTo>
                  <a:lnTo>
                    <a:pt x="0" y="0"/>
                  </a:lnTo>
                  <a:lnTo>
                    <a:pt x="0" y="234035"/>
                  </a:lnTo>
                  <a:lnTo>
                    <a:pt x="112687" y="234035"/>
                  </a:lnTo>
                  <a:lnTo>
                    <a:pt x="112687" y="0"/>
                  </a:lnTo>
                  <a:close/>
                </a:path>
              </a:pathLst>
            </a:custGeom>
            <a:solidFill>
              <a:srgbClr val="DB391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8468538" y="11003090"/>
              <a:ext cx="113030" cy="234315"/>
            </a:xfrm>
            <a:custGeom>
              <a:avLst/>
              <a:gdLst/>
              <a:ahLst/>
              <a:cxnLst/>
              <a:rect l="l" t="t" r="r" b="b"/>
              <a:pathLst>
                <a:path w="113029" h="234315">
                  <a:moveTo>
                    <a:pt x="112687" y="234035"/>
                  </a:moveTo>
                  <a:lnTo>
                    <a:pt x="0" y="234035"/>
                  </a:lnTo>
                  <a:lnTo>
                    <a:pt x="0" y="0"/>
                  </a:lnTo>
                  <a:lnTo>
                    <a:pt x="112687" y="0"/>
                  </a:lnTo>
                  <a:lnTo>
                    <a:pt x="112687" y="234035"/>
                  </a:lnTo>
                  <a:close/>
                </a:path>
              </a:pathLst>
            </a:custGeom>
            <a:ln w="839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8581225" y="11003090"/>
              <a:ext cx="113030" cy="234315"/>
            </a:xfrm>
            <a:custGeom>
              <a:avLst/>
              <a:gdLst/>
              <a:ahLst/>
              <a:cxnLst/>
              <a:rect l="l" t="t" r="r" b="b"/>
              <a:pathLst>
                <a:path w="113029" h="234315">
                  <a:moveTo>
                    <a:pt x="112687" y="0"/>
                  </a:moveTo>
                  <a:lnTo>
                    <a:pt x="0" y="0"/>
                  </a:lnTo>
                  <a:lnTo>
                    <a:pt x="0" y="234035"/>
                  </a:lnTo>
                  <a:lnTo>
                    <a:pt x="112687" y="234035"/>
                  </a:lnTo>
                  <a:lnTo>
                    <a:pt x="112687" y="0"/>
                  </a:lnTo>
                  <a:close/>
                </a:path>
              </a:pathLst>
            </a:custGeom>
            <a:solidFill>
              <a:srgbClr val="189CC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8581225" y="11003090"/>
              <a:ext cx="113030" cy="234315"/>
            </a:xfrm>
            <a:custGeom>
              <a:avLst/>
              <a:gdLst/>
              <a:ahLst/>
              <a:cxnLst/>
              <a:rect l="l" t="t" r="r" b="b"/>
              <a:pathLst>
                <a:path w="113029" h="234315">
                  <a:moveTo>
                    <a:pt x="112687" y="234035"/>
                  </a:moveTo>
                  <a:lnTo>
                    <a:pt x="0" y="234035"/>
                  </a:lnTo>
                  <a:lnTo>
                    <a:pt x="0" y="0"/>
                  </a:lnTo>
                  <a:lnTo>
                    <a:pt x="112687" y="0"/>
                  </a:lnTo>
                  <a:lnTo>
                    <a:pt x="112687" y="234035"/>
                  </a:lnTo>
                  <a:close/>
                </a:path>
              </a:pathLst>
            </a:custGeom>
            <a:ln w="839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8693911" y="11003090"/>
              <a:ext cx="113030" cy="234315"/>
            </a:xfrm>
            <a:custGeom>
              <a:avLst/>
              <a:gdLst/>
              <a:ahLst/>
              <a:cxnLst/>
              <a:rect l="l" t="t" r="r" b="b"/>
              <a:pathLst>
                <a:path w="113029" h="234315">
                  <a:moveTo>
                    <a:pt x="112699" y="0"/>
                  </a:moveTo>
                  <a:lnTo>
                    <a:pt x="0" y="0"/>
                  </a:lnTo>
                  <a:lnTo>
                    <a:pt x="0" y="234035"/>
                  </a:lnTo>
                  <a:lnTo>
                    <a:pt x="112699" y="234035"/>
                  </a:lnTo>
                  <a:lnTo>
                    <a:pt x="112699" y="0"/>
                  </a:lnTo>
                  <a:close/>
                </a:path>
              </a:pathLst>
            </a:custGeom>
            <a:solidFill>
              <a:srgbClr val="EFB61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8693911" y="11003090"/>
              <a:ext cx="113030" cy="234315"/>
            </a:xfrm>
            <a:custGeom>
              <a:avLst/>
              <a:gdLst/>
              <a:ahLst/>
              <a:cxnLst/>
              <a:rect l="l" t="t" r="r" b="b"/>
              <a:pathLst>
                <a:path w="113029" h="234315">
                  <a:moveTo>
                    <a:pt x="112699" y="234035"/>
                  </a:moveTo>
                  <a:lnTo>
                    <a:pt x="0" y="234035"/>
                  </a:lnTo>
                  <a:lnTo>
                    <a:pt x="0" y="0"/>
                  </a:lnTo>
                  <a:lnTo>
                    <a:pt x="112699" y="0"/>
                  </a:lnTo>
                  <a:lnTo>
                    <a:pt x="112699" y="234035"/>
                  </a:lnTo>
                  <a:close/>
                </a:path>
              </a:pathLst>
            </a:custGeom>
            <a:ln w="839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 descr=""/>
            <p:cNvSpPr/>
            <p:nvPr/>
          </p:nvSpPr>
          <p:spPr>
            <a:xfrm>
              <a:off x="8806612" y="11003090"/>
              <a:ext cx="113030" cy="234315"/>
            </a:xfrm>
            <a:custGeom>
              <a:avLst/>
              <a:gdLst/>
              <a:ahLst/>
              <a:cxnLst/>
              <a:rect l="l" t="t" r="r" b="b"/>
              <a:pathLst>
                <a:path w="113029" h="234315">
                  <a:moveTo>
                    <a:pt x="112687" y="0"/>
                  </a:moveTo>
                  <a:lnTo>
                    <a:pt x="0" y="0"/>
                  </a:lnTo>
                  <a:lnTo>
                    <a:pt x="0" y="234035"/>
                  </a:lnTo>
                  <a:lnTo>
                    <a:pt x="112687" y="234035"/>
                  </a:lnTo>
                  <a:lnTo>
                    <a:pt x="112687" y="0"/>
                  </a:lnTo>
                  <a:close/>
                </a:path>
              </a:pathLst>
            </a:custGeom>
            <a:solidFill>
              <a:srgbClr val="911D3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 descr=""/>
            <p:cNvSpPr/>
            <p:nvPr/>
          </p:nvSpPr>
          <p:spPr>
            <a:xfrm>
              <a:off x="8806612" y="11003090"/>
              <a:ext cx="113030" cy="234315"/>
            </a:xfrm>
            <a:custGeom>
              <a:avLst/>
              <a:gdLst/>
              <a:ahLst/>
              <a:cxnLst/>
              <a:rect l="l" t="t" r="r" b="b"/>
              <a:pathLst>
                <a:path w="113029" h="234315">
                  <a:moveTo>
                    <a:pt x="112687" y="234035"/>
                  </a:moveTo>
                  <a:lnTo>
                    <a:pt x="0" y="234035"/>
                  </a:lnTo>
                  <a:lnTo>
                    <a:pt x="0" y="0"/>
                  </a:lnTo>
                  <a:lnTo>
                    <a:pt x="112687" y="0"/>
                  </a:lnTo>
                  <a:lnTo>
                    <a:pt x="112687" y="234035"/>
                  </a:lnTo>
                  <a:close/>
                </a:path>
              </a:pathLst>
            </a:custGeom>
            <a:ln w="839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 descr=""/>
            <p:cNvSpPr/>
            <p:nvPr/>
          </p:nvSpPr>
          <p:spPr>
            <a:xfrm>
              <a:off x="8919298" y="11003090"/>
              <a:ext cx="113030" cy="234315"/>
            </a:xfrm>
            <a:custGeom>
              <a:avLst/>
              <a:gdLst/>
              <a:ahLst/>
              <a:cxnLst/>
              <a:rect l="l" t="t" r="r" b="b"/>
              <a:pathLst>
                <a:path w="113029" h="234315">
                  <a:moveTo>
                    <a:pt x="112699" y="0"/>
                  </a:moveTo>
                  <a:lnTo>
                    <a:pt x="0" y="0"/>
                  </a:lnTo>
                  <a:lnTo>
                    <a:pt x="0" y="234035"/>
                  </a:lnTo>
                  <a:lnTo>
                    <a:pt x="112699" y="234035"/>
                  </a:lnTo>
                  <a:lnTo>
                    <a:pt x="112699" y="0"/>
                  </a:lnTo>
                  <a:close/>
                </a:path>
              </a:pathLst>
            </a:custGeom>
            <a:solidFill>
              <a:srgbClr val="E1681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 descr=""/>
            <p:cNvSpPr/>
            <p:nvPr/>
          </p:nvSpPr>
          <p:spPr>
            <a:xfrm>
              <a:off x="8919298" y="11003090"/>
              <a:ext cx="113030" cy="234315"/>
            </a:xfrm>
            <a:custGeom>
              <a:avLst/>
              <a:gdLst/>
              <a:ahLst/>
              <a:cxnLst/>
              <a:rect l="l" t="t" r="r" b="b"/>
              <a:pathLst>
                <a:path w="113029" h="234315">
                  <a:moveTo>
                    <a:pt x="112699" y="234035"/>
                  </a:moveTo>
                  <a:lnTo>
                    <a:pt x="0" y="234035"/>
                  </a:lnTo>
                  <a:lnTo>
                    <a:pt x="0" y="0"/>
                  </a:lnTo>
                  <a:lnTo>
                    <a:pt x="112699" y="0"/>
                  </a:lnTo>
                  <a:lnTo>
                    <a:pt x="112699" y="234035"/>
                  </a:lnTo>
                  <a:close/>
                </a:path>
              </a:pathLst>
            </a:custGeom>
            <a:ln w="839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 descr=""/>
            <p:cNvSpPr/>
            <p:nvPr/>
          </p:nvSpPr>
          <p:spPr>
            <a:xfrm>
              <a:off x="9031999" y="11003090"/>
              <a:ext cx="113030" cy="234315"/>
            </a:xfrm>
            <a:custGeom>
              <a:avLst/>
              <a:gdLst/>
              <a:ahLst/>
              <a:cxnLst/>
              <a:rect l="l" t="t" r="r" b="b"/>
              <a:pathLst>
                <a:path w="113029" h="234315">
                  <a:moveTo>
                    <a:pt x="112687" y="0"/>
                  </a:moveTo>
                  <a:lnTo>
                    <a:pt x="0" y="0"/>
                  </a:lnTo>
                  <a:lnTo>
                    <a:pt x="0" y="234035"/>
                  </a:lnTo>
                  <a:lnTo>
                    <a:pt x="112687" y="234035"/>
                  </a:lnTo>
                  <a:lnTo>
                    <a:pt x="112687" y="0"/>
                  </a:lnTo>
                  <a:close/>
                </a:path>
              </a:pathLst>
            </a:custGeom>
            <a:solidFill>
              <a:srgbClr val="CC12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 descr=""/>
            <p:cNvSpPr/>
            <p:nvPr/>
          </p:nvSpPr>
          <p:spPr>
            <a:xfrm>
              <a:off x="9031999" y="11003090"/>
              <a:ext cx="113030" cy="234315"/>
            </a:xfrm>
            <a:custGeom>
              <a:avLst/>
              <a:gdLst/>
              <a:ahLst/>
              <a:cxnLst/>
              <a:rect l="l" t="t" r="r" b="b"/>
              <a:pathLst>
                <a:path w="113029" h="234315">
                  <a:moveTo>
                    <a:pt x="112687" y="234035"/>
                  </a:moveTo>
                  <a:lnTo>
                    <a:pt x="0" y="234035"/>
                  </a:lnTo>
                  <a:lnTo>
                    <a:pt x="0" y="0"/>
                  </a:lnTo>
                  <a:lnTo>
                    <a:pt x="112687" y="0"/>
                  </a:lnTo>
                  <a:lnTo>
                    <a:pt x="112687" y="234035"/>
                  </a:lnTo>
                  <a:close/>
                </a:path>
              </a:pathLst>
            </a:custGeom>
            <a:ln w="839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 descr=""/>
            <p:cNvSpPr/>
            <p:nvPr/>
          </p:nvSpPr>
          <p:spPr>
            <a:xfrm>
              <a:off x="9144686" y="11003090"/>
              <a:ext cx="113030" cy="234315"/>
            </a:xfrm>
            <a:custGeom>
              <a:avLst/>
              <a:gdLst/>
              <a:ahLst/>
              <a:cxnLst/>
              <a:rect l="l" t="t" r="r" b="b"/>
              <a:pathLst>
                <a:path w="113029" h="234315">
                  <a:moveTo>
                    <a:pt x="112699" y="0"/>
                  </a:moveTo>
                  <a:lnTo>
                    <a:pt x="0" y="0"/>
                  </a:lnTo>
                  <a:lnTo>
                    <a:pt x="0" y="234035"/>
                  </a:lnTo>
                  <a:lnTo>
                    <a:pt x="112699" y="234035"/>
                  </a:lnTo>
                  <a:lnTo>
                    <a:pt x="112699" y="0"/>
                  </a:lnTo>
                  <a:close/>
                </a:path>
              </a:pathLst>
            </a:custGeom>
            <a:solidFill>
              <a:srgbClr val="EA9B1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 descr=""/>
            <p:cNvSpPr/>
            <p:nvPr/>
          </p:nvSpPr>
          <p:spPr>
            <a:xfrm>
              <a:off x="9144686" y="11003090"/>
              <a:ext cx="113030" cy="234315"/>
            </a:xfrm>
            <a:custGeom>
              <a:avLst/>
              <a:gdLst/>
              <a:ahLst/>
              <a:cxnLst/>
              <a:rect l="l" t="t" r="r" b="b"/>
              <a:pathLst>
                <a:path w="113029" h="234315">
                  <a:moveTo>
                    <a:pt x="112699" y="234035"/>
                  </a:moveTo>
                  <a:lnTo>
                    <a:pt x="0" y="234035"/>
                  </a:lnTo>
                  <a:lnTo>
                    <a:pt x="0" y="0"/>
                  </a:lnTo>
                  <a:lnTo>
                    <a:pt x="112699" y="0"/>
                  </a:lnTo>
                  <a:lnTo>
                    <a:pt x="112699" y="234035"/>
                  </a:lnTo>
                  <a:close/>
                </a:path>
              </a:pathLst>
            </a:custGeom>
            <a:ln w="839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 descr=""/>
            <p:cNvSpPr/>
            <p:nvPr/>
          </p:nvSpPr>
          <p:spPr>
            <a:xfrm>
              <a:off x="9257385" y="11003090"/>
              <a:ext cx="113030" cy="234315"/>
            </a:xfrm>
            <a:custGeom>
              <a:avLst/>
              <a:gdLst/>
              <a:ahLst/>
              <a:cxnLst/>
              <a:rect l="l" t="t" r="r" b="b"/>
              <a:pathLst>
                <a:path w="113029" h="234315">
                  <a:moveTo>
                    <a:pt x="112687" y="0"/>
                  </a:moveTo>
                  <a:lnTo>
                    <a:pt x="0" y="0"/>
                  </a:lnTo>
                  <a:lnTo>
                    <a:pt x="0" y="234035"/>
                  </a:lnTo>
                  <a:lnTo>
                    <a:pt x="112687" y="234035"/>
                  </a:lnTo>
                  <a:lnTo>
                    <a:pt x="112687" y="0"/>
                  </a:lnTo>
                  <a:close/>
                </a:path>
              </a:pathLst>
            </a:custGeom>
            <a:solidFill>
              <a:srgbClr val="CA8E0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 descr=""/>
            <p:cNvSpPr/>
            <p:nvPr/>
          </p:nvSpPr>
          <p:spPr>
            <a:xfrm>
              <a:off x="9257385" y="11003090"/>
              <a:ext cx="113030" cy="234315"/>
            </a:xfrm>
            <a:custGeom>
              <a:avLst/>
              <a:gdLst/>
              <a:ahLst/>
              <a:cxnLst/>
              <a:rect l="l" t="t" r="r" b="b"/>
              <a:pathLst>
                <a:path w="113029" h="234315">
                  <a:moveTo>
                    <a:pt x="112687" y="234035"/>
                  </a:moveTo>
                  <a:lnTo>
                    <a:pt x="0" y="234035"/>
                  </a:lnTo>
                  <a:lnTo>
                    <a:pt x="0" y="0"/>
                  </a:lnTo>
                  <a:lnTo>
                    <a:pt x="112687" y="0"/>
                  </a:lnTo>
                  <a:lnTo>
                    <a:pt x="112687" y="234035"/>
                  </a:lnTo>
                  <a:close/>
                </a:path>
              </a:pathLst>
            </a:custGeom>
            <a:ln w="839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 descr=""/>
            <p:cNvSpPr/>
            <p:nvPr/>
          </p:nvSpPr>
          <p:spPr>
            <a:xfrm>
              <a:off x="9370073" y="11003090"/>
              <a:ext cx="113030" cy="234315"/>
            </a:xfrm>
            <a:custGeom>
              <a:avLst/>
              <a:gdLst/>
              <a:ahLst/>
              <a:cxnLst/>
              <a:rect l="l" t="t" r="r" b="b"/>
              <a:pathLst>
                <a:path w="113029" h="234315">
                  <a:moveTo>
                    <a:pt x="112699" y="0"/>
                  </a:moveTo>
                  <a:lnTo>
                    <a:pt x="0" y="0"/>
                  </a:lnTo>
                  <a:lnTo>
                    <a:pt x="0" y="234035"/>
                  </a:lnTo>
                  <a:lnTo>
                    <a:pt x="112699" y="234035"/>
                  </a:lnTo>
                  <a:lnTo>
                    <a:pt x="112699" y="0"/>
                  </a:lnTo>
                  <a:close/>
                </a:path>
              </a:pathLst>
            </a:custGeom>
            <a:solidFill>
              <a:srgbClr val="3E763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 descr=""/>
            <p:cNvSpPr/>
            <p:nvPr/>
          </p:nvSpPr>
          <p:spPr>
            <a:xfrm>
              <a:off x="9370073" y="11003090"/>
              <a:ext cx="113030" cy="234315"/>
            </a:xfrm>
            <a:custGeom>
              <a:avLst/>
              <a:gdLst/>
              <a:ahLst/>
              <a:cxnLst/>
              <a:rect l="l" t="t" r="r" b="b"/>
              <a:pathLst>
                <a:path w="113029" h="234315">
                  <a:moveTo>
                    <a:pt x="112699" y="234035"/>
                  </a:moveTo>
                  <a:lnTo>
                    <a:pt x="0" y="234035"/>
                  </a:lnTo>
                  <a:lnTo>
                    <a:pt x="0" y="0"/>
                  </a:lnTo>
                  <a:lnTo>
                    <a:pt x="112699" y="0"/>
                  </a:lnTo>
                  <a:lnTo>
                    <a:pt x="112699" y="234035"/>
                  </a:lnTo>
                  <a:close/>
                </a:path>
              </a:pathLst>
            </a:custGeom>
            <a:ln w="839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 descr=""/>
            <p:cNvSpPr/>
            <p:nvPr/>
          </p:nvSpPr>
          <p:spPr>
            <a:xfrm>
              <a:off x="9482772" y="11003090"/>
              <a:ext cx="113030" cy="234315"/>
            </a:xfrm>
            <a:custGeom>
              <a:avLst/>
              <a:gdLst/>
              <a:ahLst/>
              <a:cxnLst/>
              <a:rect l="l" t="t" r="r" b="b"/>
              <a:pathLst>
                <a:path w="113029" h="234315">
                  <a:moveTo>
                    <a:pt x="112687" y="0"/>
                  </a:moveTo>
                  <a:lnTo>
                    <a:pt x="0" y="0"/>
                  </a:lnTo>
                  <a:lnTo>
                    <a:pt x="0" y="234035"/>
                  </a:lnTo>
                  <a:lnTo>
                    <a:pt x="112687" y="234035"/>
                  </a:lnTo>
                  <a:lnTo>
                    <a:pt x="112687" y="0"/>
                  </a:lnTo>
                  <a:close/>
                </a:path>
              </a:pathLst>
            </a:custGeom>
            <a:solidFill>
              <a:srgbClr val="0B6DA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 descr=""/>
            <p:cNvSpPr/>
            <p:nvPr/>
          </p:nvSpPr>
          <p:spPr>
            <a:xfrm>
              <a:off x="9482772" y="11003090"/>
              <a:ext cx="113030" cy="234315"/>
            </a:xfrm>
            <a:custGeom>
              <a:avLst/>
              <a:gdLst/>
              <a:ahLst/>
              <a:cxnLst/>
              <a:rect l="l" t="t" r="r" b="b"/>
              <a:pathLst>
                <a:path w="113029" h="234315">
                  <a:moveTo>
                    <a:pt x="112687" y="234035"/>
                  </a:moveTo>
                  <a:lnTo>
                    <a:pt x="0" y="234035"/>
                  </a:lnTo>
                  <a:lnTo>
                    <a:pt x="0" y="0"/>
                  </a:lnTo>
                  <a:lnTo>
                    <a:pt x="112687" y="0"/>
                  </a:lnTo>
                  <a:lnTo>
                    <a:pt x="112687" y="234035"/>
                  </a:lnTo>
                  <a:close/>
                </a:path>
              </a:pathLst>
            </a:custGeom>
            <a:ln w="839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 descr=""/>
            <p:cNvSpPr/>
            <p:nvPr/>
          </p:nvSpPr>
          <p:spPr>
            <a:xfrm>
              <a:off x="9595459" y="11003090"/>
              <a:ext cx="113030" cy="234315"/>
            </a:xfrm>
            <a:custGeom>
              <a:avLst/>
              <a:gdLst/>
              <a:ahLst/>
              <a:cxnLst/>
              <a:rect l="l" t="t" r="r" b="b"/>
              <a:pathLst>
                <a:path w="113029" h="234315">
                  <a:moveTo>
                    <a:pt x="112699" y="0"/>
                  </a:moveTo>
                  <a:lnTo>
                    <a:pt x="0" y="0"/>
                  </a:lnTo>
                  <a:lnTo>
                    <a:pt x="0" y="234035"/>
                  </a:lnTo>
                  <a:lnTo>
                    <a:pt x="112699" y="234035"/>
                  </a:lnTo>
                  <a:lnTo>
                    <a:pt x="112699" y="0"/>
                  </a:lnTo>
                  <a:close/>
                </a:path>
              </a:pathLst>
            </a:custGeom>
            <a:solidFill>
              <a:srgbClr val="2E9F3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 descr=""/>
            <p:cNvSpPr/>
            <p:nvPr/>
          </p:nvSpPr>
          <p:spPr>
            <a:xfrm>
              <a:off x="9595459" y="11003090"/>
              <a:ext cx="113030" cy="234315"/>
            </a:xfrm>
            <a:custGeom>
              <a:avLst/>
              <a:gdLst/>
              <a:ahLst/>
              <a:cxnLst/>
              <a:rect l="l" t="t" r="r" b="b"/>
              <a:pathLst>
                <a:path w="113029" h="234315">
                  <a:moveTo>
                    <a:pt x="112699" y="234035"/>
                  </a:moveTo>
                  <a:lnTo>
                    <a:pt x="0" y="234035"/>
                  </a:lnTo>
                  <a:lnTo>
                    <a:pt x="0" y="0"/>
                  </a:lnTo>
                  <a:lnTo>
                    <a:pt x="112699" y="0"/>
                  </a:lnTo>
                  <a:lnTo>
                    <a:pt x="112699" y="234035"/>
                  </a:lnTo>
                  <a:close/>
                </a:path>
              </a:pathLst>
            </a:custGeom>
            <a:ln w="839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 descr=""/>
            <p:cNvSpPr/>
            <p:nvPr/>
          </p:nvSpPr>
          <p:spPr>
            <a:xfrm>
              <a:off x="9708159" y="11003090"/>
              <a:ext cx="113030" cy="234315"/>
            </a:xfrm>
            <a:custGeom>
              <a:avLst/>
              <a:gdLst/>
              <a:ahLst/>
              <a:cxnLst/>
              <a:rect l="l" t="t" r="r" b="b"/>
              <a:pathLst>
                <a:path w="113029" h="234315">
                  <a:moveTo>
                    <a:pt x="112687" y="0"/>
                  </a:moveTo>
                  <a:lnTo>
                    <a:pt x="0" y="0"/>
                  </a:lnTo>
                  <a:lnTo>
                    <a:pt x="0" y="234035"/>
                  </a:lnTo>
                  <a:lnTo>
                    <a:pt x="112687" y="234035"/>
                  </a:lnTo>
                  <a:lnTo>
                    <a:pt x="112687" y="0"/>
                  </a:lnTo>
                  <a:close/>
                </a:path>
              </a:pathLst>
            </a:custGeom>
            <a:solidFill>
              <a:srgbClr val="00488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 descr=""/>
            <p:cNvSpPr/>
            <p:nvPr/>
          </p:nvSpPr>
          <p:spPr>
            <a:xfrm>
              <a:off x="9708159" y="11003090"/>
              <a:ext cx="113030" cy="234315"/>
            </a:xfrm>
            <a:custGeom>
              <a:avLst/>
              <a:gdLst/>
              <a:ahLst/>
              <a:cxnLst/>
              <a:rect l="l" t="t" r="r" b="b"/>
              <a:pathLst>
                <a:path w="113029" h="234315">
                  <a:moveTo>
                    <a:pt x="112687" y="234035"/>
                  </a:moveTo>
                  <a:lnTo>
                    <a:pt x="0" y="234035"/>
                  </a:lnTo>
                  <a:lnTo>
                    <a:pt x="0" y="0"/>
                  </a:lnTo>
                  <a:lnTo>
                    <a:pt x="112687" y="0"/>
                  </a:lnTo>
                  <a:lnTo>
                    <a:pt x="112687" y="234035"/>
                  </a:lnTo>
                  <a:close/>
                </a:path>
              </a:pathLst>
            </a:custGeom>
            <a:ln w="839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 descr=""/>
            <p:cNvSpPr/>
            <p:nvPr/>
          </p:nvSpPr>
          <p:spPr>
            <a:xfrm>
              <a:off x="9820846" y="11003090"/>
              <a:ext cx="113030" cy="234315"/>
            </a:xfrm>
            <a:custGeom>
              <a:avLst/>
              <a:gdLst/>
              <a:ahLst/>
              <a:cxnLst/>
              <a:rect l="l" t="t" r="r" b="b"/>
              <a:pathLst>
                <a:path w="113029" h="234315">
                  <a:moveTo>
                    <a:pt x="112699" y="0"/>
                  </a:moveTo>
                  <a:lnTo>
                    <a:pt x="0" y="0"/>
                  </a:lnTo>
                  <a:lnTo>
                    <a:pt x="0" y="234035"/>
                  </a:lnTo>
                  <a:lnTo>
                    <a:pt x="112699" y="234035"/>
                  </a:lnTo>
                  <a:lnTo>
                    <a:pt x="112699" y="0"/>
                  </a:lnTo>
                  <a:close/>
                </a:path>
              </a:pathLst>
            </a:custGeom>
            <a:solidFill>
              <a:srgbClr val="14315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 descr=""/>
            <p:cNvSpPr/>
            <p:nvPr/>
          </p:nvSpPr>
          <p:spPr>
            <a:xfrm>
              <a:off x="9820846" y="11003090"/>
              <a:ext cx="113030" cy="234315"/>
            </a:xfrm>
            <a:custGeom>
              <a:avLst/>
              <a:gdLst/>
              <a:ahLst/>
              <a:cxnLst/>
              <a:rect l="l" t="t" r="r" b="b"/>
              <a:pathLst>
                <a:path w="113029" h="234315">
                  <a:moveTo>
                    <a:pt x="112699" y="234035"/>
                  </a:moveTo>
                  <a:lnTo>
                    <a:pt x="0" y="234035"/>
                  </a:lnTo>
                  <a:lnTo>
                    <a:pt x="0" y="0"/>
                  </a:lnTo>
                  <a:lnTo>
                    <a:pt x="112699" y="0"/>
                  </a:lnTo>
                  <a:lnTo>
                    <a:pt x="112699" y="234035"/>
                  </a:lnTo>
                  <a:close/>
                </a:path>
              </a:pathLst>
            </a:custGeom>
            <a:ln w="839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 descr=""/>
            <p:cNvSpPr/>
            <p:nvPr/>
          </p:nvSpPr>
          <p:spPr>
            <a:xfrm>
              <a:off x="7937848" y="10079800"/>
              <a:ext cx="2075814" cy="2075814"/>
            </a:xfrm>
            <a:custGeom>
              <a:avLst/>
              <a:gdLst/>
              <a:ahLst/>
              <a:cxnLst/>
              <a:rect l="l" t="t" r="r" b="b"/>
              <a:pathLst>
                <a:path w="2075815" h="2075815">
                  <a:moveTo>
                    <a:pt x="2075599" y="1037793"/>
                  </a:moveTo>
                  <a:lnTo>
                    <a:pt x="2074531" y="1085297"/>
                  </a:lnTo>
                  <a:lnTo>
                    <a:pt x="2071357" y="1132254"/>
                  </a:lnTo>
                  <a:lnTo>
                    <a:pt x="2066125" y="1178616"/>
                  </a:lnTo>
                  <a:lnTo>
                    <a:pt x="2058878" y="1224339"/>
                  </a:lnTo>
                  <a:lnTo>
                    <a:pt x="2049664" y="1269376"/>
                  </a:lnTo>
                  <a:lnTo>
                    <a:pt x="2038527" y="1313681"/>
                  </a:lnTo>
                  <a:lnTo>
                    <a:pt x="2025514" y="1357210"/>
                  </a:lnTo>
                  <a:lnTo>
                    <a:pt x="2010671" y="1399915"/>
                  </a:lnTo>
                  <a:lnTo>
                    <a:pt x="1994043" y="1441751"/>
                  </a:lnTo>
                  <a:lnTo>
                    <a:pt x="1975676" y="1482673"/>
                  </a:lnTo>
                  <a:lnTo>
                    <a:pt x="1955616" y="1522634"/>
                  </a:lnTo>
                  <a:lnTo>
                    <a:pt x="1933908" y="1561590"/>
                  </a:lnTo>
                  <a:lnTo>
                    <a:pt x="1910599" y="1599493"/>
                  </a:lnTo>
                  <a:lnTo>
                    <a:pt x="1885734" y="1636298"/>
                  </a:lnTo>
                  <a:lnTo>
                    <a:pt x="1859359" y="1671960"/>
                  </a:lnTo>
                  <a:lnTo>
                    <a:pt x="1831521" y="1706432"/>
                  </a:lnTo>
                  <a:lnTo>
                    <a:pt x="1802263" y="1739669"/>
                  </a:lnTo>
                  <a:lnTo>
                    <a:pt x="1771634" y="1771626"/>
                  </a:lnTo>
                  <a:lnTo>
                    <a:pt x="1739677" y="1802255"/>
                  </a:lnTo>
                  <a:lnTo>
                    <a:pt x="1706440" y="1831512"/>
                  </a:lnTo>
                  <a:lnTo>
                    <a:pt x="1671967" y="1859351"/>
                  </a:lnTo>
                  <a:lnTo>
                    <a:pt x="1636305" y="1885725"/>
                  </a:lnTo>
                  <a:lnTo>
                    <a:pt x="1599500" y="1910589"/>
                  </a:lnTo>
                  <a:lnTo>
                    <a:pt x="1561597" y="1933898"/>
                  </a:lnTo>
                  <a:lnTo>
                    <a:pt x="1522642" y="1955605"/>
                  </a:lnTo>
                  <a:lnTo>
                    <a:pt x="1482680" y="1975665"/>
                  </a:lnTo>
                  <a:lnTo>
                    <a:pt x="1441759" y="1994032"/>
                  </a:lnTo>
                  <a:lnTo>
                    <a:pt x="1399923" y="2010660"/>
                  </a:lnTo>
                  <a:lnTo>
                    <a:pt x="1357218" y="2025503"/>
                  </a:lnTo>
                  <a:lnTo>
                    <a:pt x="1313690" y="2038515"/>
                  </a:lnTo>
                  <a:lnTo>
                    <a:pt x="1269385" y="2049652"/>
                  </a:lnTo>
                  <a:lnTo>
                    <a:pt x="1224348" y="2058866"/>
                  </a:lnTo>
                  <a:lnTo>
                    <a:pt x="1178626" y="2066112"/>
                  </a:lnTo>
                  <a:lnTo>
                    <a:pt x="1132265" y="2071345"/>
                  </a:lnTo>
                  <a:lnTo>
                    <a:pt x="1085309" y="2074518"/>
                  </a:lnTo>
                  <a:lnTo>
                    <a:pt x="1037805" y="2075586"/>
                  </a:lnTo>
                  <a:lnTo>
                    <a:pt x="990301" y="2074518"/>
                  </a:lnTo>
                  <a:lnTo>
                    <a:pt x="943344" y="2071345"/>
                  </a:lnTo>
                  <a:lnTo>
                    <a:pt x="896981" y="2066112"/>
                  </a:lnTo>
                  <a:lnTo>
                    <a:pt x="851259" y="2058866"/>
                  </a:lnTo>
                  <a:lnTo>
                    <a:pt x="806221" y="2049652"/>
                  </a:lnTo>
                  <a:lnTo>
                    <a:pt x="761916" y="2038515"/>
                  </a:lnTo>
                  <a:lnTo>
                    <a:pt x="718387" y="2025503"/>
                  </a:lnTo>
                  <a:lnTo>
                    <a:pt x="675682" y="2010660"/>
                  </a:lnTo>
                  <a:lnTo>
                    <a:pt x="633845" y="1994032"/>
                  </a:lnTo>
                  <a:lnTo>
                    <a:pt x="592923" y="1975665"/>
                  </a:lnTo>
                  <a:lnTo>
                    <a:pt x="552961" y="1955605"/>
                  </a:lnTo>
                  <a:lnTo>
                    <a:pt x="514005" y="1933898"/>
                  </a:lnTo>
                  <a:lnTo>
                    <a:pt x="476102" y="1910589"/>
                  </a:lnTo>
                  <a:lnTo>
                    <a:pt x="439296" y="1885725"/>
                  </a:lnTo>
                  <a:lnTo>
                    <a:pt x="403633" y="1859351"/>
                  </a:lnTo>
                  <a:lnTo>
                    <a:pt x="369161" y="1831512"/>
                  </a:lnTo>
                  <a:lnTo>
                    <a:pt x="335923" y="1802255"/>
                  </a:lnTo>
                  <a:lnTo>
                    <a:pt x="303966" y="1771626"/>
                  </a:lnTo>
                  <a:lnTo>
                    <a:pt x="273336" y="1739669"/>
                  </a:lnTo>
                  <a:lnTo>
                    <a:pt x="244079" y="1706432"/>
                  </a:lnTo>
                  <a:lnTo>
                    <a:pt x="216240" y="1671960"/>
                  </a:lnTo>
                  <a:lnTo>
                    <a:pt x="189865" y="1636298"/>
                  </a:lnTo>
                  <a:lnTo>
                    <a:pt x="165000" y="1599493"/>
                  </a:lnTo>
                  <a:lnTo>
                    <a:pt x="141691" y="1561590"/>
                  </a:lnTo>
                  <a:lnTo>
                    <a:pt x="119983" y="1522634"/>
                  </a:lnTo>
                  <a:lnTo>
                    <a:pt x="99923" y="1482673"/>
                  </a:lnTo>
                  <a:lnTo>
                    <a:pt x="81556" y="1441751"/>
                  </a:lnTo>
                  <a:lnTo>
                    <a:pt x="64927" y="1399915"/>
                  </a:lnTo>
                  <a:lnTo>
                    <a:pt x="50084" y="1357210"/>
                  </a:lnTo>
                  <a:lnTo>
                    <a:pt x="37071" y="1313681"/>
                  </a:lnTo>
                  <a:lnTo>
                    <a:pt x="25934" y="1269376"/>
                  </a:lnTo>
                  <a:lnTo>
                    <a:pt x="16720" y="1224339"/>
                  </a:lnTo>
                  <a:lnTo>
                    <a:pt x="9473" y="1178616"/>
                  </a:lnTo>
                  <a:lnTo>
                    <a:pt x="4241" y="1132254"/>
                  </a:lnTo>
                  <a:lnTo>
                    <a:pt x="1067" y="1085297"/>
                  </a:lnTo>
                  <a:lnTo>
                    <a:pt x="0" y="1037793"/>
                  </a:lnTo>
                  <a:lnTo>
                    <a:pt x="1067" y="990288"/>
                  </a:lnTo>
                  <a:lnTo>
                    <a:pt x="4241" y="943331"/>
                  </a:lnTo>
                  <a:lnTo>
                    <a:pt x="9473" y="896969"/>
                  </a:lnTo>
                  <a:lnTo>
                    <a:pt x="16720" y="851246"/>
                  </a:lnTo>
                  <a:lnTo>
                    <a:pt x="25934" y="806209"/>
                  </a:lnTo>
                  <a:lnTo>
                    <a:pt x="37071" y="761904"/>
                  </a:lnTo>
                  <a:lnTo>
                    <a:pt x="50084" y="718376"/>
                  </a:lnTo>
                  <a:lnTo>
                    <a:pt x="64927" y="675670"/>
                  </a:lnTo>
                  <a:lnTo>
                    <a:pt x="81556" y="633834"/>
                  </a:lnTo>
                  <a:lnTo>
                    <a:pt x="99923" y="592912"/>
                  </a:lnTo>
                  <a:lnTo>
                    <a:pt x="119983" y="552951"/>
                  </a:lnTo>
                  <a:lnTo>
                    <a:pt x="141691" y="513996"/>
                  </a:lnTo>
                  <a:lnTo>
                    <a:pt x="165000" y="476093"/>
                  </a:lnTo>
                  <a:lnTo>
                    <a:pt x="189865" y="439287"/>
                  </a:lnTo>
                  <a:lnTo>
                    <a:pt x="216240" y="403626"/>
                  </a:lnTo>
                  <a:lnTo>
                    <a:pt x="244079" y="369153"/>
                  </a:lnTo>
                  <a:lnTo>
                    <a:pt x="273336" y="335916"/>
                  </a:lnTo>
                  <a:lnTo>
                    <a:pt x="303966" y="303960"/>
                  </a:lnTo>
                  <a:lnTo>
                    <a:pt x="335923" y="273330"/>
                  </a:lnTo>
                  <a:lnTo>
                    <a:pt x="369161" y="244073"/>
                  </a:lnTo>
                  <a:lnTo>
                    <a:pt x="403633" y="216235"/>
                  </a:lnTo>
                  <a:lnTo>
                    <a:pt x="439296" y="189860"/>
                  </a:lnTo>
                  <a:lnTo>
                    <a:pt x="476102" y="164996"/>
                  </a:lnTo>
                  <a:lnTo>
                    <a:pt x="514005" y="141687"/>
                  </a:lnTo>
                  <a:lnTo>
                    <a:pt x="552961" y="119980"/>
                  </a:lnTo>
                  <a:lnTo>
                    <a:pt x="592923" y="99920"/>
                  </a:lnTo>
                  <a:lnTo>
                    <a:pt x="633845" y="81554"/>
                  </a:lnTo>
                  <a:lnTo>
                    <a:pt x="675682" y="64926"/>
                  </a:lnTo>
                  <a:lnTo>
                    <a:pt x="718387" y="50083"/>
                  </a:lnTo>
                  <a:lnTo>
                    <a:pt x="761916" y="37070"/>
                  </a:lnTo>
                  <a:lnTo>
                    <a:pt x="806221" y="25934"/>
                  </a:lnTo>
                  <a:lnTo>
                    <a:pt x="851259" y="16720"/>
                  </a:lnTo>
                  <a:lnTo>
                    <a:pt x="896981" y="9473"/>
                  </a:lnTo>
                  <a:lnTo>
                    <a:pt x="943344" y="4241"/>
                  </a:lnTo>
                  <a:lnTo>
                    <a:pt x="990301" y="1067"/>
                  </a:lnTo>
                  <a:lnTo>
                    <a:pt x="1037805" y="0"/>
                  </a:lnTo>
                  <a:lnTo>
                    <a:pt x="1085309" y="1067"/>
                  </a:lnTo>
                  <a:lnTo>
                    <a:pt x="1132265" y="4241"/>
                  </a:lnTo>
                  <a:lnTo>
                    <a:pt x="1178626" y="9473"/>
                  </a:lnTo>
                  <a:lnTo>
                    <a:pt x="1224348" y="16720"/>
                  </a:lnTo>
                  <a:lnTo>
                    <a:pt x="1269385" y="25934"/>
                  </a:lnTo>
                  <a:lnTo>
                    <a:pt x="1313690" y="37070"/>
                  </a:lnTo>
                  <a:lnTo>
                    <a:pt x="1357218" y="50083"/>
                  </a:lnTo>
                  <a:lnTo>
                    <a:pt x="1399923" y="64926"/>
                  </a:lnTo>
                  <a:lnTo>
                    <a:pt x="1441759" y="81554"/>
                  </a:lnTo>
                  <a:lnTo>
                    <a:pt x="1482680" y="99920"/>
                  </a:lnTo>
                  <a:lnTo>
                    <a:pt x="1522642" y="119980"/>
                  </a:lnTo>
                  <a:lnTo>
                    <a:pt x="1561597" y="141687"/>
                  </a:lnTo>
                  <a:lnTo>
                    <a:pt x="1599500" y="164996"/>
                  </a:lnTo>
                  <a:lnTo>
                    <a:pt x="1636305" y="189860"/>
                  </a:lnTo>
                  <a:lnTo>
                    <a:pt x="1671967" y="216235"/>
                  </a:lnTo>
                  <a:lnTo>
                    <a:pt x="1706440" y="244073"/>
                  </a:lnTo>
                  <a:lnTo>
                    <a:pt x="1739677" y="273330"/>
                  </a:lnTo>
                  <a:lnTo>
                    <a:pt x="1771634" y="303960"/>
                  </a:lnTo>
                  <a:lnTo>
                    <a:pt x="1802263" y="335916"/>
                  </a:lnTo>
                  <a:lnTo>
                    <a:pt x="1831521" y="369153"/>
                  </a:lnTo>
                  <a:lnTo>
                    <a:pt x="1859359" y="403626"/>
                  </a:lnTo>
                  <a:lnTo>
                    <a:pt x="1885734" y="439287"/>
                  </a:lnTo>
                  <a:lnTo>
                    <a:pt x="1910599" y="476093"/>
                  </a:lnTo>
                  <a:lnTo>
                    <a:pt x="1933908" y="513996"/>
                  </a:lnTo>
                  <a:lnTo>
                    <a:pt x="1955616" y="552951"/>
                  </a:lnTo>
                  <a:lnTo>
                    <a:pt x="1975676" y="592912"/>
                  </a:lnTo>
                  <a:lnTo>
                    <a:pt x="1994043" y="633834"/>
                  </a:lnTo>
                  <a:lnTo>
                    <a:pt x="2010671" y="675670"/>
                  </a:lnTo>
                  <a:lnTo>
                    <a:pt x="2025514" y="718376"/>
                  </a:lnTo>
                  <a:lnTo>
                    <a:pt x="2038527" y="761904"/>
                  </a:lnTo>
                  <a:lnTo>
                    <a:pt x="2049664" y="806209"/>
                  </a:lnTo>
                  <a:lnTo>
                    <a:pt x="2058878" y="851246"/>
                  </a:lnTo>
                  <a:lnTo>
                    <a:pt x="2066125" y="896969"/>
                  </a:lnTo>
                  <a:lnTo>
                    <a:pt x="2071357" y="943331"/>
                  </a:lnTo>
                  <a:lnTo>
                    <a:pt x="2074531" y="990288"/>
                  </a:lnTo>
                  <a:lnTo>
                    <a:pt x="2075599" y="1037793"/>
                  </a:lnTo>
                  <a:close/>
                </a:path>
              </a:pathLst>
            </a:custGeom>
            <a:ln w="9436">
              <a:solidFill>
                <a:srgbClr val="B5B5B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 descr=""/>
            <p:cNvSpPr/>
            <p:nvPr/>
          </p:nvSpPr>
          <p:spPr>
            <a:xfrm>
              <a:off x="8409788" y="10597287"/>
              <a:ext cx="889000" cy="326390"/>
            </a:xfrm>
            <a:custGeom>
              <a:avLst/>
              <a:gdLst/>
              <a:ahLst/>
              <a:cxnLst/>
              <a:rect l="l" t="t" r="r" b="b"/>
              <a:pathLst>
                <a:path w="889000" h="326390">
                  <a:moveTo>
                    <a:pt x="258457" y="219583"/>
                  </a:moveTo>
                  <a:lnTo>
                    <a:pt x="250304" y="180162"/>
                  </a:lnTo>
                  <a:lnTo>
                    <a:pt x="196367" y="137414"/>
                  </a:lnTo>
                  <a:lnTo>
                    <a:pt x="158089" y="124510"/>
                  </a:lnTo>
                  <a:lnTo>
                    <a:pt x="121678" y="112636"/>
                  </a:lnTo>
                  <a:lnTo>
                    <a:pt x="102285" y="104800"/>
                  </a:lnTo>
                  <a:lnTo>
                    <a:pt x="94576" y="98513"/>
                  </a:lnTo>
                  <a:lnTo>
                    <a:pt x="93192" y="91313"/>
                  </a:lnTo>
                  <a:lnTo>
                    <a:pt x="96672" y="81635"/>
                  </a:lnTo>
                  <a:lnTo>
                    <a:pt x="105206" y="76174"/>
                  </a:lnTo>
                  <a:lnTo>
                    <a:pt x="115951" y="73748"/>
                  </a:lnTo>
                  <a:lnTo>
                    <a:pt x="126022" y="73202"/>
                  </a:lnTo>
                  <a:lnTo>
                    <a:pt x="139573" y="74168"/>
                  </a:lnTo>
                  <a:lnTo>
                    <a:pt x="150444" y="77774"/>
                  </a:lnTo>
                  <a:lnTo>
                    <a:pt x="158064" y="85140"/>
                  </a:lnTo>
                  <a:lnTo>
                    <a:pt x="161874" y="97345"/>
                  </a:lnTo>
                  <a:lnTo>
                    <a:pt x="249389" y="97345"/>
                  </a:lnTo>
                  <a:lnTo>
                    <a:pt x="230809" y="45046"/>
                  </a:lnTo>
                  <a:lnTo>
                    <a:pt x="197319" y="15709"/>
                  </a:lnTo>
                  <a:lnTo>
                    <a:pt x="159296" y="2844"/>
                  </a:lnTo>
                  <a:lnTo>
                    <a:pt x="127152" y="0"/>
                  </a:lnTo>
                  <a:lnTo>
                    <a:pt x="76365" y="7302"/>
                  </a:lnTo>
                  <a:lnTo>
                    <a:pt x="37871" y="27825"/>
                  </a:lnTo>
                  <a:lnTo>
                    <a:pt x="13436" y="59524"/>
                  </a:lnTo>
                  <a:lnTo>
                    <a:pt x="4902" y="100368"/>
                  </a:lnTo>
                  <a:lnTo>
                    <a:pt x="12801" y="138658"/>
                  </a:lnTo>
                  <a:lnTo>
                    <a:pt x="34988" y="165023"/>
                  </a:lnTo>
                  <a:lnTo>
                    <a:pt x="69202" y="183400"/>
                  </a:lnTo>
                  <a:lnTo>
                    <a:pt x="113195" y="197713"/>
                  </a:lnTo>
                  <a:lnTo>
                    <a:pt x="144056" y="207479"/>
                  </a:lnTo>
                  <a:lnTo>
                    <a:pt x="161201" y="215823"/>
                  </a:lnTo>
                  <a:lnTo>
                    <a:pt x="168579" y="223608"/>
                  </a:lnTo>
                  <a:lnTo>
                    <a:pt x="170167" y="231673"/>
                  </a:lnTo>
                  <a:lnTo>
                    <a:pt x="167246" y="241871"/>
                  </a:lnTo>
                  <a:lnTo>
                    <a:pt x="158978" y="248500"/>
                  </a:lnTo>
                  <a:lnTo>
                    <a:pt x="146126" y="252095"/>
                  </a:lnTo>
                  <a:lnTo>
                    <a:pt x="129413" y="253174"/>
                  </a:lnTo>
                  <a:lnTo>
                    <a:pt x="112941" y="251752"/>
                  </a:lnTo>
                  <a:lnTo>
                    <a:pt x="100406" y="246849"/>
                  </a:lnTo>
                  <a:lnTo>
                    <a:pt x="91897" y="237566"/>
                  </a:lnTo>
                  <a:lnTo>
                    <a:pt x="87528" y="222986"/>
                  </a:lnTo>
                  <a:lnTo>
                    <a:pt x="0" y="222986"/>
                  </a:lnTo>
                  <a:lnTo>
                    <a:pt x="18770" y="277279"/>
                  </a:lnTo>
                  <a:lnTo>
                    <a:pt x="52578" y="308444"/>
                  </a:lnTo>
                  <a:lnTo>
                    <a:pt x="92252" y="322618"/>
                  </a:lnTo>
                  <a:lnTo>
                    <a:pt x="128651" y="325983"/>
                  </a:lnTo>
                  <a:lnTo>
                    <a:pt x="191109" y="315620"/>
                  </a:lnTo>
                  <a:lnTo>
                    <a:pt x="231038" y="289483"/>
                  </a:lnTo>
                  <a:lnTo>
                    <a:pt x="252234" y="254990"/>
                  </a:lnTo>
                  <a:lnTo>
                    <a:pt x="258457" y="219583"/>
                  </a:lnTo>
                  <a:close/>
                </a:path>
                <a:path w="889000" h="326390">
                  <a:moveTo>
                    <a:pt x="567029" y="166395"/>
                  </a:moveTo>
                  <a:lnTo>
                    <a:pt x="563384" y="122351"/>
                  </a:lnTo>
                  <a:lnTo>
                    <a:pt x="551980" y="84086"/>
                  </a:lnTo>
                  <a:lnTo>
                    <a:pt x="548906" y="79235"/>
                  </a:lnTo>
                  <a:lnTo>
                    <a:pt x="532079" y="52590"/>
                  </a:lnTo>
                  <a:lnTo>
                    <a:pt x="502970" y="28854"/>
                  </a:lnTo>
                  <a:lnTo>
                    <a:pt x="478751" y="19570"/>
                  </a:lnTo>
                  <a:lnTo>
                    <a:pt x="478751" y="161480"/>
                  </a:lnTo>
                  <a:lnTo>
                    <a:pt x="477888" y="178473"/>
                  </a:lnTo>
                  <a:lnTo>
                    <a:pt x="471906" y="207378"/>
                  </a:lnTo>
                  <a:lnTo>
                    <a:pt x="455663" y="234657"/>
                  </a:lnTo>
                  <a:lnTo>
                    <a:pt x="424040" y="246761"/>
                  </a:lnTo>
                  <a:lnTo>
                    <a:pt x="379133" y="246761"/>
                  </a:lnTo>
                  <a:lnTo>
                    <a:pt x="379133" y="79235"/>
                  </a:lnTo>
                  <a:lnTo>
                    <a:pt x="424040" y="79235"/>
                  </a:lnTo>
                  <a:lnTo>
                    <a:pt x="448500" y="85725"/>
                  </a:lnTo>
                  <a:lnTo>
                    <a:pt x="465543" y="103378"/>
                  </a:lnTo>
                  <a:lnTo>
                    <a:pt x="475500" y="129540"/>
                  </a:lnTo>
                  <a:lnTo>
                    <a:pt x="478751" y="161480"/>
                  </a:lnTo>
                  <a:lnTo>
                    <a:pt x="478751" y="19570"/>
                  </a:lnTo>
                  <a:lnTo>
                    <a:pt x="463931" y="13881"/>
                  </a:lnTo>
                  <a:lnTo>
                    <a:pt x="414235" y="8674"/>
                  </a:lnTo>
                  <a:lnTo>
                    <a:pt x="293497" y="8674"/>
                  </a:lnTo>
                  <a:lnTo>
                    <a:pt x="293497" y="317690"/>
                  </a:lnTo>
                  <a:lnTo>
                    <a:pt x="414235" y="317690"/>
                  </a:lnTo>
                  <a:lnTo>
                    <a:pt x="454101" y="314921"/>
                  </a:lnTo>
                  <a:lnTo>
                    <a:pt x="521474" y="287604"/>
                  </a:lnTo>
                  <a:lnTo>
                    <a:pt x="550760" y="246761"/>
                  </a:lnTo>
                  <a:lnTo>
                    <a:pt x="561416" y="219786"/>
                  </a:lnTo>
                  <a:lnTo>
                    <a:pt x="567029" y="166395"/>
                  </a:lnTo>
                  <a:close/>
                </a:path>
                <a:path w="889000" h="326390">
                  <a:moveTo>
                    <a:pt x="888441" y="150545"/>
                  </a:moveTo>
                  <a:lnTo>
                    <a:pt x="756386" y="150545"/>
                  </a:lnTo>
                  <a:lnTo>
                    <a:pt x="756386" y="211289"/>
                  </a:lnTo>
                  <a:lnTo>
                    <a:pt x="806183" y="211289"/>
                  </a:lnTo>
                  <a:lnTo>
                    <a:pt x="794537" y="235026"/>
                  </a:lnTo>
                  <a:lnTo>
                    <a:pt x="779729" y="247510"/>
                  </a:lnTo>
                  <a:lnTo>
                    <a:pt x="764006" y="252361"/>
                  </a:lnTo>
                  <a:lnTo>
                    <a:pt x="749592" y="253174"/>
                  </a:lnTo>
                  <a:lnTo>
                    <a:pt x="731304" y="251853"/>
                  </a:lnTo>
                  <a:lnTo>
                    <a:pt x="707986" y="242557"/>
                  </a:lnTo>
                  <a:lnTo>
                    <a:pt x="687933" y="217360"/>
                  </a:lnTo>
                  <a:lnTo>
                    <a:pt x="679411" y="168275"/>
                  </a:lnTo>
                  <a:lnTo>
                    <a:pt x="684022" y="122859"/>
                  </a:lnTo>
                  <a:lnTo>
                    <a:pt x="697052" y="93573"/>
                  </a:lnTo>
                  <a:lnTo>
                    <a:pt x="717308" y="77876"/>
                  </a:lnTo>
                  <a:lnTo>
                    <a:pt x="743559" y="73202"/>
                  </a:lnTo>
                  <a:lnTo>
                    <a:pt x="761974" y="74371"/>
                  </a:lnTo>
                  <a:lnTo>
                    <a:pt x="779119" y="79705"/>
                  </a:lnTo>
                  <a:lnTo>
                    <a:pt x="793013" y="91986"/>
                  </a:lnTo>
                  <a:lnTo>
                    <a:pt x="801662" y="113944"/>
                  </a:lnTo>
                  <a:lnTo>
                    <a:pt x="885037" y="113944"/>
                  </a:lnTo>
                  <a:lnTo>
                    <a:pt x="866368" y="64389"/>
                  </a:lnTo>
                  <a:lnTo>
                    <a:pt x="841984" y="33807"/>
                  </a:lnTo>
                  <a:lnTo>
                    <a:pt x="802767" y="9753"/>
                  </a:lnTo>
                  <a:lnTo>
                    <a:pt x="745070" y="0"/>
                  </a:lnTo>
                  <a:lnTo>
                    <a:pt x="706018" y="4457"/>
                  </a:lnTo>
                  <a:lnTo>
                    <a:pt x="669772" y="17957"/>
                  </a:lnTo>
                  <a:lnTo>
                    <a:pt x="638251" y="40652"/>
                  </a:lnTo>
                  <a:lnTo>
                    <a:pt x="613346" y="72720"/>
                  </a:lnTo>
                  <a:lnTo>
                    <a:pt x="597014" y="114325"/>
                  </a:lnTo>
                  <a:lnTo>
                    <a:pt x="591134" y="165633"/>
                  </a:lnTo>
                  <a:lnTo>
                    <a:pt x="596607" y="214617"/>
                  </a:lnTo>
                  <a:lnTo>
                    <a:pt x="613384" y="258419"/>
                  </a:lnTo>
                  <a:lnTo>
                    <a:pt x="641985" y="293776"/>
                  </a:lnTo>
                  <a:lnTo>
                    <a:pt x="682942" y="317385"/>
                  </a:lnTo>
                  <a:lnTo>
                    <a:pt x="736765" y="325983"/>
                  </a:lnTo>
                  <a:lnTo>
                    <a:pt x="774217" y="321856"/>
                  </a:lnTo>
                  <a:lnTo>
                    <a:pt x="800392" y="311886"/>
                  </a:lnTo>
                  <a:lnTo>
                    <a:pt x="817575" y="299720"/>
                  </a:lnTo>
                  <a:lnTo>
                    <a:pt x="828078" y="289013"/>
                  </a:lnTo>
                  <a:lnTo>
                    <a:pt x="831469" y="317690"/>
                  </a:lnTo>
                  <a:lnTo>
                    <a:pt x="888441" y="317690"/>
                  </a:lnTo>
                  <a:lnTo>
                    <a:pt x="888441" y="150545"/>
                  </a:lnTo>
                  <a:close/>
                </a:path>
              </a:pathLst>
            </a:custGeom>
            <a:solidFill>
              <a:srgbClr val="22171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1" name="object 51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325721" y="10681033"/>
              <a:ext cx="221856" cy="242239"/>
            </a:xfrm>
            <a:prstGeom prst="rect">
              <a:avLst/>
            </a:prstGeom>
          </p:spPr>
        </p:pic>
        <p:sp>
          <p:nvSpPr>
            <p:cNvPr id="52" name="object 52" descr=""/>
            <p:cNvSpPr/>
            <p:nvPr/>
          </p:nvSpPr>
          <p:spPr>
            <a:xfrm>
              <a:off x="8763254" y="11678691"/>
              <a:ext cx="426720" cy="393700"/>
            </a:xfrm>
            <a:custGeom>
              <a:avLst/>
              <a:gdLst/>
              <a:ahLst/>
              <a:cxnLst/>
              <a:rect l="l" t="t" r="r" b="b"/>
              <a:pathLst>
                <a:path w="426720" h="393700">
                  <a:moveTo>
                    <a:pt x="426161" y="360248"/>
                  </a:moveTo>
                  <a:lnTo>
                    <a:pt x="425348" y="357911"/>
                  </a:lnTo>
                  <a:lnTo>
                    <a:pt x="406946" y="345198"/>
                  </a:lnTo>
                  <a:lnTo>
                    <a:pt x="334645" y="289026"/>
                  </a:lnTo>
                  <a:lnTo>
                    <a:pt x="299085" y="261010"/>
                  </a:lnTo>
                  <a:lnTo>
                    <a:pt x="275539" y="243217"/>
                  </a:lnTo>
                  <a:lnTo>
                    <a:pt x="254228" y="226263"/>
                  </a:lnTo>
                  <a:lnTo>
                    <a:pt x="244144" y="218071"/>
                  </a:lnTo>
                  <a:lnTo>
                    <a:pt x="234315" y="209550"/>
                  </a:lnTo>
                  <a:lnTo>
                    <a:pt x="227215" y="202730"/>
                  </a:lnTo>
                  <a:lnTo>
                    <a:pt x="236080" y="194627"/>
                  </a:lnTo>
                  <a:lnTo>
                    <a:pt x="238607" y="191973"/>
                  </a:lnTo>
                  <a:lnTo>
                    <a:pt x="257683" y="173482"/>
                  </a:lnTo>
                  <a:lnTo>
                    <a:pt x="266128" y="165747"/>
                  </a:lnTo>
                  <a:lnTo>
                    <a:pt x="280758" y="153555"/>
                  </a:lnTo>
                  <a:lnTo>
                    <a:pt x="287769" y="152323"/>
                  </a:lnTo>
                  <a:lnTo>
                    <a:pt x="299453" y="156781"/>
                  </a:lnTo>
                  <a:lnTo>
                    <a:pt x="312877" y="159867"/>
                  </a:lnTo>
                  <a:lnTo>
                    <a:pt x="367842" y="109982"/>
                  </a:lnTo>
                  <a:lnTo>
                    <a:pt x="403275" y="68275"/>
                  </a:lnTo>
                  <a:lnTo>
                    <a:pt x="422732" y="41516"/>
                  </a:lnTo>
                  <a:lnTo>
                    <a:pt x="419468" y="38404"/>
                  </a:lnTo>
                  <a:lnTo>
                    <a:pt x="417868" y="39497"/>
                  </a:lnTo>
                  <a:lnTo>
                    <a:pt x="405295" y="49542"/>
                  </a:lnTo>
                  <a:lnTo>
                    <a:pt x="394982" y="59309"/>
                  </a:lnTo>
                  <a:lnTo>
                    <a:pt x="350405" y="104851"/>
                  </a:lnTo>
                  <a:lnTo>
                    <a:pt x="340144" y="114427"/>
                  </a:lnTo>
                  <a:lnTo>
                    <a:pt x="338569" y="115265"/>
                  </a:lnTo>
                  <a:lnTo>
                    <a:pt x="334340" y="111455"/>
                  </a:lnTo>
                  <a:lnTo>
                    <a:pt x="334899" y="109588"/>
                  </a:lnTo>
                  <a:lnTo>
                    <a:pt x="341934" y="101714"/>
                  </a:lnTo>
                  <a:lnTo>
                    <a:pt x="358025" y="85928"/>
                  </a:lnTo>
                  <a:lnTo>
                    <a:pt x="370941" y="72720"/>
                  </a:lnTo>
                  <a:lnTo>
                    <a:pt x="383603" y="59283"/>
                  </a:lnTo>
                  <a:lnTo>
                    <a:pt x="404672" y="35902"/>
                  </a:lnTo>
                  <a:lnTo>
                    <a:pt x="411111" y="28155"/>
                  </a:lnTo>
                  <a:lnTo>
                    <a:pt x="407885" y="25463"/>
                  </a:lnTo>
                  <a:lnTo>
                    <a:pt x="406514" y="26492"/>
                  </a:lnTo>
                  <a:lnTo>
                    <a:pt x="400596" y="31915"/>
                  </a:lnTo>
                  <a:lnTo>
                    <a:pt x="395173" y="35534"/>
                  </a:lnTo>
                  <a:lnTo>
                    <a:pt x="331152" y="95059"/>
                  </a:lnTo>
                  <a:lnTo>
                    <a:pt x="327914" y="98336"/>
                  </a:lnTo>
                  <a:lnTo>
                    <a:pt x="324040" y="99606"/>
                  </a:lnTo>
                  <a:lnTo>
                    <a:pt x="322630" y="99568"/>
                  </a:lnTo>
                  <a:lnTo>
                    <a:pt x="319430" y="95173"/>
                  </a:lnTo>
                  <a:lnTo>
                    <a:pt x="323024" y="89966"/>
                  </a:lnTo>
                  <a:lnTo>
                    <a:pt x="337058" y="76885"/>
                  </a:lnTo>
                  <a:lnTo>
                    <a:pt x="361594" y="52882"/>
                  </a:lnTo>
                  <a:lnTo>
                    <a:pt x="379387" y="34772"/>
                  </a:lnTo>
                  <a:lnTo>
                    <a:pt x="390512" y="22682"/>
                  </a:lnTo>
                  <a:lnTo>
                    <a:pt x="397852" y="13843"/>
                  </a:lnTo>
                  <a:lnTo>
                    <a:pt x="395287" y="11010"/>
                  </a:lnTo>
                  <a:lnTo>
                    <a:pt x="394220" y="12509"/>
                  </a:lnTo>
                  <a:lnTo>
                    <a:pt x="383476" y="20840"/>
                  </a:lnTo>
                  <a:lnTo>
                    <a:pt x="374053" y="28702"/>
                  </a:lnTo>
                  <a:lnTo>
                    <a:pt x="364832" y="36842"/>
                  </a:lnTo>
                  <a:lnTo>
                    <a:pt x="355803" y="45173"/>
                  </a:lnTo>
                  <a:lnTo>
                    <a:pt x="345630" y="54533"/>
                  </a:lnTo>
                  <a:lnTo>
                    <a:pt x="312166" y="83756"/>
                  </a:lnTo>
                  <a:lnTo>
                    <a:pt x="310057" y="84150"/>
                  </a:lnTo>
                  <a:lnTo>
                    <a:pt x="305879" y="79844"/>
                  </a:lnTo>
                  <a:lnTo>
                    <a:pt x="305358" y="77368"/>
                  </a:lnTo>
                  <a:lnTo>
                    <a:pt x="312077" y="71018"/>
                  </a:lnTo>
                  <a:lnTo>
                    <a:pt x="353364" y="34721"/>
                  </a:lnTo>
                  <a:lnTo>
                    <a:pt x="366115" y="22910"/>
                  </a:lnTo>
                  <a:lnTo>
                    <a:pt x="386549" y="3035"/>
                  </a:lnTo>
                  <a:lnTo>
                    <a:pt x="384048" y="0"/>
                  </a:lnTo>
                  <a:lnTo>
                    <a:pt x="382638" y="1193"/>
                  </a:lnTo>
                  <a:lnTo>
                    <a:pt x="374586" y="5842"/>
                  </a:lnTo>
                  <a:lnTo>
                    <a:pt x="299847" y="61531"/>
                  </a:lnTo>
                  <a:lnTo>
                    <a:pt x="268478" y="88557"/>
                  </a:lnTo>
                  <a:lnTo>
                    <a:pt x="259994" y="107518"/>
                  </a:lnTo>
                  <a:lnTo>
                    <a:pt x="263309" y="123596"/>
                  </a:lnTo>
                  <a:lnTo>
                    <a:pt x="262458" y="131394"/>
                  </a:lnTo>
                  <a:lnTo>
                    <a:pt x="259105" y="138557"/>
                  </a:lnTo>
                  <a:lnTo>
                    <a:pt x="253352" y="145110"/>
                  </a:lnTo>
                  <a:lnTo>
                    <a:pt x="211937" y="182156"/>
                  </a:lnTo>
                  <a:lnTo>
                    <a:pt x="209562" y="178168"/>
                  </a:lnTo>
                  <a:lnTo>
                    <a:pt x="203174" y="171678"/>
                  </a:lnTo>
                  <a:lnTo>
                    <a:pt x="196202" y="165544"/>
                  </a:lnTo>
                  <a:lnTo>
                    <a:pt x="159715" y="135940"/>
                  </a:lnTo>
                  <a:lnTo>
                    <a:pt x="149377" y="127063"/>
                  </a:lnTo>
                  <a:lnTo>
                    <a:pt x="102882" y="84975"/>
                  </a:lnTo>
                  <a:lnTo>
                    <a:pt x="72034" y="54914"/>
                  </a:lnTo>
                  <a:lnTo>
                    <a:pt x="44538" y="26390"/>
                  </a:lnTo>
                  <a:lnTo>
                    <a:pt x="25095" y="7086"/>
                  </a:lnTo>
                  <a:lnTo>
                    <a:pt x="0" y="30200"/>
                  </a:lnTo>
                  <a:lnTo>
                    <a:pt x="368" y="37096"/>
                  </a:lnTo>
                  <a:lnTo>
                    <a:pt x="14224" y="72593"/>
                  </a:lnTo>
                  <a:lnTo>
                    <a:pt x="41249" y="109956"/>
                  </a:lnTo>
                  <a:lnTo>
                    <a:pt x="71437" y="141312"/>
                  </a:lnTo>
                  <a:lnTo>
                    <a:pt x="106210" y="171729"/>
                  </a:lnTo>
                  <a:lnTo>
                    <a:pt x="168643" y="219570"/>
                  </a:lnTo>
                  <a:lnTo>
                    <a:pt x="145173" y="239598"/>
                  </a:lnTo>
                  <a:lnTo>
                    <a:pt x="21234" y="343687"/>
                  </a:lnTo>
                  <a:lnTo>
                    <a:pt x="1600" y="369722"/>
                  </a:lnTo>
                  <a:lnTo>
                    <a:pt x="8343" y="379844"/>
                  </a:lnTo>
                  <a:lnTo>
                    <a:pt x="16268" y="387616"/>
                  </a:lnTo>
                  <a:lnTo>
                    <a:pt x="21856" y="391782"/>
                  </a:lnTo>
                  <a:lnTo>
                    <a:pt x="27165" y="393357"/>
                  </a:lnTo>
                  <a:lnTo>
                    <a:pt x="32639" y="392366"/>
                  </a:lnTo>
                  <a:lnTo>
                    <a:pt x="94564" y="334505"/>
                  </a:lnTo>
                  <a:lnTo>
                    <a:pt x="170776" y="257403"/>
                  </a:lnTo>
                  <a:lnTo>
                    <a:pt x="201866" y="227050"/>
                  </a:lnTo>
                  <a:lnTo>
                    <a:pt x="256743" y="270129"/>
                  </a:lnTo>
                  <a:lnTo>
                    <a:pt x="361340" y="359054"/>
                  </a:lnTo>
                  <a:lnTo>
                    <a:pt x="397497" y="391629"/>
                  </a:lnTo>
                  <a:lnTo>
                    <a:pt x="400685" y="391833"/>
                  </a:lnTo>
                  <a:lnTo>
                    <a:pt x="408990" y="387527"/>
                  </a:lnTo>
                  <a:lnTo>
                    <a:pt x="413118" y="384340"/>
                  </a:lnTo>
                  <a:lnTo>
                    <a:pt x="416420" y="379806"/>
                  </a:lnTo>
                  <a:lnTo>
                    <a:pt x="419493" y="376720"/>
                  </a:lnTo>
                  <a:lnTo>
                    <a:pt x="421576" y="372795"/>
                  </a:lnTo>
                  <a:lnTo>
                    <a:pt x="426161" y="360248"/>
                  </a:lnTo>
                  <a:close/>
                </a:path>
              </a:pathLst>
            </a:custGeom>
            <a:solidFill>
              <a:srgbClr val="22171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 descr=""/>
            <p:cNvSpPr/>
            <p:nvPr/>
          </p:nvSpPr>
          <p:spPr>
            <a:xfrm>
              <a:off x="8148853" y="11326165"/>
              <a:ext cx="1664335" cy="307340"/>
            </a:xfrm>
            <a:custGeom>
              <a:avLst/>
              <a:gdLst/>
              <a:ahLst/>
              <a:cxnLst/>
              <a:rect l="l" t="t" r="r" b="b"/>
              <a:pathLst>
                <a:path w="1664334" h="307340">
                  <a:moveTo>
                    <a:pt x="259245" y="206616"/>
                  </a:moveTo>
                  <a:lnTo>
                    <a:pt x="229069" y="145249"/>
                  </a:lnTo>
                  <a:lnTo>
                    <a:pt x="158572" y="117157"/>
                  </a:lnTo>
                  <a:lnTo>
                    <a:pt x="122059" y="105994"/>
                  </a:lnTo>
                  <a:lnTo>
                    <a:pt x="102603" y="98615"/>
                  </a:lnTo>
                  <a:lnTo>
                    <a:pt x="94869" y="92697"/>
                  </a:lnTo>
                  <a:lnTo>
                    <a:pt x="93472" y="85915"/>
                  </a:lnTo>
                  <a:lnTo>
                    <a:pt x="96964" y="76822"/>
                  </a:lnTo>
                  <a:lnTo>
                    <a:pt x="105537" y="71678"/>
                  </a:lnTo>
                  <a:lnTo>
                    <a:pt x="116306" y="69392"/>
                  </a:lnTo>
                  <a:lnTo>
                    <a:pt x="126403" y="68872"/>
                  </a:lnTo>
                  <a:lnTo>
                    <a:pt x="140004" y="69786"/>
                  </a:lnTo>
                  <a:lnTo>
                    <a:pt x="150914" y="73190"/>
                  </a:lnTo>
                  <a:lnTo>
                    <a:pt x="158546" y="80111"/>
                  </a:lnTo>
                  <a:lnTo>
                    <a:pt x="162356" y="91592"/>
                  </a:lnTo>
                  <a:lnTo>
                    <a:pt x="250164" y="91592"/>
                  </a:lnTo>
                  <a:lnTo>
                    <a:pt x="231533" y="42392"/>
                  </a:lnTo>
                  <a:lnTo>
                    <a:pt x="197942" y="14782"/>
                  </a:lnTo>
                  <a:lnTo>
                    <a:pt x="159804" y="2679"/>
                  </a:lnTo>
                  <a:lnTo>
                    <a:pt x="127546" y="0"/>
                  </a:lnTo>
                  <a:lnTo>
                    <a:pt x="76606" y="6870"/>
                  </a:lnTo>
                  <a:lnTo>
                    <a:pt x="37985" y="26187"/>
                  </a:lnTo>
                  <a:lnTo>
                    <a:pt x="13500" y="56019"/>
                  </a:lnTo>
                  <a:lnTo>
                    <a:pt x="4927" y="94437"/>
                  </a:lnTo>
                  <a:lnTo>
                    <a:pt x="12852" y="130467"/>
                  </a:lnTo>
                  <a:lnTo>
                    <a:pt x="35102" y="155282"/>
                  </a:lnTo>
                  <a:lnTo>
                    <a:pt x="69430" y="172567"/>
                  </a:lnTo>
                  <a:lnTo>
                    <a:pt x="113538" y="186029"/>
                  </a:lnTo>
                  <a:lnTo>
                    <a:pt x="144500" y="195224"/>
                  </a:lnTo>
                  <a:lnTo>
                    <a:pt x="161696" y="203073"/>
                  </a:lnTo>
                  <a:lnTo>
                    <a:pt x="169100" y="210400"/>
                  </a:lnTo>
                  <a:lnTo>
                    <a:pt x="170688" y="217982"/>
                  </a:lnTo>
                  <a:lnTo>
                    <a:pt x="167767" y="227584"/>
                  </a:lnTo>
                  <a:lnTo>
                    <a:pt x="159473" y="233832"/>
                  </a:lnTo>
                  <a:lnTo>
                    <a:pt x="146583" y="237210"/>
                  </a:lnTo>
                  <a:lnTo>
                    <a:pt x="129819" y="238213"/>
                  </a:lnTo>
                  <a:lnTo>
                    <a:pt x="113296" y="236880"/>
                  </a:lnTo>
                  <a:lnTo>
                    <a:pt x="100723" y="232270"/>
                  </a:lnTo>
                  <a:lnTo>
                    <a:pt x="92189" y="223545"/>
                  </a:lnTo>
                  <a:lnTo>
                    <a:pt x="87807" y="209816"/>
                  </a:lnTo>
                  <a:lnTo>
                    <a:pt x="0" y="209816"/>
                  </a:lnTo>
                  <a:lnTo>
                    <a:pt x="18834" y="260908"/>
                  </a:lnTo>
                  <a:lnTo>
                    <a:pt x="52743" y="290233"/>
                  </a:lnTo>
                  <a:lnTo>
                    <a:pt x="92557" y="303580"/>
                  </a:lnTo>
                  <a:lnTo>
                    <a:pt x="129057" y="306743"/>
                  </a:lnTo>
                  <a:lnTo>
                    <a:pt x="191719" y="296989"/>
                  </a:lnTo>
                  <a:lnTo>
                    <a:pt x="231762" y="272402"/>
                  </a:lnTo>
                  <a:lnTo>
                    <a:pt x="253009" y="239941"/>
                  </a:lnTo>
                  <a:lnTo>
                    <a:pt x="259245" y="206616"/>
                  </a:lnTo>
                  <a:close/>
                </a:path>
                <a:path w="1664334" h="307340">
                  <a:moveTo>
                    <a:pt x="582790" y="7531"/>
                  </a:moveTo>
                  <a:lnTo>
                    <a:pt x="496874" y="7531"/>
                  </a:lnTo>
                  <a:lnTo>
                    <a:pt x="496874" y="111671"/>
                  </a:lnTo>
                  <a:lnTo>
                    <a:pt x="379158" y="111671"/>
                  </a:lnTo>
                  <a:lnTo>
                    <a:pt x="379158" y="7531"/>
                  </a:lnTo>
                  <a:lnTo>
                    <a:pt x="293255" y="7531"/>
                  </a:lnTo>
                  <a:lnTo>
                    <a:pt x="293255" y="111671"/>
                  </a:lnTo>
                  <a:lnTo>
                    <a:pt x="293255" y="185331"/>
                  </a:lnTo>
                  <a:lnTo>
                    <a:pt x="293255" y="298361"/>
                  </a:lnTo>
                  <a:lnTo>
                    <a:pt x="379158" y="298361"/>
                  </a:lnTo>
                  <a:lnTo>
                    <a:pt x="379158" y="185331"/>
                  </a:lnTo>
                  <a:lnTo>
                    <a:pt x="496874" y="185331"/>
                  </a:lnTo>
                  <a:lnTo>
                    <a:pt x="496874" y="298361"/>
                  </a:lnTo>
                  <a:lnTo>
                    <a:pt x="582790" y="298361"/>
                  </a:lnTo>
                  <a:lnTo>
                    <a:pt x="582790" y="185331"/>
                  </a:lnTo>
                  <a:lnTo>
                    <a:pt x="582790" y="111671"/>
                  </a:lnTo>
                  <a:lnTo>
                    <a:pt x="582790" y="7531"/>
                  </a:lnTo>
                  <a:close/>
                </a:path>
                <a:path w="1664334" h="307340">
                  <a:moveTo>
                    <a:pt x="717067" y="7810"/>
                  </a:moveTo>
                  <a:lnTo>
                    <a:pt x="628129" y="7810"/>
                  </a:lnTo>
                  <a:lnTo>
                    <a:pt x="628129" y="298932"/>
                  </a:lnTo>
                  <a:lnTo>
                    <a:pt x="717067" y="298932"/>
                  </a:lnTo>
                  <a:lnTo>
                    <a:pt x="717067" y="7810"/>
                  </a:lnTo>
                  <a:close/>
                </a:path>
                <a:path w="1664334" h="307340">
                  <a:moveTo>
                    <a:pt x="1037996" y="156565"/>
                  </a:moveTo>
                  <a:lnTo>
                    <a:pt x="1032700" y="107467"/>
                  </a:lnTo>
                  <a:lnTo>
                    <a:pt x="1019276" y="74561"/>
                  </a:lnTo>
                  <a:lnTo>
                    <a:pt x="1015974" y="66446"/>
                  </a:lnTo>
                  <a:lnTo>
                    <a:pt x="986574" y="35153"/>
                  </a:lnTo>
                  <a:lnTo>
                    <a:pt x="949426" y="18046"/>
                  </a:lnTo>
                  <a:lnTo>
                    <a:pt x="949426" y="151955"/>
                  </a:lnTo>
                  <a:lnTo>
                    <a:pt x="948563" y="167944"/>
                  </a:lnTo>
                  <a:lnTo>
                    <a:pt x="942568" y="195135"/>
                  </a:lnTo>
                  <a:lnTo>
                    <a:pt x="926274" y="220802"/>
                  </a:lnTo>
                  <a:lnTo>
                    <a:pt x="894549" y="232194"/>
                  </a:lnTo>
                  <a:lnTo>
                    <a:pt x="849515" y="232194"/>
                  </a:lnTo>
                  <a:lnTo>
                    <a:pt x="849515" y="74561"/>
                  </a:lnTo>
                  <a:lnTo>
                    <a:pt x="894549" y="74561"/>
                  </a:lnTo>
                  <a:lnTo>
                    <a:pt x="919086" y="80657"/>
                  </a:lnTo>
                  <a:lnTo>
                    <a:pt x="936180" y="97282"/>
                  </a:lnTo>
                  <a:lnTo>
                    <a:pt x="946175" y="121894"/>
                  </a:lnTo>
                  <a:lnTo>
                    <a:pt x="949426" y="151955"/>
                  </a:lnTo>
                  <a:lnTo>
                    <a:pt x="949426" y="18046"/>
                  </a:lnTo>
                  <a:lnTo>
                    <a:pt x="943229" y="15189"/>
                  </a:lnTo>
                  <a:lnTo>
                    <a:pt x="884707" y="8166"/>
                  </a:lnTo>
                  <a:lnTo>
                    <a:pt x="763600" y="8166"/>
                  </a:lnTo>
                  <a:lnTo>
                    <a:pt x="763600" y="298932"/>
                  </a:lnTo>
                  <a:lnTo>
                    <a:pt x="884707" y="298932"/>
                  </a:lnTo>
                  <a:lnTo>
                    <a:pt x="932332" y="295097"/>
                  </a:lnTo>
                  <a:lnTo>
                    <a:pt x="974305" y="281749"/>
                  </a:lnTo>
                  <a:lnTo>
                    <a:pt x="1007795" y="256070"/>
                  </a:lnTo>
                  <a:lnTo>
                    <a:pt x="1029970" y="215277"/>
                  </a:lnTo>
                  <a:lnTo>
                    <a:pt x="1037996" y="156565"/>
                  </a:lnTo>
                  <a:close/>
                </a:path>
                <a:path w="1664334" h="307340">
                  <a:moveTo>
                    <a:pt x="1355458" y="298932"/>
                  </a:moveTo>
                  <a:lnTo>
                    <a:pt x="1341374" y="260235"/>
                  </a:lnTo>
                  <a:lnTo>
                    <a:pt x="1320952" y="204139"/>
                  </a:lnTo>
                  <a:lnTo>
                    <a:pt x="1277785" y="85559"/>
                  </a:lnTo>
                  <a:lnTo>
                    <a:pt x="1249489" y="7810"/>
                  </a:lnTo>
                  <a:lnTo>
                    <a:pt x="1241539" y="7810"/>
                  </a:lnTo>
                  <a:lnTo>
                    <a:pt x="1241539" y="204139"/>
                  </a:lnTo>
                  <a:lnTo>
                    <a:pt x="1168488" y="204139"/>
                  </a:lnTo>
                  <a:lnTo>
                    <a:pt x="1204823" y="85559"/>
                  </a:lnTo>
                  <a:lnTo>
                    <a:pt x="1241539" y="204139"/>
                  </a:lnTo>
                  <a:lnTo>
                    <a:pt x="1241539" y="7810"/>
                  </a:lnTo>
                  <a:lnTo>
                    <a:pt x="1160551" y="7810"/>
                  </a:lnTo>
                  <a:lnTo>
                    <a:pt x="1054569" y="298932"/>
                  </a:lnTo>
                  <a:lnTo>
                    <a:pt x="1139355" y="298932"/>
                  </a:lnTo>
                  <a:lnTo>
                    <a:pt x="1151089" y="260235"/>
                  </a:lnTo>
                  <a:lnTo>
                    <a:pt x="1258570" y="260235"/>
                  </a:lnTo>
                  <a:lnTo>
                    <a:pt x="1270685" y="298932"/>
                  </a:lnTo>
                  <a:lnTo>
                    <a:pt x="1355458" y="298932"/>
                  </a:lnTo>
                  <a:close/>
                </a:path>
                <a:path w="1664334" h="307340">
                  <a:moveTo>
                    <a:pt x="1663839" y="298932"/>
                  </a:moveTo>
                  <a:lnTo>
                    <a:pt x="1562785" y="148056"/>
                  </a:lnTo>
                  <a:lnTo>
                    <a:pt x="1656651" y="7823"/>
                  </a:lnTo>
                  <a:lnTo>
                    <a:pt x="1557883" y="7823"/>
                  </a:lnTo>
                  <a:lnTo>
                    <a:pt x="1513217" y="74206"/>
                  </a:lnTo>
                  <a:lnTo>
                    <a:pt x="1468945" y="7823"/>
                  </a:lnTo>
                  <a:lnTo>
                    <a:pt x="1370152" y="7823"/>
                  </a:lnTo>
                  <a:lnTo>
                    <a:pt x="1464017" y="148056"/>
                  </a:lnTo>
                  <a:lnTo>
                    <a:pt x="1362964" y="298932"/>
                  </a:lnTo>
                  <a:lnTo>
                    <a:pt x="1461744" y="298932"/>
                  </a:lnTo>
                  <a:lnTo>
                    <a:pt x="1513217" y="221894"/>
                  </a:lnTo>
                  <a:lnTo>
                    <a:pt x="1564690" y="298932"/>
                  </a:lnTo>
                  <a:lnTo>
                    <a:pt x="1663839" y="298932"/>
                  </a:lnTo>
                  <a:close/>
                </a:path>
              </a:pathLst>
            </a:custGeom>
            <a:solidFill>
              <a:srgbClr val="E6001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 descr=""/>
            <p:cNvSpPr/>
            <p:nvPr/>
          </p:nvSpPr>
          <p:spPr>
            <a:xfrm>
              <a:off x="0" y="12569876"/>
              <a:ext cx="10692130" cy="2550160"/>
            </a:xfrm>
            <a:custGeom>
              <a:avLst/>
              <a:gdLst/>
              <a:ahLst/>
              <a:cxnLst/>
              <a:rect l="l" t="t" r="r" b="b"/>
              <a:pathLst>
                <a:path w="10692130" h="2550159">
                  <a:moveTo>
                    <a:pt x="0" y="2550109"/>
                  </a:moveTo>
                  <a:lnTo>
                    <a:pt x="0" y="0"/>
                  </a:lnTo>
                  <a:lnTo>
                    <a:pt x="10692003" y="0"/>
                  </a:lnTo>
                  <a:lnTo>
                    <a:pt x="10692003" y="2550109"/>
                  </a:lnTo>
                  <a:lnTo>
                    <a:pt x="0" y="255010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5" name="object 55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579817" y="14721202"/>
              <a:ext cx="1441441" cy="118041"/>
            </a:xfrm>
            <a:prstGeom prst="rect">
              <a:avLst/>
            </a:prstGeom>
          </p:spPr>
        </p:pic>
        <p:pic>
          <p:nvPicPr>
            <p:cNvPr id="56" name="object 56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624920" y="12685094"/>
              <a:ext cx="5042443" cy="249322"/>
            </a:xfrm>
            <a:prstGeom prst="rect">
              <a:avLst/>
            </a:prstGeom>
          </p:spPr>
        </p:pic>
        <p:pic>
          <p:nvPicPr>
            <p:cNvPr id="57" name="object 57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9739417" y="12692566"/>
              <a:ext cx="183718" cy="232257"/>
            </a:xfrm>
            <a:prstGeom prst="rect">
              <a:avLst/>
            </a:prstGeom>
          </p:spPr>
        </p:pic>
        <p:pic>
          <p:nvPicPr>
            <p:cNvPr id="58" name="object 58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9978659" y="12689367"/>
              <a:ext cx="206641" cy="234111"/>
            </a:xfrm>
            <a:prstGeom prst="rect">
              <a:avLst/>
            </a:prstGeom>
          </p:spPr>
        </p:pic>
        <p:pic>
          <p:nvPicPr>
            <p:cNvPr id="59" name="object 59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0227478" y="12687768"/>
              <a:ext cx="234391" cy="248780"/>
            </a:xfrm>
            <a:prstGeom prst="rect">
              <a:avLst/>
            </a:prstGeom>
          </p:spPr>
        </p:pic>
        <p:pic>
          <p:nvPicPr>
            <p:cNvPr id="60" name="object 60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409946" y="14367825"/>
              <a:ext cx="1857423" cy="42084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veganメニューポスター3種</dc:title>
  <dcterms:created xsi:type="dcterms:W3CDTF">2022-08-26T05:16:48Z</dcterms:created>
  <dcterms:modified xsi:type="dcterms:W3CDTF">2022-08-26T05:16:48Z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2022-08-10T00:00:00Z</vt:filetime>
  </property>
  <property fmtid="{D5CDD505-2E9C-101B-9397-08002B2CF9AE}" pid="3" name="Creator">
    <vt:lpwstr>Adobe Illustrator 26.3 (Macintosh)</vt:lpwstr>
  </property>
  <property fmtid="{D5CDD505-2E9C-101B-9397-08002B2CF9AE}" pid="4" name="LastSaved">
    <vt:filetime>2022-08-26T00:00:00Z</vt:filetime>
  </property>
  <property fmtid="{D5CDD505-2E9C-101B-9397-08002B2CF9AE}" pid="5" name="Producer">
    <vt:lpwstr>Adobe PDF library 16.07</vt:lpwstr>
  </property>
</Properties>
</file>