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Relationship Id="rId42" Type="http://schemas.openxmlformats.org/officeDocument/2006/relationships/image" Target="../media/image36.png"/><Relationship Id="rId43" Type="http://schemas.openxmlformats.org/officeDocument/2006/relationships/image" Target="../media/image37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1990" cy="1511998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707" y="9949561"/>
            <a:ext cx="3061673" cy="250388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28564" y="11205528"/>
            <a:ext cx="7065" cy="3298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828559" y="11205532"/>
            <a:ext cx="7620" cy="33020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627" y="0"/>
                </a:moveTo>
                <a:lnTo>
                  <a:pt x="7065" y="889"/>
                </a:lnTo>
                <a:lnTo>
                  <a:pt x="5275" y="10007"/>
                </a:lnTo>
                <a:lnTo>
                  <a:pt x="6126" y="16484"/>
                </a:lnTo>
                <a:lnTo>
                  <a:pt x="6126" y="32969"/>
                </a:lnTo>
                <a:lnTo>
                  <a:pt x="582" y="28892"/>
                </a:lnTo>
                <a:lnTo>
                  <a:pt x="0" y="19856"/>
                </a:lnTo>
                <a:lnTo>
                  <a:pt x="1105" y="9134"/>
                </a:lnTo>
                <a:lnTo>
                  <a:pt x="627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17888" y="10958119"/>
            <a:ext cx="11595" cy="1649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817883" y="10958119"/>
            <a:ext cx="12065" cy="16510"/>
          </a:xfrm>
          <a:custGeom>
            <a:avLst/>
            <a:gdLst/>
            <a:ahLst/>
            <a:cxnLst/>
            <a:rect l="l" t="t" r="r" b="b"/>
            <a:pathLst>
              <a:path w="12064" h="16509">
                <a:moveTo>
                  <a:pt x="11302" y="16497"/>
                </a:moveTo>
                <a:lnTo>
                  <a:pt x="4546" y="14084"/>
                </a:lnTo>
                <a:lnTo>
                  <a:pt x="0" y="9461"/>
                </a:lnTo>
                <a:lnTo>
                  <a:pt x="292" y="0"/>
                </a:lnTo>
                <a:lnTo>
                  <a:pt x="7073" y="2387"/>
                </a:lnTo>
                <a:lnTo>
                  <a:pt x="11607" y="7035"/>
                </a:lnTo>
                <a:lnTo>
                  <a:pt x="11302" y="16497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57716" y="10760189"/>
            <a:ext cx="16484" cy="2749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757713" y="10760188"/>
            <a:ext cx="16510" cy="27940"/>
          </a:xfrm>
          <a:custGeom>
            <a:avLst/>
            <a:gdLst/>
            <a:ahLst/>
            <a:cxnLst/>
            <a:rect l="l" t="t" r="r" b="b"/>
            <a:pathLst>
              <a:path w="16510" h="27940">
                <a:moveTo>
                  <a:pt x="16484" y="27495"/>
                </a:moveTo>
                <a:lnTo>
                  <a:pt x="9592" y="23395"/>
                </a:lnTo>
                <a:lnTo>
                  <a:pt x="4865" y="17129"/>
                </a:lnTo>
                <a:lnTo>
                  <a:pt x="1827" y="9171"/>
                </a:lnTo>
                <a:lnTo>
                  <a:pt x="0" y="0"/>
                </a:lnTo>
                <a:lnTo>
                  <a:pt x="6901" y="4089"/>
                </a:lnTo>
                <a:lnTo>
                  <a:pt x="11633" y="10356"/>
                </a:lnTo>
                <a:lnTo>
                  <a:pt x="14669" y="18320"/>
                </a:lnTo>
                <a:lnTo>
                  <a:pt x="16484" y="27495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24721" y="10693489"/>
            <a:ext cx="22009" cy="3370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2724729" y="10693816"/>
            <a:ext cx="22225" cy="33655"/>
          </a:xfrm>
          <a:custGeom>
            <a:avLst/>
            <a:gdLst/>
            <a:ahLst/>
            <a:cxnLst/>
            <a:rect l="l" t="t" r="r" b="b"/>
            <a:pathLst>
              <a:path w="22225" h="33654">
                <a:moveTo>
                  <a:pt x="21996" y="33374"/>
                </a:moveTo>
                <a:lnTo>
                  <a:pt x="13842" y="27790"/>
                </a:lnTo>
                <a:lnTo>
                  <a:pt x="6211" y="21679"/>
                </a:lnTo>
                <a:lnTo>
                  <a:pt x="974" y="13170"/>
                </a:lnTo>
                <a:lnTo>
                  <a:pt x="0" y="392"/>
                </a:lnTo>
                <a:lnTo>
                  <a:pt x="6058" y="0"/>
                </a:lnTo>
                <a:lnTo>
                  <a:pt x="8537" y="2776"/>
                </a:lnTo>
                <a:lnTo>
                  <a:pt x="9497" y="7111"/>
                </a:lnTo>
                <a:lnTo>
                  <a:pt x="10998" y="11390"/>
                </a:lnTo>
                <a:lnTo>
                  <a:pt x="14499" y="15966"/>
                </a:lnTo>
                <a:lnTo>
                  <a:pt x="18592" y="21415"/>
                </a:lnTo>
                <a:lnTo>
                  <a:pt x="21638" y="27348"/>
                </a:lnTo>
                <a:lnTo>
                  <a:pt x="21996" y="33374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52809" y="11452010"/>
            <a:ext cx="16921" cy="28422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652833" y="11452945"/>
            <a:ext cx="17145" cy="27940"/>
          </a:xfrm>
          <a:custGeom>
            <a:avLst/>
            <a:gdLst/>
            <a:ahLst/>
            <a:cxnLst/>
            <a:rect l="l" t="t" r="r" b="b"/>
            <a:pathLst>
              <a:path w="17144" h="27940">
                <a:moveTo>
                  <a:pt x="16898" y="0"/>
                </a:moveTo>
                <a:lnTo>
                  <a:pt x="13613" y="6328"/>
                </a:lnTo>
                <a:lnTo>
                  <a:pt x="11413" y="13746"/>
                </a:lnTo>
                <a:lnTo>
                  <a:pt x="9206" y="21161"/>
                </a:lnTo>
                <a:lnTo>
                  <a:pt x="5900" y="27482"/>
                </a:lnTo>
                <a:lnTo>
                  <a:pt x="0" y="20440"/>
                </a:lnTo>
                <a:lnTo>
                  <a:pt x="540" y="9659"/>
                </a:lnTo>
                <a:lnTo>
                  <a:pt x="6511" y="920"/>
                </a:lnTo>
                <a:lnTo>
                  <a:pt x="16898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42260" y="11540300"/>
            <a:ext cx="16484" cy="1709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2642267" y="11540899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6471" y="0"/>
                </a:moveTo>
                <a:lnTo>
                  <a:pt x="13501" y="5279"/>
                </a:lnTo>
                <a:lnTo>
                  <a:pt x="11579" y="11596"/>
                </a:lnTo>
                <a:lnTo>
                  <a:pt x="7985" y="16239"/>
                </a:lnTo>
                <a:lnTo>
                  <a:pt x="0" y="16497"/>
                </a:lnTo>
                <a:lnTo>
                  <a:pt x="2964" y="11228"/>
                </a:lnTo>
                <a:lnTo>
                  <a:pt x="4887" y="4910"/>
                </a:lnTo>
                <a:lnTo>
                  <a:pt x="8484" y="261"/>
                </a:lnTo>
                <a:lnTo>
                  <a:pt x="16471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70784" y="11694719"/>
            <a:ext cx="32981" cy="83553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2570775" y="11694848"/>
            <a:ext cx="33020" cy="84455"/>
          </a:xfrm>
          <a:custGeom>
            <a:avLst/>
            <a:gdLst/>
            <a:ahLst/>
            <a:cxnLst/>
            <a:rect l="l" t="t" r="r" b="b"/>
            <a:pathLst>
              <a:path w="33019" h="84454">
                <a:moveTo>
                  <a:pt x="32994" y="0"/>
                </a:moveTo>
                <a:lnTo>
                  <a:pt x="24859" y="13296"/>
                </a:lnTo>
                <a:lnTo>
                  <a:pt x="21345" y="30829"/>
                </a:lnTo>
                <a:lnTo>
                  <a:pt x="19532" y="49438"/>
                </a:lnTo>
                <a:lnTo>
                  <a:pt x="16497" y="65963"/>
                </a:lnTo>
                <a:lnTo>
                  <a:pt x="15811" y="68097"/>
                </a:lnTo>
                <a:lnTo>
                  <a:pt x="7505" y="73228"/>
                </a:lnTo>
                <a:lnTo>
                  <a:pt x="5511" y="76961"/>
                </a:lnTo>
                <a:lnTo>
                  <a:pt x="6959" y="74269"/>
                </a:lnTo>
                <a:lnTo>
                  <a:pt x="13119" y="80365"/>
                </a:lnTo>
                <a:lnTo>
                  <a:pt x="10998" y="82473"/>
                </a:lnTo>
                <a:lnTo>
                  <a:pt x="9169" y="84289"/>
                </a:lnTo>
                <a:lnTo>
                  <a:pt x="2273" y="81064"/>
                </a:lnTo>
                <a:lnTo>
                  <a:pt x="0" y="82473"/>
                </a:lnTo>
                <a:lnTo>
                  <a:pt x="2234" y="71083"/>
                </a:lnTo>
                <a:lnTo>
                  <a:pt x="4732" y="58146"/>
                </a:lnTo>
                <a:lnTo>
                  <a:pt x="7613" y="45001"/>
                </a:lnTo>
                <a:lnTo>
                  <a:pt x="10998" y="32981"/>
                </a:lnTo>
                <a:lnTo>
                  <a:pt x="13629" y="22199"/>
                </a:lnTo>
                <a:lnTo>
                  <a:pt x="16657" y="10995"/>
                </a:lnTo>
                <a:lnTo>
                  <a:pt x="22354" y="2538"/>
                </a:lnTo>
                <a:lnTo>
                  <a:pt x="32994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77248" y="11857368"/>
            <a:ext cx="12979" cy="13411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32290" y="10440505"/>
            <a:ext cx="32981" cy="21050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2532292" y="10441305"/>
            <a:ext cx="33020" cy="20320"/>
          </a:xfrm>
          <a:custGeom>
            <a:avLst/>
            <a:gdLst/>
            <a:ahLst/>
            <a:cxnLst/>
            <a:rect l="l" t="t" r="r" b="b"/>
            <a:pathLst>
              <a:path w="33019" h="20320">
                <a:moveTo>
                  <a:pt x="32981" y="16497"/>
                </a:moveTo>
                <a:lnTo>
                  <a:pt x="25435" y="20250"/>
                </a:lnTo>
                <a:lnTo>
                  <a:pt x="13395" y="18159"/>
                </a:lnTo>
                <a:lnTo>
                  <a:pt x="2903" y="11112"/>
                </a:lnTo>
                <a:lnTo>
                  <a:pt x="0" y="0"/>
                </a:lnTo>
                <a:lnTo>
                  <a:pt x="12238" y="130"/>
                </a:lnTo>
                <a:lnTo>
                  <a:pt x="19429" y="5305"/>
                </a:lnTo>
                <a:lnTo>
                  <a:pt x="25151" y="11951"/>
                </a:lnTo>
                <a:lnTo>
                  <a:pt x="32981" y="16497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48788" y="11804193"/>
            <a:ext cx="16484" cy="17106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2548789" y="11804787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6484" y="0"/>
                </a:moveTo>
                <a:lnTo>
                  <a:pt x="16025" y="7791"/>
                </a:lnTo>
                <a:lnTo>
                  <a:pt x="13123" y="13141"/>
                </a:lnTo>
                <a:lnTo>
                  <a:pt x="7781" y="16048"/>
                </a:lnTo>
                <a:lnTo>
                  <a:pt x="0" y="16509"/>
                </a:lnTo>
                <a:lnTo>
                  <a:pt x="2973" y="11235"/>
                </a:lnTo>
                <a:lnTo>
                  <a:pt x="4903" y="4916"/>
                </a:lnTo>
                <a:lnTo>
                  <a:pt x="8502" y="266"/>
                </a:lnTo>
                <a:lnTo>
                  <a:pt x="16484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7" name="bg 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26285" y="11870779"/>
            <a:ext cx="11806" cy="2748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2526285" y="11870780"/>
            <a:ext cx="12065" cy="27940"/>
          </a:xfrm>
          <a:custGeom>
            <a:avLst/>
            <a:gdLst/>
            <a:ahLst/>
            <a:cxnLst/>
            <a:rect l="l" t="t" r="r" b="b"/>
            <a:pathLst>
              <a:path w="12064" h="27940">
                <a:moveTo>
                  <a:pt x="6010" y="0"/>
                </a:moveTo>
                <a:lnTo>
                  <a:pt x="11803" y="4340"/>
                </a:lnTo>
                <a:lnTo>
                  <a:pt x="9372" y="10369"/>
                </a:lnTo>
                <a:lnTo>
                  <a:pt x="5260" y="18084"/>
                </a:lnTo>
                <a:lnTo>
                  <a:pt x="6010" y="27482"/>
                </a:lnTo>
                <a:lnTo>
                  <a:pt x="138" y="23063"/>
                </a:lnTo>
                <a:lnTo>
                  <a:pt x="0" y="14465"/>
                </a:lnTo>
                <a:lnTo>
                  <a:pt x="2867" y="5505"/>
                </a:lnTo>
                <a:lnTo>
                  <a:pt x="6010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9" name="bg 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98816" y="11925757"/>
            <a:ext cx="12194" cy="22009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2498813" y="11925762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5997" y="0"/>
                </a:moveTo>
                <a:lnTo>
                  <a:pt x="12199" y="3515"/>
                </a:lnTo>
                <a:lnTo>
                  <a:pt x="10192" y="8502"/>
                </a:lnTo>
                <a:lnTo>
                  <a:pt x="6088" y="14737"/>
                </a:lnTo>
                <a:lnTo>
                  <a:pt x="5997" y="21996"/>
                </a:lnTo>
                <a:lnTo>
                  <a:pt x="0" y="18680"/>
                </a:lnTo>
                <a:lnTo>
                  <a:pt x="263" y="11950"/>
                </a:lnTo>
                <a:lnTo>
                  <a:pt x="3393" y="4744"/>
                </a:lnTo>
                <a:lnTo>
                  <a:pt x="5997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1" name="bg 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94353" y="11496916"/>
            <a:ext cx="11987" cy="21983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2394350" y="11496916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4" h="22225">
                <a:moveTo>
                  <a:pt x="5995" y="0"/>
                </a:moveTo>
                <a:lnTo>
                  <a:pt x="11987" y="3311"/>
                </a:lnTo>
                <a:lnTo>
                  <a:pt x="11724" y="10044"/>
                </a:lnTo>
                <a:lnTo>
                  <a:pt x="8597" y="17250"/>
                </a:lnTo>
                <a:lnTo>
                  <a:pt x="5995" y="21983"/>
                </a:lnTo>
                <a:lnTo>
                  <a:pt x="0" y="18673"/>
                </a:lnTo>
                <a:lnTo>
                  <a:pt x="266" y="11944"/>
                </a:lnTo>
                <a:lnTo>
                  <a:pt x="3396" y="4738"/>
                </a:lnTo>
                <a:lnTo>
                  <a:pt x="5995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3" name="bg 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12834" y="10166134"/>
            <a:ext cx="18431" cy="5828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912767" y="10166345"/>
            <a:ext cx="19050" cy="5715"/>
          </a:xfrm>
          <a:custGeom>
            <a:avLst/>
            <a:gdLst/>
            <a:ahLst/>
            <a:cxnLst/>
            <a:rect l="l" t="t" r="r" b="b"/>
            <a:pathLst>
              <a:path w="19050" h="5715">
                <a:moveTo>
                  <a:pt x="14748" y="60"/>
                </a:moveTo>
                <a:lnTo>
                  <a:pt x="18498" y="2014"/>
                </a:lnTo>
                <a:lnTo>
                  <a:pt x="15983" y="4156"/>
                </a:lnTo>
                <a:lnTo>
                  <a:pt x="10101" y="5622"/>
                </a:lnTo>
                <a:lnTo>
                  <a:pt x="3750" y="5547"/>
                </a:lnTo>
                <a:lnTo>
                  <a:pt x="0" y="3607"/>
                </a:lnTo>
                <a:lnTo>
                  <a:pt x="2514" y="1470"/>
                </a:lnTo>
                <a:lnTo>
                  <a:pt x="8397" y="0"/>
                </a:lnTo>
                <a:lnTo>
                  <a:pt x="14748" y="6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5" name="bg object 4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06549" y="9995967"/>
            <a:ext cx="22665" cy="22899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806547" y="9994003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22009" y="1968"/>
                </a:moveTo>
                <a:lnTo>
                  <a:pt x="22665" y="12232"/>
                </a:lnTo>
                <a:lnTo>
                  <a:pt x="21223" y="20408"/>
                </a:lnTo>
                <a:lnTo>
                  <a:pt x="16049" y="24860"/>
                </a:lnTo>
                <a:lnTo>
                  <a:pt x="5511" y="23952"/>
                </a:lnTo>
                <a:lnTo>
                  <a:pt x="8638" y="18685"/>
                </a:lnTo>
                <a:lnTo>
                  <a:pt x="10875" y="12371"/>
                </a:lnTo>
                <a:lnTo>
                  <a:pt x="9053" y="7726"/>
                </a:lnTo>
                <a:lnTo>
                  <a:pt x="0" y="7467"/>
                </a:lnTo>
                <a:lnTo>
                  <a:pt x="1727" y="0"/>
                </a:lnTo>
                <a:lnTo>
                  <a:pt x="13792" y="2908"/>
                </a:lnTo>
                <a:lnTo>
                  <a:pt x="22009" y="1968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7" name="bg object 4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6564" y="9994405"/>
            <a:ext cx="29522" cy="7078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730058" y="9994433"/>
            <a:ext cx="26034" cy="7620"/>
          </a:xfrm>
          <a:custGeom>
            <a:avLst/>
            <a:gdLst/>
            <a:ahLst/>
            <a:cxnLst/>
            <a:rect l="l" t="t" r="r" b="b"/>
            <a:pathLst>
              <a:path w="26035" h="7620">
                <a:moveTo>
                  <a:pt x="21524" y="1539"/>
                </a:moveTo>
                <a:lnTo>
                  <a:pt x="26027" y="4029"/>
                </a:lnTo>
                <a:lnTo>
                  <a:pt x="20528" y="5960"/>
                </a:lnTo>
                <a:lnTo>
                  <a:pt x="11403" y="7056"/>
                </a:lnTo>
                <a:lnTo>
                  <a:pt x="5026" y="7038"/>
                </a:lnTo>
                <a:lnTo>
                  <a:pt x="0" y="4427"/>
                </a:lnTo>
                <a:lnTo>
                  <a:pt x="1283" y="1521"/>
                </a:lnTo>
                <a:lnTo>
                  <a:pt x="8562" y="0"/>
                </a:lnTo>
                <a:lnTo>
                  <a:pt x="21524" y="1539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9" name="bg object 4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04430" y="10210393"/>
            <a:ext cx="21412" cy="20207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1005956" y="10210390"/>
            <a:ext cx="20320" cy="20955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19888" y="10998"/>
                </a:moveTo>
                <a:lnTo>
                  <a:pt x="9801" y="20506"/>
                </a:lnTo>
                <a:lnTo>
                  <a:pt x="819" y="15443"/>
                </a:lnTo>
                <a:lnTo>
                  <a:pt x="0" y="5408"/>
                </a:lnTo>
                <a:lnTo>
                  <a:pt x="14401" y="0"/>
                </a:lnTo>
                <a:lnTo>
                  <a:pt x="13500" y="6388"/>
                </a:lnTo>
                <a:lnTo>
                  <a:pt x="15608" y="9779"/>
                </a:lnTo>
                <a:lnTo>
                  <a:pt x="19888" y="10998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1" name="bg object 5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94116" y="10276371"/>
            <a:ext cx="138266" cy="131940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2252" y="10274497"/>
            <a:ext cx="142000" cy="135686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31133" y="10969117"/>
            <a:ext cx="24973" cy="54978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431138" y="10969120"/>
            <a:ext cx="25400" cy="55244"/>
          </a:xfrm>
          <a:custGeom>
            <a:avLst/>
            <a:gdLst/>
            <a:ahLst/>
            <a:cxnLst/>
            <a:rect l="l" t="t" r="r" b="b"/>
            <a:pathLst>
              <a:path w="25400" h="55245">
                <a:moveTo>
                  <a:pt x="22911" y="38480"/>
                </a:moveTo>
                <a:lnTo>
                  <a:pt x="16473" y="37591"/>
                </a:lnTo>
                <a:lnTo>
                  <a:pt x="18276" y="28447"/>
                </a:lnTo>
                <a:lnTo>
                  <a:pt x="17425" y="21983"/>
                </a:lnTo>
                <a:lnTo>
                  <a:pt x="12572" y="28128"/>
                </a:lnTo>
                <a:lnTo>
                  <a:pt x="10399" y="36947"/>
                </a:lnTo>
                <a:lnTo>
                  <a:pt x="8992" y="46533"/>
                </a:lnTo>
                <a:lnTo>
                  <a:pt x="6440" y="54978"/>
                </a:lnTo>
                <a:lnTo>
                  <a:pt x="0" y="43394"/>
                </a:lnTo>
                <a:lnTo>
                  <a:pt x="1753" y="29622"/>
                </a:lnTo>
                <a:lnTo>
                  <a:pt x="5850" y="14783"/>
                </a:lnTo>
                <a:lnTo>
                  <a:pt x="6440" y="0"/>
                </a:lnTo>
                <a:lnTo>
                  <a:pt x="20309" y="4124"/>
                </a:lnTo>
                <a:lnTo>
                  <a:pt x="24967" y="11472"/>
                </a:lnTo>
                <a:lnTo>
                  <a:pt x="24479" y="22704"/>
                </a:lnTo>
                <a:lnTo>
                  <a:pt x="22911" y="3848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5" name="bg object 5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26567" y="11035081"/>
            <a:ext cx="26714" cy="119048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426566" y="11035081"/>
            <a:ext cx="27305" cy="119380"/>
          </a:xfrm>
          <a:custGeom>
            <a:avLst/>
            <a:gdLst/>
            <a:ahLst/>
            <a:cxnLst/>
            <a:rect l="l" t="t" r="r" b="b"/>
            <a:pathLst>
              <a:path w="27304" h="119379">
                <a:moveTo>
                  <a:pt x="16497" y="115455"/>
                </a:moveTo>
                <a:lnTo>
                  <a:pt x="13775" y="119048"/>
                </a:lnTo>
                <a:lnTo>
                  <a:pt x="11991" y="116605"/>
                </a:lnTo>
                <a:lnTo>
                  <a:pt x="11089" y="110837"/>
                </a:lnTo>
                <a:lnTo>
                  <a:pt x="11010" y="104457"/>
                </a:lnTo>
                <a:lnTo>
                  <a:pt x="10823" y="97607"/>
                </a:lnTo>
                <a:lnTo>
                  <a:pt x="11091" y="90711"/>
                </a:lnTo>
                <a:lnTo>
                  <a:pt x="11319" y="83817"/>
                </a:lnTo>
                <a:lnTo>
                  <a:pt x="11010" y="76974"/>
                </a:lnTo>
                <a:lnTo>
                  <a:pt x="8715" y="67577"/>
                </a:lnTo>
                <a:lnTo>
                  <a:pt x="5105" y="59169"/>
                </a:lnTo>
                <a:lnTo>
                  <a:pt x="1695" y="51417"/>
                </a:lnTo>
                <a:lnTo>
                  <a:pt x="0" y="43992"/>
                </a:lnTo>
                <a:lnTo>
                  <a:pt x="1334" y="34177"/>
                </a:lnTo>
                <a:lnTo>
                  <a:pt x="4464" y="24115"/>
                </a:lnTo>
                <a:lnTo>
                  <a:pt x="6736" y="12994"/>
                </a:lnTo>
                <a:lnTo>
                  <a:pt x="5499" y="0"/>
                </a:lnTo>
                <a:lnTo>
                  <a:pt x="26191" y="18595"/>
                </a:lnTo>
                <a:lnTo>
                  <a:pt x="26714" y="48407"/>
                </a:lnTo>
                <a:lnTo>
                  <a:pt x="19379" y="82880"/>
                </a:lnTo>
                <a:lnTo>
                  <a:pt x="16497" y="115455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7" name="bg object 5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19195" y="10059374"/>
            <a:ext cx="2320137" cy="2275182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878037" y="10095251"/>
            <a:ext cx="952091" cy="1057909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1878030" y="10094925"/>
            <a:ext cx="952500" cy="1058545"/>
          </a:xfrm>
          <a:custGeom>
            <a:avLst/>
            <a:gdLst/>
            <a:ahLst/>
            <a:cxnLst/>
            <a:rect l="l" t="t" r="r" b="b"/>
            <a:pathLst>
              <a:path w="952500" h="1058545">
                <a:moveTo>
                  <a:pt x="742238" y="533311"/>
                </a:moveTo>
                <a:lnTo>
                  <a:pt x="749098" y="527818"/>
                </a:lnTo>
                <a:lnTo>
                  <a:pt x="750612" y="523794"/>
                </a:lnTo>
                <a:lnTo>
                  <a:pt x="746562" y="517657"/>
                </a:lnTo>
                <a:lnTo>
                  <a:pt x="736727" y="505828"/>
                </a:lnTo>
                <a:lnTo>
                  <a:pt x="729039" y="495180"/>
                </a:lnTo>
                <a:lnTo>
                  <a:pt x="720621" y="483666"/>
                </a:lnTo>
                <a:lnTo>
                  <a:pt x="710639" y="473609"/>
                </a:lnTo>
                <a:lnTo>
                  <a:pt x="698258" y="467334"/>
                </a:lnTo>
                <a:lnTo>
                  <a:pt x="692168" y="452791"/>
                </a:lnTo>
                <a:lnTo>
                  <a:pt x="684620" y="439718"/>
                </a:lnTo>
                <a:lnTo>
                  <a:pt x="674264" y="429454"/>
                </a:lnTo>
                <a:lnTo>
                  <a:pt x="659752" y="423341"/>
                </a:lnTo>
                <a:lnTo>
                  <a:pt x="659211" y="415650"/>
                </a:lnTo>
                <a:lnTo>
                  <a:pt x="656156" y="410467"/>
                </a:lnTo>
                <a:lnTo>
                  <a:pt x="653528" y="404850"/>
                </a:lnTo>
                <a:lnTo>
                  <a:pt x="654265" y="395858"/>
                </a:lnTo>
                <a:lnTo>
                  <a:pt x="644601" y="395479"/>
                </a:lnTo>
                <a:lnTo>
                  <a:pt x="637681" y="390958"/>
                </a:lnTo>
                <a:lnTo>
                  <a:pt x="632182" y="384762"/>
                </a:lnTo>
                <a:lnTo>
                  <a:pt x="626783" y="379361"/>
                </a:lnTo>
                <a:lnTo>
                  <a:pt x="620342" y="374712"/>
                </a:lnTo>
                <a:lnTo>
                  <a:pt x="613859" y="370305"/>
                </a:lnTo>
                <a:lnTo>
                  <a:pt x="606964" y="366304"/>
                </a:lnTo>
                <a:lnTo>
                  <a:pt x="599287" y="362877"/>
                </a:lnTo>
                <a:lnTo>
                  <a:pt x="596452" y="356084"/>
                </a:lnTo>
                <a:lnTo>
                  <a:pt x="592583" y="350329"/>
                </a:lnTo>
                <a:lnTo>
                  <a:pt x="589316" y="343974"/>
                </a:lnTo>
                <a:lnTo>
                  <a:pt x="588289" y="335381"/>
                </a:lnTo>
                <a:lnTo>
                  <a:pt x="577219" y="336112"/>
                </a:lnTo>
                <a:lnTo>
                  <a:pt x="565786" y="334481"/>
                </a:lnTo>
                <a:lnTo>
                  <a:pt x="561480" y="331929"/>
                </a:lnTo>
                <a:lnTo>
                  <a:pt x="571792" y="329895"/>
                </a:lnTo>
                <a:lnTo>
                  <a:pt x="571546" y="322740"/>
                </a:lnTo>
                <a:lnTo>
                  <a:pt x="564999" y="321232"/>
                </a:lnTo>
                <a:lnTo>
                  <a:pt x="556349" y="321303"/>
                </a:lnTo>
                <a:lnTo>
                  <a:pt x="549795" y="318884"/>
                </a:lnTo>
                <a:lnTo>
                  <a:pt x="549008" y="317906"/>
                </a:lnTo>
                <a:lnTo>
                  <a:pt x="550735" y="314210"/>
                </a:lnTo>
                <a:lnTo>
                  <a:pt x="549795" y="313385"/>
                </a:lnTo>
                <a:lnTo>
                  <a:pt x="545225" y="308601"/>
                </a:lnTo>
                <a:lnTo>
                  <a:pt x="541053" y="303025"/>
                </a:lnTo>
                <a:lnTo>
                  <a:pt x="537131" y="297129"/>
                </a:lnTo>
                <a:lnTo>
                  <a:pt x="533311" y="291388"/>
                </a:lnTo>
                <a:lnTo>
                  <a:pt x="522887" y="292192"/>
                </a:lnTo>
                <a:lnTo>
                  <a:pt x="515367" y="290093"/>
                </a:lnTo>
                <a:lnTo>
                  <a:pt x="508574" y="287270"/>
                </a:lnTo>
                <a:lnTo>
                  <a:pt x="500329" y="285902"/>
                </a:lnTo>
                <a:lnTo>
                  <a:pt x="504115" y="279963"/>
                </a:lnTo>
                <a:lnTo>
                  <a:pt x="503567" y="276431"/>
                </a:lnTo>
                <a:lnTo>
                  <a:pt x="501400" y="272132"/>
                </a:lnTo>
                <a:lnTo>
                  <a:pt x="500329" y="263893"/>
                </a:lnTo>
                <a:lnTo>
                  <a:pt x="497306" y="261746"/>
                </a:lnTo>
                <a:lnTo>
                  <a:pt x="486219" y="266649"/>
                </a:lnTo>
                <a:lnTo>
                  <a:pt x="483831" y="263893"/>
                </a:lnTo>
                <a:lnTo>
                  <a:pt x="482511" y="262420"/>
                </a:lnTo>
                <a:lnTo>
                  <a:pt x="485444" y="253822"/>
                </a:lnTo>
                <a:lnTo>
                  <a:pt x="483831" y="252907"/>
                </a:lnTo>
                <a:lnTo>
                  <a:pt x="477177" y="249173"/>
                </a:lnTo>
                <a:lnTo>
                  <a:pt x="467499" y="247256"/>
                </a:lnTo>
                <a:lnTo>
                  <a:pt x="467334" y="252907"/>
                </a:lnTo>
                <a:lnTo>
                  <a:pt x="462397" y="249603"/>
                </a:lnTo>
                <a:lnTo>
                  <a:pt x="460881" y="242873"/>
                </a:lnTo>
                <a:lnTo>
                  <a:pt x="459839" y="235664"/>
                </a:lnTo>
                <a:lnTo>
                  <a:pt x="456323" y="230924"/>
                </a:lnTo>
                <a:lnTo>
                  <a:pt x="435996" y="230639"/>
                </a:lnTo>
                <a:lnTo>
                  <a:pt x="421547" y="224474"/>
                </a:lnTo>
                <a:lnTo>
                  <a:pt x="409371" y="216034"/>
                </a:lnTo>
                <a:lnTo>
                  <a:pt x="395859" y="208927"/>
                </a:lnTo>
                <a:lnTo>
                  <a:pt x="388503" y="199700"/>
                </a:lnTo>
                <a:lnTo>
                  <a:pt x="384014" y="192433"/>
                </a:lnTo>
                <a:lnTo>
                  <a:pt x="381323" y="185171"/>
                </a:lnTo>
                <a:lnTo>
                  <a:pt x="379361" y="175958"/>
                </a:lnTo>
                <a:lnTo>
                  <a:pt x="368125" y="179539"/>
                </a:lnTo>
                <a:lnTo>
                  <a:pt x="361507" y="176552"/>
                </a:lnTo>
                <a:lnTo>
                  <a:pt x="354196" y="171893"/>
                </a:lnTo>
                <a:lnTo>
                  <a:pt x="340880" y="170459"/>
                </a:lnTo>
                <a:lnTo>
                  <a:pt x="338023" y="162305"/>
                </a:lnTo>
                <a:lnTo>
                  <a:pt x="332740" y="156578"/>
                </a:lnTo>
                <a:lnTo>
                  <a:pt x="329895" y="148462"/>
                </a:lnTo>
                <a:lnTo>
                  <a:pt x="318654" y="152050"/>
                </a:lnTo>
                <a:lnTo>
                  <a:pt x="312027" y="149066"/>
                </a:lnTo>
                <a:lnTo>
                  <a:pt x="304708" y="144405"/>
                </a:lnTo>
                <a:lnTo>
                  <a:pt x="291388" y="142963"/>
                </a:lnTo>
                <a:lnTo>
                  <a:pt x="287599" y="137023"/>
                </a:lnTo>
                <a:lnTo>
                  <a:pt x="288150" y="133489"/>
                </a:lnTo>
                <a:lnTo>
                  <a:pt x="290320" y="129194"/>
                </a:lnTo>
                <a:lnTo>
                  <a:pt x="291388" y="120967"/>
                </a:lnTo>
                <a:lnTo>
                  <a:pt x="283138" y="122332"/>
                </a:lnTo>
                <a:lnTo>
                  <a:pt x="276345" y="125160"/>
                </a:lnTo>
                <a:lnTo>
                  <a:pt x="268828" y="127266"/>
                </a:lnTo>
                <a:lnTo>
                  <a:pt x="258406" y="126466"/>
                </a:lnTo>
                <a:lnTo>
                  <a:pt x="253977" y="118530"/>
                </a:lnTo>
                <a:lnTo>
                  <a:pt x="245495" y="114642"/>
                </a:lnTo>
                <a:lnTo>
                  <a:pt x="237973" y="109793"/>
                </a:lnTo>
                <a:lnTo>
                  <a:pt x="236423" y="98971"/>
                </a:lnTo>
                <a:lnTo>
                  <a:pt x="224706" y="100192"/>
                </a:lnTo>
                <a:lnTo>
                  <a:pt x="216336" y="102061"/>
                </a:lnTo>
                <a:lnTo>
                  <a:pt x="211136" y="99633"/>
                </a:lnTo>
                <a:lnTo>
                  <a:pt x="208927" y="87960"/>
                </a:lnTo>
                <a:lnTo>
                  <a:pt x="190203" y="88824"/>
                </a:lnTo>
                <a:lnTo>
                  <a:pt x="175121" y="86032"/>
                </a:lnTo>
                <a:lnTo>
                  <a:pt x="161823" y="81455"/>
                </a:lnTo>
                <a:lnTo>
                  <a:pt x="148450" y="76961"/>
                </a:lnTo>
                <a:lnTo>
                  <a:pt x="147374" y="71557"/>
                </a:lnTo>
                <a:lnTo>
                  <a:pt x="142235" y="69237"/>
                </a:lnTo>
                <a:lnTo>
                  <a:pt x="136079" y="68035"/>
                </a:lnTo>
                <a:lnTo>
                  <a:pt x="131953" y="65989"/>
                </a:lnTo>
                <a:lnTo>
                  <a:pt x="130670" y="64084"/>
                </a:lnTo>
                <a:lnTo>
                  <a:pt x="140081" y="53314"/>
                </a:lnTo>
                <a:lnTo>
                  <a:pt x="131953" y="49479"/>
                </a:lnTo>
                <a:lnTo>
                  <a:pt x="123512" y="49292"/>
                </a:lnTo>
                <a:lnTo>
                  <a:pt x="120956" y="54983"/>
                </a:lnTo>
                <a:lnTo>
                  <a:pt x="118403" y="60671"/>
                </a:lnTo>
                <a:lnTo>
                  <a:pt x="109969" y="60477"/>
                </a:lnTo>
                <a:lnTo>
                  <a:pt x="98675" y="53906"/>
                </a:lnTo>
                <a:lnTo>
                  <a:pt x="83234" y="51477"/>
                </a:lnTo>
                <a:lnTo>
                  <a:pt x="68790" y="48056"/>
                </a:lnTo>
                <a:lnTo>
                  <a:pt x="60490" y="38506"/>
                </a:lnTo>
                <a:lnTo>
                  <a:pt x="44029" y="38459"/>
                </a:lnTo>
                <a:lnTo>
                  <a:pt x="30357" y="35633"/>
                </a:lnTo>
                <a:lnTo>
                  <a:pt x="19379" y="30116"/>
                </a:lnTo>
                <a:lnTo>
                  <a:pt x="10998" y="21996"/>
                </a:lnTo>
                <a:lnTo>
                  <a:pt x="10858" y="27330"/>
                </a:lnTo>
                <a:lnTo>
                  <a:pt x="4267" y="26263"/>
                </a:lnTo>
                <a:lnTo>
                  <a:pt x="0" y="27482"/>
                </a:lnTo>
                <a:lnTo>
                  <a:pt x="5372" y="21869"/>
                </a:lnTo>
                <a:lnTo>
                  <a:pt x="10871" y="16370"/>
                </a:lnTo>
                <a:lnTo>
                  <a:pt x="16497" y="10998"/>
                </a:lnTo>
                <a:lnTo>
                  <a:pt x="21399" y="8572"/>
                </a:lnTo>
                <a:lnTo>
                  <a:pt x="26352" y="6184"/>
                </a:lnTo>
                <a:lnTo>
                  <a:pt x="27495" y="0"/>
                </a:lnTo>
                <a:lnTo>
                  <a:pt x="32181" y="3543"/>
                </a:lnTo>
                <a:lnTo>
                  <a:pt x="45923" y="1142"/>
                </a:lnTo>
                <a:lnTo>
                  <a:pt x="49479" y="5486"/>
                </a:lnTo>
                <a:lnTo>
                  <a:pt x="54337" y="8262"/>
                </a:lnTo>
                <a:lnTo>
                  <a:pt x="60374" y="8575"/>
                </a:lnTo>
                <a:lnTo>
                  <a:pt x="66465" y="8722"/>
                </a:lnTo>
                <a:lnTo>
                  <a:pt x="71488" y="10998"/>
                </a:lnTo>
                <a:lnTo>
                  <a:pt x="78127" y="14879"/>
                </a:lnTo>
                <a:lnTo>
                  <a:pt x="87980" y="18292"/>
                </a:lnTo>
                <a:lnTo>
                  <a:pt x="99207" y="22179"/>
                </a:lnTo>
                <a:lnTo>
                  <a:pt x="109969" y="27482"/>
                </a:lnTo>
                <a:lnTo>
                  <a:pt x="116010" y="29219"/>
                </a:lnTo>
                <a:lnTo>
                  <a:pt x="124034" y="29791"/>
                </a:lnTo>
                <a:lnTo>
                  <a:pt x="131897" y="30586"/>
                </a:lnTo>
                <a:lnTo>
                  <a:pt x="137452" y="32994"/>
                </a:lnTo>
                <a:lnTo>
                  <a:pt x="150498" y="40973"/>
                </a:lnTo>
                <a:lnTo>
                  <a:pt x="170218" y="49039"/>
                </a:lnTo>
                <a:lnTo>
                  <a:pt x="191423" y="57331"/>
                </a:lnTo>
                <a:lnTo>
                  <a:pt x="208927" y="65989"/>
                </a:lnTo>
                <a:lnTo>
                  <a:pt x="214000" y="69239"/>
                </a:lnTo>
                <a:lnTo>
                  <a:pt x="223146" y="74715"/>
                </a:lnTo>
                <a:lnTo>
                  <a:pt x="233428" y="79946"/>
                </a:lnTo>
                <a:lnTo>
                  <a:pt x="241909" y="82461"/>
                </a:lnTo>
                <a:lnTo>
                  <a:pt x="246748" y="82727"/>
                </a:lnTo>
                <a:lnTo>
                  <a:pt x="256514" y="88760"/>
                </a:lnTo>
                <a:lnTo>
                  <a:pt x="263906" y="93471"/>
                </a:lnTo>
                <a:lnTo>
                  <a:pt x="268977" y="96723"/>
                </a:lnTo>
                <a:lnTo>
                  <a:pt x="278120" y="102201"/>
                </a:lnTo>
                <a:lnTo>
                  <a:pt x="288401" y="107439"/>
                </a:lnTo>
                <a:lnTo>
                  <a:pt x="296887" y="109969"/>
                </a:lnTo>
                <a:lnTo>
                  <a:pt x="304190" y="110362"/>
                </a:lnTo>
                <a:lnTo>
                  <a:pt x="305485" y="120548"/>
                </a:lnTo>
                <a:lnTo>
                  <a:pt x="313397" y="120967"/>
                </a:lnTo>
                <a:lnTo>
                  <a:pt x="318211" y="121221"/>
                </a:lnTo>
                <a:lnTo>
                  <a:pt x="327977" y="127253"/>
                </a:lnTo>
                <a:lnTo>
                  <a:pt x="335394" y="131965"/>
                </a:lnTo>
                <a:lnTo>
                  <a:pt x="341617" y="135940"/>
                </a:lnTo>
                <a:lnTo>
                  <a:pt x="346849" y="138137"/>
                </a:lnTo>
                <a:lnTo>
                  <a:pt x="351878" y="142963"/>
                </a:lnTo>
                <a:lnTo>
                  <a:pt x="356730" y="147599"/>
                </a:lnTo>
                <a:lnTo>
                  <a:pt x="362546" y="150240"/>
                </a:lnTo>
                <a:lnTo>
                  <a:pt x="368363" y="153962"/>
                </a:lnTo>
                <a:lnTo>
                  <a:pt x="374611" y="157924"/>
                </a:lnTo>
                <a:lnTo>
                  <a:pt x="379806" y="160121"/>
                </a:lnTo>
                <a:lnTo>
                  <a:pt x="384860" y="164947"/>
                </a:lnTo>
                <a:lnTo>
                  <a:pt x="387819" y="167779"/>
                </a:lnTo>
                <a:lnTo>
                  <a:pt x="399211" y="170548"/>
                </a:lnTo>
                <a:lnTo>
                  <a:pt x="406857" y="175958"/>
                </a:lnTo>
                <a:lnTo>
                  <a:pt x="411708" y="179362"/>
                </a:lnTo>
                <a:lnTo>
                  <a:pt x="413283" y="188760"/>
                </a:lnTo>
                <a:lnTo>
                  <a:pt x="417855" y="192443"/>
                </a:lnTo>
                <a:lnTo>
                  <a:pt x="419760" y="193979"/>
                </a:lnTo>
                <a:lnTo>
                  <a:pt x="427329" y="190601"/>
                </a:lnTo>
                <a:lnTo>
                  <a:pt x="428853" y="192443"/>
                </a:lnTo>
                <a:lnTo>
                  <a:pt x="430517" y="194487"/>
                </a:lnTo>
                <a:lnTo>
                  <a:pt x="432320" y="201942"/>
                </a:lnTo>
                <a:lnTo>
                  <a:pt x="434340" y="203441"/>
                </a:lnTo>
                <a:lnTo>
                  <a:pt x="436295" y="204850"/>
                </a:lnTo>
                <a:lnTo>
                  <a:pt x="443852" y="201625"/>
                </a:lnTo>
                <a:lnTo>
                  <a:pt x="445338" y="203441"/>
                </a:lnTo>
                <a:lnTo>
                  <a:pt x="455996" y="214124"/>
                </a:lnTo>
                <a:lnTo>
                  <a:pt x="469552" y="224858"/>
                </a:lnTo>
                <a:lnTo>
                  <a:pt x="484748" y="235875"/>
                </a:lnTo>
                <a:lnTo>
                  <a:pt x="500329" y="247408"/>
                </a:lnTo>
                <a:lnTo>
                  <a:pt x="502094" y="248767"/>
                </a:lnTo>
                <a:lnTo>
                  <a:pt x="504202" y="257682"/>
                </a:lnTo>
                <a:lnTo>
                  <a:pt x="505815" y="258406"/>
                </a:lnTo>
                <a:lnTo>
                  <a:pt x="513207" y="261759"/>
                </a:lnTo>
                <a:lnTo>
                  <a:pt x="518947" y="262064"/>
                </a:lnTo>
                <a:lnTo>
                  <a:pt x="527812" y="269392"/>
                </a:lnTo>
                <a:lnTo>
                  <a:pt x="534726" y="275853"/>
                </a:lnTo>
                <a:lnTo>
                  <a:pt x="541367" y="282960"/>
                </a:lnTo>
                <a:lnTo>
                  <a:pt x="548102" y="290161"/>
                </a:lnTo>
                <a:lnTo>
                  <a:pt x="555294" y="296900"/>
                </a:lnTo>
                <a:lnTo>
                  <a:pt x="559405" y="300762"/>
                </a:lnTo>
                <a:lnTo>
                  <a:pt x="565240" y="306200"/>
                </a:lnTo>
                <a:lnTo>
                  <a:pt x="571602" y="311109"/>
                </a:lnTo>
                <a:lnTo>
                  <a:pt x="577291" y="313385"/>
                </a:lnTo>
                <a:lnTo>
                  <a:pt x="578332" y="313448"/>
                </a:lnTo>
                <a:lnTo>
                  <a:pt x="587171" y="317880"/>
                </a:lnTo>
                <a:lnTo>
                  <a:pt x="588289" y="318884"/>
                </a:lnTo>
                <a:lnTo>
                  <a:pt x="601439" y="332214"/>
                </a:lnTo>
                <a:lnTo>
                  <a:pt x="613363" y="346154"/>
                </a:lnTo>
                <a:lnTo>
                  <a:pt x="625124" y="360203"/>
                </a:lnTo>
                <a:lnTo>
                  <a:pt x="637781" y="373862"/>
                </a:lnTo>
                <a:lnTo>
                  <a:pt x="649112" y="384645"/>
                </a:lnTo>
                <a:lnTo>
                  <a:pt x="659890" y="394625"/>
                </a:lnTo>
                <a:lnTo>
                  <a:pt x="670608" y="405221"/>
                </a:lnTo>
                <a:lnTo>
                  <a:pt x="681761" y="417855"/>
                </a:lnTo>
                <a:lnTo>
                  <a:pt x="687705" y="425813"/>
                </a:lnTo>
                <a:lnTo>
                  <a:pt x="694445" y="435568"/>
                </a:lnTo>
                <a:lnTo>
                  <a:pt x="701713" y="446091"/>
                </a:lnTo>
                <a:lnTo>
                  <a:pt x="709244" y="456349"/>
                </a:lnTo>
                <a:lnTo>
                  <a:pt x="721661" y="472581"/>
                </a:lnTo>
                <a:lnTo>
                  <a:pt x="733699" y="488645"/>
                </a:lnTo>
                <a:lnTo>
                  <a:pt x="745882" y="505051"/>
                </a:lnTo>
                <a:lnTo>
                  <a:pt x="758736" y="522312"/>
                </a:lnTo>
                <a:lnTo>
                  <a:pt x="761707" y="526288"/>
                </a:lnTo>
                <a:lnTo>
                  <a:pt x="767410" y="529932"/>
                </a:lnTo>
                <a:lnTo>
                  <a:pt x="769721" y="533311"/>
                </a:lnTo>
                <a:lnTo>
                  <a:pt x="773125" y="538276"/>
                </a:lnTo>
                <a:lnTo>
                  <a:pt x="771855" y="543560"/>
                </a:lnTo>
                <a:lnTo>
                  <a:pt x="775208" y="549795"/>
                </a:lnTo>
                <a:lnTo>
                  <a:pt x="777341" y="553745"/>
                </a:lnTo>
                <a:lnTo>
                  <a:pt x="783920" y="557402"/>
                </a:lnTo>
                <a:lnTo>
                  <a:pt x="786218" y="560793"/>
                </a:lnTo>
                <a:lnTo>
                  <a:pt x="795081" y="574524"/>
                </a:lnTo>
                <a:lnTo>
                  <a:pt x="803314" y="588187"/>
                </a:lnTo>
                <a:lnTo>
                  <a:pt x="811245" y="601899"/>
                </a:lnTo>
                <a:lnTo>
                  <a:pt x="819200" y="615772"/>
                </a:lnTo>
                <a:lnTo>
                  <a:pt x="820902" y="618731"/>
                </a:lnTo>
                <a:lnTo>
                  <a:pt x="824369" y="615010"/>
                </a:lnTo>
                <a:lnTo>
                  <a:pt x="824699" y="621271"/>
                </a:lnTo>
                <a:lnTo>
                  <a:pt x="824839" y="623824"/>
                </a:lnTo>
                <a:lnTo>
                  <a:pt x="828814" y="629259"/>
                </a:lnTo>
                <a:lnTo>
                  <a:pt x="830199" y="632269"/>
                </a:lnTo>
                <a:lnTo>
                  <a:pt x="832269" y="636752"/>
                </a:lnTo>
                <a:lnTo>
                  <a:pt x="832802" y="643077"/>
                </a:lnTo>
                <a:lnTo>
                  <a:pt x="835698" y="648779"/>
                </a:lnTo>
                <a:lnTo>
                  <a:pt x="837526" y="652360"/>
                </a:lnTo>
                <a:lnTo>
                  <a:pt x="845032" y="656666"/>
                </a:lnTo>
                <a:lnTo>
                  <a:pt x="846696" y="659777"/>
                </a:lnTo>
                <a:lnTo>
                  <a:pt x="849998" y="665886"/>
                </a:lnTo>
                <a:lnTo>
                  <a:pt x="849503" y="670699"/>
                </a:lnTo>
                <a:lnTo>
                  <a:pt x="852195" y="676262"/>
                </a:lnTo>
                <a:lnTo>
                  <a:pt x="881654" y="743103"/>
                </a:lnTo>
                <a:lnTo>
                  <a:pt x="895113" y="779927"/>
                </a:lnTo>
                <a:lnTo>
                  <a:pt x="907161" y="819213"/>
                </a:lnTo>
                <a:lnTo>
                  <a:pt x="908113" y="822617"/>
                </a:lnTo>
                <a:lnTo>
                  <a:pt x="906310" y="826769"/>
                </a:lnTo>
                <a:lnTo>
                  <a:pt x="907161" y="830198"/>
                </a:lnTo>
                <a:lnTo>
                  <a:pt x="908380" y="835050"/>
                </a:lnTo>
                <a:lnTo>
                  <a:pt x="910907" y="839609"/>
                </a:lnTo>
                <a:lnTo>
                  <a:pt x="912672" y="846696"/>
                </a:lnTo>
                <a:lnTo>
                  <a:pt x="913892" y="851535"/>
                </a:lnTo>
                <a:lnTo>
                  <a:pt x="916393" y="856119"/>
                </a:lnTo>
                <a:lnTo>
                  <a:pt x="918171" y="863193"/>
                </a:lnTo>
                <a:lnTo>
                  <a:pt x="922767" y="882897"/>
                </a:lnTo>
                <a:lnTo>
                  <a:pt x="928571" y="909210"/>
                </a:lnTo>
                <a:lnTo>
                  <a:pt x="934668" y="937254"/>
                </a:lnTo>
                <a:lnTo>
                  <a:pt x="940142" y="962151"/>
                </a:lnTo>
                <a:lnTo>
                  <a:pt x="940943" y="965619"/>
                </a:lnTo>
                <a:lnTo>
                  <a:pt x="939292" y="969683"/>
                </a:lnTo>
                <a:lnTo>
                  <a:pt x="940142" y="973150"/>
                </a:lnTo>
                <a:lnTo>
                  <a:pt x="941345" y="977699"/>
                </a:lnTo>
                <a:lnTo>
                  <a:pt x="942655" y="983000"/>
                </a:lnTo>
                <a:lnTo>
                  <a:pt x="944088" y="990246"/>
                </a:lnTo>
                <a:lnTo>
                  <a:pt x="945654" y="1000632"/>
                </a:lnTo>
                <a:lnTo>
                  <a:pt x="947690" y="1010714"/>
                </a:lnTo>
                <a:lnTo>
                  <a:pt x="950390" y="1023364"/>
                </a:lnTo>
                <a:lnTo>
                  <a:pt x="952096" y="1038393"/>
                </a:lnTo>
                <a:lnTo>
                  <a:pt x="951153" y="1055611"/>
                </a:lnTo>
                <a:lnTo>
                  <a:pt x="946072" y="1058236"/>
                </a:lnTo>
                <a:lnTo>
                  <a:pt x="944870" y="1051339"/>
                </a:lnTo>
                <a:lnTo>
                  <a:pt x="945435" y="1041082"/>
                </a:lnTo>
                <a:lnTo>
                  <a:pt x="945654" y="1033627"/>
                </a:lnTo>
                <a:lnTo>
                  <a:pt x="941739" y="1007194"/>
                </a:lnTo>
                <a:lnTo>
                  <a:pt x="938210" y="981427"/>
                </a:lnTo>
                <a:lnTo>
                  <a:pt x="934280" y="955646"/>
                </a:lnTo>
                <a:lnTo>
                  <a:pt x="929157" y="929170"/>
                </a:lnTo>
                <a:lnTo>
                  <a:pt x="928941" y="928141"/>
                </a:lnTo>
                <a:lnTo>
                  <a:pt x="923912" y="928395"/>
                </a:lnTo>
                <a:lnTo>
                  <a:pt x="923671" y="923670"/>
                </a:lnTo>
                <a:lnTo>
                  <a:pt x="922784" y="912507"/>
                </a:lnTo>
                <a:lnTo>
                  <a:pt x="920886" y="898979"/>
                </a:lnTo>
                <a:lnTo>
                  <a:pt x="917630" y="885426"/>
                </a:lnTo>
                <a:lnTo>
                  <a:pt x="912672" y="874191"/>
                </a:lnTo>
                <a:lnTo>
                  <a:pt x="909547" y="865121"/>
                </a:lnTo>
                <a:lnTo>
                  <a:pt x="907535" y="852336"/>
                </a:lnTo>
                <a:lnTo>
                  <a:pt x="905343" y="838106"/>
                </a:lnTo>
                <a:lnTo>
                  <a:pt x="901674" y="824699"/>
                </a:lnTo>
                <a:lnTo>
                  <a:pt x="901026" y="823061"/>
                </a:lnTo>
                <a:lnTo>
                  <a:pt x="897267" y="823607"/>
                </a:lnTo>
                <a:lnTo>
                  <a:pt x="896162" y="819213"/>
                </a:lnTo>
                <a:lnTo>
                  <a:pt x="893954" y="809569"/>
                </a:lnTo>
                <a:lnTo>
                  <a:pt x="891435" y="798172"/>
                </a:lnTo>
                <a:lnTo>
                  <a:pt x="888529" y="786295"/>
                </a:lnTo>
                <a:lnTo>
                  <a:pt x="885164" y="775207"/>
                </a:lnTo>
                <a:lnTo>
                  <a:pt x="884732" y="773988"/>
                </a:lnTo>
                <a:lnTo>
                  <a:pt x="880706" y="773798"/>
                </a:lnTo>
                <a:lnTo>
                  <a:pt x="879678" y="769721"/>
                </a:lnTo>
                <a:lnTo>
                  <a:pt x="878852" y="766419"/>
                </a:lnTo>
                <a:lnTo>
                  <a:pt x="880922" y="761885"/>
                </a:lnTo>
                <a:lnTo>
                  <a:pt x="879678" y="758723"/>
                </a:lnTo>
                <a:lnTo>
                  <a:pt x="877811" y="753998"/>
                </a:lnTo>
                <a:lnTo>
                  <a:pt x="869632" y="750443"/>
                </a:lnTo>
                <a:lnTo>
                  <a:pt x="868692" y="747712"/>
                </a:lnTo>
                <a:lnTo>
                  <a:pt x="866606" y="738701"/>
                </a:lnTo>
                <a:lnTo>
                  <a:pt x="866022" y="730470"/>
                </a:lnTo>
                <a:lnTo>
                  <a:pt x="865395" y="722618"/>
                </a:lnTo>
                <a:lnTo>
                  <a:pt x="856018" y="706729"/>
                </a:lnTo>
                <a:lnTo>
                  <a:pt x="853084" y="705205"/>
                </a:lnTo>
                <a:lnTo>
                  <a:pt x="852195" y="703745"/>
                </a:lnTo>
                <a:lnTo>
                  <a:pt x="849264" y="696884"/>
                </a:lnTo>
                <a:lnTo>
                  <a:pt x="847367" y="688989"/>
                </a:lnTo>
                <a:lnTo>
                  <a:pt x="845135" y="680229"/>
                </a:lnTo>
                <a:lnTo>
                  <a:pt x="841197" y="670775"/>
                </a:lnTo>
                <a:lnTo>
                  <a:pt x="839266" y="667169"/>
                </a:lnTo>
                <a:lnTo>
                  <a:pt x="831926" y="662876"/>
                </a:lnTo>
                <a:lnTo>
                  <a:pt x="830199" y="659777"/>
                </a:lnTo>
                <a:lnTo>
                  <a:pt x="827519" y="654900"/>
                </a:lnTo>
                <a:lnTo>
                  <a:pt x="827786" y="649439"/>
                </a:lnTo>
                <a:lnTo>
                  <a:pt x="824699" y="643267"/>
                </a:lnTo>
                <a:lnTo>
                  <a:pt x="821982" y="637844"/>
                </a:lnTo>
                <a:lnTo>
                  <a:pt x="816025" y="636231"/>
                </a:lnTo>
                <a:lnTo>
                  <a:pt x="813701" y="632269"/>
                </a:lnTo>
                <a:lnTo>
                  <a:pt x="810933" y="627557"/>
                </a:lnTo>
                <a:lnTo>
                  <a:pt x="803135" y="618185"/>
                </a:lnTo>
                <a:lnTo>
                  <a:pt x="802703" y="610273"/>
                </a:lnTo>
                <a:lnTo>
                  <a:pt x="800900" y="602792"/>
                </a:lnTo>
                <a:lnTo>
                  <a:pt x="796434" y="595131"/>
                </a:lnTo>
                <a:lnTo>
                  <a:pt x="789603" y="588170"/>
                </a:lnTo>
                <a:lnTo>
                  <a:pt x="780707" y="582790"/>
                </a:lnTo>
                <a:lnTo>
                  <a:pt x="780806" y="571336"/>
                </a:lnTo>
                <a:lnTo>
                  <a:pt x="775142" y="566234"/>
                </a:lnTo>
                <a:lnTo>
                  <a:pt x="770886" y="562539"/>
                </a:lnTo>
                <a:lnTo>
                  <a:pt x="775208" y="555307"/>
                </a:lnTo>
                <a:lnTo>
                  <a:pt x="774375" y="547629"/>
                </a:lnTo>
                <a:lnTo>
                  <a:pt x="769262" y="546993"/>
                </a:lnTo>
                <a:lnTo>
                  <a:pt x="763004" y="549137"/>
                </a:lnTo>
                <a:lnTo>
                  <a:pt x="758736" y="549795"/>
                </a:lnTo>
                <a:lnTo>
                  <a:pt x="757126" y="545444"/>
                </a:lnTo>
                <a:lnTo>
                  <a:pt x="755573" y="538495"/>
                </a:lnTo>
                <a:lnTo>
                  <a:pt x="751478" y="533075"/>
                </a:lnTo>
                <a:lnTo>
                  <a:pt x="742238" y="533311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0" name="bg object 6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630269" y="10551110"/>
            <a:ext cx="23560" cy="22148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2630270" y="10549150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2968" y="24104"/>
                </a:moveTo>
                <a:lnTo>
                  <a:pt x="15658" y="23186"/>
                </a:lnTo>
                <a:lnTo>
                  <a:pt x="6444" y="17441"/>
                </a:lnTo>
                <a:lnTo>
                  <a:pt x="0" y="9533"/>
                </a:lnTo>
                <a:lnTo>
                  <a:pt x="997" y="2120"/>
                </a:lnTo>
                <a:lnTo>
                  <a:pt x="3106" y="0"/>
                </a:lnTo>
                <a:lnTo>
                  <a:pt x="10853" y="17780"/>
                </a:lnTo>
                <a:lnTo>
                  <a:pt x="11996" y="18605"/>
                </a:lnTo>
                <a:lnTo>
                  <a:pt x="15653" y="21361"/>
                </a:lnTo>
                <a:lnTo>
                  <a:pt x="23946" y="16903"/>
                </a:lnTo>
                <a:lnTo>
                  <a:pt x="22968" y="24104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2" name="bg object 6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878037" y="10059074"/>
            <a:ext cx="645881" cy="365747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1878028" y="10056417"/>
            <a:ext cx="646430" cy="368935"/>
          </a:xfrm>
          <a:custGeom>
            <a:avLst/>
            <a:gdLst/>
            <a:ahLst/>
            <a:cxnLst/>
            <a:rect l="l" t="t" r="r" b="b"/>
            <a:pathLst>
              <a:path w="646430" h="368934">
                <a:moveTo>
                  <a:pt x="643267" y="368401"/>
                </a:moveTo>
                <a:lnTo>
                  <a:pt x="634726" y="364566"/>
                </a:lnTo>
                <a:lnTo>
                  <a:pt x="627745" y="359179"/>
                </a:lnTo>
                <a:lnTo>
                  <a:pt x="623025" y="351533"/>
                </a:lnTo>
                <a:lnTo>
                  <a:pt x="621271" y="340918"/>
                </a:lnTo>
                <a:lnTo>
                  <a:pt x="601515" y="334089"/>
                </a:lnTo>
                <a:lnTo>
                  <a:pt x="586713" y="320792"/>
                </a:lnTo>
                <a:lnTo>
                  <a:pt x="574070" y="305185"/>
                </a:lnTo>
                <a:lnTo>
                  <a:pt x="560793" y="291426"/>
                </a:lnTo>
                <a:lnTo>
                  <a:pt x="558876" y="289915"/>
                </a:lnTo>
                <a:lnTo>
                  <a:pt x="551307" y="293255"/>
                </a:lnTo>
                <a:lnTo>
                  <a:pt x="549795" y="291426"/>
                </a:lnTo>
                <a:lnTo>
                  <a:pt x="549275" y="290791"/>
                </a:lnTo>
                <a:lnTo>
                  <a:pt x="550494" y="286245"/>
                </a:lnTo>
                <a:lnTo>
                  <a:pt x="549795" y="285927"/>
                </a:lnTo>
                <a:lnTo>
                  <a:pt x="547801" y="284975"/>
                </a:lnTo>
                <a:lnTo>
                  <a:pt x="540105" y="287527"/>
                </a:lnTo>
                <a:lnTo>
                  <a:pt x="538797" y="285927"/>
                </a:lnTo>
                <a:lnTo>
                  <a:pt x="532232" y="277713"/>
                </a:lnTo>
                <a:lnTo>
                  <a:pt x="523333" y="268693"/>
                </a:lnTo>
                <a:lnTo>
                  <a:pt x="511174" y="261417"/>
                </a:lnTo>
                <a:lnTo>
                  <a:pt x="494830" y="258432"/>
                </a:lnTo>
                <a:lnTo>
                  <a:pt x="490284" y="250606"/>
                </a:lnTo>
                <a:lnTo>
                  <a:pt x="483638" y="244882"/>
                </a:lnTo>
                <a:lnTo>
                  <a:pt x="478463" y="237685"/>
                </a:lnTo>
                <a:lnTo>
                  <a:pt x="478332" y="225437"/>
                </a:lnTo>
                <a:lnTo>
                  <a:pt x="461259" y="221899"/>
                </a:lnTo>
                <a:lnTo>
                  <a:pt x="448756" y="213788"/>
                </a:lnTo>
                <a:lnTo>
                  <a:pt x="435922" y="206006"/>
                </a:lnTo>
                <a:lnTo>
                  <a:pt x="417855" y="203453"/>
                </a:lnTo>
                <a:lnTo>
                  <a:pt x="418310" y="191996"/>
                </a:lnTo>
                <a:lnTo>
                  <a:pt x="412415" y="186886"/>
                </a:lnTo>
                <a:lnTo>
                  <a:pt x="405112" y="183187"/>
                </a:lnTo>
                <a:lnTo>
                  <a:pt x="401345" y="175958"/>
                </a:lnTo>
                <a:lnTo>
                  <a:pt x="382582" y="174109"/>
                </a:lnTo>
                <a:lnTo>
                  <a:pt x="369474" y="166604"/>
                </a:lnTo>
                <a:lnTo>
                  <a:pt x="357186" y="158281"/>
                </a:lnTo>
                <a:lnTo>
                  <a:pt x="340880" y="153974"/>
                </a:lnTo>
                <a:lnTo>
                  <a:pt x="333923" y="144429"/>
                </a:lnTo>
                <a:lnTo>
                  <a:pt x="326705" y="135151"/>
                </a:lnTo>
                <a:lnTo>
                  <a:pt x="319704" y="125662"/>
                </a:lnTo>
                <a:lnTo>
                  <a:pt x="313397" y="115481"/>
                </a:lnTo>
                <a:lnTo>
                  <a:pt x="297238" y="115725"/>
                </a:lnTo>
                <a:lnTo>
                  <a:pt x="282944" y="113350"/>
                </a:lnTo>
                <a:lnTo>
                  <a:pt x="247408" y="98983"/>
                </a:lnTo>
                <a:lnTo>
                  <a:pt x="239315" y="94346"/>
                </a:lnTo>
                <a:lnTo>
                  <a:pt x="228039" y="87776"/>
                </a:lnTo>
                <a:lnTo>
                  <a:pt x="216828" y="79938"/>
                </a:lnTo>
                <a:lnTo>
                  <a:pt x="208927" y="71500"/>
                </a:lnTo>
                <a:lnTo>
                  <a:pt x="198991" y="72785"/>
                </a:lnTo>
                <a:lnTo>
                  <a:pt x="190371" y="69572"/>
                </a:lnTo>
                <a:lnTo>
                  <a:pt x="184158" y="67323"/>
                </a:lnTo>
                <a:lnTo>
                  <a:pt x="181444" y="71500"/>
                </a:lnTo>
                <a:lnTo>
                  <a:pt x="172373" y="68201"/>
                </a:lnTo>
                <a:lnTo>
                  <a:pt x="166563" y="61641"/>
                </a:lnTo>
                <a:lnTo>
                  <a:pt x="161320" y="54511"/>
                </a:lnTo>
                <a:lnTo>
                  <a:pt x="153949" y="49504"/>
                </a:lnTo>
                <a:lnTo>
                  <a:pt x="149834" y="49618"/>
                </a:lnTo>
                <a:lnTo>
                  <a:pt x="148056" y="42557"/>
                </a:lnTo>
                <a:lnTo>
                  <a:pt x="142951" y="43992"/>
                </a:lnTo>
                <a:lnTo>
                  <a:pt x="142278" y="44208"/>
                </a:lnTo>
                <a:lnTo>
                  <a:pt x="137033" y="54990"/>
                </a:lnTo>
                <a:lnTo>
                  <a:pt x="137452" y="55016"/>
                </a:lnTo>
                <a:lnTo>
                  <a:pt x="132524" y="54749"/>
                </a:lnTo>
                <a:lnTo>
                  <a:pt x="125603" y="46659"/>
                </a:lnTo>
                <a:lnTo>
                  <a:pt x="120967" y="43992"/>
                </a:lnTo>
                <a:lnTo>
                  <a:pt x="113982" y="40017"/>
                </a:lnTo>
                <a:lnTo>
                  <a:pt x="104889" y="43129"/>
                </a:lnTo>
                <a:lnTo>
                  <a:pt x="104470" y="33019"/>
                </a:lnTo>
                <a:lnTo>
                  <a:pt x="95409" y="35178"/>
                </a:lnTo>
                <a:lnTo>
                  <a:pt x="88550" y="36147"/>
                </a:lnTo>
                <a:lnTo>
                  <a:pt x="82778" y="34177"/>
                </a:lnTo>
                <a:lnTo>
                  <a:pt x="76974" y="27520"/>
                </a:lnTo>
                <a:lnTo>
                  <a:pt x="56230" y="30561"/>
                </a:lnTo>
                <a:lnTo>
                  <a:pt x="35596" y="25701"/>
                </a:lnTo>
                <a:lnTo>
                  <a:pt x="16408" y="16255"/>
                </a:lnTo>
                <a:lnTo>
                  <a:pt x="0" y="5537"/>
                </a:lnTo>
                <a:lnTo>
                  <a:pt x="4673" y="0"/>
                </a:lnTo>
                <a:lnTo>
                  <a:pt x="14566" y="3809"/>
                </a:lnTo>
                <a:lnTo>
                  <a:pt x="21996" y="5537"/>
                </a:lnTo>
                <a:lnTo>
                  <a:pt x="28536" y="7023"/>
                </a:lnTo>
                <a:lnTo>
                  <a:pt x="33134" y="11150"/>
                </a:lnTo>
                <a:lnTo>
                  <a:pt x="43980" y="11023"/>
                </a:lnTo>
                <a:lnTo>
                  <a:pt x="52744" y="9868"/>
                </a:lnTo>
                <a:lnTo>
                  <a:pt x="61177" y="7599"/>
                </a:lnTo>
                <a:lnTo>
                  <a:pt x="69260" y="5671"/>
                </a:lnTo>
                <a:lnTo>
                  <a:pt x="112673" y="19688"/>
                </a:lnTo>
                <a:lnTo>
                  <a:pt x="120967" y="27520"/>
                </a:lnTo>
                <a:lnTo>
                  <a:pt x="127804" y="27621"/>
                </a:lnTo>
                <a:lnTo>
                  <a:pt x="134889" y="29046"/>
                </a:lnTo>
                <a:lnTo>
                  <a:pt x="141884" y="31083"/>
                </a:lnTo>
                <a:lnTo>
                  <a:pt x="148450" y="33019"/>
                </a:lnTo>
                <a:lnTo>
                  <a:pt x="155836" y="34600"/>
                </a:lnTo>
                <a:lnTo>
                  <a:pt x="179285" y="48488"/>
                </a:lnTo>
                <a:lnTo>
                  <a:pt x="181444" y="49504"/>
                </a:lnTo>
                <a:lnTo>
                  <a:pt x="188144" y="51280"/>
                </a:lnTo>
                <a:lnTo>
                  <a:pt x="194971" y="51546"/>
                </a:lnTo>
                <a:lnTo>
                  <a:pt x="201906" y="52169"/>
                </a:lnTo>
                <a:lnTo>
                  <a:pt x="208927" y="55016"/>
                </a:lnTo>
                <a:lnTo>
                  <a:pt x="211988" y="56972"/>
                </a:lnTo>
                <a:lnTo>
                  <a:pt x="208064" y="60185"/>
                </a:lnTo>
                <a:lnTo>
                  <a:pt x="214439" y="60502"/>
                </a:lnTo>
                <a:lnTo>
                  <a:pt x="222191" y="62457"/>
                </a:lnTo>
                <a:lnTo>
                  <a:pt x="226217" y="66049"/>
                </a:lnTo>
                <a:lnTo>
                  <a:pt x="229850" y="69618"/>
                </a:lnTo>
                <a:lnTo>
                  <a:pt x="236423" y="71500"/>
                </a:lnTo>
                <a:lnTo>
                  <a:pt x="244335" y="71932"/>
                </a:lnTo>
                <a:lnTo>
                  <a:pt x="248297" y="81965"/>
                </a:lnTo>
                <a:lnTo>
                  <a:pt x="258406" y="82499"/>
                </a:lnTo>
                <a:lnTo>
                  <a:pt x="266331" y="82930"/>
                </a:lnTo>
                <a:lnTo>
                  <a:pt x="270306" y="92951"/>
                </a:lnTo>
                <a:lnTo>
                  <a:pt x="280403" y="93484"/>
                </a:lnTo>
                <a:lnTo>
                  <a:pt x="288328" y="93916"/>
                </a:lnTo>
                <a:lnTo>
                  <a:pt x="292290" y="103949"/>
                </a:lnTo>
                <a:lnTo>
                  <a:pt x="302399" y="104495"/>
                </a:lnTo>
                <a:lnTo>
                  <a:pt x="303606" y="104533"/>
                </a:lnTo>
                <a:lnTo>
                  <a:pt x="306857" y="103885"/>
                </a:lnTo>
                <a:lnTo>
                  <a:pt x="307898" y="104495"/>
                </a:lnTo>
                <a:lnTo>
                  <a:pt x="313131" y="107492"/>
                </a:lnTo>
                <a:lnTo>
                  <a:pt x="318960" y="117513"/>
                </a:lnTo>
                <a:lnTo>
                  <a:pt x="324396" y="120980"/>
                </a:lnTo>
                <a:lnTo>
                  <a:pt x="326390" y="122288"/>
                </a:lnTo>
                <a:lnTo>
                  <a:pt x="333959" y="119214"/>
                </a:lnTo>
                <a:lnTo>
                  <a:pt x="335394" y="120980"/>
                </a:lnTo>
                <a:lnTo>
                  <a:pt x="339801" y="126390"/>
                </a:lnTo>
                <a:lnTo>
                  <a:pt x="340080" y="128142"/>
                </a:lnTo>
                <a:lnTo>
                  <a:pt x="346367" y="131991"/>
                </a:lnTo>
                <a:lnTo>
                  <a:pt x="354208" y="135709"/>
                </a:lnTo>
                <a:lnTo>
                  <a:pt x="363026" y="139023"/>
                </a:lnTo>
                <a:lnTo>
                  <a:pt x="371763" y="142942"/>
                </a:lnTo>
                <a:lnTo>
                  <a:pt x="379361" y="148475"/>
                </a:lnTo>
                <a:lnTo>
                  <a:pt x="381266" y="150380"/>
                </a:lnTo>
                <a:lnTo>
                  <a:pt x="382803" y="158153"/>
                </a:lnTo>
                <a:lnTo>
                  <a:pt x="384873" y="159473"/>
                </a:lnTo>
                <a:lnTo>
                  <a:pt x="386867" y="160769"/>
                </a:lnTo>
                <a:lnTo>
                  <a:pt x="394423" y="157708"/>
                </a:lnTo>
                <a:lnTo>
                  <a:pt x="395859" y="159473"/>
                </a:lnTo>
                <a:lnTo>
                  <a:pt x="400291" y="164871"/>
                </a:lnTo>
                <a:lnTo>
                  <a:pt x="400392" y="166776"/>
                </a:lnTo>
                <a:lnTo>
                  <a:pt x="406857" y="170472"/>
                </a:lnTo>
                <a:lnTo>
                  <a:pt x="413385" y="174193"/>
                </a:lnTo>
                <a:lnTo>
                  <a:pt x="423240" y="177622"/>
                </a:lnTo>
                <a:lnTo>
                  <a:pt x="428853" y="181470"/>
                </a:lnTo>
                <a:lnTo>
                  <a:pt x="435089" y="185737"/>
                </a:lnTo>
                <a:lnTo>
                  <a:pt x="439280" y="193598"/>
                </a:lnTo>
                <a:lnTo>
                  <a:pt x="445338" y="197954"/>
                </a:lnTo>
                <a:lnTo>
                  <a:pt x="452285" y="202933"/>
                </a:lnTo>
                <a:lnTo>
                  <a:pt x="461276" y="204266"/>
                </a:lnTo>
                <a:lnTo>
                  <a:pt x="467334" y="208965"/>
                </a:lnTo>
                <a:lnTo>
                  <a:pt x="471754" y="212369"/>
                </a:lnTo>
                <a:lnTo>
                  <a:pt x="479615" y="221919"/>
                </a:lnTo>
                <a:lnTo>
                  <a:pt x="483831" y="225437"/>
                </a:lnTo>
                <a:lnTo>
                  <a:pt x="493998" y="233287"/>
                </a:lnTo>
                <a:lnTo>
                  <a:pt x="503864" y="239641"/>
                </a:lnTo>
                <a:lnTo>
                  <a:pt x="514708" y="245763"/>
                </a:lnTo>
                <a:lnTo>
                  <a:pt x="527812" y="252920"/>
                </a:lnTo>
                <a:lnTo>
                  <a:pt x="530694" y="254533"/>
                </a:lnTo>
                <a:lnTo>
                  <a:pt x="527088" y="258102"/>
                </a:lnTo>
                <a:lnTo>
                  <a:pt x="533311" y="258432"/>
                </a:lnTo>
                <a:lnTo>
                  <a:pt x="550401" y="266121"/>
                </a:lnTo>
                <a:lnTo>
                  <a:pt x="567942" y="283109"/>
                </a:lnTo>
                <a:lnTo>
                  <a:pt x="584662" y="302882"/>
                </a:lnTo>
                <a:lnTo>
                  <a:pt x="599287" y="318922"/>
                </a:lnTo>
                <a:lnTo>
                  <a:pt x="606739" y="324259"/>
                </a:lnTo>
                <a:lnTo>
                  <a:pt x="615735" y="329377"/>
                </a:lnTo>
                <a:lnTo>
                  <a:pt x="624753" y="334767"/>
                </a:lnTo>
                <a:lnTo>
                  <a:pt x="632269" y="340918"/>
                </a:lnTo>
                <a:lnTo>
                  <a:pt x="637545" y="346166"/>
                </a:lnTo>
                <a:lnTo>
                  <a:pt x="643035" y="352717"/>
                </a:lnTo>
                <a:lnTo>
                  <a:pt x="645892" y="360239"/>
                </a:lnTo>
                <a:lnTo>
                  <a:pt x="643267" y="368401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4" name="bg object 6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94839" y="11595850"/>
            <a:ext cx="15748" cy="17335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2394840" y="11595884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5" h="16509">
                <a:moveTo>
                  <a:pt x="0" y="16484"/>
                </a:moveTo>
                <a:lnTo>
                  <a:pt x="2819" y="14922"/>
                </a:lnTo>
                <a:lnTo>
                  <a:pt x="8534" y="368"/>
                </a:lnTo>
                <a:lnTo>
                  <a:pt x="10998" y="0"/>
                </a:lnTo>
                <a:lnTo>
                  <a:pt x="14437" y="2398"/>
                </a:lnTo>
                <a:lnTo>
                  <a:pt x="14585" y="8485"/>
                </a:lnTo>
                <a:lnTo>
                  <a:pt x="10190" y="14450"/>
                </a:lnTo>
                <a:lnTo>
                  <a:pt x="0" y="16484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6" name="bg object 6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02369" y="11661851"/>
            <a:ext cx="16676" cy="21996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2302364" y="11661851"/>
            <a:ext cx="17145" cy="22225"/>
          </a:xfrm>
          <a:custGeom>
            <a:avLst/>
            <a:gdLst/>
            <a:ahLst/>
            <a:cxnLst/>
            <a:rect l="l" t="t" r="r" b="b"/>
            <a:pathLst>
              <a:path w="17144" h="22225">
                <a:moveTo>
                  <a:pt x="10008" y="0"/>
                </a:moveTo>
                <a:lnTo>
                  <a:pt x="16684" y="5222"/>
                </a:lnTo>
                <a:lnTo>
                  <a:pt x="14721" y="11722"/>
                </a:lnTo>
                <a:lnTo>
                  <a:pt x="9027" y="17859"/>
                </a:lnTo>
                <a:lnTo>
                  <a:pt x="4509" y="21996"/>
                </a:lnTo>
                <a:lnTo>
                  <a:pt x="0" y="18938"/>
                </a:lnTo>
                <a:lnTo>
                  <a:pt x="2686" y="13160"/>
                </a:lnTo>
                <a:lnTo>
                  <a:pt x="7659" y="6301"/>
                </a:lnTo>
                <a:lnTo>
                  <a:pt x="10008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8" name="bg object 6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00021" y="10195737"/>
            <a:ext cx="32994" cy="15582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1900026" y="10195753"/>
            <a:ext cx="33020" cy="15875"/>
          </a:xfrm>
          <a:custGeom>
            <a:avLst/>
            <a:gdLst/>
            <a:ahLst/>
            <a:cxnLst/>
            <a:rect l="l" t="t" r="r" b="b"/>
            <a:pathLst>
              <a:path w="33019" h="15875">
                <a:moveTo>
                  <a:pt x="32994" y="9136"/>
                </a:moveTo>
                <a:lnTo>
                  <a:pt x="25426" y="15567"/>
                </a:lnTo>
                <a:lnTo>
                  <a:pt x="15816" y="13854"/>
                </a:lnTo>
                <a:lnTo>
                  <a:pt x="6546" y="8408"/>
                </a:lnTo>
                <a:lnTo>
                  <a:pt x="0" y="3637"/>
                </a:lnTo>
                <a:lnTo>
                  <a:pt x="4775" y="0"/>
                </a:lnTo>
                <a:lnTo>
                  <a:pt x="13101" y="2996"/>
                </a:lnTo>
                <a:lnTo>
                  <a:pt x="23126" y="7688"/>
                </a:lnTo>
                <a:lnTo>
                  <a:pt x="32994" y="9136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0" name="bg object 7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864296" y="10154692"/>
            <a:ext cx="22521" cy="9806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1864298" y="10155179"/>
            <a:ext cx="22860" cy="9525"/>
          </a:xfrm>
          <a:custGeom>
            <a:avLst/>
            <a:gdLst/>
            <a:ahLst/>
            <a:cxnLst/>
            <a:rect l="l" t="t" r="r" b="b"/>
            <a:pathLst>
              <a:path w="22860" h="9525">
                <a:moveTo>
                  <a:pt x="19240" y="5740"/>
                </a:moveTo>
                <a:lnTo>
                  <a:pt x="4810" y="5968"/>
                </a:lnTo>
                <a:lnTo>
                  <a:pt x="0" y="2984"/>
                </a:lnTo>
                <a:lnTo>
                  <a:pt x="4810" y="0"/>
                </a:lnTo>
                <a:lnTo>
                  <a:pt x="19240" y="228"/>
                </a:lnTo>
                <a:lnTo>
                  <a:pt x="22323" y="4938"/>
                </a:lnTo>
                <a:lnTo>
                  <a:pt x="22517" y="8513"/>
                </a:lnTo>
                <a:lnTo>
                  <a:pt x="21072" y="9323"/>
                </a:lnTo>
                <a:lnTo>
                  <a:pt x="19240" y="574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2" name="bg object 7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194371" y="10012032"/>
            <a:ext cx="663625" cy="115887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1194367" y="10012028"/>
            <a:ext cx="661670" cy="116205"/>
          </a:xfrm>
          <a:custGeom>
            <a:avLst/>
            <a:gdLst/>
            <a:ahLst/>
            <a:cxnLst/>
            <a:rect l="l" t="t" r="r" b="b"/>
            <a:pathLst>
              <a:path w="661669" h="116204">
                <a:moveTo>
                  <a:pt x="342785" y="442"/>
                </a:moveTo>
                <a:lnTo>
                  <a:pt x="363394" y="685"/>
                </a:lnTo>
                <a:lnTo>
                  <a:pt x="384033" y="309"/>
                </a:lnTo>
                <a:lnTo>
                  <a:pt x="404670" y="0"/>
                </a:lnTo>
                <a:lnTo>
                  <a:pt x="425272" y="442"/>
                </a:lnTo>
                <a:lnTo>
                  <a:pt x="437900" y="1430"/>
                </a:lnTo>
                <a:lnTo>
                  <a:pt x="451575" y="2905"/>
                </a:lnTo>
                <a:lnTo>
                  <a:pt x="467214" y="4520"/>
                </a:lnTo>
                <a:lnTo>
                  <a:pt x="485736" y="5929"/>
                </a:lnTo>
                <a:lnTo>
                  <a:pt x="492301" y="7574"/>
                </a:lnTo>
                <a:lnTo>
                  <a:pt x="502515" y="10566"/>
                </a:lnTo>
                <a:lnTo>
                  <a:pt x="512588" y="12617"/>
                </a:lnTo>
                <a:lnTo>
                  <a:pt x="518731" y="11441"/>
                </a:lnTo>
                <a:lnTo>
                  <a:pt x="521809" y="9262"/>
                </a:lnTo>
                <a:lnTo>
                  <a:pt x="526619" y="8850"/>
                </a:lnTo>
                <a:lnTo>
                  <a:pt x="534356" y="9733"/>
                </a:lnTo>
                <a:lnTo>
                  <a:pt x="546214" y="11441"/>
                </a:lnTo>
                <a:lnTo>
                  <a:pt x="555287" y="12677"/>
                </a:lnTo>
                <a:lnTo>
                  <a:pt x="587552" y="20137"/>
                </a:lnTo>
                <a:lnTo>
                  <a:pt x="586575" y="22487"/>
                </a:lnTo>
                <a:lnTo>
                  <a:pt x="584708" y="27925"/>
                </a:lnTo>
                <a:lnTo>
                  <a:pt x="605457" y="29167"/>
                </a:lnTo>
                <a:lnTo>
                  <a:pt x="624222" y="32391"/>
                </a:lnTo>
                <a:lnTo>
                  <a:pt x="642470" y="36132"/>
                </a:lnTo>
                <a:lnTo>
                  <a:pt x="661670" y="38923"/>
                </a:lnTo>
                <a:lnTo>
                  <a:pt x="659342" y="44842"/>
                </a:lnTo>
                <a:lnTo>
                  <a:pt x="650678" y="44423"/>
                </a:lnTo>
                <a:lnTo>
                  <a:pt x="642013" y="44003"/>
                </a:lnTo>
                <a:lnTo>
                  <a:pt x="639686" y="49922"/>
                </a:lnTo>
                <a:lnTo>
                  <a:pt x="629694" y="47544"/>
                </a:lnTo>
                <a:lnTo>
                  <a:pt x="620817" y="44043"/>
                </a:lnTo>
                <a:lnTo>
                  <a:pt x="613125" y="39354"/>
                </a:lnTo>
                <a:lnTo>
                  <a:pt x="606691" y="33412"/>
                </a:lnTo>
                <a:lnTo>
                  <a:pt x="600752" y="35725"/>
                </a:lnTo>
                <a:lnTo>
                  <a:pt x="597223" y="40441"/>
                </a:lnTo>
                <a:lnTo>
                  <a:pt x="592932" y="44395"/>
                </a:lnTo>
                <a:lnTo>
                  <a:pt x="584708" y="44423"/>
                </a:lnTo>
                <a:lnTo>
                  <a:pt x="581153" y="40909"/>
                </a:lnTo>
                <a:lnTo>
                  <a:pt x="577113" y="37993"/>
                </a:lnTo>
                <a:lnTo>
                  <a:pt x="575492" y="35539"/>
                </a:lnTo>
                <a:lnTo>
                  <a:pt x="579196" y="33412"/>
                </a:lnTo>
                <a:lnTo>
                  <a:pt x="576770" y="28535"/>
                </a:lnTo>
                <a:lnTo>
                  <a:pt x="574395" y="23569"/>
                </a:lnTo>
                <a:lnTo>
                  <a:pt x="568210" y="22439"/>
                </a:lnTo>
                <a:lnTo>
                  <a:pt x="560101" y="23945"/>
                </a:lnTo>
                <a:lnTo>
                  <a:pt x="552640" y="26104"/>
                </a:lnTo>
                <a:lnTo>
                  <a:pt x="547465" y="30552"/>
                </a:lnTo>
                <a:lnTo>
                  <a:pt x="546214" y="38923"/>
                </a:lnTo>
                <a:lnTo>
                  <a:pt x="539285" y="34057"/>
                </a:lnTo>
                <a:lnTo>
                  <a:pt x="532630" y="34680"/>
                </a:lnTo>
                <a:lnTo>
                  <a:pt x="525895" y="37425"/>
                </a:lnTo>
                <a:lnTo>
                  <a:pt x="518731" y="38923"/>
                </a:lnTo>
                <a:lnTo>
                  <a:pt x="502053" y="36973"/>
                </a:lnTo>
                <a:lnTo>
                  <a:pt x="485474" y="33358"/>
                </a:lnTo>
                <a:lnTo>
                  <a:pt x="469027" y="29776"/>
                </a:lnTo>
                <a:lnTo>
                  <a:pt x="452742" y="27925"/>
                </a:lnTo>
                <a:lnTo>
                  <a:pt x="434695" y="29724"/>
                </a:lnTo>
                <a:lnTo>
                  <a:pt x="411680" y="33559"/>
                </a:lnTo>
                <a:lnTo>
                  <a:pt x="385830" y="35949"/>
                </a:lnTo>
                <a:lnTo>
                  <a:pt x="359283" y="33412"/>
                </a:lnTo>
                <a:lnTo>
                  <a:pt x="354952" y="32408"/>
                </a:lnTo>
                <a:lnTo>
                  <a:pt x="353707" y="27684"/>
                </a:lnTo>
                <a:lnTo>
                  <a:pt x="348284" y="27925"/>
                </a:lnTo>
                <a:lnTo>
                  <a:pt x="341286" y="29569"/>
                </a:lnTo>
                <a:lnTo>
                  <a:pt x="334421" y="32900"/>
                </a:lnTo>
                <a:lnTo>
                  <a:pt x="327619" y="36494"/>
                </a:lnTo>
                <a:lnTo>
                  <a:pt x="320814" y="38923"/>
                </a:lnTo>
                <a:lnTo>
                  <a:pt x="309829" y="40032"/>
                </a:lnTo>
                <a:lnTo>
                  <a:pt x="298542" y="39738"/>
                </a:lnTo>
                <a:lnTo>
                  <a:pt x="287392" y="39036"/>
                </a:lnTo>
                <a:lnTo>
                  <a:pt x="276821" y="38923"/>
                </a:lnTo>
                <a:lnTo>
                  <a:pt x="268046" y="39368"/>
                </a:lnTo>
                <a:lnTo>
                  <a:pt x="267347" y="44105"/>
                </a:lnTo>
                <a:lnTo>
                  <a:pt x="260324" y="44423"/>
                </a:lnTo>
                <a:lnTo>
                  <a:pt x="251359" y="43658"/>
                </a:lnTo>
                <a:lnTo>
                  <a:pt x="243525" y="41927"/>
                </a:lnTo>
                <a:lnTo>
                  <a:pt x="234467" y="41444"/>
                </a:lnTo>
                <a:lnTo>
                  <a:pt x="221830" y="44423"/>
                </a:lnTo>
                <a:lnTo>
                  <a:pt x="219735" y="45159"/>
                </a:lnTo>
                <a:lnTo>
                  <a:pt x="221919" y="49630"/>
                </a:lnTo>
                <a:lnTo>
                  <a:pt x="216331" y="49922"/>
                </a:lnTo>
                <a:lnTo>
                  <a:pt x="214871" y="49998"/>
                </a:lnTo>
                <a:lnTo>
                  <a:pt x="212178" y="49376"/>
                </a:lnTo>
                <a:lnTo>
                  <a:pt x="210845" y="49922"/>
                </a:lnTo>
                <a:lnTo>
                  <a:pt x="203936" y="52678"/>
                </a:lnTo>
                <a:lnTo>
                  <a:pt x="199605" y="54125"/>
                </a:lnTo>
                <a:lnTo>
                  <a:pt x="188849" y="55408"/>
                </a:lnTo>
                <a:lnTo>
                  <a:pt x="187210" y="55611"/>
                </a:lnTo>
                <a:lnTo>
                  <a:pt x="178777" y="54290"/>
                </a:lnTo>
                <a:lnTo>
                  <a:pt x="177850" y="55408"/>
                </a:lnTo>
                <a:lnTo>
                  <a:pt x="172997" y="58171"/>
                </a:lnTo>
                <a:lnTo>
                  <a:pt x="166962" y="58480"/>
                </a:lnTo>
                <a:lnTo>
                  <a:pt x="160871" y="58624"/>
                </a:lnTo>
                <a:lnTo>
                  <a:pt x="155854" y="60894"/>
                </a:lnTo>
                <a:lnTo>
                  <a:pt x="155460" y="61326"/>
                </a:lnTo>
                <a:lnTo>
                  <a:pt x="156311" y="66317"/>
                </a:lnTo>
                <a:lnTo>
                  <a:pt x="155854" y="66406"/>
                </a:lnTo>
                <a:lnTo>
                  <a:pt x="134877" y="70207"/>
                </a:lnTo>
                <a:lnTo>
                  <a:pt x="115458" y="73202"/>
                </a:lnTo>
                <a:lnTo>
                  <a:pt x="96997" y="76924"/>
                </a:lnTo>
                <a:lnTo>
                  <a:pt x="78892" y="82904"/>
                </a:lnTo>
                <a:lnTo>
                  <a:pt x="76923" y="83729"/>
                </a:lnTo>
                <a:lnTo>
                  <a:pt x="69164" y="81354"/>
                </a:lnTo>
                <a:lnTo>
                  <a:pt x="67894" y="82904"/>
                </a:lnTo>
                <a:lnTo>
                  <a:pt x="63588" y="88161"/>
                </a:lnTo>
                <a:lnTo>
                  <a:pt x="63792" y="90879"/>
                </a:lnTo>
                <a:lnTo>
                  <a:pt x="56896" y="93902"/>
                </a:lnTo>
                <a:lnTo>
                  <a:pt x="43555" y="99366"/>
                </a:lnTo>
                <a:lnTo>
                  <a:pt x="30903" y="104305"/>
                </a:lnTo>
                <a:lnTo>
                  <a:pt x="18878" y="109541"/>
                </a:lnTo>
                <a:lnTo>
                  <a:pt x="7416" y="115898"/>
                </a:lnTo>
                <a:lnTo>
                  <a:pt x="0" y="113676"/>
                </a:lnTo>
                <a:lnTo>
                  <a:pt x="9296" y="109307"/>
                </a:lnTo>
                <a:lnTo>
                  <a:pt x="12915" y="104900"/>
                </a:lnTo>
                <a:lnTo>
                  <a:pt x="16954" y="99972"/>
                </a:lnTo>
                <a:lnTo>
                  <a:pt x="22072" y="95578"/>
                </a:lnTo>
                <a:lnTo>
                  <a:pt x="23914" y="88390"/>
                </a:lnTo>
                <a:lnTo>
                  <a:pt x="33176" y="85927"/>
                </a:lnTo>
                <a:lnTo>
                  <a:pt x="43181" y="84059"/>
                </a:lnTo>
                <a:lnTo>
                  <a:pt x="53169" y="81610"/>
                </a:lnTo>
                <a:lnTo>
                  <a:pt x="62382" y="77404"/>
                </a:lnTo>
                <a:lnTo>
                  <a:pt x="68549" y="74847"/>
                </a:lnTo>
                <a:lnTo>
                  <a:pt x="77768" y="72372"/>
                </a:lnTo>
                <a:lnTo>
                  <a:pt x="88921" y="69664"/>
                </a:lnTo>
                <a:lnTo>
                  <a:pt x="100888" y="66406"/>
                </a:lnTo>
                <a:lnTo>
                  <a:pt x="107374" y="64029"/>
                </a:lnTo>
                <a:lnTo>
                  <a:pt x="114006" y="61112"/>
                </a:lnTo>
                <a:lnTo>
                  <a:pt x="120950" y="58093"/>
                </a:lnTo>
                <a:lnTo>
                  <a:pt x="128371" y="55408"/>
                </a:lnTo>
                <a:lnTo>
                  <a:pt x="135975" y="53838"/>
                </a:lnTo>
                <a:lnTo>
                  <a:pt x="144414" y="52908"/>
                </a:lnTo>
                <a:lnTo>
                  <a:pt x="153078" y="51856"/>
                </a:lnTo>
                <a:lnTo>
                  <a:pt x="161353" y="49922"/>
                </a:lnTo>
                <a:lnTo>
                  <a:pt x="170268" y="46963"/>
                </a:lnTo>
                <a:lnTo>
                  <a:pt x="176377" y="40447"/>
                </a:lnTo>
                <a:lnTo>
                  <a:pt x="183362" y="38923"/>
                </a:lnTo>
                <a:lnTo>
                  <a:pt x="190073" y="38275"/>
                </a:lnTo>
                <a:lnTo>
                  <a:pt x="197042" y="38623"/>
                </a:lnTo>
                <a:lnTo>
                  <a:pt x="204041" y="39122"/>
                </a:lnTo>
                <a:lnTo>
                  <a:pt x="210845" y="38923"/>
                </a:lnTo>
                <a:lnTo>
                  <a:pt x="222677" y="36803"/>
                </a:lnTo>
                <a:lnTo>
                  <a:pt x="235099" y="33781"/>
                </a:lnTo>
                <a:lnTo>
                  <a:pt x="247764" y="30581"/>
                </a:lnTo>
                <a:lnTo>
                  <a:pt x="260324" y="27925"/>
                </a:lnTo>
                <a:lnTo>
                  <a:pt x="280170" y="25010"/>
                </a:lnTo>
                <a:lnTo>
                  <a:pt x="298905" y="22828"/>
                </a:lnTo>
                <a:lnTo>
                  <a:pt x="317590" y="20447"/>
                </a:lnTo>
                <a:lnTo>
                  <a:pt x="337286" y="16940"/>
                </a:lnTo>
                <a:lnTo>
                  <a:pt x="341669" y="14174"/>
                </a:lnTo>
                <a:lnTo>
                  <a:pt x="340126" y="10506"/>
                </a:lnTo>
                <a:lnTo>
                  <a:pt x="338538" y="5929"/>
                </a:lnTo>
                <a:lnTo>
                  <a:pt x="342785" y="442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4" name="bg 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35087" y="10011842"/>
            <a:ext cx="15138" cy="23926"/>
          </a:xfrm>
          <a:prstGeom prst="rect">
            <a:avLst/>
          </a:prstGeom>
        </p:spPr>
      </p:pic>
      <p:sp>
        <p:nvSpPr>
          <p:cNvPr id="75" name="bg object 75"/>
          <p:cNvSpPr/>
          <p:nvPr/>
        </p:nvSpPr>
        <p:spPr>
          <a:xfrm>
            <a:off x="1336023" y="10012470"/>
            <a:ext cx="14604" cy="22225"/>
          </a:xfrm>
          <a:custGeom>
            <a:avLst/>
            <a:gdLst/>
            <a:ahLst/>
            <a:cxnLst/>
            <a:rect l="l" t="t" r="r" b="b"/>
            <a:pathLst>
              <a:path w="14605" h="22225">
                <a:moveTo>
                  <a:pt x="14203" y="0"/>
                </a:moveTo>
                <a:lnTo>
                  <a:pt x="14188" y="8225"/>
                </a:lnTo>
                <a:lnTo>
                  <a:pt x="10237" y="12517"/>
                </a:lnTo>
                <a:lnTo>
                  <a:pt x="5520" y="16050"/>
                </a:lnTo>
                <a:lnTo>
                  <a:pt x="3205" y="21996"/>
                </a:lnTo>
                <a:lnTo>
                  <a:pt x="0" y="18955"/>
                </a:lnTo>
                <a:lnTo>
                  <a:pt x="974" y="10026"/>
                </a:lnTo>
                <a:lnTo>
                  <a:pt x="5814" y="1583"/>
                </a:lnTo>
                <a:lnTo>
                  <a:pt x="14203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6" name="bg object 7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75475" y="10111384"/>
            <a:ext cx="20801" cy="11023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1175508" y="10111436"/>
            <a:ext cx="20955" cy="11430"/>
          </a:xfrm>
          <a:custGeom>
            <a:avLst/>
            <a:gdLst/>
            <a:ahLst/>
            <a:cxnLst/>
            <a:rect l="l" t="t" r="r" b="b"/>
            <a:pathLst>
              <a:path w="20955" h="11429">
                <a:moveTo>
                  <a:pt x="20770" y="0"/>
                </a:moveTo>
                <a:lnTo>
                  <a:pt x="16757" y="5130"/>
                </a:lnTo>
                <a:lnTo>
                  <a:pt x="10775" y="8318"/>
                </a:lnTo>
                <a:lnTo>
                  <a:pt x="4285" y="10972"/>
                </a:lnTo>
                <a:lnTo>
                  <a:pt x="0" y="8151"/>
                </a:lnTo>
                <a:lnTo>
                  <a:pt x="4593" y="4286"/>
                </a:lnTo>
                <a:lnTo>
                  <a:pt x="13154" y="1021"/>
                </a:lnTo>
                <a:lnTo>
                  <a:pt x="20770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8" name="bg object 7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35783" y="10122408"/>
            <a:ext cx="128085" cy="78282"/>
          </a:xfrm>
          <a:prstGeom prst="rect">
            <a:avLst/>
          </a:prstGeom>
        </p:spPr>
      </p:pic>
      <p:sp>
        <p:nvSpPr>
          <p:cNvPr id="79" name="bg object 79"/>
          <p:cNvSpPr/>
          <p:nvPr/>
        </p:nvSpPr>
        <p:spPr>
          <a:xfrm>
            <a:off x="1035777" y="10122409"/>
            <a:ext cx="128270" cy="77470"/>
          </a:xfrm>
          <a:custGeom>
            <a:avLst/>
            <a:gdLst/>
            <a:ahLst/>
            <a:cxnLst/>
            <a:rect l="l" t="t" r="r" b="b"/>
            <a:pathLst>
              <a:path w="128269" h="77470">
                <a:moveTo>
                  <a:pt x="127510" y="0"/>
                </a:moveTo>
                <a:lnTo>
                  <a:pt x="128092" y="8010"/>
                </a:lnTo>
                <a:lnTo>
                  <a:pt x="119084" y="22804"/>
                </a:lnTo>
                <a:lnTo>
                  <a:pt x="107418" y="31695"/>
                </a:lnTo>
                <a:lnTo>
                  <a:pt x="100027" y="21996"/>
                </a:lnTo>
                <a:lnTo>
                  <a:pt x="89595" y="26680"/>
                </a:lnTo>
                <a:lnTo>
                  <a:pt x="83433" y="35634"/>
                </a:lnTo>
                <a:lnTo>
                  <a:pt x="78698" y="46015"/>
                </a:lnTo>
                <a:lnTo>
                  <a:pt x="72544" y="54978"/>
                </a:lnTo>
                <a:lnTo>
                  <a:pt x="57570" y="55136"/>
                </a:lnTo>
                <a:lnTo>
                  <a:pt x="47351" y="60042"/>
                </a:lnTo>
                <a:lnTo>
                  <a:pt x="40108" y="67915"/>
                </a:lnTo>
                <a:lnTo>
                  <a:pt x="34063" y="76974"/>
                </a:lnTo>
                <a:lnTo>
                  <a:pt x="26293" y="76103"/>
                </a:lnTo>
                <a:lnTo>
                  <a:pt x="18395" y="72174"/>
                </a:lnTo>
                <a:lnTo>
                  <a:pt x="11454" y="70645"/>
                </a:lnTo>
                <a:lnTo>
                  <a:pt x="6555" y="76974"/>
                </a:lnTo>
                <a:lnTo>
                  <a:pt x="0" y="73763"/>
                </a:lnTo>
                <a:lnTo>
                  <a:pt x="3906" y="71124"/>
                </a:lnTo>
                <a:lnTo>
                  <a:pt x="11886" y="68664"/>
                </a:lnTo>
                <a:lnTo>
                  <a:pt x="17553" y="65989"/>
                </a:lnTo>
                <a:lnTo>
                  <a:pt x="18252" y="65138"/>
                </a:lnTo>
                <a:lnTo>
                  <a:pt x="16703" y="61087"/>
                </a:lnTo>
                <a:lnTo>
                  <a:pt x="17553" y="60477"/>
                </a:lnTo>
                <a:lnTo>
                  <a:pt x="27044" y="55147"/>
                </a:lnTo>
                <a:lnTo>
                  <a:pt x="38250" y="50234"/>
                </a:lnTo>
                <a:lnTo>
                  <a:pt x="50106" y="44950"/>
                </a:lnTo>
                <a:lnTo>
                  <a:pt x="61546" y="38506"/>
                </a:lnTo>
                <a:lnTo>
                  <a:pt x="64620" y="36449"/>
                </a:lnTo>
                <a:lnTo>
                  <a:pt x="60670" y="33337"/>
                </a:lnTo>
                <a:lnTo>
                  <a:pt x="67045" y="32994"/>
                </a:lnTo>
                <a:lnTo>
                  <a:pt x="74157" y="32626"/>
                </a:lnTo>
                <a:lnTo>
                  <a:pt x="73903" y="24206"/>
                </a:lnTo>
                <a:lnTo>
                  <a:pt x="78044" y="21996"/>
                </a:lnTo>
                <a:lnTo>
                  <a:pt x="82349" y="19697"/>
                </a:lnTo>
                <a:lnTo>
                  <a:pt x="90096" y="24104"/>
                </a:lnTo>
                <a:lnTo>
                  <a:pt x="94528" y="21996"/>
                </a:lnTo>
                <a:lnTo>
                  <a:pt x="96992" y="20840"/>
                </a:lnTo>
                <a:lnTo>
                  <a:pt x="98033" y="11899"/>
                </a:lnTo>
                <a:lnTo>
                  <a:pt x="100027" y="11023"/>
                </a:lnTo>
                <a:lnTo>
                  <a:pt x="107315" y="9551"/>
                </a:lnTo>
                <a:lnTo>
                  <a:pt x="115845" y="8797"/>
                </a:lnTo>
                <a:lnTo>
                  <a:pt x="123337" y="6401"/>
                </a:lnTo>
                <a:lnTo>
                  <a:pt x="127510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0" name="bg object 8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39336" y="10226891"/>
            <a:ext cx="52941" cy="54965"/>
          </a:xfrm>
          <a:prstGeom prst="rect">
            <a:avLst/>
          </a:prstGeom>
        </p:spPr>
      </p:pic>
      <p:sp>
        <p:nvSpPr>
          <p:cNvPr id="81" name="bg object 81"/>
          <p:cNvSpPr/>
          <p:nvPr/>
        </p:nvSpPr>
        <p:spPr>
          <a:xfrm>
            <a:off x="939336" y="10226888"/>
            <a:ext cx="53340" cy="55244"/>
          </a:xfrm>
          <a:custGeom>
            <a:avLst/>
            <a:gdLst/>
            <a:ahLst/>
            <a:cxnLst/>
            <a:rect l="l" t="t" r="r" b="b"/>
            <a:pathLst>
              <a:path w="53340" h="55245">
                <a:moveTo>
                  <a:pt x="48024" y="0"/>
                </a:moveTo>
                <a:lnTo>
                  <a:pt x="52941" y="2231"/>
                </a:lnTo>
                <a:lnTo>
                  <a:pt x="50506" y="6792"/>
                </a:lnTo>
                <a:lnTo>
                  <a:pt x="46830" y="13457"/>
                </a:lnTo>
                <a:lnTo>
                  <a:pt x="48024" y="21996"/>
                </a:lnTo>
                <a:lnTo>
                  <a:pt x="37295" y="29130"/>
                </a:lnTo>
                <a:lnTo>
                  <a:pt x="26453" y="36156"/>
                </a:lnTo>
                <a:lnTo>
                  <a:pt x="16774" y="44345"/>
                </a:lnTo>
                <a:lnTo>
                  <a:pt x="9531" y="54965"/>
                </a:lnTo>
                <a:lnTo>
                  <a:pt x="0" y="45210"/>
                </a:lnTo>
                <a:lnTo>
                  <a:pt x="2776" y="38623"/>
                </a:lnTo>
                <a:lnTo>
                  <a:pt x="11679" y="33337"/>
                </a:lnTo>
                <a:lnTo>
                  <a:pt x="20529" y="27482"/>
                </a:lnTo>
                <a:lnTo>
                  <a:pt x="28574" y="19681"/>
                </a:lnTo>
                <a:lnTo>
                  <a:pt x="35986" y="12684"/>
                </a:lnTo>
                <a:lnTo>
                  <a:pt x="42544" y="6215"/>
                </a:lnTo>
                <a:lnTo>
                  <a:pt x="48024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2" name="bg object 8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65238" y="10584256"/>
            <a:ext cx="20062" cy="38468"/>
          </a:xfrm>
          <a:prstGeom prst="rect">
            <a:avLst/>
          </a:prstGeom>
        </p:spPr>
      </p:pic>
      <p:sp>
        <p:nvSpPr>
          <p:cNvPr id="83" name="bg object 83"/>
          <p:cNvSpPr/>
          <p:nvPr/>
        </p:nvSpPr>
        <p:spPr>
          <a:xfrm>
            <a:off x="565235" y="10584253"/>
            <a:ext cx="20320" cy="38735"/>
          </a:xfrm>
          <a:custGeom>
            <a:avLst/>
            <a:gdLst/>
            <a:ahLst/>
            <a:cxnLst/>
            <a:rect l="l" t="t" r="r" b="b"/>
            <a:pathLst>
              <a:path w="20320" h="38734">
                <a:moveTo>
                  <a:pt x="15271" y="0"/>
                </a:moveTo>
                <a:lnTo>
                  <a:pt x="20068" y="8582"/>
                </a:lnTo>
                <a:lnTo>
                  <a:pt x="14858" y="17500"/>
                </a:lnTo>
                <a:lnTo>
                  <a:pt x="7106" y="27285"/>
                </a:lnTo>
                <a:lnTo>
                  <a:pt x="4273" y="38468"/>
                </a:lnTo>
                <a:lnTo>
                  <a:pt x="0" y="30403"/>
                </a:lnTo>
                <a:lnTo>
                  <a:pt x="4138" y="20415"/>
                </a:lnTo>
                <a:lnTo>
                  <a:pt x="11093" y="9836"/>
                </a:lnTo>
                <a:lnTo>
                  <a:pt x="15271" y="0"/>
                </a:lnTo>
                <a:close/>
              </a:path>
            </a:pathLst>
          </a:custGeom>
          <a:ln w="374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4" name="bg object 8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40258" y="10760189"/>
            <a:ext cx="62235" cy="188849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38381" y="10758312"/>
            <a:ext cx="65981" cy="192595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29803" y="10883926"/>
            <a:ext cx="2899146" cy="829310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186168" y="10927042"/>
            <a:ext cx="835025" cy="727710"/>
          </a:xfrm>
          <a:custGeom>
            <a:avLst/>
            <a:gdLst/>
            <a:ahLst/>
            <a:cxnLst/>
            <a:rect l="l" t="t" r="r" b="b"/>
            <a:pathLst>
              <a:path w="835025" h="727709">
                <a:moveTo>
                  <a:pt x="468352" y="622300"/>
                </a:moveTo>
                <a:lnTo>
                  <a:pt x="439319" y="646430"/>
                </a:lnTo>
                <a:lnTo>
                  <a:pt x="440860" y="655319"/>
                </a:lnTo>
                <a:lnTo>
                  <a:pt x="466079" y="690880"/>
                </a:lnTo>
                <a:lnTo>
                  <a:pt x="491426" y="703580"/>
                </a:lnTo>
                <a:lnTo>
                  <a:pt x="513229" y="703580"/>
                </a:lnTo>
                <a:lnTo>
                  <a:pt x="565203" y="693419"/>
                </a:lnTo>
                <a:lnTo>
                  <a:pt x="607120" y="678180"/>
                </a:lnTo>
                <a:lnTo>
                  <a:pt x="651049" y="648969"/>
                </a:lnTo>
                <a:lnTo>
                  <a:pt x="668094" y="627380"/>
                </a:lnTo>
                <a:lnTo>
                  <a:pt x="514974" y="627380"/>
                </a:lnTo>
                <a:lnTo>
                  <a:pt x="489487" y="624840"/>
                </a:lnTo>
                <a:lnTo>
                  <a:pt x="468352" y="622300"/>
                </a:lnTo>
                <a:close/>
              </a:path>
              <a:path w="835025" h="727709">
                <a:moveTo>
                  <a:pt x="791751" y="402590"/>
                </a:moveTo>
                <a:lnTo>
                  <a:pt x="598634" y="402590"/>
                </a:lnTo>
                <a:lnTo>
                  <a:pt x="626284" y="403859"/>
                </a:lnTo>
                <a:lnTo>
                  <a:pt x="635873" y="403859"/>
                </a:lnTo>
                <a:lnTo>
                  <a:pt x="636622" y="466090"/>
                </a:lnTo>
                <a:lnTo>
                  <a:pt x="636112" y="514350"/>
                </a:lnTo>
                <a:lnTo>
                  <a:pt x="632037" y="566419"/>
                </a:lnTo>
                <a:lnTo>
                  <a:pt x="609846" y="604520"/>
                </a:lnTo>
                <a:lnTo>
                  <a:pt x="571281" y="622300"/>
                </a:lnTo>
                <a:lnTo>
                  <a:pt x="529510" y="627380"/>
                </a:lnTo>
                <a:lnTo>
                  <a:pt x="668094" y="627380"/>
                </a:lnTo>
                <a:lnTo>
                  <a:pt x="686263" y="572769"/>
                </a:lnTo>
                <a:lnTo>
                  <a:pt x="694108" y="492759"/>
                </a:lnTo>
                <a:lnTo>
                  <a:pt x="696236" y="436880"/>
                </a:lnTo>
                <a:lnTo>
                  <a:pt x="696236" y="427990"/>
                </a:lnTo>
                <a:lnTo>
                  <a:pt x="695271" y="419100"/>
                </a:lnTo>
                <a:lnTo>
                  <a:pt x="695271" y="411480"/>
                </a:lnTo>
                <a:lnTo>
                  <a:pt x="780968" y="411480"/>
                </a:lnTo>
                <a:lnTo>
                  <a:pt x="788222" y="406400"/>
                </a:lnTo>
                <a:lnTo>
                  <a:pt x="791751" y="402590"/>
                </a:lnTo>
                <a:close/>
              </a:path>
              <a:path w="835025" h="727709">
                <a:moveTo>
                  <a:pt x="427602" y="474980"/>
                </a:moveTo>
                <a:lnTo>
                  <a:pt x="419441" y="474980"/>
                </a:lnTo>
                <a:lnTo>
                  <a:pt x="412177" y="476250"/>
                </a:lnTo>
                <a:lnTo>
                  <a:pt x="384819" y="510540"/>
                </a:lnTo>
                <a:lnTo>
                  <a:pt x="379079" y="532130"/>
                </a:lnTo>
                <a:lnTo>
                  <a:pt x="379436" y="539750"/>
                </a:lnTo>
                <a:lnTo>
                  <a:pt x="381949" y="546100"/>
                </a:lnTo>
                <a:lnTo>
                  <a:pt x="386606" y="549910"/>
                </a:lnTo>
                <a:lnTo>
                  <a:pt x="394765" y="552450"/>
                </a:lnTo>
                <a:lnTo>
                  <a:pt x="406336" y="553719"/>
                </a:lnTo>
                <a:lnTo>
                  <a:pt x="421230" y="553719"/>
                </a:lnTo>
                <a:lnTo>
                  <a:pt x="485441" y="542290"/>
                </a:lnTo>
                <a:lnTo>
                  <a:pt x="501250" y="539750"/>
                </a:lnTo>
                <a:lnTo>
                  <a:pt x="515623" y="535940"/>
                </a:lnTo>
                <a:lnTo>
                  <a:pt x="528557" y="532130"/>
                </a:lnTo>
                <a:lnTo>
                  <a:pt x="540051" y="528319"/>
                </a:lnTo>
                <a:lnTo>
                  <a:pt x="549627" y="525780"/>
                </a:lnTo>
                <a:lnTo>
                  <a:pt x="553462" y="520700"/>
                </a:lnTo>
                <a:lnTo>
                  <a:pt x="549627" y="506730"/>
                </a:lnTo>
                <a:lnTo>
                  <a:pt x="541969" y="502919"/>
                </a:lnTo>
                <a:lnTo>
                  <a:pt x="529510" y="502919"/>
                </a:lnTo>
                <a:lnTo>
                  <a:pt x="518733" y="501650"/>
                </a:lnTo>
                <a:lnTo>
                  <a:pt x="506517" y="499109"/>
                </a:lnTo>
                <a:lnTo>
                  <a:pt x="492863" y="495300"/>
                </a:lnTo>
                <a:lnTo>
                  <a:pt x="477770" y="491490"/>
                </a:lnTo>
                <a:lnTo>
                  <a:pt x="463784" y="486409"/>
                </a:lnTo>
                <a:lnTo>
                  <a:pt x="452137" y="482600"/>
                </a:lnTo>
                <a:lnTo>
                  <a:pt x="443007" y="480059"/>
                </a:lnTo>
                <a:lnTo>
                  <a:pt x="436572" y="477519"/>
                </a:lnTo>
                <a:lnTo>
                  <a:pt x="427602" y="474980"/>
                </a:lnTo>
                <a:close/>
              </a:path>
              <a:path w="835025" h="727709">
                <a:moveTo>
                  <a:pt x="441359" y="346709"/>
                </a:moveTo>
                <a:lnTo>
                  <a:pt x="421090" y="346709"/>
                </a:lnTo>
                <a:lnTo>
                  <a:pt x="403512" y="349250"/>
                </a:lnTo>
                <a:lnTo>
                  <a:pt x="368703" y="377190"/>
                </a:lnTo>
                <a:lnTo>
                  <a:pt x="361125" y="400050"/>
                </a:lnTo>
                <a:lnTo>
                  <a:pt x="361832" y="408940"/>
                </a:lnTo>
                <a:lnTo>
                  <a:pt x="366276" y="417830"/>
                </a:lnTo>
                <a:lnTo>
                  <a:pt x="375123" y="422909"/>
                </a:lnTo>
                <a:lnTo>
                  <a:pt x="388103" y="424180"/>
                </a:lnTo>
                <a:lnTo>
                  <a:pt x="421985" y="416559"/>
                </a:lnTo>
                <a:lnTo>
                  <a:pt x="444231" y="412750"/>
                </a:lnTo>
                <a:lnTo>
                  <a:pt x="471509" y="410209"/>
                </a:lnTo>
                <a:lnTo>
                  <a:pt x="503640" y="406400"/>
                </a:lnTo>
                <a:lnTo>
                  <a:pt x="537219" y="403859"/>
                </a:lnTo>
                <a:lnTo>
                  <a:pt x="568915" y="402590"/>
                </a:lnTo>
                <a:lnTo>
                  <a:pt x="791751" y="402590"/>
                </a:lnTo>
                <a:lnTo>
                  <a:pt x="798808" y="394970"/>
                </a:lnTo>
                <a:lnTo>
                  <a:pt x="806069" y="382270"/>
                </a:lnTo>
                <a:lnTo>
                  <a:pt x="809914" y="370840"/>
                </a:lnTo>
                <a:lnTo>
                  <a:pt x="810256" y="359409"/>
                </a:lnTo>
                <a:lnTo>
                  <a:pt x="803429" y="351790"/>
                </a:lnTo>
                <a:lnTo>
                  <a:pt x="799028" y="350520"/>
                </a:lnTo>
                <a:lnTo>
                  <a:pt x="498251" y="350520"/>
                </a:lnTo>
                <a:lnTo>
                  <a:pt x="465987" y="349250"/>
                </a:lnTo>
                <a:lnTo>
                  <a:pt x="441359" y="346709"/>
                </a:lnTo>
                <a:close/>
              </a:path>
              <a:path w="835025" h="727709">
                <a:moveTo>
                  <a:pt x="780968" y="411480"/>
                </a:moveTo>
                <a:lnTo>
                  <a:pt x="695271" y="411480"/>
                </a:lnTo>
                <a:lnTo>
                  <a:pt x="701024" y="412750"/>
                </a:lnTo>
                <a:lnTo>
                  <a:pt x="707729" y="414019"/>
                </a:lnTo>
                <a:lnTo>
                  <a:pt x="713482" y="416559"/>
                </a:lnTo>
                <a:lnTo>
                  <a:pt x="736076" y="421640"/>
                </a:lnTo>
                <a:lnTo>
                  <a:pt x="756243" y="421640"/>
                </a:lnTo>
                <a:lnTo>
                  <a:pt x="773715" y="416559"/>
                </a:lnTo>
                <a:lnTo>
                  <a:pt x="780968" y="411480"/>
                </a:lnTo>
                <a:close/>
              </a:path>
              <a:path w="835025" h="727709">
                <a:moveTo>
                  <a:pt x="675080" y="288289"/>
                </a:moveTo>
                <a:lnTo>
                  <a:pt x="666410" y="288289"/>
                </a:lnTo>
                <a:lnTo>
                  <a:pt x="656120" y="289559"/>
                </a:lnTo>
                <a:lnTo>
                  <a:pt x="644483" y="292100"/>
                </a:lnTo>
                <a:lnTo>
                  <a:pt x="636749" y="297180"/>
                </a:lnTo>
                <a:lnTo>
                  <a:pt x="632155" y="308609"/>
                </a:lnTo>
                <a:lnTo>
                  <a:pt x="630614" y="325120"/>
                </a:lnTo>
                <a:lnTo>
                  <a:pt x="632037" y="346709"/>
                </a:lnTo>
                <a:lnTo>
                  <a:pt x="620941" y="347980"/>
                </a:lnTo>
                <a:lnTo>
                  <a:pt x="597676" y="349250"/>
                </a:lnTo>
                <a:lnTo>
                  <a:pt x="586051" y="349250"/>
                </a:lnTo>
                <a:lnTo>
                  <a:pt x="538241" y="350520"/>
                </a:lnTo>
                <a:lnTo>
                  <a:pt x="799028" y="350520"/>
                </a:lnTo>
                <a:lnTo>
                  <a:pt x="785823" y="346709"/>
                </a:lnTo>
                <a:lnTo>
                  <a:pt x="757437" y="344170"/>
                </a:lnTo>
                <a:lnTo>
                  <a:pt x="700071" y="344170"/>
                </a:lnTo>
                <a:lnTo>
                  <a:pt x="702370" y="334009"/>
                </a:lnTo>
                <a:lnTo>
                  <a:pt x="703414" y="323850"/>
                </a:lnTo>
                <a:lnTo>
                  <a:pt x="703025" y="316230"/>
                </a:lnTo>
                <a:lnTo>
                  <a:pt x="701024" y="308609"/>
                </a:lnTo>
                <a:lnTo>
                  <a:pt x="697624" y="302259"/>
                </a:lnTo>
                <a:lnTo>
                  <a:pt x="693237" y="297180"/>
                </a:lnTo>
                <a:lnTo>
                  <a:pt x="687952" y="293370"/>
                </a:lnTo>
                <a:lnTo>
                  <a:pt x="681859" y="290830"/>
                </a:lnTo>
                <a:lnTo>
                  <a:pt x="675080" y="288289"/>
                </a:lnTo>
                <a:close/>
              </a:path>
              <a:path w="835025" h="727709">
                <a:moveTo>
                  <a:pt x="807483" y="273050"/>
                </a:moveTo>
                <a:lnTo>
                  <a:pt x="598620" y="273050"/>
                </a:lnTo>
                <a:lnTo>
                  <a:pt x="627229" y="274320"/>
                </a:lnTo>
                <a:lnTo>
                  <a:pt x="652154" y="276859"/>
                </a:lnTo>
                <a:lnTo>
                  <a:pt x="674358" y="278130"/>
                </a:lnTo>
                <a:lnTo>
                  <a:pt x="696113" y="283209"/>
                </a:lnTo>
                <a:lnTo>
                  <a:pt x="716971" y="288289"/>
                </a:lnTo>
                <a:lnTo>
                  <a:pt x="736482" y="295909"/>
                </a:lnTo>
                <a:lnTo>
                  <a:pt x="750790" y="300990"/>
                </a:lnTo>
                <a:lnTo>
                  <a:pt x="764744" y="300990"/>
                </a:lnTo>
                <a:lnTo>
                  <a:pt x="777982" y="297180"/>
                </a:lnTo>
                <a:lnTo>
                  <a:pt x="790140" y="289559"/>
                </a:lnTo>
                <a:lnTo>
                  <a:pt x="800726" y="280670"/>
                </a:lnTo>
                <a:lnTo>
                  <a:pt x="807483" y="273050"/>
                </a:lnTo>
                <a:close/>
              </a:path>
              <a:path w="835025" h="727709">
                <a:moveTo>
                  <a:pt x="721140" y="215900"/>
                </a:moveTo>
                <a:lnTo>
                  <a:pt x="482558" y="215900"/>
                </a:lnTo>
                <a:lnTo>
                  <a:pt x="426983" y="218439"/>
                </a:lnTo>
                <a:lnTo>
                  <a:pt x="377805" y="231139"/>
                </a:lnTo>
                <a:lnTo>
                  <a:pt x="349015" y="260350"/>
                </a:lnTo>
                <a:lnTo>
                  <a:pt x="347861" y="269239"/>
                </a:lnTo>
                <a:lnTo>
                  <a:pt x="351291" y="278130"/>
                </a:lnTo>
                <a:lnTo>
                  <a:pt x="358252" y="284480"/>
                </a:lnTo>
                <a:lnTo>
                  <a:pt x="368896" y="288289"/>
                </a:lnTo>
                <a:lnTo>
                  <a:pt x="382956" y="289559"/>
                </a:lnTo>
                <a:lnTo>
                  <a:pt x="400161" y="287020"/>
                </a:lnTo>
                <a:lnTo>
                  <a:pt x="429562" y="281939"/>
                </a:lnTo>
                <a:lnTo>
                  <a:pt x="495555" y="274320"/>
                </a:lnTo>
                <a:lnTo>
                  <a:pt x="531428" y="273050"/>
                </a:lnTo>
                <a:lnTo>
                  <a:pt x="807483" y="273050"/>
                </a:lnTo>
                <a:lnTo>
                  <a:pt x="810861" y="269239"/>
                </a:lnTo>
                <a:lnTo>
                  <a:pt x="820456" y="256539"/>
                </a:lnTo>
                <a:lnTo>
                  <a:pt x="829421" y="243839"/>
                </a:lnTo>
                <a:lnTo>
                  <a:pt x="834631" y="232409"/>
                </a:lnTo>
                <a:lnTo>
                  <a:pt x="834451" y="224789"/>
                </a:lnTo>
                <a:lnTo>
                  <a:pt x="828883" y="219709"/>
                </a:lnTo>
                <a:lnTo>
                  <a:pt x="817927" y="218439"/>
                </a:lnTo>
                <a:lnTo>
                  <a:pt x="801047" y="218439"/>
                </a:lnTo>
                <a:lnTo>
                  <a:pt x="779230" y="217170"/>
                </a:lnTo>
                <a:lnTo>
                  <a:pt x="752565" y="217170"/>
                </a:lnTo>
                <a:lnTo>
                  <a:pt x="721140" y="215900"/>
                </a:lnTo>
                <a:close/>
              </a:path>
              <a:path w="835025" h="727709">
                <a:moveTo>
                  <a:pt x="605202" y="214629"/>
                </a:moveTo>
                <a:lnTo>
                  <a:pt x="507111" y="214629"/>
                </a:lnTo>
                <a:lnTo>
                  <a:pt x="494430" y="215900"/>
                </a:lnTo>
                <a:lnTo>
                  <a:pt x="610003" y="215900"/>
                </a:lnTo>
                <a:lnTo>
                  <a:pt x="605202" y="214629"/>
                </a:lnTo>
                <a:close/>
              </a:path>
              <a:path w="835025" h="727709">
                <a:moveTo>
                  <a:pt x="597544" y="133350"/>
                </a:moveTo>
                <a:lnTo>
                  <a:pt x="535263" y="133350"/>
                </a:lnTo>
                <a:lnTo>
                  <a:pt x="535263" y="214629"/>
                </a:lnTo>
                <a:lnTo>
                  <a:pt x="596579" y="214629"/>
                </a:lnTo>
                <a:lnTo>
                  <a:pt x="597544" y="212089"/>
                </a:lnTo>
                <a:lnTo>
                  <a:pt x="597544" y="133350"/>
                </a:lnTo>
                <a:close/>
              </a:path>
              <a:path w="835025" h="727709">
                <a:moveTo>
                  <a:pt x="565278" y="0"/>
                </a:moveTo>
                <a:lnTo>
                  <a:pt x="553462" y="0"/>
                </a:lnTo>
                <a:lnTo>
                  <a:pt x="542310" y="5079"/>
                </a:lnTo>
                <a:lnTo>
                  <a:pt x="534662" y="13970"/>
                </a:lnTo>
                <a:lnTo>
                  <a:pt x="530426" y="26670"/>
                </a:lnTo>
                <a:lnTo>
                  <a:pt x="529510" y="43179"/>
                </a:lnTo>
                <a:lnTo>
                  <a:pt x="530376" y="53339"/>
                </a:lnTo>
                <a:lnTo>
                  <a:pt x="532473" y="72389"/>
                </a:lnTo>
                <a:lnTo>
                  <a:pt x="533346" y="81279"/>
                </a:lnTo>
                <a:lnTo>
                  <a:pt x="431473" y="81279"/>
                </a:lnTo>
                <a:lnTo>
                  <a:pt x="412130" y="83820"/>
                </a:lnTo>
                <a:lnTo>
                  <a:pt x="397103" y="88900"/>
                </a:lnTo>
                <a:lnTo>
                  <a:pt x="386749" y="95250"/>
                </a:lnTo>
                <a:lnTo>
                  <a:pt x="379903" y="102870"/>
                </a:lnTo>
                <a:lnTo>
                  <a:pt x="376561" y="111759"/>
                </a:lnTo>
                <a:lnTo>
                  <a:pt x="376634" y="120650"/>
                </a:lnTo>
                <a:lnTo>
                  <a:pt x="380031" y="130809"/>
                </a:lnTo>
                <a:lnTo>
                  <a:pt x="387223" y="138429"/>
                </a:lnTo>
                <a:lnTo>
                  <a:pt x="398722" y="143509"/>
                </a:lnTo>
                <a:lnTo>
                  <a:pt x="414532" y="143509"/>
                </a:lnTo>
                <a:lnTo>
                  <a:pt x="434654" y="140970"/>
                </a:lnTo>
                <a:lnTo>
                  <a:pt x="456571" y="138429"/>
                </a:lnTo>
                <a:lnTo>
                  <a:pt x="480644" y="135889"/>
                </a:lnTo>
                <a:lnTo>
                  <a:pt x="535263" y="133350"/>
                </a:lnTo>
                <a:lnTo>
                  <a:pt x="720944" y="133350"/>
                </a:lnTo>
                <a:lnTo>
                  <a:pt x="728810" y="130809"/>
                </a:lnTo>
                <a:lnTo>
                  <a:pt x="737014" y="125729"/>
                </a:lnTo>
                <a:lnTo>
                  <a:pt x="741270" y="119379"/>
                </a:lnTo>
                <a:lnTo>
                  <a:pt x="742917" y="113029"/>
                </a:lnTo>
                <a:lnTo>
                  <a:pt x="742227" y="105409"/>
                </a:lnTo>
                <a:lnTo>
                  <a:pt x="694138" y="82550"/>
                </a:lnTo>
                <a:lnTo>
                  <a:pt x="618767" y="82550"/>
                </a:lnTo>
                <a:lnTo>
                  <a:pt x="601367" y="81279"/>
                </a:lnTo>
                <a:lnTo>
                  <a:pt x="602332" y="78739"/>
                </a:lnTo>
                <a:lnTo>
                  <a:pt x="602332" y="77470"/>
                </a:lnTo>
                <a:lnTo>
                  <a:pt x="605028" y="62229"/>
                </a:lnTo>
                <a:lnTo>
                  <a:pt x="593709" y="19050"/>
                </a:lnTo>
                <a:lnTo>
                  <a:pt x="576105" y="2539"/>
                </a:lnTo>
                <a:lnTo>
                  <a:pt x="565278" y="0"/>
                </a:lnTo>
                <a:close/>
              </a:path>
              <a:path w="835025" h="727709">
                <a:moveTo>
                  <a:pt x="720944" y="133350"/>
                </a:moveTo>
                <a:lnTo>
                  <a:pt x="621948" y="133350"/>
                </a:lnTo>
                <a:lnTo>
                  <a:pt x="647607" y="134620"/>
                </a:lnTo>
                <a:lnTo>
                  <a:pt x="674343" y="134620"/>
                </a:lnTo>
                <a:lnTo>
                  <a:pt x="701976" y="135889"/>
                </a:lnTo>
                <a:lnTo>
                  <a:pt x="717012" y="134620"/>
                </a:lnTo>
                <a:lnTo>
                  <a:pt x="720944" y="133350"/>
                </a:lnTo>
                <a:close/>
              </a:path>
              <a:path w="835025" h="727709">
                <a:moveTo>
                  <a:pt x="241221" y="483591"/>
                </a:moveTo>
                <a:lnTo>
                  <a:pt x="177860" y="483591"/>
                </a:lnTo>
                <a:lnTo>
                  <a:pt x="177613" y="515829"/>
                </a:lnTo>
                <a:lnTo>
                  <a:pt x="177492" y="527552"/>
                </a:lnTo>
                <a:lnTo>
                  <a:pt x="176780" y="565755"/>
                </a:lnTo>
                <a:lnTo>
                  <a:pt x="175835" y="606476"/>
                </a:lnTo>
                <a:lnTo>
                  <a:pt x="174977" y="646481"/>
                </a:lnTo>
                <a:lnTo>
                  <a:pt x="177380" y="689115"/>
                </a:lnTo>
                <a:lnTo>
                  <a:pt x="200779" y="724936"/>
                </a:lnTo>
                <a:lnTo>
                  <a:pt x="210554" y="727453"/>
                </a:lnTo>
                <a:lnTo>
                  <a:pt x="220509" y="724936"/>
                </a:lnTo>
                <a:lnTo>
                  <a:pt x="230552" y="717385"/>
                </a:lnTo>
                <a:lnTo>
                  <a:pt x="238443" y="703761"/>
                </a:lnTo>
                <a:lnTo>
                  <a:pt x="243370" y="684569"/>
                </a:lnTo>
                <a:lnTo>
                  <a:pt x="245243" y="659985"/>
                </a:lnTo>
                <a:lnTo>
                  <a:pt x="243976" y="630187"/>
                </a:lnTo>
                <a:lnTo>
                  <a:pt x="243120" y="601443"/>
                </a:lnTo>
                <a:lnTo>
                  <a:pt x="242179" y="564076"/>
                </a:lnTo>
                <a:lnTo>
                  <a:pt x="241528" y="524675"/>
                </a:lnTo>
                <a:lnTo>
                  <a:pt x="241406" y="515829"/>
                </a:lnTo>
                <a:lnTo>
                  <a:pt x="241221" y="483591"/>
                </a:lnTo>
                <a:close/>
              </a:path>
              <a:path w="835025" h="727709">
                <a:moveTo>
                  <a:pt x="241106" y="273749"/>
                </a:moveTo>
                <a:lnTo>
                  <a:pt x="177860" y="273749"/>
                </a:lnTo>
                <a:lnTo>
                  <a:pt x="178009" y="280566"/>
                </a:lnTo>
                <a:lnTo>
                  <a:pt x="178663" y="295982"/>
                </a:lnTo>
                <a:lnTo>
                  <a:pt x="178812" y="304407"/>
                </a:lnTo>
                <a:lnTo>
                  <a:pt x="178812" y="424193"/>
                </a:lnTo>
                <a:lnTo>
                  <a:pt x="165908" y="427226"/>
                </a:lnTo>
                <a:lnTo>
                  <a:pt x="153184" y="430532"/>
                </a:lnTo>
                <a:lnTo>
                  <a:pt x="140822" y="434021"/>
                </a:lnTo>
                <a:lnTo>
                  <a:pt x="129003" y="437604"/>
                </a:lnTo>
                <a:lnTo>
                  <a:pt x="99937" y="445443"/>
                </a:lnTo>
                <a:lnTo>
                  <a:pt x="53669" y="459691"/>
                </a:lnTo>
                <a:lnTo>
                  <a:pt x="16292" y="479038"/>
                </a:lnTo>
                <a:lnTo>
                  <a:pt x="449" y="515829"/>
                </a:lnTo>
                <a:lnTo>
                  <a:pt x="117" y="527552"/>
                </a:lnTo>
                <a:lnTo>
                  <a:pt x="2662" y="537656"/>
                </a:lnTo>
                <a:lnTo>
                  <a:pt x="8264" y="545872"/>
                </a:lnTo>
                <a:lnTo>
                  <a:pt x="15926" y="551273"/>
                </a:lnTo>
                <a:lnTo>
                  <a:pt x="24310" y="553174"/>
                </a:lnTo>
                <a:lnTo>
                  <a:pt x="33056" y="551665"/>
                </a:lnTo>
                <a:lnTo>
                  <a:pt x="41805" y="546837"/>
                </a:lnTo>
                <a:lnTo>
                  <a:pt x="65128" y="533193"/>
                </a:lnTo>
                <a:lnTo>
                  <a:pt x="91867" y="519640"/>
                </a:lnTo>
                <a:lnTo>
                  <a:pt x="121842" y="506268"/>
                </a:lnTo>
                <a:lnTo>
                  <a:pt x="154873" y="493167"/>
                </a:lnTo>
                <a:lnTo>
                  <a:pt x="162531" y="490297"/>
                </a:lnTo>
                <a:lnTo>
                  <a:pt x="170189" y="486474"/>
                </a:lnTo>
                <a:lnTo>
                  <a:pt x="177860" y="483591"/>
                </a:lnTo>
                <a:lnTo>
                  <a:pt x="241221" y="483591"/>
                </a:lnTo>
                <a:lnTo>
                  <a:pt x="241106" y="463474"/>
                </a:lnTo>
                <a:lnTo>
                  <a:pt x="252017" y="460626"/>
                </a:lnTo>
                <a:lnTo>
                  <a:pt x="263021" y="457956"/>
                </a:lnTo>
                <a:lnTo>
                  <a:pt x="273847" y="455648"/>
                </a:lnTo>
                <a:lnTo>
                  <a:pt x="284222" y="453886"/>
                </a:lnTo>
                <a:lnTo>
                  <a:pt x="296616" y="450342"/>
                </a:lnTo>
                <a:lnTo>
                  <a:pt x="306498" y="445626"/>
                </a:lnTo>
                <a:lnTo>
                  <a:pt x="313865" y="440007"/>
                </a:lnTo>
                <a:lnTo>
                  <a:pt x="318716" y="433756"/>
                </a:lnTo>
                <a:lnTo>
                  <a:pt x="321049" y="426625"/>
                </a:lnTo>
                <a:lnTo>
                  <a:pt x="320868" y="419756"/>
                </a:lnTo>
                <a:lnTo>
                  <a:pt x="318173" y="413423"/>
                </a:lnTo>
                <a:lnTo>
                  <a:pt x="312962" y="407899"/>
                </a:lnTo>
                <a:lnTo>
                  <a:pt x="241106" y="407899"/>
                </a:lnTo>
                <a:lnTo>
                  <a:pt x="241106" y="273749"/>
                </a:lnTo>
                <a:close/>
              </a:path>
              <a:path w="835025" h="727709">
                <a:moveTo>
                  <a:pt x="278874" y="402231"/>
                </a:moveTo>
                <a:lnTo>
                  <a:pt x="263140" y="404051"/>
                </a:lnTo>
                <a:lnTo>
                  <a:pt x="255470" y="405029"/>
                </a:lnTo>
                <a:lnTo>
                  <a:pt x="247799" y="406934"/>
                </a:lnTo>
                <a:lnTo>
                  <a:pt x="241106" y="407899"/>
                </a:lnTo>
                <a:lnTo>
                  <a:pt x="312962" y="407899"/>
                </a:lnTo>
                <a:lnTo>
                  <a:pt x="304237" y="404333"/>
                </a:lnTo>
                <a:lnTo>
                  <a:pt x="292723" y="402384"/>
                </a:lnTo>
                <a:lnTo>
                  <a:pt x="278874" y="402231"/>
                </a:lnTo>
                <a:close/>
              </a:path>
              <a:path w="835025" h="727709">
                <a:moveTo>
                  <a:pt x="71385" y="73010"/>
                </a:moveTo>
                <a:lnTo>
                  <a:pt x="33653" y="95292"/>
                </a:lnTo>
                <a:lnTo>
                  <a:pt x="31524" y="109396"/>
                </a:lnTo>
                <a:lnTo>
                  <a:pt x="33169" y="126188"/>
                </a:lnTo>
                <a:lnTo>
                  <a:pt x="37466" y="160115"/>
                </a:lnTo>
                <a:lnTo>
                  <a:pt x="40238" y="188472"/>
                </a:lnTo>
                <a:lnTo>
                  <a:pt x="41393" y="211080"/>
                </a:lnTo>
                <a:lnTo>
                  <a:pt x="40840" y="227762"/>
                </a:lnTo>
                <a:lnTo>
                  <a:pt x="39357" y="236335"/>
                </a:lnTo>
                <a:lnTo>
                  <a:pt x="34729" y="246079"/>
                </a:lnTo>
                <a:lnTo>
                  <a:pt x="26690" y="256723"/>
                </a:lnTo>
                <a:lnTo>
                  <a:pt x="14970" y="267996"/>
                </a:lnTo>
                <a:lnTo>
                  <a:pt x="4745" y="279975"/>
                </a:lnTo>
                <a:lnTo>
                  <a:pt x="0" y="292675"/>
                </a:lnTo>
                <a:lnTo>
                  <a:pt x="821" y="305733"/>
                </a:lnTo>
                <a:lnTo>
                  <a:pt x="7299" y="318783"/>
                </a:lnTo>
                <a:lnTo>
                  <a:pt x="18262" y="328514"/>
                </a:lnTo>
                <a:lnTo>
                  <a:pt x="31019" y="330523"/>
                </a:lnTo>
                <a:lnTo>
                  <a:pt x="45571" y="324986"/>
                </a:lnTo>
                <a:lnTo>
                  <a:pt x="61922" y="312078"/>
                </a:lnTo>
                <a:lnTo>
                  <a:pt x="78717" y="296842"/>
                </a:lnTo>
                <a:lnTo>
                  <a:pt x="95694" y="285735"/>
                </a:lnTo>
                <a:lnTo>
                  <a:pt x="139864" y="275372"/>
                </a:lnTo>
                <a:lnTo>
                  <a:pt x="177860" y="273749"/>
                </a:lnTo>
                <a:lnTo>
                  <a:pt x="241106" y="273749"/>
                </a:lnTo>
                <a:lnTo>
                  <a:pt x="241106" y="272784"/>
                </a:lnTo>
                <a:lnTo>
                  <a:pt x="286438" y="272784"/>
                </a:lnTo>
                <a:lnTo>
                  <a:pt x="308652" y="268601"/>
                </a:lnTo>
                <a:lnTo>
                  <a:pt x="323714" y="259874"/>
                </a:lnTo>
                <a:lnTo>
                  <a:pt x="329257" y="246927"/>
                </a:lnTo>
                <a:lnTo>
                  <a:pt x="326397" y="233791"/>
                </a:lnTo>
                <a:lnTo>
                  <a:pt x="315004" y="224519"/>
                </a:lnTo>
                <a:lnTo>
                  <a:pt x="312822" y="223914"/>
                </a:lnTo>
                <a:lnTo>
                  <a:pt x="101203" y="223914"/>
                </a:lnTo>
                <a:lnTo>
                  <a:pt x="97367" y="219126"/>
                </a:lnTo>
                <a:lnTo>
                  <a:pt x="97367" y="208585"/>
                </a:lnTo>
                <a:lnTo>
                  <a:pt x="97892" y="187083"/>
                </a:lnTo>
                <a:lnTo>
                  <a:pt x="99407" y="167279"/>
                </a:lnTo>
                <a:lnTo>
                  <a:pt x="101820" y="149446"/>
                </a:lnTo>
                <a:lnTo>
                  <a:pt x="105038" y="133858"/>
                </a:lnTo>
                <a:lnTo>
                  <a:pt x="108091" y="118640"/>
                </a:lnTo>
                <a:lnTo>
                  <a:pt x="107192" y="104864"/>
                </a:lnTo>
                <a:lnTo>
                  <a:pt x="102343" y="92889"/>
                </a:lnTo>
                <a:lnTo>
                  <a:pt x="93545" y="83071"/>
                </a:lnTo>
                <a:lnTo>
                  <a:pt x="82599" y="76241"/>
                </a:lnTo>
                <a:lnTo>
                  <a:pt x="71385" y="73010"/>
                </a:lnTo>
                <a:close/>
              </a:path>
              <a:path w="835025" h="727709">
                <a:moveTo>
                  <a:pt x="286438" y="272784"/>
                </a:moveTo>
                <a:lnTo>
                  <a:pt x="243976" y="272784"/>
                </a:lnTo>
                <a:lnTo>
                  <a:pt x="247799" y="273749"/>
                </a:lnTo>
                <a:lnTo>
                  <a:pt x="250682" y="273749"/>
                </a:lnTo>
                <a:lnTo>
                  <a:pt x="284249" y="273196"/>
                </a:lnTo>
                <a:lnTo>
                  <a:pt x="286438" y="272784"/>
                </a:lnTo>
                <a:close/>
              </a:path>
              <a:path w="835025" h="727709">
                <a:moveTo>
                  <a:pt x="214628" y="10618"/>
                </a:moveTo>
                <a:lnTo>
                  <a:pt x="178938" y="41510"/>
                </a:lnTo>
                <a:lnTo>
                  <a:pt x="175957" y="57936"/>
                </a:lnTo>
                <a:lnTo>
                  <a:pt x="176020" y="83071"/>
                </a:lnTo>
                <a:lnTo>
                  <a:pt x="177860" y="218186"/>
                </a:lnTo>
                <a:lnTo>
                  <a:pt x="161168" y="219059"/>
                </a:lnTo>
                <a:lnTo>
                  <a:pt x="144205" y="220207"/>
                </a:lnTo>
                <a:lnTo>
                  <a:pt x="109826" y="222962"/>
                </a:lnTo>
                <a:lnTo>
                  <a:pt x="101203" y="223914"/>
                </a:lnTo>
                <a:lnTo>
                  <a:pt x="312822" y="223914"/>
                </a:lnTo>
                <a:lnTo>
                  <a:pt x="295167" y="219021"/>
                </a:lnTo>
                <a:lnTo>
                  <a:pt x="266976" y="217209"/>
                </a:lnTo>
                <a:lnTo>
                  <a:pt x="243011" y="217209"/>
                </a:lnTo>
                <a:lnTo>
                  <a:pt x="244047" y="183674"/>
                </a:lnTo>
                <a:lnTo>
                  <a:pt x="245604" y="149446"/>
                </a:lnTo>
                <a:lnTo>
                  <a:pt x="248764" y="88824"/>
                </a:lnTo>
                <a:lnTo>
                  <a:pt x="249486" y="68391"/>
                </a:lnTo>
                <a:lnTo>
                  <a:pt x="247329" y="50380"/>
                </a:lnTo>
                <a:lnTo>
                  <a:pt x="242295" y="35062"/>
                </a:lnTo>
                <a:lnTo>
                  <a:pt x="234388" y="22708"/>
                </a:lnTo>
                <a:lnTo>
                  <a:pt x="224731" y="14284"/>
                </a:lnTo>
                <a:lnTo>
                  <a:pt x="214628" y="106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8" name="bg object 8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138238" y="10934839"/>
            <a:ext cx="873861" cy="706120"/>
          </a:xfrm>
          <a:prstGeom prst="rect">
            <a:avLst/>
          </a:prstGeom>
        </p:spPr>
      </p:pic>
      <p:sp>
        <p:nvSpPr>
          <p:cNvPr id="89" name="bg object 89"/>
          <p:cNvSpPr/>
          <p:nvPr/>
        </p:nvSpPr>
        <p:spPr>
          <a:xfrm>
            <a:off x="2101935" y="10934187"/>
            <a:ext cx="880744" cy="711200"/>
          </a:xfrm>
          <a:custGeom>
            <a:avLst/>
            <a:gdLst/>
            <a:ahLst/>
            <a:cxnLst/>
            <a:rect l="l" t="t" r="r" b="b"/>
            <a:pathLst>
              <a:path w="880744" h="711200">
                <a:moveTo>
                  <a:pt x="440931" y="548640"/>
                </a:moveTo>
                <a:lnTo>
                  <a:pt x="279053" y="548640"/>
                </a:lnTo>
                <a:lnTo>
                  <a:pt x="321771" y="561340"/>
                </a:lnTo>
                <a:lnTo>
                  <a:pt x="362060" y="576580"/>
                </a:lnTo>
                <a:lnTo>
                  <a:pt x="399654" y="591820"/>
                </a:lnTo>
                <a:lnTo>
                  <a:pt x="477028" y="626110"/>
                </a:lnTo>
                <a:lnTo>
                  <a:pt x="511776" y="642620"/>
                </a:lnTo>
                <a:lnTo>
                  <a:pt x="556929" y="670560"/>
                </a:lnTo>
                <a:lnTo>
                  <a:pt x="591029" y="688340"/>
                </a:lnTo>
                <a:lnTo>
                  <a:pt x="622799" y="701040"/>
                </a:lnTo>
                <a:lnTo>
                  <a:pt x="652057" y="709930"/>
                </a:lnTo>
                <a:lnTo>
                  <a:pt x="678620" y="711200"/>
                </a:lnTo>
                <a:lnTo>
                  <a:pt x="706104" y="709930"/>
                </a:lnTo>
                <a:lnTo>
                  <a:pt x="766469" y="695960"/>
                </a:lnTo>
                <a:lnTo>
                  <a:pt x="825920" y="670560"/>
                </a:lnTo>
                <a:lnTo>
                  <a:pt x="861465" y="647700"/>
                </a:lnTo>
                <a:lnTo>
                  <a:pt x="871808" y="627380"/>
                </a:lnTo>
                <a:lnTo>
                  <a:pt x="867614" y="621030"/>
                </a:lnTo>
                <a:lnTo>
                  <a:pt x="857311" y="615950"/>
                </a:lnTo>
                <a:lnTo>
                  <a:pt x="840545" y="614680"/>
                </a:lnTo>
                <a:lnTo>
                  <a:pt x="698797" y="614680"/>
                </a:lnTo>
                <a:lnTo>
                  <a:pt x="653703" y="613410"/>
                </a:lnTo>
                <a:lnTo>
                  <a:pt x="613998" y="604520"/>
                </a:lnTo>
                <a:lnTo>
                  <a:pt x="568186" y="591820"/>
                </a:lnTo>
                <a:lnTo>
                  <a:pt x="516266" y="575310"/>
                </a:lnTo>
                <a:lnTo>
                  <a:pt x="458237" y="554990"/>
                </a:lnTo>
                <a:lnTo>
                  <a:pt x="440931" y="548640"/>
                </a:lnTo>
                <a:close/>
              </a:path>
              <a:path w="880744" h="711200">
                <a:moveTo>
                  <a:pt x="334448" y="514350"/>
                </a:moveTo>
                <a:lnTo>
                  <a:pt x="67293" y="514350"/>
                </a:lnTo>
                <a:lnTo>
                  <a:pt x="73599" y="516890"/>
                </a:lnTo>
                <a:lnTo>
                  <a:pt x="81071" y="516890"/>
                </a:lnTo>
                <a:lnTo>
                  <a:pt x="89798" y="518160"/>
                </a:lnTo>
                <a:lnTo>
                  <a:pt x="124459" y="518160"/>
                </a:lnTo>
                <a:lnTo>
                  <a:pt x="150659" y="519430"/>
                </a:lnTo>
                <a:lnTo>
                  <a:pt x="178293" y="523240"/>
                </a:lnTo>
                <a:lnTo>
                  <a:pt x="207184" y="528320"/>
                </a:lnTo>
                <a:lnTo>
                  <a:pt x="210066" y="528320"/>
                </a:lnTo>
                <a:lnTo>
                  <a:pt x="213902" y="530860"/>
                </a:lnTo>
                <a:lnTo>
                  <a:pt x="217737" y="530860"/>
                </a:lnTo>
                <a:lnTo>
                  <a:pt x="200324" y="543560"/>
                </a:lnTo>
                <a:lnTo>
                  <a:pt x="164777" y="568960"/>
                </a:lnTo>
                <a:lnTo>
                  <a:pt x="124048" y="590550"/>
                </a:lnTo>
                <a:lnTo>
                  <a:pt x="63419" y="614680"/>
                </a:lnTo>
                <a:lnTo>
                  <a:pt x="26094" y="626110"/>
                </a:lnTo>
                <a:lnTo>
                  <a:pt x="14042" y="631190"/>
                </a:lnTo>
                <a:lnTo>
                  <a:pt x="6571" y="637540"/>
                </a:lnTo>
                <a:lnTo>
                  <a:pt x="3591" y="646430"/>
                </a:lnTo>
                <a:lnTo>
                  <a:pt x="5012" y="656590"/>
                </a:lnTo>
                <a:lnTo>
                  <a:pt x="34718" y="692150"/>
                </a:lnTo>
                <a:lnTo>
                  <a:pt x="47069" y="694690"/>
                </a:lnTo>
                <a:lnTo>
                  <a:pt x="60949" y="694690"/>
                </a:lnTo>
                <a:lnTo>
                  <a:pt x="143530" y="655320"/>
                </a:lnTo>
                <a:lnTo>
                  <a:pt x="189462" y="624840"/>
                </a:lnTo>
                <a:lnTo>
                  <a:pt x="229644" y="594360"/>
                </a:lnTo>
                <a:lnTo>
                  <a:pt x="263711" y="563880"/>
                </a:lnTo>
                <a:lnTo>
                  <a:pt x="274265" y="552450"/>
                </a:lnTo>
                <a:lnTo>
                  <a:pt x="279053" y="548640"/>
                </a:lnTo>
                <a:lnTo>
                  <a:pt x="440931" y="548640"/>
                </a:lnTo>
                <a:lnTo>
                  <a:pt x="420164" y="541020"/>
                </a:lnTo>
                <a:lnTo>
                  <a:pt x="383617" y="529590"/>
                </a:lnTo>
                <a:lnTo>
                  <a:pt x="348686" y="518160"/>
                </a:lnTo>
                <a:lnTo>
                  <a:pt x="334448" y="514350"/>
                </a:lnTo>
                <a:close/>
              </a:path>
              <a:path w="880744" h="711200">
                <a:moveTo>
                  <a:pt x="674785" y="123190"/>
                </a:moveTo>
                <a:lnTo>
                  <a:pt x="602916" y="123190"/>
                </a:lnTo>
                <a:lnTo>
                  <a:pt x="604473" y="130810"/>
                </a:lnTo>
                <a:lnTo>
                  <a:pt x="606029" y="139700"/>
                </a:lnTo>
                <a:lnTo>
                  <a:pt x="607225" y="146050"/>
                </a:lnTo>
                <a:lnTo>
                  <a:pt x="607703" y="153670"/>
                </a:lnTo>
                <a:lnTo>
                  <a:pt x="612491" y="191770"/>
                </a:lnTo>
                <a:lnTo>
                  <a:pt x="612491" y="193040"/>
                </a:lnTo>
                <a:lnTo>
                  <a:pt x="613457" y="196850"/>
                </a:lnTo>
                <a:lnTo>
                  <a:pt x="613457" y="200660"/>
                </a:lnTo>
                <a:lnTo>
                  <a:pt x="509977" y="204470"/>
                </a:lnTo>
                <a:lnTo>
                  <a:pt x="470696" y="218440"/>
                </a:lnTo>
                <a:lnTo>
                  <a:pt x="459639" y="247650"/>
                </a:lnTo>
                <a:lnTo>
                  <a:pt x="460142" y="261620"/>
                </a:lnTo>
                <a:lnTo>
                  <a:pt x="460700" y="271780"/>
                </a:lnTo>
                <a:lnTo>
                  <a:pt x="460987" y="284480"/>
                </a:lnTo>
                <a:lnTo>
                  <a:pt x="461083" y="297180"/>
                </a:lnTo>
                <a:lnTo>
                  <a:pt x="461204" y="323850"/>
                </a:lnTo>
                <a:lnTo>
                  <a:pt x="461324" y="334010"/>
                </a:lnTo>
                <a:lnTo>
                  <a:pt x="461830" y="351790"/>
                </a:lnTo>
                <a:lnTo>
                  <a:pt x="462681" y="373380"/>
                </a:lnTo>
                <a:lnTo>
                  <a:pt x="463990" y="398780"/>
                </a:lnTo>
                <a:lnTo>
                  <a:pt x="465895" y="485140"/>
                </a:lnTo>
                <a:lnTo>
                  <a:pt x="476538" y="528320"/>
                </a:lnTo>
                <a:lnTo>
                  <a:pt x="502670" y="546100"/>
                </a:lnTo>
                <a:lnTo>
                  <a:pt x="515619" y="546100"/>
                </a:lnTo>
                <a:lnTo>
                  <a:pt x="530094" y="543560"/>
                </a:lnTo>
                <a:lnTo>
                  <a:pt x="553764" y="539750"/>
                </a:lnTo>
                <a:lnTo>
                  <a:pt x="582913" y="535940"/>
                </a:lnTo>
                <a:lnTo>
                  <a:pt x="656573" y="533400"/>
                </a:lnTo>
                <a:lnTo>
                  <a:pt x="803977" y="533400"/>
                </a:lnTo>
                <a:lnTo>
                  <a:pt x="807970" y="532130"/>
                </a:lnTo>
                <a:lnTo>
                  <a:pt x="831139" y="499110"/>
                </a:lnTo>
                <a:lnTo>
                  <a:pt x="832883" y="477520"/>
                </a:lnTo>
                <a:lnTo>
                  <a:pt x="543868" y="477520"/>
                </a:lnTo>
                <a:lnTo>
                  <a:pt x="536097" y="476250"/>
                </a:lnTo>
                <a:lnTo>
                  <a:pt x="518406" y="412750"/>
                </a:lnTo>
                <a:lnTo>
                  <a:pt x="515811" y="372110"/>
                </a:lnTo>
                <a:lnTo>
                  <a:pt x="514570" y="330200"/>
                </a:lnTo>
                <a:lnTo>
                  <a:pt x="514584" y="323850"/>
                </a:lnTo>
                <a:lnTo>
                  <a:pt x="518148" y="273050"/>
                </a:lnTo>
                <a:lnTo>
                  <a:pt x="536447" y="257810"/>
                </a:lnTo>
                <a:lnTo>
                  <a:pt x="549938" y="255270"/>
                </a:lnTo>
                <a:lnTo>
                  <a:pt x="616822" y="255270"/>
                </a:lnTo>
                <a:lnTo>
                  <a:pt x="617292" y="252730"/>
                </a:lnTo>
                <a:lnTo>
                  <a:pt x="834776" y="252730"/>
                </a:lnTo>
                <a:lnTo>
                  <a:pt x="816593" y="214630"/>
                </a:lnTo>
                <a:lnTo>
                  <a:pt x="775091" y="201930"/>
                </a:lnTo>
                <a:lnTo>
                  <a:pt x="733247" y="199390"/>
                </a:lnTo>
                <a:lnTo>
                  <a:pt x="656573" y="199390"/>
                </a:lnTo>
                <a:lnTo>
                  <a:pt x="656573" y="196850"/>
                </a:lnTo>
                <a:lnTo>
                  <a:pt x="661565" y="173990"/>
                </a:lnTo>
                <a:lnTo>
                  <a:pt x="666284" y="157480"/>
                </a:lnTo>
                <a:lnTo>
                  <a:pt x="670462" y="143510"/>
                </a:lnTo>
                <a:lnTo>
                  <a:pt x="673832" y="134620"/>
                </a:lnTo>
                <a:lnTo>
                  <a:pt x="674785" y="130810"/>
                </a:lnTo>
                <a:lnTo>
                  <a:pt x="674785" y="123190"/>
                </a:lnTo>
                <a:close/>
              </a:path>
              <a:path w="880744" h="711200">
                <a:moveTo>
                  <a:pt x="803977" y="533400"/>
                </a:moveTo>
                <a:lnTo>
                  <a:pt x="693714" y="533400"/>
                </a:lnTo>
                <a:lnTo>
                  <a:pt x="723042" y="534670"/>
                </a:lnTo>
                <a:lnTo>
                  <a:pt x="744288" y="535940"/>
                </a:lnTo>
                <a:lnTo>
                  <a:pt x="757182" y="537210"/>
                </a:lnTo>
                <a:lnTo>
                  <a:pt x="770238" y="539750"/>
                </a:lnTo>
                <a:lnTo>
                  <a:pt x="783295" y="538480"/>
                </a:lnTo>
                <a:lnTo>
                  <a:pt x="795993" y="535940"/>
                </a:lnTo>
                <a:lnTo>
                  <a:pt x="803977" y="533400"/>
                </a:lnTo>
                <a:close/>
              </a:path>
              <a:path w="880744" h="711200">
                <a:moveTo>
                  <a:pt x="192561" y="346710"/>
                </a:moveTo>
                <a:lnTo>
                  <a:pt x="183354" y="347980"/>
                </a:lnTo>
                <a:lnTo>
                  <a:pt x="175044" y="351790"/>
                </a:lnTo>
                <a:lnTo>
                  <a:pt x="157661" y="373380"/>
                </a:lnTo>
                <a:lnTo>
                  <a:pt x="145623" y="386080"/>
                </a:lnTo>
                <a:lnTo>
                  <a:pt x="98767" y="422910"/>
                </a:lnTo>
                <a:lnTo>
                  <a:pt x="50679" y="449580"/>
                </a:lnTo>
                <a:lnTo>
                  <a:pt x="20354" y="463550"/>
                </a:lnTo>
                <a:lnTo>
                  <a:pt x="9016" y="469900"/>
                </a:lnTo>
                <a:lnTo>
                  <a:pt x="2261" y="477520"/>
                </a:lnTo>
                <a:lnTo>
                  <a:pt x="0" y="485140"/>
                </a:lnTo>
                <a:lnTo>
                  <a:pt x="2142" y="495300"/>
                </a:lnTo>
                <a:lnTo>
                  <a:pt x="7669" y="504190"/>
                </a:lnTo>
                <a:lnTo>
                  <a:pt x="15441" y="511810"/>
                </a:lnTo>
                <a:lnTo>
                  <a:pt x="25186" y="516890"/>
                </a:lnTo>
                <a:lnTo>
                  <a:pt x="36635" y="520700"/>
                </a:lnTo>
                <a:lnTo>
                  <a:pt x="43447" y="520700"/>
                </a:lnTo>
                <a:lnTo>
                  <a:pt x="50888" y="519430"/>
                </a:lnTo>
                <a:lnTo>
                  <a:pt x="58867" y="516890"/>
                </a:lnTo>
                <a:lnTo>
                  <a:pt x="67293" y="514350"/>
                </a:lnTo>
                <a:lnTo>
                  <a:pt x="334448" y="514350"/>
                </a:lnTo>
                <a:lnTo>
                  <a:pt x="315464" y="509270"/>
                </a:lnTo>
                <a:lnTo>
                  <a:pt x="323367" y="499110"/>
                </a:lnTo>
                <a:lnTo>
                  <a:pt x="327987" y="492760"/>
                </a:lnTo>
                <a:lnTo>
                  <a:pt x="257971" y="492760"/>
                </a:lnTo>
                <a:lnTo>
                  <a:pt x="243594" y="488950"/>
                </a:lnTo>
                <a:lnTo>
                  <a:pt x="206826" y="480060"/>
                </a:lnTo>
                <a:lnTo>
                  <a:pt x="177245" y="472440"/>
                </a:lnTo>
                <a:lnTo>
                  <a:pt x="155210" y="466090"/>
                </a:lnTo>
                <a:lnTo>
                  <a:pt x="141080" y="462280"/>
                </a:lnTo>
                <a:lnTo>
                  <a:pt x="147754" y="455930"/>
                </a:lnTo>
                <a:lnTo>
                  <a:pt x="153531" y="450850"/>
                </a:lnTo>
                <a:lnTo>
                  <a:pt x="158591" y="445770"/>
                </a:lnTo>
                <a:lnTo>
                  <a:pt x="163115" y="441960"/>
                </a:lnTo>
                <a:lnTo>
                  <a:pt x="179630" y="426720"/>
                </a:lnTo>
                <a:lnTo>
                  <a:pt x="197492" y="417830"/>
                </a:lnTo>
                <a:lnTo>
                  <a:pt x="216609" y="411480"/>
                </a:lnTo>
                <a:lnTo>
                  <a:pt x="236889" y="411480"/>
                </a:lnTo>
                <a:lnTo>
                  <a:pt x="255949" y="410210"/>
                </a:lnTo>
                <a:lnTo>
                  <a:pt x="367438" y="410210"/>
                </a:lnTo>
                <a:lnTo>
                  <a:pt x="367072" y="406400"/>
                </a:lnTo>
                <a:lnTo>
                  <a:pt x="338700" y="378460"/>
                </a:lnTo>
                <a:lnTo>
                  <a:pt x="310976" y="374650"/>
                </a:lnTo>
                <a:lnTo>
                  <a:pt x="290551" y="372110"/>
                </a:lnTo>
                <a:lnTo>
                  <a:pt x="267971" y="369570"/>
                </a:lnTo>
                <a:lnTo>
                  <a:pt x="243594" y="365760"/>
                </a:lnTo>
                <a:lnTo>
                  <a:pt x="234466" y="363220"/>
                </a:lnTo>
                <a:lnTo>
                  <a:pt x="224438" y="360680"/>
                </a:lnTo>
                <a:lnTo>
                  <a:pt x="213689" y="355600"/>
                </a:lnTo>
                <a:lnTo>
                  <a:pt x="202396" y="350520"/>
                </a:lnTo>
                <a:lnTo>
                  <a:pt x="192561" y="346710"/>
                </a:lnTo>
                <a:close/>
              </a:path>
              <a:path w="880744" h="711200">
                <a:moveTo>
                  <a:pt x="367438" y="410210"/>
                </a:moveTo>
                <a:lnTo>
                  <a:pt x="255949" y="410210"/>
                </a:lnTo>
                <a:lnTo>
                  <a:pt x="271506" y="412750"/>
                </a:lnTo>
                <a:lnTo>
                  <a:pt x="283648" y="419100"/>
                </a:lnTo>
                <a:lnTo>
                  <a:pt x="292464" y="426720"/>
                </a:lnTo>
                <a:lnTo>
                  <a:pt x="293724" y="433070"/>
                </a:lnTo>
                <a:lnTo>
                  <a:pt x="291748" y="440690"/>
                </a:lnTo>
                <a:lnTo>
                  <a:pt x="286537" y="452120"/>
                </a:lnTo>
                <a:lnTo>
                  <a:pt x="278088" y="466090"/>
                </a:lnTo>
                <a:lnTo>
                  <a:pt x="274003" y="472440"/>
                </a:lnTo>
                <a:lnTo>
                  <a:pt x="269110" y="478790"/>
                </a:lnTo>
                <a:lnTo>
                  <a:pt x="263677" y="486410"/>
                </a:lnTo>
                <a:lnTo>
                  <a:pt x="257971" y="492760"/>
                </a:lnTo>
                <a:lnTo>
                  <a:pt x="327987" y="492760"/>
                </a:lnTo>
                <a:lnTo>
                  <a:pt x="329835" y="490220"/>
                </a:lnTo>
                <a:lnTo>
                  <a:pt x="334868" y="482600"/>
                </a:lnTo>
                <a:lnTo>
                  <a:pt x="338463" y="474980"/>
                </a:lnTo>
                <a:lnTo>
                  <a:pt x="344164" y="462280"/>
                </a:lnTo>
                <a:lnTo>
                  <a:pt x="349598" y="450850"/>
                </a:lnTo>
                <a:lnTo>
                  <a:pt x="354494" y="441960"/>
                </a:lnTo>
                <a:lnTo>
                  <a:pt x="358580" y="434340"/>
                </a:lnTo>
                <a:lnTo>
                  <a:pt x="365246" y="425450"/>
                </a:lnTo>
                <a:lnTo>
                  <a:pt x="368046" y="416560"/>
                </a:lnTo>
                <a:lnTo>
                  <a:pt x="367438" y="410210"/>
                </a:lnTo>
                <a:close/>
              </a:path>
              <a:path w="880744" h="711200">
                <a:moveTo>
                  <a:pt x="616822" y="255270"/>
                </a:moveTo>
                <a:lnTo>
                  <a:pt x="567470" y="255270"/>
                </a:lnTo>
                <a:lnTo>
                  <a:pt x="569022" y="271780"/>
                </a:lnTo>
                <a:lnTo>
                  <a:pt x="570578" y="297180"/>
                </a:lnTo>
                <a:lnTo>
                  <a:pt x="571778" y="328930"/>
                </a:lnTo>
                <a:lnTo>
                  <a:pt x="572134" y="358140"/>
                </a:lnTo>
                <a:lnTo>
                  <a:pt x="572252" y="369570"/>
                </a:lnTo>
                <a:lnTo>
                  <a:pt x="572125" y="396240"/>
                </a:lnTo>
                <a:lnTo>
                  <a:pt x="572012" y="410210"/>
                </a:lnTo>
                <a:lnTo>
                  <a:pt x="571557" y="436880"/>
                </a:lnTo>
                <a:lnTo>
                  <a:pt x="570634" y="462280"/>
                </a:lnTo>
                <a:lnTo>
                  <a:pt x="569375" y="477520"/>
                </a:lnTo>
                <a:lnTo>
                  <a:pt x="615374" y="477520"/>
                </a:lnTo>
                <a:lnTo>
                  <a:pt x="613609" y="436880"/>
                </a:lnTo>
                <a:lnTo>
                  <a:pt x="613457" y="421640"/>
                </a:lnTo>
                <a:lnTo>
                  <a:pt x="626634" y="421640"/>
                </a:lnTo>
                <a:lnTo>
                  <a:pt x="635022" y="420370"/>
                </a:lnTo>
                <a:lnTo>
                  <a:pt x="724087" y="420370"/>
                </a:lnTo>
                <a:lnTo>
                  <a:pt x="723765" y="387350"/>
                </a:lnTo>
                <a:lnTo>
                  <a:pt x="613457" y="387350"/>
                </a:lnTo>
                <a:lnTo>
                  <a:pt x="613457" y="331470"/>
                </a:lnTo>
                <a:lnTo>
                  <a:pt x="724038" y="331470"/>
                </a:lnTo>
                <a:lnTo>
                  <a:pt x="724845" y="299720"/>
                </a:lnTo>
                <a:lnTo>
                  <a:pt x="724904" y="298450"/>
                </a:lnTo>
                <a:lnTo>
                  <a:pt x="647950" y="298450"/>
                </a:lnTo>
                <a:lnTo>
                  <a:pt x="637036" y="297180"/>
                </a:lnTo>
                <a:lnTo>
                  <a:pt x="619519" y="297180"/>
                </a:lnTo>
                <a:lnTo>
                  <a:pt x="613457" y="295910"/>
                </a:lnTo>
                <a:lnTo>
                  <a:pt x="613786" y="281940"/>
                </a:lnTo>
                <a:lnTo>
                  <a:pt x="614655" y="270510"/>
                </a:lnTo>
                <a:lnTo>
                  <a:pt x="615884" y="260350"/>
                </a:lnTo>
                <a:lnTo>
                  <a:pt x="616822" y="255270"/>
                </a:lnTo>
                <a:close/>
              </a:path>
              <a:path w="880744" h="711200">
                <a:moveTo>
                  <a:pt x="724087" y="420370"/>
                </a:moveTo>
                <a:lnTo>
                  <a:pt x="656298" y="420370"/>
                </a:lnTo>
                <a:lnTo>
                  <a:pt x="666760" y="421640"/>
                </a:lnTo>
                <a:lnTo>
                  <a:pt x="681478" y="421640"/>
                </a:lnTo>
                <a:lnTo>
                  <a:pt x="681217" y="434340"/>
                </a:lnTo>
                <a:lnTo>
                  <a:pt x="678620" y="473710"/>
                </a:lnTo>
                <a:lnTo>
                  <a:pt x="664289" y="474980"/>
                </a:lnTo>
                <a:lnTo>
                  <a:pt x="648793" y="474980"/>
                </a:lnTo>
                <a:lnTo>
                  <a:pt x="615374" y="477520"/>
                </a:lnTo>
                <a:lnTo>
                  <a:pt x="832883" y="477520"/>
                </a:lnTo>
                <a:lnTo>
                  <a:pt x="832892" y="473710"/>
                </a:lnTo>
                <a:lnTo>
                  <a:pt x="724607" y="473710"/>
                </a:lnTo>
                <a:lnTo>
                  <a:pt x="724087" y="420370"/>
                </a:lnTo>
                <a:close/>
              </a:path>
              <a:path w="880744" h="711200">
                <a:moveTo>
                  <a:pt x="834776" y="252730"/>
                </a:moveTo>
                <a:lnTo>
                  <a:pt x="742750" y="252730"/>
                </a:lnTo>
                <a:lnTo>
                  <a:pt x="754071" y="254000"/>
                </a:lnTo>
                <a:lnTo>
                  <a:pt x="761439" y="255270"/>
                </a:lnTo>
                <a:lnTo>
                  <a:pt x="774415" y="318770"/>
                </a:lnTo>
                <a:lnTo>
                  <a:pt x="776347" y="360680"/>
                </a:lnTo>
                <a:lnTo>
                  <a:pt x="776855" y="402590"/>
                </a:lnTo>
                <a:lnTo>
                  <a:pt x="775386" y="434340"/>
                </a:lnTo>
                <a:lnTo>
                  <a:pt x="771762" y="457200"/>
                </a:lnTo>
                <a:lnTo>
                  <a:pt x="765806" y="468630"/>
                </a:lnTo>
                <a:lnTo>
                  <a:pt x="760985" y="469900"/>
                </a:lnTo>
                <a:lnTo>
                  <a:pt x="752393" y="472440"/>
                </a:lnTo>
                <a:lnTo>
                  <a:pt x="740208" y="472440"/>
                </a:lnTo>
                <a:lnTo>
                  <a:pt x="724607" y="473710"/>
                </a:lnTo>
                <a:lnTo>
                  <a:pt x="832892" y="473710"/>
                </a:lnTo>
                <a:lnTo>
                  <a:pt x="832999" y="433070"/>
                </a:lnTo>
                <a:lnTo>
                  <a:pt x="833311" y="386080"/>
                </a:lnTo>
                <a:lnTo>
                  <a:pt x="833776" y="337820"/>
                </a:lnTo>
                <a:lnTo>
                  <a:pt x="834776" y="252730"/>
                </a:lnTo>
                <a:close/>
              </a:path>
              <a:path w="880744" h="711200">
                <a:moveTo>
                  <a:pt x="724038" y="331470"/>
                </a:moveTo>
                <a:lnTo>
                  <a:pt x="676614" y="331470"/>
                </a:lnTo>
                <a:lnTo>
                  <a:pt x="681478" y="332740"/>
                </a:lnTo>
                <a:lnTo>
                  <a:pt x="681578" y="337820"/>
                </a:lnTo>
                <a:lnTo>
                  <a:pt x="681676" y="341630"/>
                </a:lnTo>
                <a:lnTo>
                  <a:pt x="682292" y="358140"/>
                </a:lnTo>
                <a:lnTo>
                  <a:pt x="682443" y="373380"/>
                </a:lnTo>
                <a:lnTo>
                  <a:pt x="681478" y="379730"/>
                </a:lnTo>
                <a:lnTo>
                  <a:pt x="681478" y="386080"/>
                </a:lnTo>
                <a:lnTo>
                  <a:pt x="675422" y="386080"/>
                </a:lnTo>
                <a:lnTo>
                  <a:pt x="667476" y="387350"/>
                </a:lnTo>
                <a:lnTo>
                  <a:pt x="723765" y="387350"/>
                </a:lnTo>
                <a:lnTo>
                  <a:pt x="723890" y="344170"/>
                </a:lnTo>
                <a:lnTo>
                  <a:pt x="724005" y="332740"/>
                </a:lnTo>
                <a:lnTo>
                  <a:pt x="724038" y="331470"/>
                </a:lnTo>
                <a:close/>
              </a:path>
              <a:path w="880744" h="711200">
                <a:moveTo>
                  <a:pt x="127834" y="271780"/>
                </a:moveTo>
                <a:lnTo>
                  <a:pt x="87415" y="271780"/>
                </a:lnTo>
                <a:lnTo>
                  <a:pt x="70945" y="273050"/>
                </a:lnTo>
                <a:lnTo>
                  <a:pt x="27288" y="287020"/>
                </a:lnTo>
                <a:lnTo>
                  <a:pt x="4057" y="323850"/>
                </a:lnTo>
                <a:lnTo>
                  <a:pt x="5492" y="334010"/>
                </a:lnTo>
                <a:lnTo>
                  <a:pt x="9800" y="341630"/>
                </a:lnTo>
                <a:lnTo>
                  <a:pt x="18232" y="347980"/>
                </a:lnTo>
                <a:lnTo>
                  <a:pt x="31962" y="349250"/>
                </a:lnTo>
                <a:lnTo>
                  <a:pt x="50902" y="347980"/>
                </a:lnTo>
                <a:lnTo>
                  <a:pt x="74964" y="342900"/>
                </a:lnTo>
                <a:lnTo>
                  <a:pt x="95443" y="337820"/>
                </a:lnTo>
                <a:lnTo>
                  <a:pt x="120952" y="332740"/>
                </a:lnTo>
                <a:lnTo>
                  <a:pt x="151493" y="328930"/>
                </a:lnTo>
                <a:lnTo>
                  <a:pt x="187067" y="326390"/>
                </a:lnTo>
                <a:lnTo>
                  <a:pt x="222817" y="325120"/>
                </a:lnTo>
                <a:lnTo>
                  <a:pt x="355817" y="325120"/>
                </a:lnTo>
                <a:lnTo>
                  <a:pt x="378557" y="311150"/>
                </a:lnTo>
                <a:lnTo>
                  <a:pt x="386609" y="303530"/>
                </a:lnTo>
                <a:lnTo>
                  <a:pt x="392147" y="295910"/>
                </a:lnTo>
                <a:lnTo>
                  <a:pt x="394991" y="288290"/>
                </a:lnTo>
                <a:lnTo>
                  <a:pt x="393498" y="281940"/>
                </a:lnTo>
                <a:lnTo>
                  <a:pt x="387331" y="276860"/>
                </a:lnTo>
                <a:lnTo>
                  <a:pt x="376133" y="274320"/>
                </a:lnTo>
                <a:lnTo>
                  <a:pt x="359545" y="273050"/>
                </a:lnTo>
                <a:lnTo>
                  <a:pt x="142509" y="273050"/>
                </a:lnTo>
                <a:lnTo>
                  <a:pt x="127834" y="271780"/>
                </a:lnTo>
                <a:close/>
              </a:path>
              <a:path w="880744" h="711200">
                <a:moveTo>
                  <a:pt x="355817" y="325120"/>
                </a:moveTo>
                <a:lnTo>
                  <a:pt x="255334" y="325120"/>
                </a:lnTo>
                <a:lnTo>
                  <a:pt x="284620" y="326390"/>
                </a:lnTo>
                <a:lnTo>
                  <a:pt x="310676" y="328930"/>
                </a:lnTo>
                <a:lnTo>
                  <a:pt x="326799" y="330200"/>
                </a:lnTo>
                <a:lnTo>
                  <a:pt x="341937" y="328930"/>
                </a:lnTo>
                <a:lnTo>
                  <a:pt x="355817" y="325120"/>
                </a:lnTo>
                <a:close/>
              </a:path>
              <a:path w="880744" h="711200">
                <a:moveTo>
                  <a:pt x="727477" y="252730"/>
                </a:moveTo>
                <a:lnTo>
                  <a:pt x="679573" y="252730"/>
                </a:lnTo>
                <a:lnTo>
                  <a:pt x="679870" y="260350"/>
                </a:lnTo>
                <a:lnTo>
                  <a:pt x="680889" y="276860"/>
                </a:lnTo>
                <a:lnTo>
                  <a:pt x="681107" y="280670"/>
                </a:lnTo>
                <a:lnTo>
                  <a:pt x="681234" y="284480"/>
                </a:lnTo>
                <a:lnTo>
                  <a:pt x="681478" y="295910"/>
                </a:lnTo>
                <a:lnTo>
                  <a:pt x="676109" y="295910"/>
                </a:lnTo>
                <a:lnTo>
                  <a:pt x="668671" y="297180"/>
                </a:lnTo>
                <a:lnTo>
                  <a:pt x="659255" y="297180"/>
                </a:lnTo>
                <a:lnTo>
                  <a:pt x="647950" y="298450"/>
                </a:lnTo>
                <a:lnTo>
                  <a:pt x="724904" y="298450"/>
                </a:lnTo>
                <a:lnTo>
                  <a:pt x="726074" y="273050"/>
                </a:lnTo>
                <a:lnTo>
                  <a:pt x="727477" y="252730"/>
                </a:lnTo>
                <a:close/>
              </a:path>
              <a:path w="880744" h="711200">
                <a:moveTo>
                  <a:pt x="257018" y="215900"/>
                </a:moveTo>
                <a:lnTo>
                  <a:pt x="194738" y="215900"/>
                </a:lnTo>
                <a:lnTo>
                  <a:pt x="194841" y="257810"/>
                </a:lnTo>
                <a:lnTo>
                  <a:pt x="195145" y="266700"/>
                </a:lnTo>
                <a:lnTo>
                  <a:pt x="195703" y="273050"/>
                </a:lnTo>
                <a:lnTo>
                  <a:pt x="257018" y="273050"/>
                </a:lnTo>
                <a:lnTo>
                  <a:pt x="257018" y="270510"/>
                </a:lnTo>
                <a:lnTo>
                  <a:pt x="257971" y="266700"/>
                </a:lnTo>
                <a:lnTo>
                  <a:pt x="257848" y="261620"/>
                </a:lnTo>
                <a:lnTo>
                  <a:pt x="257481" y="254000"/>
                </a:lnTo>
                <a:lnTo>
                  <a:pt x="257389" y="251460"/>
                </a:lnTo>
                <a:lnTo>
                  <a:pt x="257169" y="242570"/>
                </a:lnTo>
                <a:lnTo>
                  <a:pt x="257096" y="236220"/>
                </a:lnTo>
                <a:lnTo>
                  <a:pt x="257018" y="215900"/>
                </a:lnTo>
                <a:close/>
              </a:path>
              <a:path w="880744" h="711200">
                <a:moveTo>
                  <a:pt x="257971" y="118110"/>
                </a:moveTo>
                <a:lnTo>
                  <a:pt x="194738" y="118110"/>
                </a:lnTo>
                <a:lnTo>
                  <a:pt x="194738" y="125730"/>
                </a:lnTo>
                <a:lnTo>
                  <a:pt x="195703" y="133350"/>
                </a:lnTo>
                <a:lnTo>
                  <a:pt x="195703" y="148590"/>
                </a:lnTo>
                <a:lnTo>
                  <a:pt x="194738" y="157480"/>
                </a:lnTo>
                <a:lnTo>
                  <a:pt x="194738" y="165100"/>
                </a:lnTo>
                <a:lnTo>
                  <a:pt x="133409" y="165100"/>
                </a:lnTo>
                <a:lnTo>
                  <a:pt x="92207" y="168910"/>
                </a:lnTo>
                <a:lnTo>
                  <a:pt x="58913" y="194310"/>
                </a:lnTo>
                <a:lnTo>
                  <a:pt x="59093" y="203200"/>
                </a:lnTo>
                <a:lnTo>
                  <a:pt x="62505" y="212090"/>
                </a:lnTo>
                <a:lnTo>
                  <a:pt x="69104" y="219710"/>
                </a:lnTo>
                <a:lnTo>
                  <a:pt x="80107" y="224790"/>
                </a:lnTo>
                <a:lnTo>
                  <a:pt x="95245" y="226060"/>
                </a:lnTo>
                <a:lnTo>
                  <a:pt x="114245" y="223520"/>
                </a:lnTo>
                <a:lnTo>
                  <a:pt x="131671" y="220980"/>
                </a:lnTo>
                <a:lnTo>
                  <a:pt x="150896" y="218440"/>
                </a:lnTo>
                <a:lnTo>
                  <a:pt x="194738" y="215900"/>
                </a:lnTo>
                <a:lnTo>
                  <a:pt x="336905" y="215900"/>
                </a:lnTo>
                <a:lnTo>
                  <a:pt x="348044" y="213360"/>
                </a:lnTo>
                <a:lnTo>
                  <a:pt x="355590" y="208280"/>
                </a:lnTo>
                <a:lnTo>
                  <a:pt x="359545" y="201930"/>
                </a:lnTo>
                <a:lnTo>
                  <a:pt x="361208" y="195580"/>
                </a:lnTo>
                <a:lnTo>
                  <a:pt x="360622" y="189230"/>
                </a:lnTo>
                <a:lnTo>
                  <a:pt x="315123" y="167640"/>
                </a:lnTo>
                <a:lnTo>
                  <a:pt x="284100" y="167640"/>
                </a:lnTo>
                <a:lnTo>
                  <a:pt x="265804" y="166370"/>
                </a:lnTo>
                <a:lnTo>
                  <a:pt x="257018" y="166370"/>
                </a:lnTo>
                <a:lnTo>
                  <a:pt x="257118" y="153670"/>
                </a:lnTo>
                <a:lnTo>
                  <a:pt x="257240" y="147320"/>
                </a:lnTo>
                <a:lnTo>
                  <a:pt x="257749" y="129540"/>
                </a:lnTo>
                <a:lnTo>
                  <a:pt x="257865" y="124460"/>
                </a:lnTo>
                <a:lnTo>
                  <a:pt x="257971" y="118110"/>
                </a:lnTo>
                <a:close/>
              </a:path>
              <a:path w="880744" h="711200">
                <a:moveTo>
                  <a:pt x="336905" y="215900"/>
                </a:moveTo>
                <a:lnTo>
                  <a:pt x="272051" y="215900"/>
                </a:lnTo>
                <a:lnTo>
                  <a:pt x="288160" y="217170"/>
                </a:lnTo>
                <a:lnTo>
                  <a:pt x="322169" y="217170"/>
                </a:lnTo>
                <a:lnTo>
                  <a:pt x="336905" y="215900"/>
                </a:lnTo>
                <a:close/>
              </a:path>
              <a:path w="880744" h="711200">
                <a:moveTo>
                  <a:pt x="857096" y="123190"/>
                </a:moveTo>
                <a:lnTo>
                  <a:pt x="684962" y="123190"/>
                </a:lnTo>
                <a:lnTo>
                  <a:pt x="695140" y="124460"/>
                </a:lnTo>
                <a:lnTo>
                  <a:pt x="704960" y="124460"/>
                </a:lnTo>
                <a:lnTo>
                  <a:pt x="714066" y="125730"/>
                </a:lnTo>
                <a:lnTo>
                  <a:pt x="735805" y="128270"/>
                </a:lnTo>
                <a:lnTo>
                  <a:pt x="756465" y="132080"/>
                </a:lnTo>
                <a:lnTo>
                  <a:pt x="776049" y="137160"/>
                </a:lnTo>
                <a:lnTo>
                  <a:pt x="794559" y="143510"/>
                </a:lnTo>
                <a:lnTo>
                  <a:pt x="807419" y="147320"/>
                </a:lnTo>
                <a:lnTo>
                  <a:pt x="819830" y="147320"/>
                </a:lnTo>
                <a:lnTo>
                  <a:pt x="831343" y="144780"/>
                </a:lnTo>
                <a:lnTo>
                  <a:pt x="841510" y="138430"/>
                </a:lnTo>
                <a:lnTo>
                  <a:pt x="851343" y="129540"/>
                </a:lnTo>
                <a:lnTo>
                  <a:pt x="857096" y="123190"/>
                </a:lnTo>
                <a:close/>
              </a:path>
              <a:path w="880744" h="711200">
                <a:moveTo>
                  <a:pt x="781135" y="72390"/>
                </a:moveTo>
                <a:lnTo>
                  <a:pt x="498471" y="72390"/>
                </a:lnTo>
                <a:lnTo>
                  <a:pt x="481241" y="74930"/>
                </a:lnTo>
                <a:lnTo>
                  <a:pt x="439073" y="95250"/>
                </a:lnTo>
                <a:lnTo>
                  <a:pt x="423174" y="121920"/>
                </a:lnTo>
                <a:lnTo>
                  <a:pt x="426614" y="130810"/>
                </a:lnTo>
                <a:lnTo>
                  <a:pt x="433833" y="138430"/>
                </a:lnTo>
                <a:lnTo>
                  <a:pt x="444104" y="142240"/>
                </a:lnTo>
                <a:lnTo>
                  <a:pt x="457606" y="142240"/>
                </a:lnTo>
                <a:lnTo>
                  <a:pt x="474519" y="139700"/>
                </a:lnTo>
                <a:lnTo>
                  <a:pt x="502323" y="134620"/>
                </a:lnTo>
                <a:lnTo>
                  <a:pt x="532370" y="129540"/>
                </a:lnTo>
                <a:lnTo>
                  <a:pt x="598128" y="124460"/>
                </a:lnTo>
                <a:lnTo>
                  <a:pt x="599080" y="124460"/>
                </a:lnTo>
                <a:lnTo>
                  <a:pt x="600998" y="123190"/>
                </a:lnTo>
                <a:lnTo>
                  <a:pt x="857096" y="123190"/>
                </a:lnTo>
                <a:lnTo>
                  <a:pt x="860548" y="119380"/>
                </a:lnTo>
                <a:lnTo>
                  <a:pt x="868857" y="109220"/>
                </a:lnTo>
                <a:lnTo>
                  <a:pt x="876004" y="97790"/>
                </a:lnTo>
                <a:lnTo>
                  <a:pt x="880701" y="87630"/>
                </a:lnTo>
                <a:lnTo>
                  <a:pt x="880549" y="80010"/>
                </a:lnTo>
                <a:lnTo>
                  <a:pt x="875727" y="74930"/>
                </a:lnTo>
                <a:lnTo>
                  <a:pt x="832038" y="74930"/>
                </a:lnTo>
                <a:lnTo>
                  <a:pt x="781135" y="72390"/>
                </a:lnTo>
                <a:close/>
              </a:path>
              <a:path w="880744" h="711200">
                <a:moveTo>
                  <a:pt x="96118" y="57150"/>
                </a:moveTo>
                <a:lnTo>
                  <a:pt x="57717" y="73660"/>
                </a:lnTo>
                <a:lnTo>
                  <a:pt x="42081" y="105410"/>
                </a:lnTo>
                <a:lnTo>
                  <a:pt x="43341" y="113030"/>
                </a:lnTo>
                <a:lnTo>
                  <a:pt x="48298" y="119380"/>
                </a:lnTo>
                <a:lnTo>
                  <a:pt x="57116" y="124460"/>
                </a:lnTo>
                <a:lnTo>
                  <a:pt x="69346" y="127000"/>
                </a:lnTo>
                <a:lnTo>
                  <a:pt x="84540" y="127000"/>
                </a:lnTo>
                <a:lnTo>
                  <a:pt x="102521" y="124460"/>
                </a:lnTo>
                <a:lnTo>
                  <a:pt x="124905" y="123190"/>
                </a:lnTo>
                <a:lnTo>
                  <a:pt x="151782" y="120650"/>
                </a:lnTo>
                <a:lnTo>
                  <a:pt x="183244" y="119380"/>
                </a:lnTo>
                <a:lnTo>
                  <a:pt x="187067" y="119380"/>
                </a:lnTo>
                <a:lnTo>
                  <a:pt x="191855" y="118110"/>
                </a:lnTo>
                <a:lnTo>
                  <a:pt x="366161" y="118110"/>
                </a:lnTo>
                <a:lnTo>
                  <a:pt x="378705" y="115570"/>
                </a:lnTo>
                <a:lnTo>
                  <a:pt x="388375" y="111760"/>
                </a:lnTo>
                <a:lnTo>
                  <a:pt x="394991" y="104140"/>
                </a:lnTo>
                <a:lnTo>
                  <a:pt x="398597" y="96520"/>
                </a:lnTo>
                <a:lnTo>
                  <a:pt x="399419" y="87630"/>
                </a:lnTo>
                <a:lnTo>
                  <a:pt x="397547" y="81280"/>
                </a:lnTo>
                <a:lnTo>
                  <a:pt x="393073" y="74930"/>
                </a:lnTo>
                <a:lnTo>
                  <a:pt x="385037" y="69850"/>
                </a:lnTo>
                <a:lnTo>
                  <a:pt x="375471" y="67310"/>
                </a:lnTo>
                <a:lnTo>
                  <a:pt x="352840" y="64770"/>
                </a:lnTo>
                <a:lnTo>
                  <a:pt x="284247" y="64770"/>
                </a:lnTo>
                <a:lnTo>
                  <a:pt x="264676" y="63500"/>
                </a:lnTo>
                <a:lnTo>
                  <a:pt x="165537" y="63500"/>
                </a:lnTo>
                <a:lnTo>
                  <a:pt x="142990" y="62230"/>
                </a:lnTo>
                <a:lnTo>
                  <a:pt x="124755" y="60960"/>
                </a:lnTo>
                <a:lnTo>
                  <a:pt x="111375" y="58420"/>
                </a:lnTo>
                <a:lnTo>
                  <a:pt x="96118" y="57150"/>
                </a:lnTo>
                <a:close/>
              </a:path>
              <a:path w="880744" h="711200">
                <a:moveTo>
                  <a:pt x="709051" y="71120"/>
                </a:moveTo>
                <a:lnTo>
                  <a:pt x="578571" y="71120"/>
                </a:lnTo>
                <a:lnTo>
                  <a:pt x="553093" y="72390"/>
                </a:lnTo>
                <a:lnTo>
                  <a:pt x="738380" y="72390"/>
                </a:lnTo>
                <a:lnTo>
                  <a:pt x="709051" y="71120"/>
                </a:lnTo>
                <a:close/>
              </a:path>
              <a:path w="880744" h="711200">
                <a:moveTo>
                  <a:pt x="225173" y="0"/>
                </a:moveTo>
                <a:lnTo>
                  <a:pt x="190705" y="27940"/>
                </a:lnTo>
                <a:lnTo>
                  <a:pt x="189937" y="44450"/>
                </a:lnTo>
                <a:lnTo>
                  <a:pt x="189937" y="49530"/>
                </a:lnTo>
                <a:lnTo>
                  <a:pt x="191855" y="57150"/>
                </a:lnTo>
                <a:lnTo>
                  <a:pt x="191855" y="63500"/>
                </a:lnTo>
                <a:lnTo>
                  <a:pt x="264676" y="63500"/>
                </a:lnTo>
                <a:lnTo>
                  <a:pt x="264515" y="52070"/>
                </a:lnTo>
                <a:lnTo>
                  <a:pt x="245678" y="10160"/>
                </a:lnTo>
                <a:lnTo>
                  <a:pt x="236055" y="2540"/>
                </a:lnTo>
                <a:lnTo>
                  <a:pt x="225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3165602" y="0"/>
            <a:ext cx="7526655" cy="6697980"/>
          </a:xfrm>
          <a:custGeom>
            <a:avLst/>
            <a:gdLst/>
            <a:ahLst/>
            <a:cxnLst/>
            <a:rect l="l" t="t" r="r" b="b"/>
            <a:pathLst>
              <a:path w="7526655" h="6697980">
                <a:moveTo>
                  <a:pt x="1015631" y="3639464"/>
                </a:moveTo>
                <a:lnTo>
                  <a:pt x="0" y="3639464"/>
                </a:lnTo>
                <a:lnTo>
                  <a:pt x="0" y="4655083"/>
                </a:lnTo>
                <a:lnTo>
                  <a:pt x="1015631" y="4655083"/>
                </a:lnTo>
                <a:lnTo>
                  <a:pt x="1015631" y="3639464"/>
                </a:lnTo>
                <a:close/>
              </a:path>
              <a:path w="7526655" h="6697980">
                <a:moveTo>
                  <a:pt x="1015631" y="1598714"/>
                </a:moveTo>
                <a:lnTo>
                  <a:pt x="0" y="1598714"/>
                </a:lnTo>
                <a:lnTo>
                  <a:pt x="0" y="2614345"/>
                </a:lnTo>
                <a:lnTo>
                  <a:pt x="1015631" y="2614345"/>
                </a:lnTo>
                <a:lnTo>
                  <a:pt x="1015631" y="1598714"/>
                </a:lnTo>
                <a:close/>
              </a:path>
              <a:path w="7526655" h="6697980">
                <a:moveTo>
                  <a:pt x="2031250" y="4655083"/>
                </a:moveTo>
                <a:lnTo>
                  <a:pt x="1015631" y="4655083"/>
                </a:lnTo>
                <a:lnTo>
                  <a:pt x="1015631" y="5670702"/>
                </a:lnTo>
                <a:lnTo>
                  <a:pt x="2031250" y="5670702"/>
                </a:lnTo>
                <a:lnTo>
                  <a:pt x="2031250" y="4655083"/>
                </a:lnTo>
                <a:close/>
              </a:path>
              <a:path w="7526655" h="6697980">
                <a:moveTo>
                  <a:pt x="2031250" y="2614345"/>
                </a:moveTo>
                <a:lnTo>
                  <a:pt x="1015631" y="2614345"/>
                </a:lnTo>
                <a:lnTo>
                  <a:pt x="1015631" y="3629964"/>
                </a:lnTo>
                <a:lnTo>
                  <a:pt x="2031250" y="3629964"/>
                </a:lnTo>
                <a:lnTo>
                  <a:pt x="2031250" y="2614345"/>
                </a:lnTo>
                <a:close/>
              </a:path>
              <a:path w="7526655" h="6697980">
                <a:moveTo>
                  <a:pt x="2031250" y="583082"/>
                </a:moveTo>
                <a:lnTo>
                  <a:pt x="1015631" y="583082"/>
                </a:lnTo>
                <a:lnTo>
                  <a:pt x="1015631" y="1598714"/>
                </a:lnTo>
                <a:lnTo>
                  <a:pt x="2031250" y="1598714"/>
                </a:lnTo>
                <a:lnTo>
                  <a:pt x="2031250" y="583082"/>
                </a:lnTo>
                <a:close/>
              </a:path>
              <a:path w="7526655" h="6697980">
                <a:moveTo>
                  <a:pt x="3046869" y="3639464"/>
                </a:moveTo>
                <a:lnTo>
                  <a:pt x="2031250" y="3639464"/>
                </a:lnTo>
                <a:lnTo>
                  <a:pt x="2031250" y="4655083"/>
                </a:lnTo>
                <a:lnTo>
                  <a:pt x="3046869" y="4655083"/>
                </a:lnTo>
                <a:lnTo>
                  <a:pt x="3046869" y="3639464"/>
                </a:lnTo>
                <a:close/>
              </a:path>
              <a:path w="7526655" h="6697980">
                <a:moveTo>
                  <a:pt x="3046869" y="1598714"/>
                </a:moveTo>
                <a:lnTo>
                  <a:pt x="2031250" y="1598714"/>
                </a:lnTo>
                <a:lnTo>
                  <a:pt x="2031250" y="2614345"/>
                </a:lnTo>
                <a:lnTo>
                  <a:pt x="3046869" y="2614345"/>
                </a:lnTo>
                <a:lnTo>
                  <a:pt x="3046869" y="1598714"/>
                </a:lnTo>
                <a:close/>
              </a:path>
              <a:path w="7526655" h="6697980">
                <a:moveTo>
                  <a:pt x="3050578" y="5681777"/>
                </a:moveTo>
                <a:lnTo>
                  <a:pt x="2034946" y="5681777"/>
                </a:lnTo>
                <a:lnTo>
                  <a:pt x="2034946" y="6697396"/>
                </a:lnTo>
                <a:lnTo>
                  <a:pt x="3050578" y="6697396"/>
                </a:lnTo>
                <a:lnTo>
                  <a:pt x="3050578" y="5681777"/>
                </a:lnTo>
                <a:close/>
              </a:path>
              <a:path w="7526655" h="6697980">
                <a:moveTo>
                  <a:pt x="4062501" y="4655083"/>
                </a:moveTo>
                <a:lnTo>
                  <a:pt x="3046882" y="4655083"/>
                </a:lnTo>
                <a:lnTo>
                  <a:pt x="3046882" y="5670702"/>
                </a:lnTo>
                <a:lnTo>
                  <a:pt x="4062501" y="5670702"/>
                </a:lnTo>
                <a:lnTo>
                  <a:pt x="4062501" y="4655083"/>
                </a:lnTo>
                <a:close/>
              </a:path>
              <a:path w="7526655" h="6697980">
                <a:moveTo>
                  <a:pt x="4062501" y="2614345"/>
                </a:moveTo>
                <a:lnTo>
                  <a:pt x="3046882" y="2614345"/>
                </a:lnTo>
                <a:lnTo>
                  <a:pt x="3046882" y="3629964"/>
                </a:lnTo>
                <a:lnTo>
                  <a:pt x="4062501" y="3629964"/>
                </a:lnTo>
                <a:lnTo>
                  <a:pt x="4062501" y="2614345"/>
                </a:lnTo>
                <a:close/>
              </a:path>
              <a:path w="7526655" h="6697980">
                <a:moveTo>
                  <a:pt x="4062501" y="583082"/>
                </a:moveTo>
                <a:lnTo>
                  <a:pt x="3046882" y="583082"/>
                </a:lnTo>
                <a:lnTo>
                  <a:pt x="3046882" y="1598714"/>
                </a:lnTo>
                <a:lnTo>
                  <a:pt x="4062501" y="1598714"/>
                </a:lnTo>
                <a:lnTo>
                  <a:pt x="4062501" y="583082"/>
                </a:lnTo>
                <a:close/>
              </a:path>
              <a:path w="7526655" h="6697980">
                <a:moveTo>
                  <a:pt x="5066335" y="0"/>
                </a:moveTo>
                <a:lnTo>
                  <a:pt x="4050715" y="0"/>
                </a:lnTo>
                <a:lnTo>
                  <a:pt x="4050715" y="580212"/>
                </a:lnTo>
                <a:lnTo>
                  <a:pt x="5066335" y="580212"/>
                </a:lnTo>
                <a:lnTo>
                  <a:pt x="5066335" y="0"/>
                </a:lnTo>
                <a:close/>
              </a:path>
              <a:path w="7526655" h="6697980">
                <a:moveTo>
                  <a:pt x="5078133" y="3639464"/>
                </a:moveTo>
                <a:lnTo>
                  <a:pt x="4062501" y="3639464"/>
                </a:lnTo>
                <a:lnTo>
                  <a:pt x="4062501" y="4655083"/>
                </a:lnTo>
                <a:lnTo>
                  <a:pt x="5078133" y="4655083"/>
                </a:lnTo>
                <a:lnTo>
                  <a:pt x="5078133" y="3639464"/>
                </a:lnTo>
                <a:close/>
              </a:path>
              <a:path w="7526655" h="6697980">
                <a:moveTo>
                  <a:pt x="5078133" y="1598714"/>
                </a:moveTo>
                <a:lnTo>
                  <a:pt x="4062501" y="1598714"/>
                </a:lnTo>
                <a:lnTo>
                  <a:pt x="4062501" y="2614345"/>
                </a:lnTo>
                <a:lnTo>
                  <a:pt x="5078133" y="2614345"/>
                </a:lnTo>
                <a:lnTo>
                  <a:pt x="5078133" y="1598714"/>
                </a:lnTo>
                <a:close/>
              </a:path>
              <a:path w="7526655" h="6697980">
                <a:moveTo>
                  <a:pt x="6099251" y="2621153"/>
                </a:moveTo>
                <a:lnTo>
                  <a:pt x="5083619" y="2621153"/>
                </a:lnTo>
                <a:lnTo>
                  <a:pt x="5083619" y="3636784"/>
                </a:lnTo>
                <a:lnTo>
                  <a:pt x="6099251" y="3636784"/>
                </a:lnTo>
                <a:lnTo>
                  <a:pt x="6099251" y="2621153"/>
                </a:lnTo>
                <a:close/>
              </a:path>
              <a:path w="7526655" h="6697980">
                <a:moveTo>
                  <a:pt x="7101446" y="1598193"/>
                </a:moveTo>
                <a:lnTo>
                  <a:pt x="6085827" y="1598193"/>
                </a:lnTo>
                <a:lnTo>
                  <a:pt x="6085827" y="582587"/>
                </a:lnTo>
                <a:lnTo>
                  <a:pt x="5070195" y="582587"/>
                </a:lnTo>
                <a:lnTo>
                  <a:pt x="5070195" y="1598206"/>
                </a:lnTo>
                <a:lnTo>
                  <a:pt x="6085827" y="1598206"/>
                </a:lnTo>
                <a:lnTo>
                  <a:pt x="6085827" y="2613825"/>
                </a:lnTo>
                <a:lnTo>
                  <a:pt x="7101446" y="2613825"/>
                </a:lnTo>
                <a:lnTo>
                  <a:pt x="7101446" y="1598193"/>
                </a:lnTo>
                <a:close/>
              </a:path>
              <a:path w="7526655" h="6697980">
                <a:moveTo>
                  <a:pt x="7101446" y="0"/>
                </a:moveTo>
                <a:lnTo>
                  <a:pt x="6085827" y="0"/>
                </a:lnTo>
                <a:lnTo>
                  <a:pt x="6085827" y="573087"/>
                </a:lnTo>
                <a:lnTo>
                  <a:pt x="7101446" y="573087"/>
                </a:lnTo>
                <a:lnTo>
                  <a:pt x="7101446" y="0"/>
                </a:lnTo>
                <a:close/>
              </a:path>
              <a:path w="7526655" h="6697980">
                <a:moveTo>
                  <a:pt x="7103491" y="3643528"/>
                </a:moveTo>
                <a:lnTo>
                  <a:pt x="6087872" y="3643528"/>
                </a:lnTo>
                <a:lnTo>
                  <a:pt x="6087872" y="4659147"/>
                </a:lnTo>
                <a:lnTo>
                  <a:pt x="5072240" y="4659147"/>
                </a:lnTo>
                <a:lnTo>
                  <a:pt x="5072240" y="5674779"/>
                </a:lnTo>
                <a:lnTo>
                  <a:pt x="6087872" y="5674779"/>
                </a:lnTo>
                <a:lnTo>
                  <a:pt x="6087872" y="4659160"/>
                </a:lnTo>
                <a:lnTo>
                  <a:pt x="7103491" y="4659160"/>
                </a:lnTo>
                <a:lnTo>
                  <a:pt x="7103491" y="3643528"/>
                </a:lnTo>
                <a:close/>
              </a:path>
              <a:path w="7526655" h="6697980">
                <a:moveTo>
                  <a:pt x="7526401" y="582587"/>
                </a:moveTo>
                <a:lnTo>
                  <a:pt x="7101459" y="582587"/>
                </a:lnTo>
                <a:lnTo>
                  <a:pt x="7101459" y="1598206"/>
                </a:lnTo>
                <a:lnTo>
                  <a:pt x="7526401" y="1598206"/>
                </a:lnTo>
                <a:lnTo>
                  <a:pt x="7526401" y="582587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7367778" y="1806244"/>
            <a:ext cx="997585" cy="4244340"/>
          </a:xfrm>
          <a:custGeom>
            <a:avLst/>
            <a:gdLst/>
            <a:ahLst/>
            <a:cxnLst/>
            <a:rect l="l" t="t" r="r" b="b"/>
            <a:pathLst>
              <a:path w="997584" h="4244340">
                <a:moveTo>
                  <a:pt x="736485" y="3654945"/>
                </a:moveTo>
                <a:lnTo>
                  <a:pt x="729627" y="3614636"/>
                </a:lnTo>
                <a:lnTo>
                  <a:pt x="687463" y="3559454"/>
                </a:lnTo>
                <a:lnTo>
                  <a:pt x="640092" y="3529330"/>
                </a:lnTo>
                <a:lnTo>
                  <a:pt x="584022" y="3508438"/>
                </a:lnTo>
                <a:lnTo>
                  <a:pt x="532739" y="3493300"/>
                </a:lnTo>
                <a:lnTo>
                  <a:pt x="436308" y="3465334"/>
                </a:lnTo>
                <a:lnTo>
                  <a:pt x="468058" y="3560572"/>
                </a:lnTo>
                <a:lnTo>
                  <a:pt x="475208" y="3583635"/>
                </a:lnTo>
                <a:lnTo>
                  <a:pt x="479425" y="3602698"/>
                </a:lnTo>
                <a:lnTo>
                  <a:pt x="481418" y="3622230"/>
                </a:lnTo>
                <a:lnTo>
                  <a:pt x="481926" y="3646665"/>
                </a:lnTo>
                <a:lnTo>
                  <a:pt x="481926" y="3659162"/>
                </a:lnTo>
                <a:lnTo>
                  <a:pt x="480961" y="3693604"/>
                </a:lnTo>
                <a:lnTo>
                  <a:pt x="480974" y="3724452"/>
                </a:lnTo>
                <a:lnTo>
                  <a:pt x="482587" y="3778542"/>
                </a:lnTo>
                <a:lnTo>
                  <a:pt x="482904" y="3801021"/>
                </a:lnTo>
                <a:lnTo>
                  <a:pt x="483362" y="3910673"/>
                </a:lnTo>
                <a:lnTo>
                  <a:pt x="484200" y="3963492"/>
                </a:lnTo>
                <a:lnTo>
                  <a:pt x="485330" y="4010037"/>
                </a:lnTo>
                <a:lnTo>
                  <a:pt x="486498" y="4046410"/>
                </a:lnTo>
                <a:lnTo>
                  <a:pt x="453047" y="4046410"/>
                </a:lnTo>
                <a:lnTo>
                  <a:pt x="483844" y="4119562"/>
                </a:lnTo>
                <a:lnTo>
                  <a:pt x="507022" y="4167276"/>
                </a:lnTo>
                <a:lnTo>
                  <a:pt x="535482" y="4211790"/>
                </a:lnTo>
                <a:lnTo>
                  <a:pt x="571347" y="4238955"/>
                </a:lnTo>
                <a:lnTo>
                  <a:pt x="599808" y="4243794"/>
                </a:lnTo>
                <a:lnTo>
                  <a:pt x="646366" y="4230027"/>
                </a:lnTo>
                <a:lnTo>
                  <a:pt x="673417" y="4196029"/>
                </a:lnTo>
                <a:lnTo>
                  <a:pt x="686981" y="4152709"/>
                </a:lnTo>
                <a:lnTo>
                  <a:pt x="693051" y="4111015"/>
                </a:lnTo>
                <a:lnTo>
                  <a:pt x="697547" y="4053167"/>
                </a:lnTo>
                <a:lnTo>
                  <a:pt x="699782" y="4003002"/>
                </a:lnTo>
                <a:lnTo>
                  <a:pt x="700874" y="3986517"/>
                </a:lnTo>
                <a:lnTo>
                  <a:pt x="704100" y="3953065"/>
                </a:lnTo>
                <a:lnTo>
                  <a:pt x="706894" y="3921341"/>
                </a:lnTo>
                <a:lnTo>
                  <a:pt x="711530" y="3845534"/>
                </a:lnTo>
                <a:lnTo>
                  <a:pt x="712711" y="3831717"/>
                </a:lnTo>
                <a:lnTo>
                  <a:pt x="718426" y="3794683"/>
                </a:lnTo>
                <a:lnTo>
                  <a:pt x="718680" y="3790391"/>
                </a:lnTo>
                <a:lnTo>
                  <a:pt x="721436" y="3764318"/>
                </a:lnTo>
                <a:lnTo>
                  <a:pt x="734758" y="3673576"/>
                </a:lnTo>
                <a:lnTo>
                  <a:pt x="736269" y="3661054"/>
                </a:lnTo>
                <a:lnTo>
                  <a:pt x="736485" y="3654945"/>
                </a:lnTo>
                <a:close/>
              </a:path>
              <a:path w="997584" h="4244340">
                <a:moveTo>
                  <a:pt x="852487" y="3461842"/>
                </a:moveTo>
                <a:lnTo>
                  <a:pt x="844994" y="3416541"/>
                </a:lnTo>
                <a:lnTo>
                  <a:pt x="826033" y="3380308"/>
                </a:lnTo>
                <a:lnTo>
                  <a:pt x="774661" y="3330994"/>
                </a:lnTo>
                <a:lnTo>
                  <a:pt x="722045" y="3297948"/>
                </a:lnTo>
                <a:lnTo>
                  <a:pt x="640575" y="3269234"/>
                </a:lnTo>
                <a:lnTo>
                  <a:pt x="590816" y="3253867"/>
                </a:lnTo>
                <a:lnTo>
                  <a:pt x="543102" y="3241230"/>
                </a:lnTo>
                <a:lnTo>
                  <a:pt x="496100" y="3231019"/>
                </a:lnTo>
                <a:lnTo>
                  <a:pt x="448475" y="3222942"/>
                </a:lnTo>
                <a:lnTo>
                  <a:pt x="508406" y="3202546"/>
                </a:lnTo>
                <a:lnTo>
                  <a:pt x="507136" y="3206432"/>
                </a:lnTo>
                <a:lnTo>
                  <a:pt x="605955" y="3186760"/>
                </a:lnTo>
                <a:lnTo>
                  <a:pt x="613359" y="3185617"/>
                </a:lnTo>
                <a:lnTo>
                  <a:pt x="630123" y="3184118"/>
                </a:lnTo>
                <a:lnTo>
                  <a:pt x="654558" y="3183394"/>
                </a:lnTo>
                <a:lnTo>
                  <a:pt x="668502" y="3182759"/>
                </a:lnTo>
                <a:lnTo>
                  <a:pt x="712825" y="3168535"/>
                </a:lnTo>
                <a:lnTo>
                  <a:pt x="751065" y="3122993"/>
                </a:lnTo>
                <a:lnTo>
                  <a:pt x="756373" y="3092805"/>
                </a:lnTo>
                <a:lnTo>
                  <a:pt x="751433" y="3062376"/>
                </a:lnTo>
                <a:lnTo>
                  <a:pt x="715314" y="3004324"/>
                </a:lnTo>
                <a:lnTo>
                  <a:pt x="684707" y="2979267"/>
                </a:lnTo>
                <a:lnTo>
                  <a:pt x="678980" y="2976080"/>
                </a:lnTo>
                <a:lnTo>
                  <a:pt x="632841" y="2941713"/>
                </a:lnTo>
                <a:lnTo>
                  <a:pt x="611682" y="2928620"/>
                </a:lnTo>
                <a:lnTo>
                  <a:pt x="596887" y="2922549"/>
                </a:lnTo>
                <a:lnTo>
                  <a:pt x="585355" y="2920835"/>
                </a:lnTo>
                <a:lnTo>
                  <a:pt x="560285" y="2918155"/>
                </a:lnTo>
                <a:lnTo>
                  <a:pt x="547903" y="2916377"/>
                </a:lnTo>
                <a:lnTo>
                  <a:pt x="507022" y="2905823"/>
                </a:lnTo>
                <a:lnTo>
                  <a:pt x="531456" y="2897543"/>
                </a:lnTo>
                <a:lnTo>
                  <a:pt x="551738" y="2891752"/>
                </a:lnTo>
                <a:lnTo>
                  <a:pt x="569353" y="2888094"/>
                </a:lnTo>
                <a:lnTo>
                  <a:pt x="585787" y="2886189"/>
                </a:lnTo>
                <a:lnTo>
                  <a:pt x="595934" y="2888729"/>
                </a:lnTo>
                <a:lnTo>
                  <a:pt x="622693" y="2886024"/>
                </a:lnTo>
                <a:lnTo>
                  <a:pt x="626402" y="2885884"/>
                </a:lnTo>
                <a:lnTo>
                  <a:pt x="674763" y="2889961"/>
                </a:lnTo>
                <a:lnTo>
                  <a:pt x="693724" y="2893695"/>
                </a:lnTo>
                <a:lnTo>
                  <a:pt x="705853" y="2895790"/>
                </a:lnTo>
                <a:lnTo>
                  <a:pt x="714629" y="2896705"/>
                </a:lnTo>
                <a:lnTo>
                  <a:pt x="723557" y="2896908"/>
                </a:lnTo>
                <a:lnTo>
                  <a:pt x="761187" y="2889326"/>
                </a:lnTo>
                <a:lnTo>
                  <a:pt x="791591" y="2868523"/>
                </a:lnTo>
                <a:lnTo>
                  <a:pt x="811936" y="2837408"/>
                </a:lnTo>
                <a:lnTo>
                  <a:pt x="819340" y="2798915"/>
                </a:lnTo>
                <a:lnTo>
                  <a:pt x="812317" y="2761526"/>
                </a:lnTo>
                <a:lnTo>
                  <a:pt x="793280" y="2730830"/>
                </a:lnTo>
                <a:lnTo>
                  <a:pt x="765225" y="2704528"/>
                </a:lnTo>
                <a:lnTo>
                  <a:pt x="731215" y="2680284"/>
                </a:lnTo>
                <a:lnTo>
                  <a:pt x="712838" y="2667622"/>
                </a:lnTo>
                <a:lnTo>
                  <a:pt x="698182" y="2657030"/>
                </a:lnTo>
                <a:lnTo>
                  <a:pt x="681050" y="2642120"/>
                </a:lnTo>
                <a:lnTo>
                  <a:pt x="667359" y="2632443"/>
                </a:lnTo>
                <a:lnTo>
                  <a:pt x="653237" y="2626626"/>
                </a:lnTo>
                <a:lnTo>
                  <a:pt x="636282" y="2624683"/>
                </a:lnTo>
                <a:lnTo>
                  <a:pt x="628002" y="2625255"/>
                </a:lnTo>
                <a:lnTo>
                  <a:pt x="620306" y="2626855"/>
                </a:lnTo>
                <a:lnTo>
                  <a:pt x="613117" y="2629281"/>
                </a:lnTo>
                <a:lnTo>
                  <a:pt x="606348" y="2632354"/>
                </a:lnTo>
                <a:lnTo>
                  <a:pt x="596468" y="2631414"/>
                </a:lnTo>
                <a:lnTo>
                  <a:pt x="578116" y="2628100"/>
                </a:lnTo>
                <a:lnTo>
                  <a:pt x="544525" y="2620911"/>
                </a:lnTo>
                <a:lnTo>
                  <a:pt x="421093" y="2592781"/>
                </a:lnTo>
                <a:lnTo>
                  <a:pt x="424535" y="2662288"/>
                </a:lnTo>
                <a:lnTo>
                  <a:pt x="430161" y="2700642"/>
                </a:lnTo>
                <a:lnTo>
                  <a:pt x="448525" y="2736545"/>
                </a:lnTo>
                <a:lnTo>
                  <a:pt x="481253" y="2775585"/>
                </a:lnTo>
                <a:lnTo>
                  <a:pt x="494499" y="2788043"/>
                </a:lnTo>
                <a:lnTo>
                  <a:pt x="486270" y="2793555"/>
                </a:lnTo>
                <a:lnTo>
                  <a:pt x="454456" y="2814078"/>
                </a:lnTo>
                <a:lnTo>
                  <a:pt x="498500" y="2903639"/>
                </a:lnTo>
                <a:lnTo>
                  <a:pt x="329730" y="2859278"/>
                </a:lnTo>
                <a:lnTo>
                  <a:pt x="349605" y="2944545"/>
                </a:lnTo>
                <a:lnTo>
                  <a:pt x="363143" y="2983496"/>
                </a:lnTo>
                <a:lnTo>
                  <a:pt x="384556" y="3017443"/>
                </a:lnTo>
                <a:lnTo>
                  <a:pt x="414604" y="3048787"/>
                </a:lnTo>
                <a:lnTo>
                  <a:pt x="454012" y="3079915"/>
                </a:lnTo>
                <a:lnTo>
                  <a:pt x="443572" y="3089160"/>
                </a:lnTo>
                <a:lnTo>
                  <a:pt x="429221" y="3101098"/>
                </a:lnTo>
                <a:lnTo>
                  <a:pt x="384822" y="3136544"/>
                </a:lnTo>
                <a:lnTo>
                  <a:pt x="430796" y="3220478"/>
                </a:lnTo>
                <a:lnTo>
                  <a:pt x="414985" y="3218497"/>
                </a:lnTo>
                <a:lnTo>
                  <a:pt x="407454" y="3217253"/>
                </a:lnTo>
                <a:lnTo>
                  <a:pt x="321462" y="3174238"/>
                </a:lnTo>
                <a:lnTo>
                  <a:pt x="326999" y="3278708"/>
                </a:lnTo>
                <a:lnTo>
                  <a:pt x="336892" y="3318281"/>
                </a:lnTo>
                <a:lnTo>
                  <a:pt x="356933" y="3351301"/>
                </a:lnTo>
                <a:lnTo>
                  <a:pt x="407504" y="3395649"/>
                </a:lnTo>
                <a:lnTo>
                  <a:pt x="456184" y="3423958"/>
                </a:lnTo>
                <a:lnTo>
                  <a:pt x="535089" y="3462972"/>
                </a:lnTo>
                <a:lnTo>
                  <a:pt x="569137" y="3479457"/>
                </a:lnTo>
                <a:lnTo>
                  <a:pt x="582345" y="3486277"/>
                </a:lnTo>
                <a:lnTo>
                  <a:pt x="660450" y="3528263"/>
                </a:lnTo>
                <a:lnTo>
                  <a:pt x="703478" y="3549065"/>
                </a:lnTo>
                <a:lnTo>
                  <a:pt x="760018" y="3562045"/>
                </a:lnTo>
                <a:lnTo>
                  <a:pt x="792467" y="3556787"/>
                </a:lnTo>
                <a:lnTo>
                  <a:pt x="822261" y="3539680"/>
                </a:lnTo>
                <a:lnTo>
                  <a:pt x="844042" y="3508705"/>
                </a:lnTo>
                <a:lnTo>
                  <a:pt x="852487" y="3461842"/>
                </a:lnTo>
                <a:close/>
              </a:path>
              <a:path w="997584" h="4244340">
                <a:moveTo>
                  <a:pt x="997229" y="268160"/>
                </a:moveTo>
                <a:lnTo>
                  <a:pt x="986116" y="223735"/>
                </a:lnTo>
                <a:lnTo>
                  <a:pt x="958646" y="191109"/>
                </a:lnTo>
                <a:lnTo>
                  <a:pt x="923645" y="167868"/>
                </a:lnTo>
                <a:lnTo>
                  <a:pt x="865886" y="141122"/>
                </a:lnTo>
                <a:lnTo>
                  <a:pt x="832929" y="124485"/>
                </a:lnTo>
                <a:lnTo>
                  <a:pt x="814425" y="116078"/>
                </a:lnTo>
                <a:lnTo>
                  <a:pt x="801522" y="112420"/>
                </a:lnTo>
                <a:lnTo>
                  <a:pt x="788746" y="111607"/>
                </a:lnTo>
                <a:lnTo>
                  <a:pt x="767918" y="113855"/>
                </a:lnTo>
                <a:lnTo>
                  <a:pt x="750011" y="120383"/>
                </a:lnTo>
                <a:lnTo>
                  <a:pt x="733158" y="130822"/>
                </a:lnTo>
                <a:lnTo>
                  <a:pt x="715505" y="144818"/>
                </a:lnTo>
                <a:lnTo>
                  <a:pt x="691311" y="150749"/>
                </a:lnTo>
                <a:lnTo>
                  <a:pt x="673938" y="111988"/>
                </a:lnTo>
                <a:lnTo>
                  <a:pt x="671093" y="108254"/>
                </a:lnTo>
                <a:lnTo>
                  <a:pt x="665746" y="97663"/>
                </a:lnTo>
                <a:lnTo>
                  <a:pt x="655586" y="81749"/>
                </a:lnTo>
                <a:lnTo>
                  <a:pt x="642480" y="68046"/>
                </a:lnTo>
                <a:lnTo>
                  <a:pt x="626579" y="55905"/>
                </a:lnTo>
                <a:lnTo>
                  <a:pt x="608088" y="44704"/>
                </a:lnTo>
                <a:lnTo>
                  <a:pt x="592721" y="27495"/>
                </a:lnTo>
                <a:lnTo>
                  <a:pt x="575538" y="13258"/>
                </a:lnTo>
                <a:lnTo>
                  <a:pt x="555993" y="3581"/>
                </a:lnTo>
                <a:lnTo>
                  <a:pt x="533527" y="0"/>
                </a:lnTo>
                <a:lnTo>
                  <a:pt x="514591" y="1879"/>
                </a:lnTo>
                <a:lnTo>
                  <a:pt x="477583" y="12446"/>
                </a:lnTo>
                <a:lnTo>
                  <a:pt x="436245" y="41795"/>
                </a:lnTo>
                <a:lnTo>
                  <a:pt x="415836" y="106591"/>
                </a:lnTo>
                <a:lnTo>
                  <a:pt x="448856" y="129819"/>
                </a:lnTo>
                <a:lnTo>
                  <a:pt x="433946" y="152666"/>
                </a:lnTo>
                <a:lnTo>
                  <a:pt x="384276" y="217589"/>
                </a:lnTo>
                <a:lnTo>
                  <a:pt x="351421" y="256819"/>
                </a:lnTo>
                <a:lnTo>
                  <a:pt x="314490" y="298653"/>
                </a:lnTo>
                <a:lnTo>
                  <a:pt x="274421" y="341693"/>
                </a:lnTo>
                <a:lnTo>
                  <a:pt x="232181" y="384479"/>
                </a:lnTo>
                <a:lnTo>
                  <a:pt x="146570" y="470027"/>
                </a:lnTo>
                <a:lnTo>
                  <a:pt x="236842" y="497154"/>
                </a:lnTo>
                <a:lnTo>
                  <a:pt x="280111" y="516216"/>
                </a:lnTo>
                <a:lnTo>
                  <a:pt x="294868" y="517525"/>
                </a:lnTo>
                <a:lnTo>
                  <a:pt x="315493" y="515645"/>
                </a:lnTo>
                <a:lnTo>
                  <a:pt x="354787" y="501789"/>
                </a:lnTo>
                <a:lnTo>
                  <a:pt x="404190" y="472579"/>
                </a:lnTo>
                <a:lnTo>
                  <a:pt x="438023" y="449491"/>
                </a:lnTo>
                <a:lnTo>
                  <a:pt x="472313" y="424738"/>
                </a:lnTo>
                <a:lnTo>
                  <a:pt x="521360" y="387375"/>
                </a:lnTo>
                <a:lnTo>
                  <a:pt x="560489" y="354545"/>
                </a:lnTo>
                <a:lnTo>
                  <a:pt x="584314" y="333032"/>
                </a:lnTo>
                <a:lnTo>
                  <a:pt x="596646" y="336880"/>
                </a:lnTo>
                <a:lnTo>
                  <a:pt x="609498" y="339636"/>
                </a:lnTo>
                <a:lnTo>
                  <a:pt x="623290" y="341287"/>
                </a:lnTo>
                <a:lnTo>
                  <a:pt x="638479" y="341845"/>
                </a:lnTo>
                <a:lnTo>
                  <a:pt x="655205" y="341414"/>
                </a:lnTo>
                <a:lnTo>
                  <a:pt x="674395" y="340258"/>
                </a:lnTo>
                <a:lnTo>
                  <a:pt x="648652" y="377139"/>
                </a:lnTo>
                <a:lnTo>
                  <a:pt x="621804" y="413321"/>
                </a:lnTo>
                <a:lnTo>
                  <a:pt x="592975" y="449999"/>
                </a:lnTo>
                <a:lnTo>
                  <a:pt x="561251" y="488403"/>
                </a:lnTo>
                <a:lnTo>
                  <a:pt x="525729" y="529755"/>
                </a:lnTo>
                <a:lnTo>
                  <a:pt x="490016" y="570128"/>
                </a:lnTo>
                <a:lnTo>
                  <a:pt x="454444" y="608609"/>
                </a:lnTo>
                <a:lnTo>
                  <a:pt x="418820" y="645363"/>
                </a:lnTo>
                <a:lnTo>
                  <a:pt x="382993" y="680529"/>
                </a:lnTo>
                <a:lnTo>
                  <a:pt x="346798" y="714260"/>
                </a:lnTo>
                <a:lnTo>
                  <a:pt x="310057" y="746721"/>
                </a:lnTo>
                <a:lnTo>
                  <a:pt x="272618" y="778052"/>
                </a:lnTo>
                <a:lnTo>
                  <a:pt x="234289" y="808405"/>
                </a:lnTo>
                <a:lnTo>
                  <a:pt x="194932" y="837920"/>
                </a:lnTo>
                <a:lnTo>
                  <a:pt x="154368" y="866775"/>
                </a:lnTo>
                <a:lnTo>
                  <a:pt x="0" y="973734"/>
                </a:lnTo>
                <a:lnTo>
                  <a:pt x="187477" y="962698"/>
                </a:lnTo>
                <a:lnTo>
                  <a:pt x="241769" y="956868"/>
                </a:lnTo>
                <a:lnTo>
                  <a:pt x="293179" y="945946"/>
                </a:lnTo>
                <a:lnTo>
                  <a:pt x="295871" y="945070"/>
                </a:lnTo>
                <a:lnTo>
                  <a:pt x="319341" y="1067015"/>
                </a:lnTo>
                <a:lnTo>
                  <a:pt x="322402" y="1083894"/>
                </a:lnTo>
                <a:lnTo>
                  <a:pt x="324116" y="1096492"/>
                </a:lnTo>
                <a:lnTo>
                  <a:pt x="324878" y="1107592"/>
                </a:lnTo>
                <a:lnTo>
                  <a:pt x="325043" y="1120140"/>
                </a:lnTo>
                <a:lnTo>
                  <a:pt x="324612" y="1140790"/>
                </a:lnTo>
                <a:lnTo>
                  <a:pt x="323227" y="1160792"/>
                </a:lnTo>
                <a:lnTo>
                  <a:pt x="320687" y="1181849"/>
                </a:lnTo>
                <a:lnTo>
                  <a:pt x="316826" y="1205763"/>
                </a:lnTo>
                <a:lnTo>
                  <a:pt x="307886" y="1263129"/>
                </a:lnTo>
                <a:lnTo>
                  <a:pt x="302298" y="1302029"/>
                </a:lnTo>
                <a:lnTo>
                  <a:pt x="297992" y="1338199"/>
                </a:lnTo>
                <a:lnTo>
                  <a:pt x="292963" y="1387322"/>
                </a:lnTo>
                <a:lnTo>
                  <a:pt x="289763" y="1394802"/>
                </a:lnTo>
                <a:lnTo>
                  <a:pt x="286816" y="1402029"/>
                </a:lnTo>
                <a:lnTo>
                  <a:pt x="283768" y="1410182"/>
                </a:lnTo>
                <a:lnTo>
                  <a:pt x="280225" y="1420456"/>
                </a:lnTo>
                <a:lnTo>
                  <a:pt x="276161" y="1432648"/>
                </a:lnTo>
                <a:lnTo>
                  <a:pt x="278168" y="1445348"/>
                </a:lnTo>
                <a:lnTo>
                  <a:pt x="293027" y="1495120"/>
                </a:lnTo>
                <a:lnTo>
                  <a:pt x="305917" y="1519682"/>
                </a:lnTo>
                <a:lnTo>
                  <a:pt x="306819" y="1521612"/>
                </a:lnTo>
                <a:lnTo>
                  <a:pt x="336524" y="1578279"/>
                </a:lnTo>
                <a:lnTo>
                  <a:pt x="368681" y="1609153"/>
                </a:lnTo>
                <a:lnTo>
                  <a:pt x="406996" y="1623529"/>
                </a:lnTo>
                <a:lnTo>
                  <a:pt x="420839" y="1624634"/>
                </a:lnTo>
                <a:lnTo>
                  <a:pt x="435483" y="1623174"/>
                </a:lnTo>
                <a:lnTo>
                  <a:pt x="477202" y="1602003"/>
                </a:lnTo>
                <a:lnTo>
                  <a:pt x="504698" y="1557959"/>
                </a:lnTo>
                <a:lnTo>
                  <a:pt x="514210" y="1517484"/>
                </a:lnTo>
                <a:lnTo>
                  <a:pt x="518807" y="1458036"/>
                </a:lnTo>
                <a:lnTo>
                  <a:pt x="521906" y="1412938"/>
                </a:lnTo>
                <a:lnTo>
                  <a:pt x="529501" y="1361528"/>
                </a:lnTo>
                <a:lnTo>
                  <a:pt x="541477" y="1304556"/>
                </a:lnTo>
                <a:lnTo>
                  <a:pt x="557682" y="1242783"/>
                </a:lnTo>
                <a:lnTo>
                  <a:pt x="578142" y="1178483"/>
                </a:lnTo>
                <a:lnTo>
                  <a:pt x="606691" y="1106817"/>
                </a:lnTo>
                <a:lnTo>
                  <a:pt x="645248" y="1084834"/>
                </a:lnTo>
                <a:lnTo>
                  <a:pt x="647687" y="1120140"/>
                </a:lnTo>
                <a:lnTo>
                  <a:pt x="649897" y="1170889"/>
                </a:lnTo>
                <a:lnTo>
                  <a:pt x="651484" y="1234655"/>
                </a:lnTo>
                <a:lnTo>
                  <a:pt x="651954" y="1292402"/>
                </a:lnTo>
                <a:lnTo>
                  <a:pt x="652043" y="1314145"/>
                </a:lnTo>
                <a:lnTo>
                  <a:pt x="651294" y="1397749"/>
                </a:lnTo>
                <a:lnTo>
                  <a:pt x="648398" y="1463649"/>
                </a:lnTo>
                <a:lnTo>
                  <a:pt x="642721" y="1512531"/>
                </a:lnTo>
                <a:lnTo>
                  <a:pt x="633552" y="1550301"/>
                </a:lnTo>
                <a:lnTo>
                  <a:pt x="601827" y="1616062"/>
                </a:lnTo>
                <a:lnTo>
                  <a:pt x="574522" y="1658658"/>
                </a:lnTo>
                <a:lnTo>
                  <a:pt x="544322" y="1697545"/>
                </a:lnTo>
                <a:lnTo>
                  <a:pt x="510413" y="1733511"/>
                </a:lnTo>
                <a:lnTo>
                  <a:pt x="471982" y="1767319"/>
                </a:lnTo>
                <a:lnTo>
                  <a:pt x="428218" y="1799780"/>
                </a:lnTo>
                <a:lnTo>
                  <a:pt x="378307" y="1831657"/>
                </a:lnTo>
                <a:lnTo>
                  <a:pt x="420700" y="1927301"/>
                </a:lnTo>
                <a:lnTo>
                  <a:pt x="437299" y="1922386"/>
                </a:lnTo>
                <a:lnTo>
                  <a:pt x="451065" y="1918550"/>
                </a:lnTo>
                <a:lnTo>
                  <a:pt x="461975" y="1915680"/>
                </a:lnTo>
                <a:lnTo>
                  <a:pt x="467156" y="1914372"/>
                </a:lnTo>
                <a:lnTo>
                  <a:pt x="468058" y="1917039"/>
                </a:lnTo>
                <a:lnTo>
                  <a:pt x="475208" y="1940090"/>
                </a:lnTo>
                <a:lnTo>
                  <a:pt x="479425" y="1959165"/>
                </a:lnTo>
                <a:lnTo>
                  <a:pt x="481418" y="1978685"/>
                </a:lnTo>
                <a:lnTo>
                  <a:pt x="481926" y="2003120"/>
                </a:lnTo>
                <a:lnTo>
                  <a:pt x="481926" y="2015617"/>
                </a:lnTo>
                <a:lnTo>
                  <a:pt x="480961" y="2050059"/>
                </a:lnTo>
                <a:lnTo>
                  <a:pt x="480974" y="2080920"/>
                </a:lnTo>
                <a:lnTo>
                  <a:pt x="482587" y="2135009"/>
                </a:lnTo>
                <a:lnTo>
                  <a:pt x="482904" y="2157488"/>
                </a:lnTo>
                <a:lnTo>
                  <a:pt x="483362" y="2267153"/>
                </a:lnTo>
                <a:lnTo>
                  <a:pt x="484200" y="2319959"/>
                </a:lnTo>
                <a:lnTo>
                  <a:pt x="485330" y="2366492"/>
                </a:lnTo>
                <a:lnTo>
                  <a:pt x="486498" y="2402865"/>
                </a:lnTo>
                <a:lnTo>
                  <a:pt x="453047" y="2402865"/>
                </a:lnTo>
                <a:lnTo>
                  <a:pt x="483844" y="2476017"/>
                </a:lnTo>
                <a:lnTo>
                  <a:pt x="507034" y="2523769"/>
                </a:lnTo>
                <a:lnTo>
                  <a:pt x="535482" y="2568244"/>
                </a:lnTo>
                <a:lnTo>
                  <a:pt x="571347" y="2595410"/>
                </a:lnTo>
                <a:lnTo>
                  <a:pt x="599808" y="2600248"/>
                </a:lnTo>
                <a:lnTo>
                  <a:pt x="646366" y="2586494"/>
                </a:lnTo>
                <a:lnTo>
                  <a:pt x="673417" y="2552484"/>
                </a:lnTo>
                <a:lnTo>
                  <a:pt x="686981" y="2509164"/>
                </a:lnTo>
                <a:lnTo>
                  <a:pt x="693051" y="2467470"/>
                </a:lnTo>
                <a:lnTo>
                  <a:pt x="697547" y="2409634"/>
                </a:lnTo>
                <a:lnTo>
                  <a:pt x="699782" y="2359469"/>
                </a:lnTo>
                <a:lnTo>
                  <a:pt x="700874" y="2342972"/>
                </a:lnTo>
                <a:lnTo>
                  <a:pt x="704100" y="2309520"/>
                </a:lnTo>
                <a:lnTo>
                  <a:pt x="706894" y="2277808"/>
                </a:lnTo>
                <a:lnTo>
                  <a:pt x="711530" y="2202002"/>
                </a:lnTo>
                <a:lnTo>
                  <a:pt x="712711" y="2188172"/>
                </a:lnTo>
                <a:lnTo>
                  <a:pt x="718426" y="2151138"/>
                </a:lnTo>
                <a:lnTo>
                  <a:pt x="718680" y="2146846"/>
                </a:lnTo>
                <a:lnTo>
                  <a:pt x="721436" y="2120785"/>
                </a:lnTo>
                <a:lnTo>
                  <a:pt x="734758" y="2030044"/>
                </a:lnTo>
                <a:lnTo>
                  <a:pt x="736269" y="2017522"/>
                </a:lnTo>
                <a:lnTo>
                  <a:pt x="736485" y="2011413"/>
                </a:lnTo>
                <a:lnTo>
                  <a:pt x="729627" y="1971103"/>
                </a:lnTo>
                <a:lnTo>
                  <a:pt x="687463" y="1915934"/>
                </a:lnTo>
                <a:lnTo>
                  <a:pt x="640092" y="1885784"/>
                </a:lnTo>
                <a:lnTo>
                  <a:pt x="599630" y="1870062"/>
                </a:lnTo>
                <a:lnTo>
                  <a:pt x="632142" y="1854682"/>
                </a:lnTo>
                <a:lnTo>
                  <a:pt x="674700" y="1829752"/>
                </a:lnTo>
                <a:lnTo>
                  <a:pt x="721321" y="1797545"/>
                </a:lnTo>
                <a:lnTo>
                  <a:pt x="731469" y="1795868"/>
                </a:lnTo>
                <a:lnTo>
                  <a:pt x="784072" y="1743722"/>
                </a:lnTo>
                <a:lnTo>
                  <a:pt x="815936" y="1705000"/>
                </a:lnTo>
                <a:lnTo>
                  <a:pt x="839749" y="1666201"/>
                </a:lnTo>
                <a:lnTo>
                  <a:pt x="856500" y="1624825"/>
                </a:lnTo>
                <a:lnTo>
                  <a:pt x="867219" y="1578394"/>
                </a:lnTo>
                <a:lnTo>
                  <a:pt x="872909" y="1524393"/>
                </a:lnTo>
                <a:lnTo>
                  <a:pt x="874483" y="1464259"/>
                </a:lnTo>
                <a:lnTo>
                  <a:pt x="874356" y="1432648"/>
                </a:lnTo>
                <a:lnTo>
                  <a:pt x="873696" y="1380578"/>
                </a:lnTo>
                <a:lnTo>
                  <a:pt x="873544" y="1364716"/>
                </a:lnTo>
                <a:lnTo>
                  <a:pt x="873455" y="1347749"/>
                </a:lnTo>
                <a:lnTo>
                  <a:pt x="872832" y="1329397"/>
                </a:lnTo>
                <a:lnTo>
                  <a:pt x="872515" y="1314145"/>
                </a:lnTo>
                <a:lnTo>
                  <a:pt x="872401" y="1301851"/>
                </a:lnTo>
                <a:lnTo>
                  <a:pt x="872502" y="1271092"/>
                </a:lnTo>
                <a:lnTo>
                  <a:pt x="872782" y="1256906"/>
                </a:lnTo>
                <a:lnTo>
                  <a:pt x="873340" y="1241056"/>
                </a:lnTo>
                <a:lnTo>
                  <a:pt x="876122" y="1221498"/>
                </a:lnTo>
                <a:lnTo>
                  <a:pt x="878662" y="1202347"/>
                </a:lnTo>
                <a:lnTo>
                  <a:pt x="880516" y="1186103"/>
                </a:lnTo>
                <a:lnTo>
                  <a:pt x="881227" y="1175283"/>
                </a:lnTo>
                <a:lnTo>
                  <a:pt x="872020" y="1126820"/>
                </a:lnTo>
                <a:lnTo>
                  <a:pt x="850760" y="1084834"/>
                </a:lnTo>
                <a:lnTo>
                  <a:pt x="850252" y="1083830"/>
                </a:lnTo>
                <a:lnTo>
                  <a:pt x="817854" y="1039761"/>
                </a:lnTo>
                <a:lnTo>
                  <a:pt x="785863" y="1005992"/>
                </a:lnTo>
                <a:lnTo>
                  <a:pt x="739851" y="965911"/>
                </a:lnTo>
                <a:lnTo>
                  <a:pt x="699617" y="944486"/>
                </a:lnTo>
                <a:lnTo>
                  <a:pt x="676059" y="941387"/>
                </a:lnTo>
                <a:lnTo>
                  <a:pt x="642721" y="946912"/>
                </a:lnTo>
                <a:lnTo>
                  <a:pt x="616343" y="962736"/>
                </a:lnTo>
                <a:lnTo>
                  <a:pt x="598157" y="987755"/>
                </a:lnTo>
                <a:lnTo>
                  <a:pt x="589356" y="1020864"/>
                </a:lnTo>
                <a:lnTo>
                  <a:pt x="583031" y="1083830"/>
                </a:lnTo>
                <a:lnTo>
                  <a:pt x="519709" y="1046607"/>
                </a:lnTo>
                <a:lnTo>
                  <a:pt x="514007" y="1054315"/>
                </a:lnTo>
                <a:lnTo>
                  <a:pt x="505561" y="1066368"/>
                </a:lnTo>
                <a:lnTo>
                  <a:pt x="495071" y="1081684"/>
                </a:lnTo>
                <a:lnTo>
                  <a:pt x="483260" y="1099210"/>
                </a:lnTo>
                <a:lnTo>
                  <a:pt x="482688" y="1098232"/>
                </a:lnTo>
                <a:lnTo>
                  <a:pt x="445566" y="1048842"/>
                </a:lnTo>
                <a:lnTo>
                  <a:pt x="399986" y="1012977"/>
                </a:lnTo>
                <a:lnTo>
                  <a:pt x="296164" y="944968"/>
                </a:lnTo>
                <a:lnTo>
                  <a:pt x="341579" y="929995"/>
                </a:lnTo>
                <a:lnTo>
                  <a:pt x="386842" y="909027"/>
                </a:lnTo>
                <a:lnTo>
                  <a:pt x="393954" y="911402"/>
                </a:lnTo>
                <a:lnTo>
                  <a:pt x="414743" y="898956"/>
                </a:lnTo>
                <a:lnTo>
                  <a:pt x="460908" y="870648"/>
                </a:lnTo>
                <a:lnTo>
                  <a:pt x="502081" y="843737"/>
                </a:lnTo>
                <a:lnTo>
                  <a:pt x="539369" y="817257"/>
                </a:lnTo>
                <a:lnTo>
                  <a:pt x="573913" y="790244"/>
                </a:lnTo>
                <a:lnTo>
                  <a:pt x="606793" y="761746"/>
                </a:lnTo>
                <a:lnTo>
                  <a:pt x="639152" y="730783"/>
                </a:lnTo>
                <a:lnTo>
                  <a:pt x="672096" y="696391"/>
                </a:lnTo>
                <a:lnTo>
                  <a:pt x="706729" y="657593"/>
                </a:lnTo>
                <a:lnTo>
                  <a:pt x="744181" y="613448"/>
                </a:lnTo>
                <a:lnTo>
                  <a:pt x="794550" y="550227"/>
                </a:lnTo>
                <a:lnTo>
                  <a:pt x="873887" y="448906"/>
                </a:lnTo>
                <a:lnTo>
                  <a:pt x="939190" y="364490"/>
                </a:lnTo>
                <a:lnTo>
                  <a:pt x="956894" y="350596"/>
                </a:lnTo>
                <a:lnTo>
                  <a:pt x="975893" y="330085"/>
                </a:lnTo>
                <a:lnTo>
                  <a:pt x="991044" y="302704"/>
                </a:lnTo>
                <a:lnTo>
                  <a:pt x="997229" y="268160"/>
                </a:lnTo>
                <a:close/>
              </a:path>
            </a:pathLst>
          </a:custGeom>
          <a:solidFill>
            <a:srgbClr val="673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8319249" y="737298"/>
            <a:ext cx="1755139" cy="4686935"/>
          </a:xfrm>
          <a:custGeom>
            <a:avLst/>
            <a:gdLst/>
            <a:ahLst/>
            <a:cxnLst/>
            <a:rect l="l" t="t" r="r" b="b"/>
            <a:pathLst>
              <a:path w="1755140" h="4686935">
                <a:moveTo>
                  <a:pt x="1388059" y="577608"/>
                </a:moveTo>
                <a:lnTo>
                  <a:pt x="1383284" y="519087"/>
                </a:lnTo>
                <a:lnTo>
                  <a:pt x="1369250" y="465505"/>
                </a:lnTo>
                <a:lnTo>
                  <a:pt x="1346403" y="418071"/>
                </a:lnTo>
                <a:lnTo>
                  <a:pt x="1315173" y="377977"/>
                </a:lnTo>
                <a:lnTo>
                  <a:pt x="1287792" y="346621"/>
                </a:lnTo>
                <a:lnTo>
                  <a:pt x="1234249" y="294525"/>
                </a:lnTo>
                <a:lnTo>
                  <a:pt x="1202956" y="270116"/>
                </a:lnTo>
                <a:lnTo>
                  <a:pt x="1159649" y="241122"/>
                </a:lnTo>
                <a:lnTo>
                  <a:pt x="1117930" y="221170"/>
                </a:lnTo>
                <a:lnTo>
                  <a:pt x="1074229" y="208902"/>
                </a:lnTo>
                <a:lnTo>
                  <a:pt x="1024953" y="202984"/>
                </a:lnTo>
                <a:lnTo>
                  <a:pt x="969098" y="199618"/>
                </a:lnTo>
                <a:lnTo>
                  <a:pt x="969098" y="297573"/>
                </a:lnTo>
                <a:lnTo>
                  <a:pt x="1004557" y="312762"/>
                </a:lnTo>
                <a:lnTo>
                  <a:pt x="1007706" y="315125"/>
                </a:lnTo>
                <a:lnTo>
                  <a:pt x="1039406" y="353949"/>
                </a:lnTo>
                <a:lnTo>
                  <a:pt x="1065136" y="392836"/>
                </a:lnTo>
                <a:lnTo>
                  <a:pt x="1094955" y="443725"/>
                </a:lnTo>
                <a:lnTo>
                  <a:pt x="1113180" y="477761"/>
                </a:lnTo>
                <a:lnTo>
                  <a:pt x="1118730" y="488937"/>
                </a:lnTo>
                <a:lnTo>
                  <a:pt x="1097775" y="501929"/>
                </a:lnTo>
                <a:lnTo>
                  <a:pt x="1070381" y="515505"/>
                </a:lnTo>
                <a:lnTo>
                  <a:pt x="1035075" y="530415"/>
                </a:lnTo>
                <a:lnTo>
                  <a:pt x="990358" y="547433"/>
                </a:lnTo>
                <a:lnTo>
                  <a:pt x="963536" y="557276"/>
                </a:lnTo>
                <a:lnTo>
                  <a:pt x="964577" y="546252"/>
                </a:lnTo>
                <a:lnTo>
                  <a:pt x="965339" y="535686"/>
                </a:lnTo>
                <a:lnTo>
                  <a:pt x="965796" y="525614"/>
                </a:lnTo>
                <a:lnTo>
                  <a:pt x="965898" y="519087"/>
                </a:lnTo>
                <a:lnTo>
                  <a:pt x="965898" y="515505"/>
                </a:lnTo>
                <a:lnTo>
                  <a:pt x="961631" y="468706"/>
                </a:lnTo>
                <a:lnTo>
                  <a:pt x="949325" y="423583"/>
                </a:lnTo>
                <a:lnTo>
                  <a:pt x="930084" y="382066"/>
                </a:lnTo>
                <a:lnTo>
                  <a:pt x="904900" y="345490"/>
                </a:lnTo>
                <a:lnTo>
                  <a:pt x="874814" y="315188"/>
                </a:lnTo>
                <a:lnTo>
                  <a:pt x="840841" y="292481"/>
                </a:lnTo>
                <a:lnTo>
                  <a:pt x="843940" y="275424"/>
                </a:lnTo>
                <a:lnTo>
                  <a:pt x="846086" y="259740"/>
                </a:lnTo>
                <a:lnTo>
                  <a:pt x="847344" y="245173"/>
                </a:lnTo>
                <a:lnTo>
                  <a:pt x="847750" y="231482"/>
                </a:lnTo>
                <a:lnTo>
                  <a:pt x="840168" y="185407"/>
                </a:lnTo>
                <a:lnTo>
                  <a:pt x="819531" y="135432"/>
                </a:lnTo>
                <a:lnTo>
                  <a:pt x="789012" y="88125"/>
                </a:lnTo>
                <a:lnTo>
                  <a:pt x="756691" y="55054"/>
                </a:lnTo>
                <a:lnTo>
                  <a:pt x="756691" y="481215"/>
                </a:lnTo>
                <a:lnTo>
                  <a:pt x="749007" y="533514"/>
                </a:lnTo>
                <a:lnTo>
                  <a:pt x="736498" y="587870"/>
                </a:lnTo>
                <a:lnTo>
                  <a:pt x="719543" y="642708"/>
                </a:lnTo>
                <a:lnTo>
                  <a:pt x="698487" y="696468"/>
                </a:lnTo>
                <a:lnTo>
                  <a:pt x="677125" y="741946"/>
                </a:lnTo>
                <a:lnTo>
                  <a:pt x="664451" y="763460"/>
                </a:lnTo>
                <a:lnTo>
                  <a:pt x="662660" y="762812"/>
                </a:lnTo>
                <a:lnTo>
                  <a:pt x="660768" y="762063"/>
                </a:lnTo>
                <a:lnTo>
                  <a:pt x="658863" y="761199"/>
                </a:lnTo>
                <a:lnTo>
                  <a:pt x="656882" y="760349"/>
                </a:lnTo>
                <a:lnTo>
                  <a:pt x="642518" y="753770"/>
                </a:lnTo>
                <a:lnTo>
                  <a:pt x="629551" y="746163"/>
                </a:lnTo>
                <a:lnTo>
                  <a:pt x="617702" y="737260"/>
                </a:lnTo>
                <a:lnTo>
                  <a:pt x="606615" y="726821"/>
                </a:lnTo>
                <a:lnTo>
                  <a:pt x="634923" y="683323"/>
                </a:lnTo>
                <a:lnTo>
                  <a:pt x="659955" y="644156"/>
                </a:lnTo>
                <a:lnTo>
                  <a:pt x="683044" y="607060"/>
                </a:lnTo>
                <a:lnTo>
                  <a:pt x="705878" y="569188"/>
                </a:lnTo>
                <a:lnTo>
                  <a:pt x="729919" y="528091"/>
                </a:lnTo>
                <a:lnTo>
                  <a:pt x="756691" y="481215"/>
                </a:lnTo>
                <a:lnTo>
                  <a:pt x="756691" y="55054"/>
                </a:lnTo>
                <a:lnTo>
                  <a:pt x="751789" y="50038"/>
                </a:lnTo>
                <a:lnTo>
                  <a:pt x="711022" y="27749"/>
                </a:lnTo>
                <a:lnTo>
                  <a:pt x="616673" y="0"/>
                </a:lnTo>
                <a:lnTo>
                  <a:pt x="645820" y="93916"/>
                </a:lnTo>
                <a:lnTo>
                  <a:pt x="652043" y="115684"/>
                </a:lnTo>
                <a:lnTo>
                  <a:pt x="656158" y="133350"/>
                </a:lnTo>
                <a:lnTo>
                  <a:pt x="658431" y="146697"/>
                </a:lnTo>
                <a:lnTo>
                  <a:pt x="659130" y="155498"/>
                </a:lnTo>
                <a:lnTo>
                  <a:pt x="656678" y="183603"/>
                </a:lnTo>
                <a:lnTo>
                  <a:pt x="634809" y="254800"/>
                </a:lnTo>
                <a:lnTo>
                  <a:pt x="613918" y="302437"/>
                </a:lnTo>
                <a:lnTo>
                  <a:pt x="548754" y="328383"/>
                </a:lnTo>
                <a:lnTo>
                  <a:pt x="494703" y="349288"/>
                </a:lnTo>
                <a:lnTo>
                  <a:pt x="447586" y="366572"/>
                </a:lnTo>
                <a:lnTo>
                  <a:pt x="403275" y="381685"/>
                </a:lnTo>
                <a:lnTo>
                  <a:pt x="363220" y="391858"/>
                </a:lnTo>
                <a:lnTo>
                  <a:pt x="353631" y="392252"/>
                </a:lnTo>
                <a:lnTo>
                  <a:pt x="346570" y="392226"/>
                </a:lnTo>
                <a:lnTo>
                  <a:pt x="339572" y="391998"/>
                </a:lnTo>
                <a:lnTo>
                  <a:pt x="331203" y="391388"/>
                </a:lnTo>
                <a:lnTo>
                  <a:pt x="320014" y="390194"/>
                </a:lnTo>
                <a:lnTo>
                  <a:pt x="232930" y="379920"/>
                </a:lnTo>
                <a:lnTo>
                  <a:pt x="264718" y="461632"/>
                </a:lnTo>
                <a:lnTo>
                  <a:pt x="295643" y="507530"/>
                </a:lnTo>
                <a:lnTo>
                  <a:pt x="350964" y="547700"/>
                </a:lnTo>
                <a:lnTo>
                  <a:pt x="395058" y="567118"/>
                </a:lnTo>
                <a:lnTo>
                  <a:pt x="444601" y="581875"/>
                </a:lnTo>
                <a:lnTo>
                  <a:pt x="432587" y="595693"/>
                </a:lnTo>
                <a:lnTo>
                  <a:pt x="420649" y="608393"/>
                </a:lnTo>
                <a:lnTo>
                  <a:pt x="408470" y="620395"/>
                </a:lnTo>
                <a:lnTo>
                  <a:pt x="395732" y="632053"/>
                </a:lnTo>
                <a:lnTo>
                  <a:pt x="384886" y="637349"/>
                </a:lnTo>
                <a:lnTo>
                  <a:pt x="374396" y="644156"/>
                </a:lnTo>
                <a:lnTo>
                  <a:pt x="344652" y="690524"/>
                </a:lnTo>
                <a:lnTo>
                  <a:pt x="336778" y="738771"/>
                </a:lnTo>
                <a:lnTo>
                  <a:pt x="335940" y="760349"/>
                </a:lnTo>
                <a:lnTo>
                  <a:pt x="335953" y="761199"/>
                </a:lnTo>
                <a:lnTo>
                  <a:pt x="344195" y="826706"/>
                </a:lnTo>
                <a:lnTo>
                  <a:pt x="365785" y="870216"/>
                </a:lnTo>
                <a:lnTo>
                  <a:pt x="395871" y="894283"/>
                </a:lnTo>
                <a:lnTo>
                  <a:pt x="429615" y="901674"/>
                </a:lnTo>
                <a:lnTo>
                  <a:pt x="448144" y="899426"/>
                </a:lnTo>
                <a:lnTo>
                  <a:pt x="466686" y="892441"/>
                </a:lnTo>
                <a:lnTo>
                  <a:pt x="485660" y="880338"/>
                </a:lnTo>
                <a:lnTo>
                  <a:pt x="505523" y="862736"/>
                </a:lnTo>
                <a:lnTo>
                  <a:pt x="519823" y="892543"/>
                </a:lnTo>
                <a:lnTo>
                  <a:pt x="554710" y="945108"/>
                </a:lnTo>
                <a:lnTo>
                  <a:pt x="581025" y="976960"/>
                </a:lnTo>
                <a:lnTo>
                  <a:pt x="621169" y="1017016"/>
                </a:lnTo>
                <a:lnTo>
                  <a:pt x="595312" y="1009904"/>
                </a:lnTo>
                <a:lnTo>
                  <a:pt x="562381" y="1005154"/>
                </a:lnTo>
                <a:lnTo>
                  <a:pt x="446938" y="994321"/>
                </a:lnTo>
                <a:lnTo>
                  <a:pt x="514692" y="1088428"/>
                </a:lnTo>
                <a:lnTo>
                  <a:pt x="539496" y="1125385"/>
                </a:lnTo>
                <a:lnTo>
                  <a:pt x="554062" y="1153325"/>
                </a:lnTo>
                <a:lnTo>
                  <a:pt x="560933" y="1176108"/>
                </a:lnTo>
                <a:lnTo>
                  <a:pt x="562660" y="1197533"/>
                </a:lnTo>
                <a:lnTo>
                  <a:pt x="562190" y="1209814"/>
                </a:lnTo>
                <a:lnTo>
                  <a:pt x="560844" y="1221981"/>
                </a:lnTo>
                <a:lnTo>
                  <a:pt x="558647" y="1233779"/>
                </a:lnTo>
                <a:lnTo>
                  <a:pt x="555663" y="1244968"/>
                </a:lnTo>
                <a:lnTo>
                  <a:pt x="536651" y="1303210"/>
                </a:lnTo>
                <a:lnTo>
                  <a:pt x="525614" y="1340294"/>
                </a:lnTo>
                <a:lnTo>
                  <a:pt x="520496" y="1365491"/>
                </a:lnTo>
                <a:lnTo>
                  <a:pt x="519252" y="1388084"/>
                </a:lnTo>
                <a:lnTo>
                  <a:pt x="519722" y="1399451"/>
                </a:lnTo>
                <a:lnTo>
                  <a:pt x="521220" y="1412417"/>
                </a:lnTo>
                <a:lnTo>
                  <a:pt x="523836" y="1428826"/>
                </a:lnTo>
                <a:lnTo>
                  <a:pt x="527659" y="1450555"/>
                </a:lnTo>
                <a:lnTo>
                  <a:pt x="527100" y="1471231"/>
                </a:lnTo>
                <a:lnTo>
                  <a:pt x="520585" y="1568564"/>
                </a:lnTo>
                <a:lnTo>
                  <a:pt x="517258" y="1624304"/>
                </a:lnTo>
                <a:lnTo>
                  <a:pt x="514527" y="1678266"/>
                </a:lnTo>
                <a:lnTo>
                  <a:pt x="512673" y="1724825"/>
                </a:lnTo>
                <a:lnTo>
                  <a:pt x="512000" y="1758353"/>
                </a:lnTo>
                <a:lnTo>
                  <a:pt x="514248" y="1814906"/>
                </a:lnTo>
                <a:lnTo>
                  <a:pt x="521220" y="1864995"/>
                </a:lnTo>
                <a:lnTo>
                  <a:pt x="533184" y="1910016"/>
                </a:lnTo>
                <a:lnTo>
                  <a:pt x="550456" y="1951380"/>
                </a:lnTo>
                <a:lnTo>
                  <a:pt x="577405" y="1993099"/>
                </a:lnTo>
                <a:lnTo>
                  <a:pt x="579945" y="1995741"/>
                </a:lnTo>
                <a:lnTo>
                  <a:pt x="578332" y="1995195"/>
                </a:lnTo>
                <a:lnTo>
                  <a:pt x="578332" y="2082787"/>
                </a:lnTo>
                <a:lnTo>
                  <a:pt x="577938" y="2100199"/>
                </a:lnTo>
                <a:lnTo>
                  <a:pt x="576503" y="2115680"/>
                </a:lnTo>
                <a:lnTo>
                  <a:pt x="573595" y="2133155"/>
                </a:lnTo>
                <a:lnTo>
                  <a:pt x="568820" y="2156549"/>
                </a:lnTo>
                <a:lnTo>
                  <a:pt x="556209" y="2207463"/>
                </a:lnTo>
                <a:lnTo>
                  <a:pt x="547738" y="2243277"/>
                </a:lnTo>
                <a:lnTo>
                  <a:pt x="541896" y="2270785"/>
                </a:lnTo>
                <a:lnTo>
                  <a:pt x="537222" y="2296744"/>
                </a:lnTo>
                <a:lnTo>
                  <a:pt x="504215" y="2316099"/>
                </a:lnTo>
                <a:lnTo>
                  <a:pt x="474967" y="2333980"/>
                </a:lnTo>
                <a:lnTo>
                  <a:pt x="474967" y="2560701"/>
                </a:lnTo>
                <a:lnTo>
                  <a:pt x="474751" y="2561247"/>
                </a:lnTo>
                <a:lnTo>
                  <a:pt x="474599" y="2560726"/>
                </a:lnTo>
                <a:lnTo>
                  <a:pt x="474967" y="2560701"/>
                </a:lnTo>
                <a:lnTo>
                  <a:pt x="474967" y="2333980"/>
                </a:lnTo>
                <a:lnTo>
                  <a:pt x="441896" y="2355354"/>
                </a:lnTo>
                <a:lnTo>
                  <a:pt x="380530" y="2403259"/>
                </a:lnTo>
                <a:lnTo>
                  <a:pt x="348462" y="2436368"/>
                </a:lnTo>
                <a:lnTo>
                  <a:pt x="326174" y="2472448"/>
                </a:lnTo>
                <a:lnTo>
                  <a:pt x="317830" y="2512136"/>
                </a:lnTo>
                <a:lnTo>
                  <a:pt x="320675" y="2535529"/>
                </a:lnTo>
                <a:lnTo>
                  <a:pt x="328434" y="2554998"/>
                </a:lnTo>
                <a:lnTo>
                  <a:pt x="339839" y="2571140"/>
                </a:lnTo>
                <a:lnTo>
                  <a:pt x="353669" y="2584589"/>
                </a:lnTo>
                <a:lnTo>
                  <a:pt x="365798" y="2626410"/>
                </a:lnTo>
                <a:lnTo>
                  <a:pt x="376021" y="2660586"/>
                </a:lnTo>
                <a:lnTo>
                  <a:pt x="385927" y="2692539"/>
                </a:lnTo>
                <a:lnTo>
                  <a:pt x="397116" y="2727655"/>
                </a:lnTo>
                <a:lnTo>
                  <a:pt x="391071" y="2740571"/>
                </a:lnTo>
                <a:lnTo>
                  <a:pt x="388696" y="2745752"/>
                </a:lnTo>
                <a:lnTo>
                  <a:pt x="385419" y="2751683"/>
                </a:lnTo>
                <a:lnTo>
                  <a:pt x="370281" y="2780411"/>
                </a:lnTo>
                <a:lnTo>
                  <a:pt x="365633" y="2789351"/>
                </a:lnTo>
                <a:lnTo>
                  <a:pt x="362204" y="2796095"/>
                </a:lnTo>
                <a:lnTo>
                  <a:pt x="340639" y="2812770"/>
                </a:lnTo>
                <a:lnTo>
                  <a:pt x="327444" y="2830995"/>
                </a:lnTo>
                <a:lnTo>
                  <a:pt x="320840" y="2849435"/>
                </a:lnTo>
                <a:lnTo>
                  <a:pt x="319036" y="2866720"/>
                </a:lnTo>
                <a:lnTo>
                  <a:pt x="320040" y="2880715"/>
                </a:lnTo>
                <a:lnTo>
                  <a:pt x="335445" y="2921139"/>
                </a:lnTo>
                <a:lnTo>
                  <a:pt x="340156" y="2927604"/>
                </a:lnTo>
                <a:lnTo>
                  <a:pt x="340626" y="2928416"/>
                </a:lnTo>
                <a:lnTo>
                  <a:pt x="342176" y="2931464"/>
                </a:lnTo>
                <a:lnTo>
                  <a:pt x="345782" y="2939567"/>
                </a:lnTo>
                <a:lnTo>
                  <a:pt x="347980" y="2944228"/>
                </a:lnTo>
                <a:lnTo>
                  <a:pt x="351421" y="2949435"/>
                </a:lnTo>
                <a:lnTo>
                  <a:pt x="366191" y="2977248"/>
                </a:lnTo>
                <a:lnTo>
                  <a:pt x="384619" y="2992932"/>
                </a:lnTo>
                <a:lnTo>
                  <a:pt x="402971" y="2999867"/>
                </a:lnTo>
                <a:lnTo>
                  <a:pt x="417563" y="3001429"/>
                </a:lnTo>
                <a:lnTo>
                  <a:pt x="438429" y="2998711"/>
                </a:lnTo>
                <a:lnTo>
                  <a:pt x="455714" y="2991320"/>
                </a:lnTo>
                <a:lnTo>
                  <a:pt x="470433" y="2980385"/>
                </a:lnTo>
                <a:lnTo>
                  <a:pt x="483590" y="2967050"/>
                </a:lnTo>
                <a:lnTo>
                  <a:pt x="491363" y="2988805"/>
                </a:lnTo>
                <a:lnTo>
                  <a:pt x="497967" y="3007944"/>
                </a:lnTo>
                <a:lnTo>
                  <a:pt x="503008" y="3023400"/>
                </a:lnTo>
                <a:lnTo>
                  <a:pt x="506120" y="3034157"/>
                </a:lnTo>
                <a:lnTo>
                  <a:pt x="511568" y="3056318"/>
                </a:lnTo>
                <a:lnTo>
                  <a:pt x="517321" y="3073273"/>
                </a:lnTo>
                <a:lnTo>
                  <a:pt x="552234" y="3116986"/>
                </a:lnTo>
                <a:lnTo>
                  <a:pt x="587933" y="3134207"/>
                </a:lnTo>
                <a:lnTo>
                  <a:pt x="606907" y="3136506"/>
                </a:lnTo>
                <a:lnTo>
                  <a:pt x="629196" y="3133826"/>
                </a:lnTo>
                <a:lnTo>
                  <a:pt x="676922" y="3102419"/>
                </a:lnTo>
                <a:lnTo>
                  <a:pt x="697014" y="3067037"/>
                </a:lnTo>
                <a:lnTo>
                  <a:pt x="711034" y="3014103"/>
                </a:lnTo>
                <a:lnTo>
                  <a:pt x="714387" y="2967050"/>
                </a:lnTo>
                <a:lnTo>
                  <a:pt x="716305" y="2940291"/>
                </a:lnTo>
                <a:lnTo>
                  <a:pt x="714336" y="2890850"/>
                </a:lnTo>
                <a:lnTo>
                  <a:pt x="711034" y="2840710"/>
                </a:lnTo>
                <a:lnTo>
                  <a:pt x="709688" y="2815031"/>
                </a:lnTo>
                <a:lnTo>
                  <a:pt x="708621" y="2789326"/>
                </a:lnTo>
                <a:lnTo>
                  <a:pt x="707974" y="2767431"/>
                </a:lnTo>
                <a:lnTo>
                  <a:pt x="720229" y="2758008"/>
                </a:lnTo>
                <a:lnTo>
                  <a:pt x="769670" y="2721864"/>
                </a:lnTo>
                <a:lnTo>
                  <a:pt x="825982" y="2684284"/>
                </a:lnTo>
                <a:lnTo>
                  <a:pt x="876452" y="2653893"/>
                </a:lnTo>
                <a:lnTo>
                  <a:pt x="921423" y="2630525"/>
                </a:lnTo>
                <a:lnTo>
                  <a:pt x="961212" y="2614028"/>
                </a:lnTo>
                <a:lnTo>
                  <a:pt x="1026617" y="2601023"/>
                </a:lnTo>
                <a:lnTo>
                  <a:pt x="1062037" y="2606840"/>
                </a:lnTo>
                <a:lnTo>
                  <a:pt x="1091336" y="2622600"/>
                </a:lnTo>
                <a:lnTo>
                  <a:pt x="1111288" y="2645753"/>
                </a:lnTo>
                <a:lnTo>
                  <a:pt x="1118654" y="2673756"/>
                </a:lnTo>
                <a:lnTo>
                  <a:pt x="1115250" y="2699766"/>
                </a:lnTo>
                <a:lnTo>
                  <a:pt x="1068273" y="2773311"/>
                </a:lnTo>
                <a:lnTo>
                  <a:pt x="1011466" y="2823680"/>
                </a:lnTo>
                <a:lnTo>
                  <a:pt x="964857" y="2856928"/>
                </a:lnTo>
                <a:lnTo>
                  <a:pt x="915060" y="2888208"/>
                </a:lnTo>
                <a:lnTo>
                  <a:pt x="865022" y="2915869"/>
                </a:lnTo>
                <a:lnTo>
                  <a:pt x="817702" y="2938284"/>
                </a:lnTo>
                <a:lnTo>
                  <a:pt x="776058" y="2953816"/>
                </a:lnTo>
                <a:lnTo>
                  <a:pt x="724217" y="2969628"/>
                </a:lnTo>
                <a:lnTo>
                  <a:pt x="755967" y="3064078"/>
                </a:lnTo>
                <a:lnTo>
                  <a:pt x="797407" y="3060319"/>
                </a:lnTo>
                <a:lnTo>
                  <a:pt x="849350" y="3053181"/>
                </a:lnTo>
                <a:lnTo>
                  <a:pt x="892314" y="3044609"/>
                </a:lnTo>
                <a:lnTo>
                  <a:pt x="916520" y="3040126"/>
                </a:lnTo>
                <a:lnTo>
                  <a:pt x="944435" y="3035338"/>
                </a:lnTo>
                <a:lnTo>
                  <a:pt x="976198" y="3030372"/>
                </a:lnTo>
                <a:lnTo>
                  <a:pt x="984580" y="3030372"/>
                </a:lnTo>
                <a:lnTo>
                  <a:pt x="1019644" y="3022054"/>
                </a:lnTo>
                <a:lnTo>
                  <a:pt x="1027150" y="3020123"/>
                </a:lnTo>
                <a:lnTo>
                  <a:pt x="1035215" y="3017875"/>
                </a:lnTo>
                <a:lnTo>
                  <a:pt x="1044270" y="3020136"/>
                </a:lnTo>
                <a:lnTo>
                  <a:pt x="1052322" y="3017875"/>
                </a:lnTo>
                <a:lnTo>
                  <a:pt x="1057706" y="3016364"/>
                </a:lnTo>
                <a:lnTo>
                  <a:pt x="1102652" y="3002457"/>
                </a:lnTo>
                <a:lnTo>
                  <a:pt x="1143190" y="2986722"/>
                </a:lnTo>
                <a:lnTo>
                  <a:pt x="1183220" y="2967482"/>
                </a:lnTo>
                <a:lnTo>
                  <a:pt x="1226629" y="2943021"/>
                </a:lnTo>
                <a:lnTo>
                  <a:pt x="1268133" y="2913888"/>
                </a:lnTo>
                <a:lnTo>
                  <a:pt x="1301940" y="2882074"/>
                </a:lnTo>
                <a:lnTo>
                  <a:pt x="1328115" y="2847441"/>
                </a:lnTo>
                <a:lnTo>
                  <a:pt x="1346720" y="2809900"/>
                </a:lnTo>
                <a:lnTo>
                  <a:pt x="1357833" y="2769324"/>
                </a:lnTo>
                <a:lnTo>
                  <a:pt x="1361528" y="2725610"/>
                </a:lnTo>
                <a:lnTo>
                  <a:pt x="1357833" y="2683383"/>
                </a:lnTo>
                <a:lnTo>
                  <a:pt x="1347114" y="2642857"/>
                </a:lnTo>
                <a:lnTo>
                  <a:pt x="1329956" y="2604516"/>
                </a:lnTo>
                <a:lnTo>
                  <a:pt x="1327696" y="2601023"/>
                </a:lnTo>
                <a:lnTo>
                  <a:pt x="1306906" y="2568854"/>
                </a:lnTo>
                <a:lnTo>
                  <a:pt x="1300264" y="2561247"/>
                </a:lnTo>
                <a:lnTo>
                  <a:pt x="1299781" y="2560701"/>
                </a:lnTo>
                <a:lnTo>
                  <a:pt x="1278521" y="2536367"/>
                </a:lnTo>
                <a:lnTo>
                  <a:pt x="1245374" y="2507526"/>
                </a:lnTo>
                <a:lnTo>
                  <a:pt x="1208024" y="2482837"/>
                </a:lnTo>
                <a:lnTo>
                  <a:pt x="1167028" y="2462784"/>
                </a:lnTo>
                <a:lnTo>
                  <a:pt x="1122959" y="2447848"/>
                </a:lnTo>
                <a:lnTo>
                  <a:pt x="1076375" y="2438527"/>
                </a:lnTo>
                <a:lnTo>
                  <a:pt x="1027836" y="2435314"/>
                </a:lnTo>
                <a:lnTo>
                  <a:pt x="982230" y="2437574"/>
                </a:lnTo>
                <a:lnTo>
                  <a:pt x="937196" y="2444673"/>
                </a:lnTo>
                <a:lnTo>
                  <a:pt x="890600" y="2457119"/>
                </a:lnTo>
                <a:lnTo>
                  <a:pt x="840384" y="2475407"/>
                </a:lnTo>
                <a:lnTo>
                  <a:pt x="784415" y="2500033"/>
                </a:lnTo>
                <a:lnTo>
                  <a:pt x="720636" y="2531491"/>
                </a:lnTo>
                <a:lnTo>
                  <a:pt x="720661" y="2531249"/>
                </a:lnTo>
                <a:lnTo>
                  <a:pt x="745109" y="2487638"/>
                </a:lnTo>
                <a:lnTo>
                  <a:pt x="765378" y="2453005"/>
                </a:lnTo>
                <a:lnTo>
                  <a:pt x="771385" y="2446921"/>
                </a:lnTo>
                <a:lnTo>
                  <a:pt x="774153" y="2444064"/>
                </a:lnTo>
                <a:lnTo>
                  <a:pt x="777786" y="2439568"/>
                </a:lnTo>
                <a:lnTo>
                  <a:pt x="784987" y="2431046"/>
                </a:lnTo>
                <a:lnTo>
                  <a:pt x="789673" y="2425420"/>
                </a:lnTo>
                <a:lnTo>
                  <a:pt x="792734" y="2421559"/>
                </a:lnTo>
                <a:lnTo>
                  <a:pt x="795070" y="2418346"/>
                </a:lnTo>
                <a:lnTo>
                  <a:pt x="804621" y="2405773"/>
                </a:lnTo>
                <a:lnTo>
                  <a:pt x="813003" y="2391410"/>
                </a:lnTo>
                <a:lnTo>
                  <a:pt x="818946" y="2374760"/>
                </a:lnTo>
                <a:lnTo>
                  <a:pt x="821220" y="2355354"/>
                </a:lnTo>
                <a:lnTo>
                  <a:pt x="817981" y="2332380"/>
                </a:lnTo>
                <a:lnTo>
                  <a:pt x="808647" y="2310358"/>
                </a:lnTo>
                <a:lnTo>
                  <a:pt x="793800" y="2290026"/>
                </a:lnTo>
                <a:lnTo>
                  <a:pt x="774014" y="2272106"/>
                </a:lnTo>
                <a:lnTo>
                  <a:pt x="770407" y="2232279"/>
                </a:lnTo>
                <a:lnTo>
                  <a:pt x="760844" y="2193264"/>
                </a:lnTo>
                <a:lnTo>
                  <a:pt x="743546" y="2149195"/>
                </a:lnTo>
                <a:lnTo>
                  <a:pt x="716775" y="2094191"/>
                </a:lnTo>
                <a:lnTo>
                  <a:pt x="708571" y="2080196"/>
                </a:lnTo>
                <a:lnTo>
                  <a:pt x="747318" y="2090102"/>
                </a:lnTo>
                <a:lnTo>
                  <a:pt x="801090" y="2094471"/>
                </a:lnTo>
                <a:lnTo>
                  <a:pt x="850277" y="2091588"/>
                </a:lnTo>
                <a:lnTo>
                  <a:pt x="899375" y="2083092"/>
                </a:lnTo>
                <a:lnTo>
                  <a:pt x="947839" y="2069172"/>
                </a:lnTo>
                <a:lnTo>
                  <a:pt x="995159" y="2050059"/>
                </a:lnTo>
                <a:lnTo>
                  <a:pt x="1040803" y="2025954"/>
                </a:lnTo>
                <a:lnTo>
                  <a:pt x="1084237" y="1997075"/>
                </a:lnTo>
                <a:lnTo>
                  <a:pt x="1124940" y="1963635"/>
                </a:lnTo>
                <a:lnTo>
                  <a:pt x="1164082" y="1925332"/>
                </a:lnTo>
                <a:lnTo>
                  <a:pt x="1200607" y="1884870"/>
                </a:lnTo>
                <a:lnTo>
                  <a:pt x="1233500" y="1843582"/>
                </a:lnTo>
                <a:lnTo>
                  <a:pt x="1261757" y="1802828"/>
                </a:lnTo>
                <a:lnTo>
                  <a:pt x="1284401" y="1763953"/>
                </a:lnTo>
                <a:lnTo>
                  <a:pt x="1300403" y="1728292"/>
                </a:lnTo>
                <a:lnTo>
                  <a:pt x="1212634" y="1673923"/>
                </a:lnTo>
                <a:lnTo>
                  <a:pt x="1198778" y="1688147"/>
                </a:lnTo>
                <a:lnTo>
                  <a:pt x="1185506" y="1700733"/>
                </a:lnTo>
                <a:lnTo>
                  <a:pt x="1154963" y="1726171"/>
                </a:lnTo>
                <a:lnTo>
                  <a:pt x="1109002" y="1759077"/>
                </a:lnTo>
                <a:lnTo>
                  <a:pt x="1061834" y="1788439"/>
                </a:lnTo>
                <a:lnTo>
                  <a:pt x="1014069" y="1814017"/>
                </a:lnTo>
                <a:lnTo>
                  <a:pt x="966381" y="1835518"/>
                </a:lnTo>
                <a:lnTo>
                  <a:pt x="919378" y="1852714"/>
                </a:lnTo>
                <a:lnTo>
                  <a:pt x="873734" y="1865312"/>
                </a:lnTo>
                <a:lnTo>
                  <a:pt x="830059" y="1873059"/>
                </a:lnTo>
                <a:lnTo>
                  <a:pt x="789025" y="1875701"/>
                </a:lnTo>
                <a:lnTo>
                  <a:pt x="771042" y="1874253"/>
                </a:lnTo>
                <a:lnTo>
                  <a:pt x="739889" y="1846707"/>
                </a:lnTo>
                <a:lnTo>
                  <a:pt x="737997" y="1822272"/>
                </a:lnTo>
                <a:lnTo>
                  <a:pt x="739013" y="1792643"/>
                </a:lnTo>
                <a:lnTo>
                  <a:pt x="742086" y="1756676"/>
                </a:lnTo>
                <a:lnTo>
                  <a:pt x="747166" y="1714512"/>
                </a:lnTo>
                <a:lnTo>
                  <a:pt x="757669" y="1642046"/>
                </a:lnTo>
                <a:lnTo>
                  <a:pt x="760133" y="1619796"/>
                </a:lnTo>
                <a:lnTo>
                  <a:pt x="761619" y="1599768"/>
                </a:lnTo>
                <a:lnTo>
                  <a:pt x="762127" y="1582267"/>
                </a:lnTo>
                <a:lnTo>
                  <a:pt x="757796" y="1531810"/>
                </a:lnTo>
                <a:lnTo>
                  <a:pt x="745426" y="1482483"/>
                </a:lnTo>
                <a:lnTo>
                  <a:pt x="725970" y="1436979"/>
                </a:lnTo>
                <a:lnTo>
                  <a:pt x="700366" y="1397939"/>
                </a:lnTo>
                <a:lnTo>
                  <a:pt x="672566" y="1361821"/>
                </a:lnTo>
                <a:lnTo>
                  <a:pt x="677037" y="1359230"/>
                </a:lnTo>
                <a:lnTo>
                  <a:pt x="682421" y="1356487"/>
                </a:lnTo>
                <a:lnTo>
                  <a:pt x="688746" y="1353642"/>
                </a:lnTo>
                <a:lnTo>
                  <a:pt x="733869" y="1335722"/>
                </a:lnTo>
                <a:lnTo>
                  <a:pt x="753554" y="1327010"/>
                </a:lnTo>
                <a:lnTo>
                  <a:pt x="795502" y="1290066"/>
                </a:lnTo>
                <a:lnTo>
                  <a:pt x="811860" y="1248625"/>
                </a:lnTo>
                <a:lnTo>
                  <a:pt x="813981" y="1225270"/>
                </a:lnTo>
                <a:lnTo>
                  <a:pt x="810780" y="1196390"/>
                </a:lnTo>
                <a:lnTo>
                  <a:pt x="776300" y="1126667"/>
                </a:lnTo>
                <a:lnTo>
                  <a:pt x="739076" y="1087958"/>
                </a:lnTo>
                <a:lnTo>
                  <a:pt x="684555" y="1048080"/>
                </a:lnTo>
                <a:lnTo>
                  <a:pt x="659942" y="1033945"/>
                </a:lnTo>
                <a:lnTo>
                  <a:pt x="675652" y="1036751"/>
                </a:lnTo>
                <a:lnTo>
                  <a:pt x="715086" y="1027849"/>
                </a:lnTo>
                <a:lnTo>
                  <a:pt x="755205" y="1003896"/>
                </a:lnTo>
                <a:lnTo>
                  <a:pt x="794169" y="969010"/>
                </a:lnTo>
                <a:lnTo>
                  <a:pt x="830122" y="927315"/>
                </a:lnTo>
                <a:lnTo>
                  <a:pt x="861225" y="882929"/>
                </a:lnTo>
                <a:lnTo>
                  <a:pt x="872693" y="862736"/>
                </a:lnTo>
                <a:lnTo>
                  <a:pt x="885621" y="839978"/>
                </a:lnTo>
                <a:lnTo>
                  <a:pt x="904087" y="797839"/>
                </a:lnTo>
                <a:lnTo>
                  <a:pt x="916203" y="763460"/>
                </a:lnTo>
                <a:lnTo>
                  <a:pt x="921486" y="748499"/>
                </a:lnTo>
                <a:lnTo>
                  <a:pt x="937031" y="695071"/>
                </a:lnTo>
                <a:lnTo>
                  <a:pt x="949972" y="640600"/>
                </a:lnTo>
                <a:lnTo>
                  <a:pt x="999871" y="648893"/>
                </a:lnTo>
                <a:lnTo>
                  <a:pt x="1007884" y="649998"/>
                </a:lnTo>
                <a:lnTo>
                  <a:pt x="1014742" y="650570"/>
                </a:lnTo>
                <a:lnTo>
                  <a:pt x="1020533" y="650786"/>
                </a:lnTo>
                <a:lnTo>
                  <a:pt x="1025398" y="650811"/>
                </a:lnTo>
                <a:lnTo>
                  <a:pt x="1033335" y="650735"/>
                </a:lnTo>
                <a:lnTo>
                  <a:pt x="1041628" y="650265"/>
                </a:lnTo>
                <a:lnTo>
                  <a:pt x="1077061" y="646874"/>
                </a:lnTo>
                <a:lnTo>
                  <a:pt x="1084999" y="645985"/>
                </a:lnTo>
                <a:lnTo>
                  <a:pt x="1095336" y="645985"/>
                </a:lnTo>
                <a:lnTo>
                  <a:pt x="1145514" y="650354"/>
                </a:lnTo>
                <a:lnTo>
                  <a:pt x="1191412" y="660069"/>
                </a:lnTo>
                <a:lnTo>
                  <a:pt x="1230363" y="684542"/>
                </a:lnTo>
                <a:lnTo>
                  <a:pt x="1248067" y="694804"/>
                </a:lnTo>
                <a:lnTo>
                  <a:pt x="1266558" y="701484"/>
                </a:lnTo>
                <a:lnTo>
                  <a:pt x="1287119" y="703872"/>
                </a:lnTo>
                <a:lnTo>
                  <a:pt x="1297546" y="703122"/>
                </a:lnTo>
                <a:lnTo>
                  <a:pt x="1363091" y="667181"/>
                </a:lnTo>
                <a:lnTo>
                  <a:pt x="1374178" y="645985"/>
                </a:lnTo>
                <a:lnTo>
                  <a:pt x="1376997" y="640600"/>
                </a:lnTo>
                <a:lnTo>
                  <a:pt x="1380667" y="633603"/>
                </a:lnTo>
                <a:lnTo>
                  <a:pt x="1387132" y="601129"/>
                </a:lnTo>
                <a:lnTo>
                  <a:pt x="1388059" y="577608"/>
                </a:lnTo>
                <a:close/>
              </a:path>
              <a:path w="1755140" h="4686935">
                <a:moveTo>
                  <a:pt x="1754708" y="4617517"/>
                </a:moveTo>
                <a:lnTo>
                  <a:pt x="1739684" y="4594974"/>
                </a:lnTo>
                <a:lnTo>
                  <a:pt x="1742503" y="4587240"/>
                </a:lnTo>
                <a:lnTo>
                  <a:pt x="1744141" y="4580153"/>
                </a:lnTo>
                <a:lnTo>
                  <a:pt x="1744891" y="4574121"/>
                </a:lnTo>
                <a:lnTo>
                  <a:pt x="1745081" y="4569549"/>
                </a:lnTo>
                <a:lnTo>
                  <a:pt x="1741474" y="4548441"/>
                </a:lnTo>
                <a:lnTo>
                  <a:pt x="1732762" y="4532096"/>
                </a:lnTo>
                <a:lnTo>
                  <a:pt x="1722069" y="4520069"/>
                </a:lnTo>
                <a:lnTo>
                  <a:pt x="1711096" y="4510786"/>
                </a:lnTo>
                <a:lnTo>
                  <a:pt x="1694167" y="4491571"/>
                </a:lnTo>
                <a:lnTo>
                  <a:pt x="1642821" y="4441926"/>
                </a:lnTo>
                <a:lnTo>
                  <a:pt x="1580197" y="4403191"/>
                </a:lnTo>
                <a:lnTo>
                  <a:pt x="1535341" y="4380458"/>
                </a:lnTo>
                <a:lnTo>
                  <a:pt x="1483652" y="4356468"/>
                </a:lnTo>
                <a:lnTo>
                  <a:pt x="1470990" y="4351604"/>
                </a:lnTo>
                <a:lnTo>
                  <a:pt x="1403108" y="4322686"/>
                </a:lnTo>
                <a:lnTo>
                  <a:pt x="1348790" y="4298480"/>
                </a:lnTo>
                <a:lnTo>
                  <a:pt x="1305204" y="4277258"/>
                </a:lnTo>
                <a:lnTo>
                  <a:pt x="1269555" y="4257332"/>
                </a:lnTo>
                <a:lnTo>
                  <a:pt x="1210894" y="4214533"/>
                </a:lnTo>
                <a:lnTo>
                  <a:pt x="1182255" y="4188269"/>
                </a:lnTo>
                <a:lnTo>
                  <a:pt x="1150366" y="4156481"/>
                </a:lnTo>
                <a:lnTo>
                  <a:pt x="1114806" y="4117556"/>
                </a:lnTo>
                <a:lnTo>
                  <a:pt x="1082713" y="4075950"/>
                </a:lnTo>
                <a:lnTo>
                  <a:pt x="1055674" y="4034104"/>
                </a:lnTo>
                <a:lnTo>
                  <a:pt x="1035291" y="3994480"/>
                </a:lnTo>
                <a:lnTo>
                  <a:pt x="1015936" y="3929786"/>
                </a:lnTo>
                <a:lnTo>
                  <a:pt x="1034516" y="3922941"/>
                </a:lnTo>
                <a:lnTo>
                  <a:pt x="1107732" y="3901186"/>
                </a:lnTo>
                <a:lnTo>
                  <a:pt x="1156843" y="3886225"/>
                </a:lnTo>
                <a:lnTo>
                  <a:pt x="1193266" y="3874338"/>
                </a:lnTo>
                <a:lnTo>
                  <a:pt x="1273822" y="3844874"/>
                </a:lnTo>
                <a:lnTo>
                  <a:pt x="1322425" y="3823970"/>
                </a:lnTo>
                <a:lnTo>
                  <a:pt x="1357452" y="3799967"/>
                </a:lnTo>
                <a:lnTo>
                  <a:pt x="1398485" y="3760559"/>
                </a:lnTo>
                <a:lnTo>
                  <a:pt x="1407782" y="3729939"/>
                </a:lnTo>
                <a:lnTo>
                  <a:pt x="1407782" y="3724148"/>
                </a:lnTo>
                <a:lnTo>
                  <a:pt x="1405978" y="3716007"/>
                </a:lnTo>
                <a:lnTo>
                  <a:pt x="1407121" y="3711371"/>
                </a:lnTo>
                <a:lnTo>
                  <a:pt x="1407782" y="3706253"/>
                </a:lnTo>
                <a:lnTo>
                  <a:pt x="1407782" y="3700615"/>
                </a:lnTo>
                <a:lnTo>
                  <a:pt x="1394523" y="3656965"/>
                </a:lnTo>
                <a:lnTo>
                  <a:pt x="1360690" y="3620274"/>
                </a:lnTo>
                <a:lnTo>
                  <a:pt x="1315224" y="3595001"/>
                </a:lnTo>
                <a:lnTo>
                  <a:pt x="1267079" y="3585591"/>
                </a:lnTo>
                <a:lnTo>
                  <a:pt x="1139812" y="3589197"/>
                </a:lnTo>
                <a:lnTo>
                  <a:pt x="1135519" y="3588283"/>
                </a:lnTo>
                <a:lnTo>
                  <a:pt x="1131493" y="3587013"/>
                </a:lnTo>
                <a:lnTo>
                  <a:pt x="1119035" y="3582390"/>
                </a:lnTo>
                <a:lnTo>
                  <a:pt x="1107211" y="3579076"/>
                </a:lnTo>
                <a:lnTo>
                  <a:pt x="1096048" y="3577094"/>
                </a:lnTo>
                <a:lnTo>
                  <a:pt x="1085596" y="3576421"/>
                </a:lnTo>
                <a:lnTo>
                  <a:pt x="1071740" y="3577691"/>
                </a:lnTo>
                <a:lnTo>
                  <a:pt x="1058875" y="3581311"/>
                </a:lnTo>
                <a:lnTo>
                  <a:pt x="1047267" y="3587089"/>
                </a:lnTo>
                <a:lnTo>
                  <a:pt x="1037145" y="3594760"/>
                </a:lnTo>
                <a:lnTo>
                  <a:pt x="1007770" y="3594760"/>
                </a:lnTo>
                <a:lnTo>
                  <a:pt x="1000391" y="3572560"/>
                </a:lnTo>
                <a:lnTo>
                  <a:pt x="990130" y="3550412"/>
                </a:lnTo>
                <a:lnTo>
                  <a:pt x="976693" y="3527628"/>
                </a:lnTo>
                <a:lnTo>
                  <a:pt x="959840" y="3503523"/>
                </a:lnTo>
                <a:lnTo>
                  <a:pt x="966406" y="3500120"/>
                </a:lnTo>
                <a:lnTo>
                  <a:pt x="1000163" y="3481514"/>
                </a:lnTo>
                <a:lnTo>
                  <a:pt x="1038733" y="3462909"/>
                </a:lnTo>
                <a:lnTo>
                  <a:pt x="1079004" y="3444684"/>
                </a:lnTo>
                <a:lnTo>
                  <a:pt x="1125207" y="3425063"/>
                </a:lnTo>
                <a:lnTo>
                  <a:pt x="1188072" y="3403485"/>
                </a:lnTo>
                <a:lnTo>
                  <a:pt x="1229880" y="3392563"/>
                </a:lnTo>
                <a:lnTo>
                  <a:pt x="1294765" y="3374567"/>
                </a:lnTo>
                <a:lnTo>
                  <a:pt x="1346631" y="3357676"/>
                </a:lnTo>
                <a:lnTo>
                  <a:pt x="1386992" y="3339134"/>
                </a:lnTo>
                <a:lnTo>
                  <a:pt x="1433169" y="3287509"/>
                </a:lnTo>
                <a:lnTo>
                  <a:pt x="1438948" y="3249638"/>
                </a:lnTo>
                <a:lnTo>
                  <a:pt x="1433550" y="3213074"/>
                </a:lnTo>
                <a:lnTo>
                  <a:pt x="1394129" y="3155429"/>
                </a:lnTo>
                <a:lnTo>
                  <a:pt x="1328712" y="3125927"/>
                </a:lnTo>
                <a:lnTo>
                  <a:pt x="1266329" y="3111881"/>
                </a:lnTo>
                <a:lnTo>
                  <a:pt x="1234160" y="3109074"/>
                </a:lnTo>
                <a:lnTo>
                  <a:pt x="1182204" y="3103956"/>
                </a:lnTo>
                <a:lnTo>
                  <a:pt x="1133525" y="3098508"/>
                </a:lnTo>
                <a:lnTo>
                  <a:pt x="1051826" y="3086798"/>
                </a:lnTo>
                <a:lnTo>
                  <a:pt x="1038479" y="3085338"/>
                </a:lnTo>
                <a:lnTo>
                  <a:pt x="992860" y="3092145"/>
                </a:lnTo>
                <a:lnTo>
                  <a:pt x="945857" y="3132899"/>
                </a:lnTo>
                <a:lnTo>
                  <a:pt x="933348" y="3156369"/>
                </a:lnTo>
                <a:lnTo>
                  <a:pt x="916584" y="3164611"/>
                </a:lnTo>
                <a:lnTo>
                  <a:pt x="853706" y="3188144"/>
                </a:lnTo>
                <a:lnTo>
                  <a:pt x="793838" y="3208566"/>
                </a:lnTo>
                <a:lnTo>
                  <a:pt x="704621" y="3238614"/>
                </a:lnTo>
                <a:lnTo>
                  <a:pt x="612749" y="3254806"/>
                </a:lnTo>
                <a:lnTo>
                  <a:pt x="546557" y="3260661"/>
                </a:lnTo>
                <a:lnTo>
                  <a:pt x="480644" y="3262947"/>
                </a:lnTo>
                <a:lnTo>
                  <a:pt x="438111" y="3261677"/>
                </a:lnTo>
                <a:lnTo>
                  <a:pt x="395579" y="3257588"/>
                </a:lnTo>
                <a:lnTo>
                  <a:pt x="350596" y="3250298"/>
                </a:lnTo>
                <a:lnTo>
                  <a:pt x="300736" y="3239401"/>
                </a:lnTo>
                <a:lnTo>
                  <a:pt x="243522" y="3224504"/>
                </a:lnTo>
                <a:lnTo>
                  <a:pt x="153022" y="3199536"/>
                </a:lnTo>
                <a:lnTo>
                  <a:pt x="178841" y="3289808"/>
                </a:lnTo>
                <a:lnTo>
                  <a:pt x="196278" y="3324110"/>
                </a:lnTo>
                <a:lnTo>
                  <a:pt x="224193" y="3362756"/>
                </a:lnTo>
                <a:lnTo>
                  <a:pt x="250278" y="3394519"/>
                </a:lnTo>
                <a:lnTo>
                  <a:pt x="298932" y="3443236"/>
                </a:lnTo>
                <a:lnTo>
                  <a:pt x="339648" y="3473500"/>
                </a:lnTo>
                <a:lnTo>
                  <a:pt x="383476" y="3498545"/>
                </a:lnTo>
                <a:lnTo>
                  <a:pt x="429437" y="3517925"/>
                </a:lnTo>
                <a:lnTo>
                  <a:pt x="476618" y="3531222"/>
                </a:lnTo>
                <a:lnTo>
                  <a:pt x="524078" y="3538004"/>
                </a:lnTo>
                <a:lnTo>
                  <a:pt x="497497" y="3552444"/>
                </a:lnTo>
                <a:lnTo>
                  <a:pt x="469607" y="3567023"/>
                </a:lnTo>
                <a:lnTo>
                  <a:pt x="440550" y="3581628"/>
                </a:lnTo>
                <a:lnTo>
                  <a:pt x="410489" y="3596132"/>
                </a:lnTo>
                <a:lnTo>
                  <a:pt x="380288" y="3610394"/>
                </a:lnTo>
                <a:lnTo>
                  <a:pt x="380288" y="3724656"/>
                </a:lnTo>
                <a:lnTo>
                  <a:pt x="447471" y="3705453"/>
                </a:lnTo>
                <a:lnTo>
                  <a:pt x="492975" y="3691102"/>
                </a:lnTo>
                <a:lnTo>
                  <a:pt x="546100" y="3672408"/>
                </a:lnTo>
                <a:lnTo>
                  <a:pt x="600671" y="3651923"/>
                </a:lnTo>
                <a:lnTo>
                  <a:pt x="650544" y="3632212"/>
                </a:lnTo>
                <a:lnTo>
                  <a:pt x="689483" y="3617201"/>
                </a:lnTo>
                <a:lnTo>
                  <a:pt x="697293" y="3632377"/>
                </a:lnTo>
                <a:lnTo>
                  <a:pt x="701929" y="3646081"/>
                </a:lnTo>
                <a:lnTo>
                  <a:pt x="704164" y="3659784"/>
                </a:lnTo>
                <a:lnTo>
                  <a:pt x="704748" y="3674948"/>
                </a:lnTo>
                <a:lnTo>
                  <a:pt x="704748" y="3692614"/>
                </a:lnTo>
                <a:lnTo>
                  <a:pt x="703287" y="3701453"/>
                </a:lnTo>
                <a:lnTo>
                  <a:pt x="700887" y="3727208"/>
                </a:lnTo>
                <a:lnTo>
                  <a:pt x="636130" y="3747808"/>
                </a:lnTo>
                <a:lnTo>
                  <a:pt x="580605" y="3763988"/>
                </a:lnTo>
                <a:lnTo>
                  <a:pt x="531876" y="3777450"/>
                </a:lnTo>
                <a:lnTo>
                  <a:pt x="481279" y="3787737"/>
                </a:lnTo>
                <a:lnTo>
                  <a:pt x="421132" y="3794798"/>
                </a:lnTo>
                <a:lnTo>
                  <a:pt x="403656" y="3796411"/>
                </a:lnTo>
                <a:lnTo>
                  <a:pt x="395160" y="3795712"/>
                </a:lnTo>
                <a:lnTo>
                  <a:pt x="385533" y="3793845"/>
                </a:lnTo>
                <a:lnTo>
                  <a:pt x="375742" y="3791204"/>
                </a:lnTo>
                <a:lnTo>
                  <a:pt x="366737" y="3788143"/>
                </a:lnTo>
                <a:lnTo>
                  <a:pt x="366522" y="3708400"/>
                </a:lnTo>
                <a:lnTo>
                  <a:pt x="308597" y="3714178"/>
                </a:lnTo>
                <a:lnTo>
                  <a:pt x="274015" y="3726789"/>
                </a:lnTo>
                <a:lnTo>
                  <a:pt x="246151" y="3753231"/>
                </a:lnTo>
                <a:lnTo>
                  <a:pt x="227558" y="3787444"/>
                </a:lnTo>
                <a:lnTo>
                  <a:pt x="220802" y="3823436"/>
                </a:lnTo>
                <a:lnTo>
                  <a:pt x="222237" y="3839375"/>
                </a:lnTo>
                <a:lnTo>
                  <a:pt x="237553" y="3891089"/>
                </a:lnTo>
                <a:lnTo>
                  <a:pt x="256806" y="3924211"/>
                </a:lnTo>
                <a:lnTo>
                  <a:pt x="286461" y="3952951"/>
                </a:lnTo>
                <a:lnTo>
                  <a:pt x="328676" y="3988206"/>
                </a:lnTo>
                <a:lnTo>
                  <a:pt x="368642" y="4014190"/>
                </a:lnTo>
                <a:lnTo>
                  <a:pt x="408203" y="4031742"/>
                </a:lnTo>
                <a:lnTo>
                  <a:pt x="449199" y="4041660"/>
                </a:lnTo>
                <a:lnTo>
                  <a:pt x="493471" y="4044785"/>
                </a:lnTo>
                <a:lnTo>
                  <a:pt x="517385" y="4044264"/>
                </a:lnTo>
                <a:lnTo>
                  <a:pt x="539483" y="4041965"/>
                </a:lnTo>
                <a:lnTo>
                  <a:pt x="565721" y="4036885"/>
                </a:lnTo>
                <a:lnTo>
                  <a:pt x="602068" y="4027932"/>
                </a:lnTo>
                <a:lnTo>
                  <a:pt x="585622" y="4054195"/>
                </a:lnTo>
                <a:lnTo>
                  <a:pt x="542099" y="4119918"/>
                </a:lnTo>
                <a:lnTo>
                  <a:pt x="514388" y="4159961"/>
                </a:lnTo>
                <a:lnTo>
                  <a:pt x="485851" y="4197934"/>
                </a:lnTo>
                <a:lnTo>
                  <a:pt x="451764" y="4238396"/>
                </a:lnTo>
                <a:lnTo>
                  <a:pt x="413766" y="4279747"/>
                </a:lnTo>
                <a:lnTo>
                  <a:pt x="373532" y="4320362"/>
                </a:lnTo>
                <a:lnTo>
                  <a:pt x="332727" y="4358614"/>
                </a:lnTo>
                <a:lnTo>
                  <a:pt x="293014" y="4392917"/>
                </a:lnTo>
                <a:lnTo>
                  <a:pt x="256057" y="4421632"/>
                </a:lnTo>
                <a:lnTo>
                  <a:pt x="223520" y="4443133"/>
                </a:lnTo>
                <a:lnTo>
                  <a:pt x="166306" y="4469409"/>
                </a:lnTo>
                <a:lnTo>
                  <a:pt x="118198" y="4485005"/>
                </a:lnTo>
                <a:lnTo>
                  <a:pt x="98526" y="4479290"/>
                </a:lnTo>
                <a:lnTo>
                  <a:pt x="86690" y="4476191"/>
                </a:lnTo>
                <a:lnTo>
                  <a:pt x="41059" y="4482020"/>
                </a:lnTo>
                <a:lnTo>
                  <a:pt x="0" y="4502404"/>
                </a:lnTo>
                <a:lnTo>
                  <a:pt x="14503" y="4545889"/>
                </a:lnTo>
                <a:lnTo>
                  <a:pt x="39344" y="4583900"/>
                </a:lnTo>
                <a:lnTo>
                  <a:pt x="70408" y="4610532"/>
                </a:lnTo>
                <a:lnTo>
                  <a:pt x="110731" y="4630026"/>
                </a:lnTo>
                <a:lnTo>
                  <a:pt x="159232" y="4642002"/>
                </a:lnTo>
                <a:lnTo>
                  <a:pt x="214833" y="4646079"/>
                </a:lnTo>
                <a:lnTo>
                  <a:pt x="259410" y="4642650"/>
                </a:lnTo>
                <a:lnTo>
                  <a:pt x="307962" y="4632795"/>
                </a:lnTo>
                <a:lnTo>
                  <a:pt x="358787" y="4617212"/>
                </a:lnTo>
                <a:lnTo>
                  <a:pt x="410184" y="4596587"/>
                </a:lnTo>
                <a:lnTo>
                  <a:pt x="460451" y="4571593"/>
                </a:lnTo>
                <a:lnTo>
                  <a:pt x="507885" y="4542929"/>
                </a:lnTo>
                <a:lnTo>
                  <a:pt x="550786" y="4511256"/>
                </a:lnTo>
                <a:lnTo>
                  <a:pt x="617435" y="4450931"/>
                </a:lnTo>
                <a:lnTo>
                  <a:pt x="658228" y="4412907"/>
                </a:lnTo>
                <a:lnTo>
                  <a:pt x="697509" y="4374439"/>
                </a:lnTo>
                <a:lnTo>
                  <a:pt x="731748" y="4335107"/>
                </a:lnTo>
                <a:lnTo>
                  <a:pt x="762292" y="4297718"/>
                </a:lnTo>
                <a:lnTo>
                  <a:pt x="794385" y="4254741"/>
                </a:lnTo>
                <a:lnTo>
                  <a:pt x="835685" y="4196105"/>
                </a:lnTo>
                <a:lnTo>
                  <a:pt x="867181" y="4250093"/>
                </a:lnTo>
                <a:lnTo>
                  <a:pt x="885952" y="4281398"/>
                </a:lnTo>
                <a:lnTo>
                  <a:pt x="902601" y="4307713"/>
                </a:lnTo>
                <a:lnTo>
                  <a:pt x="932688" y="4353598"/>
                </a:lnTo>
                <a:lnTo>
                  <a:pt x="938999" y="4364139"/>
                </a:lnTo>
                <a:lnTo>
                  <a:pt x="973074" y="4418698"/>
                </a:lnTo>
                <a:lnTo>
                  <a:pt x="986523" y="4441418"/>
                </a:lnTo>
                <a:lnTo>
                  <a:pt x="1036497" y="4524108"/>
                </a:lnTo>
                <a:lnTo>
                  <a:pt x="1065644" y="4568190"/>
                </a:lnTo>
                <a:lnTo>
                  <a:pt x="1106678" y="4600499"/>
                </a:lnTo>
                <a:lnTo>
                  <a:pt x="1156296" y="4623384"/>
                </a:lnTo>
                <a:lnTo>
                  <a:pt x="1214589" y="4645279"/>
                </a:lnTo>
                <a:lnTo>
                  <a:pt x="1276273" y="4657280"/>
                </a:lnTo>
                <a:lnTo>
                  <a:pt x="1318717" y="4663046"/>
                </a:lnTo>
                <a:lnTo>
                  <a:pt x="1362849" y="4666920"/>
                </a:lnTo>
                <a:lnTo>
                  <a:pt x="1414894" y="4669841"/>
                </a:lnTo>
                <a:lnTo>
                  <a:pt x="1429219" y="4669891"/>
                </a:lnTo>
                <a:lnTo>
                  <a:pt x="1520469" y="4673422"/>
                </a:lnTo>
                <a:lnTo>
                  <a:pt x="1539519" y="4673524"/>
                </a:lnTo>
                <a:lnTo>
                  <a:pt x="1547914" y="4673155"/>
                </a:lnTo>
                <a:lnTo>
                  <a:pt x="1557464" y="4672152"/>
                </a:lnTo>
                <a:lnTo>
                  <a:pt x="1567573" y="4670183"/>
                </a:lnTo>
                <a:lnTo>
                  <a:pt x="1587677" y="4673892"/>
                </a:lnTo>
                <a:lnTo>
                  <a:pt x="1596859" y="4674984"/>
                </a:lnTo>
                <a:lnTo>
                  <a:pt x="1606207" y="4675403"/>
                </a:lnTo>
                <a:lnTo>
                  <a:pt x="1619491" y="4675403"/>
                </a:lnTo>
                <a:lnTo>
                  <a:pt x="1630959" y="4671390"/>
                </a:lnTo>
                <a:lnTo>
                  <a:pt x="1637626" y="4669917"/>
                </a:lnTo>
                <a:lnTo>
                  <a:pt x="1639239" y="4670158"/>
                </a:lnTo>
                <a:lnTo>
                  <a:pt x="1704733" y="4686566"/>
                </a:lnTo>
                <a:lnTo>
                  <a:pt x="1704733" y="4642459"/>
                </a:lnTo>
                <a:lnTo>
                  <a:pt x="1754708" y="4617517"/>
                </a:lnTo>
                <a:close/>
              </a:path>
            </a:pathLst>
          </a:custGeom>
          <a:solidFill>
            <a:srgbClr val="68309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3" name="bg object 9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626820" y="936752"/>
            <a:ext cx="3554115" cy="57551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76760" y="826634"/>
            <a:ext cx="368300" cy="4622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890"/>
              </a:lnSpc>
              <a:spcBef>
                <a:spcPts val="95"/>
              </a:spcBef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行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列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が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で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き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る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名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店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の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味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を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再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535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現</a:t>
            </a:r>
            <a:endParaRPr sz="2700">
              <a:latin typeface="A-OTF Musashino Std"/>
              <a:cs typeface="A-OTF Musashino Std"/>
            </a:endParaRPr>
          </a:p>
          <a:p>
            <a:pPr marL="12700">
              <a:lnSpc>
                <a:spcPts val="2890"/>
              </a:lnSpc>
            </a:pPr>
            <a:r>
              <a:rPr dirty="0" sz="2700" spc="-5">
                <a:solidFill>
                  <a:srgbClr val="FFF56D"/>
                </a:solidFill>
                <a:latin typeface="A-OTF Musashino Std"/>
                <a:cs typeface="A-OTF Musashino Std"/>
              </a:rPr>
              <a:t>！</a:t>
            </a:r>
            <a:endParaRPr sz="2700">
              <a:latin typeface="A-OTF Musashino Std"/>
              <a:cs typeface="A-OTF Musashino Std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290243"/>
            <a:ext cx="10692130" cy="14829790"/>
            <a:chOff x="0" y="290243"/>
            <a:chExt cx="10692130" cy="148297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6292" y="901341"/>
              <a:ext cx="305269" cy="34912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8037" y="903708"/>
              <a:ext cx="297395" cy="393893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633" y="919765"/>
              <a:ext cx="278892" cy="605698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761" y="916003"/>
              <a:ext cx="260388" cy="381431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552156" y="815593"/>
              <a:ext cx="2459990" cy="5182235"/>
            </a:xfrm>
            <a:custGeom>
              <a:avLst/>
              <a:gdLst/>
              <a:ahLst/>
              <a:cxnLst/>
              <a:rect l="l" t="t" r="r" b="b"/>
              <a:pathLst>
                <a:path w="2459990" h="5182235">
                  <a:moveTo>
                    <a:pt x="376770" y="2069807"/>
                  </a:moveTo>
                  <a:lnTo>
                    <a:pt x="358724" y="2095411"/>
                  </a:lnTo>
                  <a:lnTo>
                    <a:pt x="330212" y="2137892"/>
                  </a:lnTo>
                  <a:lnTo>
                    <a:pt x="302336" y="2180590"/>
                  </a:lnTo>
                  <a:lnTo>
                    <a:pt x="286169" y="2206815"/>
                  </a:lnTo>
                  <a:lnTo>
                    <a:pt x="278942" y="2177084"/>
                  </a:lnTo>
                  <a:lnTo>
                    <a:pt x="262851" y="2133777"/>
                  </a:lnTo>
                  <a:lnTo>
                    <a:pt x="237375" y="2092604"/>
                  </a:lnTo>
                  <a:lnTo>
                    <a:pt x="207479" y="2062264"/>
                  </a:lnTo>
                  <a:lnTo>
                    <a:pt x="186728" y="2047709"/>
                  </a:lnTo>
                  <a:lnTo>
                    <a:pt x="190093" y="2066404"/>
                  </a:lnTo>
                  <a:lnTo>
                    <a:pt x="192112" y="2081276"/>
                  </a:lnTo>
                  <a:lnTo>
                    <a:pt x="193052" y="2094522"/>
                  </a:lnTo>
                  <a:lnTo>
                    <a:pt x="193103" y="2095411"/>
                  </a:lnTo>
                  <a:lnTo>
                    <a:pt x="193357" y="2110689"/>
                  </a:lnTo>
                  <a:lnTo>
                    <a:pt x="192913" y="2132761"/>
                  </a:lnTo>
                  <a:lnTo>
                    <a:pt x="192862" y="2133777"/>
                  </a:lnTo>
                  <a:lnTo>
                    <a:pt x="191414" y="2155152"/>
                  </a:lnTo>
                  <a:lnTo>
                    <a:pt x="188696" y="2178431"/>
                  </a:lnTo>
                  <a:lnTo>
                    <a:pt x="184518" y="2204605"/>
                  </a:lnTo>
                  <a:lnTo>
                    <a:pt x="175437" y="2262835"/>
                  </a:lnTo>
                  <a:lnTo>
                    <a:pt x="169887" y="2301697"/>
                  </a:lnTo>
                  <a:lnTo>
                    <a:pt x="165569" y="2338692"/>
                  </a:lnTo>
                  <a:lnTo>
                    <a:pt x="160210" y="2391333"/>
                  </a:lnTo>
                  <a:lnTo>
                    <a:pt x="155943" y="2401227"/>
                  </a:lnTo>
                  <a:lnTo>
                    <a:pt x="152615" y="2409139"/>
                  </a:lnTo>
                  <a:lnTo>
                    <a:pt x="149491" y="2417280"/>
                  </a:lnTo>
                  <a:lnTo>
                    <a:pt x="145846" y="2427795"/>
                  </a:lnTo>
                  <a:lnTo>
                    <a:pt x="148310" y="2441181"/>
                  </a:lnTo>
                  <a:lnTo>
                    <a:pt x="151498" y="2452103"/>
                  </a:lnTo>
                  <a:lnTo>
                    <a:pt x="156565" y="2463838"/>
                  </a:lnTo>
                  <a:lnTo>
                    <a:pt x="164630" y="2479725"/>
                  </a:lnTo>
                  <a:lnTo>
                    <a:pt x="167944" y="2485250"/>
                  </a:lnTo>
                  <a:lnTo>
                    <a:pt x="170154" y="2489657"/>
                  </a:lnTo>
                  <a:lnTo>
                    <a:pt x="193636" y="2536063"/>
                  </a:lnTo>
                  <a:lnTo>
                    <a:pt x="225259" y="2560637"/>
                  </a:lnTo>
                  <a:lnTo>
                    <a:pt x="236461" y="2562580"/>
                  </a:lnTo>
                  <a:lnTo>
                    <a:pt x="243078" y="2562580"/>
                  </a:lnTo>
                  <a:lnTo>
                    <a:pt x="274701" y="2516314"/>
                  </a:lnTo>
                  <a:lnTo>
                    <a:pt x="283883" y="2410320"/>
                  </a:lnTo>
                  <a:lnTo>
                    <a:pt x="288975" y="2368600"/>
                  </a:lnTo>
                  <a:lnTo>
                    <a:pt x="297103" y="2322703"/>
                  </a:lnTo>
                  <a:lnTo>
                    <a:pt x="308292" y="2272766"/>
                  </a:lnTo>
                  <a:lnTo>
                    <a:pt x="322630" y="2218969"/>
                  </a:lnTo>
                  <a:lnTo>
                    <a:pt x="326275" y="2206815"/>
                  </a:lnTo>
                  <a:lnTo>
                    <a:pt x="333578" y="2182457"/>
                  </a:lnTo>
                  <a:lnTo>
                    <a:pt x="344728" y="2149767"/>
                  </a:lnTo>
                  <a:lnTo>
                    <a:pt x="358368" y="2114397"/>
                  </a:lnTo>
                  <a:lnTo>
                    <a:pt x="376770" y="2069807"/>
                  </a:lnTo>
                  <a:close/>
                </a:path>
                <a:path w="2459990" h="5182235">
                  <a:moveTo>
                    <a:pt x="499402" y="4645609"/>
                  </a:moveTo>
                  <a:lnTo>
                    <a:pt x="487667" y="4608728"/>
                  </a:lnTo>
                  <a:lnTo>
                    <a:pt x="448589" y="4576826"/>
                  </a:lnTo>
                  <a:lnTo>
                    <a:pt x="413499" y="4559109"/>
                  </a:lnTo>
                  <a:lnTo>
                    <a:pt x="333679" y="4534560"/>
                  </a:lnTo>
                  <a:lnTo>
                    <a:pt x="341858" y="4561103"/>
                  </a:lnTo>
                  <a:lnTo>
                    <a:pt x="346938" y="4584077"/>
                  </a:lnTo>
                  <a:lnTo>
                    <a:pt x="349529" y="4607979"/>
                  </a:lnTo>
                  <a:lnTo>
                    <a:pt x="350253" y="4637316"/>
                  </a:lnTo>
                  <a:lnTo>
                    <a:pt x="350253" y="4650575"/>
                  </a:lnTo>
                  <a:lnTo>
                    <a:pt x="349288" y="4684446"/>
                  </a:lnTo>
                  <a:lnTo>
                    <a:pt x="349288" y="4714278"/>
                  </a:lnTo>
                  <a:lnTo>
                    <a:pt x="350888" y="4767707"/>
                  </a:lnTo>
                  <a:lnTo>
                    <a:pt x="351205" y="4790922"/>
                  </a:lnTo>
                  <a:lnTo>
                    <a:pt x="351345" y="4846142"/>
                  </a:lnTo>
                  <a:lnTo>
                    <a:pt x="351878" y="4916563"/>
                  </a:lnTo>
                  <a:lnTo>
                    <a:pt x="353148" y="4980686"/>
                  </a:lnTo>
                  <a:lnTo>
                    <a:pt x="354622" y="5030368"/>
                  </a:lnTo>
                  <a:lnTo>
                    <a:pt x="355790" y="5057445"/>
                  </a:lnTo>
                  <a:lnTo>
                    <a:pt x="358686" y="5077955"/>
                  </a:lnTo>
                  <a:lnTo>
                    <a:pt x="359041" y="5082616"/>
                  </a:lnTo>
                  <a:lnTo>
                    <a:pt x="359092" y="5087277"/>
                  </a:lnTo>
                  <a:lnTo>
                    <a:pt x="356870" y="5088941"/>
                  </a:lnTo>
                  <a:lnTo>
                    <a:pt x="353568" y="5089766"/>
                  </a:lnTo>
                  <a:lnTo>
                    <a:pt x="348043" y="5089766"/>
                  </a:lnTo>
                  <a:lnTo>
                    <a:pt x="356387" y="5108892"/>
                  </a:lnTo>
                  <a:lnTo>
                    <a:pt x="384505" y="5158549"/>
                  </a:lnTo>
                  <a:lnTo>
                    <a:pt x="415429" y="5181752"/>
                  </a:lnTo>
                  <a:lnTo>
                    <a:pt x="430987" y="5177599"/>
                  </a:lnTo>
                  <a:lnTo>
                    <a:pt x="450088" y="5136997"/>
                  </a:lnTo>
                  <a:lnTo>
                    <a:pt x="456323" y="5095557"/>
                  </a:lnTo>
                  <a:lnTo>
                    <a:pt x="460184" y="5047081"/>
                  </a:lnTo>
                  <a:lnTo>
                    <a:pt x="462800" y="4990427"/>
                  </a:lnTo>
                  <a:lnTo>
                    <a:pt x="464058" y="4972101"/>
                  </a:lnTo>
                  <a:lnTo>
                    <a:pt x="467271" y="4938750"/>
                  </a:lnTo>
                  <a:lnTo>
                    <a:pt x="469963" y="4908118"/>
                  </a:lnTo>
                  <a:lnTo>
                    <a:pt x="473252" y="4853914"/>
                  </a:lnTo>
                  <a:lnTo>
                    <a:pt x="475500" y="4820590"/>
                  </a:lnTo>
                  <a:lnTo>
                    <a:pt x="476199" y="4814646"/>
                  </a:lnTo>
                  <a:lnTo>
                    <a:pt x="481330" y="4781080"/>
                  </a:lnTo>
                  <a:lnTo>
                    <a:pt x="484682" y="4749165"/>
                  </a:lnTo>
                  <a:lnTo>
                    <a:pt x="493814" y="4687087"/>
                  </a:lnTo>
                  <a:lnTo>
                    <a:pt x="499198" y="4649381"/>
                  </a:lnTo>
                  <a:lnTo>
                    <a:pt x="499402" y="4645609"/>
                  </a:lnTo>
                  <a:close/>
                </a:path>
                <a:path w="2459990" h="5182235">
                  <a:moveTo>
                    <a:pt x="499402" y="3002064"/>
                  </a:moveTo>
                  <a:lnTo>
                    <a:pt x="487667" y="2965183"/>
                  </a:lnTo>
                  <a:lnTo>
                    <a:pt x="448589" y="2933281"/>
                  </a:lnTo>
                  <a:lnTo>
                    <a:pt x="413499" y="2915564"/>
                  </a:lnTo>
                  <a:lnTo>
                    <a:pt x="333679" y="2891015"/>
                  </a:lnTo>
                  <a:lnTo>
                    <a:pt x="341858" y="2917558"/>
                  </a:lnTo>
                  <a:lnTo>
                    <a:pt x="346938" y="2940532"/>
                  </a:lnTo>
                  <a:lnTo>
                    <a:pt x="349529" y="2964434"/>
                  </a:lnTo>
                  <a:lnTo>
                    <a:pt x="350253" y="2993771"/>
                  </a:lnTo>
                  <a:lnTo>
                    <a:pt x="350253" y="3007029"/>
                  </a:lnTo>
                  <a:lnTo>
                    <a:pt x="349288" y="3040913"/>
                  </a:lnTo>
                  <a:lnTo>
                    <a:pt x="349288" y="3070733"/>
                  </a:lnTo>
                  <a:lnTo>
                    <a:pt x="350888" y="3124174"/>
                  </a:lnTo>
                  <a:lnTo>
                    <a:pt x="351205" y="3147390"/>
                  </a:lnTo>
                  <a:lnTo>
                    <a:pt x="351345" y="3202597"/>
                  </a:lnTo>
                  <a:lnTo>
                    <a:pt x="351878" y="3273018"/>
                  </a:lnTo>
                  <a:lnTo>
                    <a:pt x="353148" y="3337153"/>
                  </a:lnTo>
                  <a:lnTo>
                    <a:pt x="354622" y="3386836"/>
                  </a:lnTo>
                  <a:lnTo>
                    <a:pt x="355790" y="3413899"/>
                  </a:lnTo>
                  <a:lnTo>
                    <a:pt x="358686" y="3434423"/>
                  </a:lnTo>
                  <a:lnTo>
                    <a:pt x="359041" y="3439083"/>
                  </a:lnTo>
                  <a:lnTo>
                    <a:pt x="359092" y="3443732"/>
                  </a:lnTo>
                  <a:lnTo>
                    <a:pt x="356870" y="3445383"/>
                  </a:lnTo>
                  <a:lnTo>
                    <a:pt x="353568" y="3446221"/>
                  </a:lnTo>
                  <a:lnTo>
                    <a:pt x="348043" y="3446221"/>
                  </a:lnTo>
                  <a:lnTo>
                    <a:pt x="356387" y="3465360"/>
                  </a:lnTo>
                  <a:lnTo>
                    <a:pt x="384505" y="3515004"/>
                  </a:lnTo>
                  <a:lnTo>
                    <a:pt x="415429" y="3538194"/>
                  </a:lnTo>
                  <a:lnTo>
                    <a:pt x="430987" y="3534054"/>
                  </a:lnTo>
                  <a:lnTo>
                    <a:pt x="450088" y="3493452"/>
                  </a:lnTo>
                  <a:lnTo>
                    <a:pt x="456323" y="3452012"/>
                  </a:lnTo>
                  <a:lnTo>
                    <a:pt x="460184" y="3403549"/>
                  </a:lnTo>
                  <a:lnTo>
                    <a:pt x="462800" y="3346894"/>
                  </a:lnTo>
                  <a:lnTo>
                    <a:pt x="464058" y="3328555"/>
                  </a:lnTo>
                  <a:lnTo>
                    <a:pt x="467271" y="3295218"/>
                  </a:lnTo>
                  <a:lnTo>
                    <a:pt x="469963" y="3264573"/>
                  </a:lnTo>
                  <a:lnTo>
                    <a:pt x="473252" y="3210382"/>
                  </a:lnTo>
                  <a:lnTo>
                    <a:pt x="475500" y="3177057"/>
                  </a:lnTo>
                  <a:lnTo>
                    <a:pt x="476199" y="3171101"/>
                  </a:lnTo>
                  <a:lnTo>
                    <a:pt x="481330" y="3137547"/>
                  </a:lnTo>
                  <a:lnTo>
                    <a:pt x="484682" y="3105620"/>
                  </a:lnTo>
                  <a:lnTo>
                    <a:pt x="493814" y="3043555"/>
                  </a:lnTo>
                  <a:lnTo>
                    <a:pt x="499198" y="3005848"/>
                  </a:lnTo>
                  <a:lnTo>
                    <a:pt x="499402" y="3002064"/>
                  </a:lnTo>
                  <a:close/>
                </a:path>
                <a:path w="2459990" h="5182235">
                  <a:moveTo>
                    <a:pt x="519303" y="4083456"/>
                  </a:moveTo>
                  <a:lnTo>
                    <a:pt x="506044" y="4047553"/>
                  </a:lnTo>
                  <a:lnTo>
                    <a:pt x="472884" y="4014952"/>
                  </a:lnTo>
                  <a:lnTo>
                    <a:pt x="465810" y="4010647"/>
                  </a:lnTo>
                  <a:lnTo>
                    <a:pt x="459359" y="4006126"/>
                  </a:lnTo>
                  <a:lnTo>
                    <a:pt x="447484" y="3997287"/>
                  </a:lnTo>
                  <a:lnTo>
                    <a:pt x="429615" y="3983710"/>
                  </a:lnTo>
                  <a:lnTo>
                    <a:pt x="414743" y="3973245"/>
                  </a:lnTo>
                  <a:lnTo>
                    <a:pt x="403821" y="3966527"/>
                  </a:lnTo>
                  <a:lnTo>
                    <a:pt x="397764" y="3964140"/>
                  </a:lnTo>
                  <a:lnTo>
                    <a:pt x="368071" y="3960965"/>
                  </a:lnTo>
                  <a:lnTo>
                    <a:pt x="360629" y="3959949"/>
                  </a:lnTo>
                  <a:lnTo>
                    <a:pt x="352450" y="3958615"/>
                  </a:lnTo>
                  <a:lnTo>
                    <a:pt x="216547" y="3923258"/>
                  </a:lnTo>
                  <a:lnTo>
                    <a:pt x="228790" y="3956266"/>
                  </a:lnTo>
                  <a:lnTo>
                    <a:pt x="251498" y="3986784"/>
                  </a:lnTo>
                  <a:lnTo>
                    <a:pt x="288505" y="4018965"/>
                  </a:lnTo>
                  <a:lnTo>
                    <a:pt x="343623" y="4056938"/>
                  </a:lnTo>
                  <a:lnTo>
                    <a:pt x="341401" y="4064685"/>
                  </a:lnTo>
                  <a:lnTo>
                    <a:pt x="302183" y="4112183"/>
                  </a:lnTo>
                  <a:lnTo>
                    <a:pt x="233121" y="4168533"/>
                  </a:lnTo>
                  <a:lnTo>
                    <a:pt x="300405" y="4145470"/>
                  </a:lnTo>
                  <a:lnTo>
                    <a:pt x="340448" y="4133177"/>
                  </a:lnTo>
                  <a:lnTo>
                    <a:pt x="369087" y="4127512"/>
                  </a:lnTo>
                  <a:lnTo>
                    <a:pt x="402170" y="4124337"/>
                  </a:lnTo>
                  <a:lnTo>
                    <a:pt x="401078" y="4127652"/>
                  </a:lnTo>
                  <a:lnTo>
                    <a:pt x="414947" y="4125087"/>
                  </a:lnTo>
                  <a:lnTo>
                    <a:pt x="477443" y="4121023"/>
                  </a:lnTo>
                  <a:lnTo>
                    <a:pt x="482981" y="4120578"/>
                  </a:lnTo>
                  <a:lnTo>
                    <a:pt x="486143" y="4119918"/>
                  </a:lnTo>
                  <a:lnTo>
                    <a:pt x="499719" y="4114838"/>
                  </a:lnTo>
                  <a:lnTo>
                    <a:pt x="510184" y="4106659"/>
                  </a:lnTo>
                  <a:lnTo>
                    <a:pt x="516915" y="4095991"/>
                  </a:lnTo>
                  <a:lnTo>
                    <a:pt x="519303" y="4083456"/>
                  </a:lnTo>
                  <a:close/>
                </a:path>
                <a:path w="2459990" h="5182235">
                  <a:moveTo>
                    <a:pt x="582269" y="3789565"/>
                  </a:moveTo>
                  <a:lnTo>
                    <a:pt x="548246" y="3736733"/>
                  </a:lnTo>
                  <a:lnTo>
                    <a:pt x="517093" y="3714432"/>
                  </a:lnTo>
                  <a:lnTo>
                    <a:pt x="502640" y="3704501"/>
                  </a:lnTo>
                  <a:lnTo>
                    <a:pt x="490982" y="3696335"/>
                  </a:lnTo>
                  <a:lnTo>
                    <a:pt x="482434" y="3690035"/>
                  </a:lnTo>
                  <a:lnTo>
                    <a:pt x="477304" y="3685705"/>
                  </a:lnTo>
                  <a:lnTo>
                    <a:pt x="466039" y="3675761"/>
                  </a:lnTo>
                  <a:lnTo>
                    <a:pt x="465721" y="3675481"/>
                  </a:lnTo>
                  <a:lnTo>
                    <a:pt x="459219" y="3670236"/>
                  </a:lnTo>
                  <a:lnTo>
                    <a:pt x="455396" y="3668306"/>
                  </a:lnTo>
                  <a:lnTo>
                    <a:pt x="451904" y="3668026"/>
                  </a:lnTo>
                  <a:lnTo>
                    <a:pt x="449681" y="3668026"/>
                  </a:lnTo>
                  <a:lnTo>
                    <a:pt x="446366" y="3669131"/>
                  </a:lnTo>
                  <a:lnTo>
                    <a:pt x="436435" y="3675761"/>
                  </a:lnTo>
                  <a:lnTo>
                    <a:pt x="426491" y="3675761"/>
                  </a:lnTo>
                  <a:lnTo>
                    <a:pt x="412584" y="3675215"/>
                  </a:lnTo>
                  <a:lnTo>
                    <a:pt x="392379" y="3672167"/>
                  </a:lnTo>
                  <a:lnTo>
                    <a:pt x="355790" y="3664572"/>
                  </a:lnTo>
                  <a:lnTo>
                    <a:pt x="292798" y="3650348"/>
                  </a:lnTo>
                  <a:lnTo>
                    <a:pt x="293954" y="3664750"/>
                  </a:lnTo>
                  <a:lnTo>
                    <a:pt x="321551" y="3715423"/>
                  </a:lnTo>
                  <a:lnTo>
                    <a:pt x="361530" y="3753154"/>
                  </a:lnTo>
                  <a:lnTo>
                    <a:pt x="393331" y="3777411"/>
                  </a:lnTo>
                  <a:lnTo>
                    <a:pt x="378180" y="3792829"/>
                  </a:lnTo>
                  <a:lnTo>
                    <a:pt x="359930" y="3807930"/>
                  </a:lnTo>
                  <a:lnTo>
                    <a:pt x="334568" y="3825773"/>
                  </a:lnTo>
                  <a:lnTo>
                    <a:pt x="298323" y="3849230"/>
                  </a:lnTo>
                  <a:lnTo>
                    <a:pt x="331241" y="3837952"/>
                  </a:lnTo>
                  <a:lnTo>
                    <a:pt x="358673" y="3830307"/>
                  </a:lnTo>
                  <a:lnTo>
                    <a:pt x="382993" y="3825773"/>
                  </a:lnTo>
                  <a:lnTo>
                    <a:pt x="406590" y="3823817"/>
                  </a:lnTo>
                  <a:lnTo>
                    <a:pt x="415429" y="3826027"/>
                  </a:lnTo>
                  <a:lnTo>
                    <a:pt x="430911" y="3824503"/>
                  </a:lnTo>
                  <a:lnTo>
                    <a:pt x="437502" y="3824008"/>
                  </a:lnTo>
                  <a:lnTo>
                    <a:pt x="443052" y="3823817"/>
                  </a:lnTo>
                  <a:lnTo>
                    <a:pt x="452450" y="3824503"/>
                  </a:lnTo>
                  <a:lnTo>
                    <a:pt x="487807" y="3827551"/>
                  </a:lnTo>
                  <a:lnTo>
                    <a:pt x="497205" y="3828237"/>
                  </a:lnTo>
                  <a:lnTo>
                    <a:pt x="516509" y="3832072"/>
                  </a:lnTo>
                  <a:lnTo>
                    <a:pt x="527316" y="3834041"/>
                  </a:lnTo>
                  <a:lnTo>
                    <a:pt x="533565" y="3834765"/>
                  </a:lnTo>
                  <a:lnTo>
                    <a:pt x="539191" y="3834866"/>
                  </a:lnTo>
                  <a:lnTo>
                    <a:pt x="556171" y="3831513"/>
                  </a:lnTo>
                  <a:lnTo>
                    <a:pt x="567423" y="3823817"/>
                  </a:lnTo>
                  <a:lnTo>
                    <a:pt x="569849" y="3822166"/>
                  </a:lnTo>
                  <a:lnTo>
                    <a:pt x="578954" y="3807828"/>
                  </a:lnTo>
                  <a:lnTo>
                    <a:pt x="582269" y="3789565"/>
                  </a:lnTo>
                  <a:close/>
                </a:path>
                <a:path w="2459990" h="5182235">
                  <a:moveTo>
                    <a:pt x="615416" y="4452493"/>
                  </a:moveTo>
                  <a:lnTo>
                    <a:pt x="602157" y="4406646"/>
                  </a:lnTo>
                  <a:lnTo>
                    <a:pt x="559066" y="4364101"/>
                  </a:lnTo>
                  <a:lnTo>
                    <a:pt x="515975" y="4336618"/>
                  </a:lnTo>
                  <a:lnTo>
                    <a:pt x="439750" y="4309961"/>
                  </a:lnTo>
                  <a:lnTo>
                    <a:pt x="383844" y="4292892"/>
                  </a:lnTo>
                  <a:lnTo>
                    <a:pt x="330644" y="4279443"/>
                  </a:lnTo>
                  <a:lnTo>
                    <a:pt x="277850" y="4269092"/>
                  </a:lnTo>
                  <a:lnTo>
                    <a:pt x="223189" y="4261345"/>
                  </a:lnTo>
                  <a:lnTo>
                    <a:pt x="214655" y="4259808"/>
                  </a:lnTo>
                  <a:lnTo>
                    <a:pt x="207987" y="4258170"/>
                  </a:lnTo>
                  <a:lnTo>
                    <a:pt x="201739" y="4255909"/>
                  </a:lnTo>
                  <a:lnTo>
                    <a:pt x="194449" y="4252506"/>
                  </a:lnTo>
                  <a:lnTo>
                    <a:pt x="195567" y="4273499"/>
                  </a:lnTo>
                  <a:lnTo>
                    <a:pt x="213906" y="4309288"/>
                  </a:lnTo>
                  <a:lnTo>
                    <a:pt x="243878" y="4336796"/>
                  </a:lnTo>
                  <a:lnTo>
                    <a:pt x="276783" y="4357192"/>
                  </a:lnTo>
                  <a:lnTo>
                    <a:pt x="320459" y="4380509"/>
                  </a:lnTo>
                  <a:lnTo>
                    <a:pt x="391693" y="4414825"/>
                  </a:lnTo>
                  <a:lnTo>
                    <a:pt x="408266" y="4422940"/>
                  </a:lnTo>
                  <a:lnTo>
                    <a:pt x="423176" y="4430636"/>
                  </a:lnTo>
                  <a:lnTo>
                    <a:pt x="436435" y="4438129"/>
                  </a:lnTo>
                  <a:lnTo>
                    <a:pt x="497497" y="4470641"/>
                  </a:lnTo>
                  <a:lnTo>
                    <a:pt x="535457" y="4489361"/>
                  </a:lnTo>
                  <a:lnTo>
                    <a:pt x="558698" y="4497933"/>
                  </a:lnTo>
                  <a:lnTo>
                    <a:pt x="575640" y="4499991"/>
                  </a:lnTo>
                  <a:lnTo>
                    <a:pt x="593039" y="4497082"/>
                  </a:lnTo>
                  <a:lnTo>
                    <a:pt x="605472" y="4488256"/>
                  </a:lnTo>
                  <a:lnTo>
                    <a:pt x="612927" y="4473435"/>
                  </a:lnTo>
                  <a:lnTo>
                    <a:pt x="615416" y="4452493"/>
                  </a:lnTo>
                  <a:close/>
                </a:path>
                <a:path w="2459990" h="5182235">
                  <a:moveTo>
                    <a:pt x="644144" y="2165934"/>
                  </a:moveTo>
                  <a:lnTo>
                    <a:pt x="616242" y="2094522"/>
                  </a:lnTo>
                  <a:lnTo>
                    <a:pt x="583552" y="2053590"/>
                  </a:lnTo>
                  <a:lnTo>
                    <a:pt x="540283" y="2012353"/>
                  </a:lnTo>
                  <a:lnTo>
                    <a:pt x="537616" y="2010143"/>
                  </a:lnTo>
                  <a:lnTo>
                    <a:pt x="523824" y="1998713"/>
                  </a:lnTo>
                  <a:lnTo>
                    <a:pt x="511416" y="1990255"/>
                  </a:lnTo>
                  <a:lnTo>
                    <a:pt x="501294" y="1985949"/>
                  </a:lnTo>
                  <a:lnTo>
                    <a:pt x="491680" y="1984743"/>
                  </a:lnTo>
                  <a:lnTo>
                    <a:pt x="477774" y="1986635"/>
                  </a:lnTo>
                  <a:lnTo>
                    <a:pt x="467499" y="1992464"/>
                  </a:lnTo>
                  <a:lnTo>
                    <a:pt x="460756" y="2002447"/>
                  </a:lnTo>
                  <a:lnTo>
                    <a:pt x="457428" y="2016785"/>
                  </a:lnTo>
                  <a:lnTo>
                    <a:pt x="465162" y="2012353"/>
                  </a:lnTo>
                  <a:lnTo>
                    <a:pt x="471792" y="2010143"/>
                  </a:lnTo>
                  <a:lnTo>
                    <a:pt x="476199" y="2010143"/>
                  </a:lnTo>
                  <a:lnTo>
                    <a:pt x="487299" y="2012911"/>
                  </a:lnTo>
                  <a:lnTo>
                    <a:pt x="510463" y="2048814"/>
                  </a:lnTo>
                  <a:lnTo>
                    <a:pt x="516343" y="2115134"/>
                  </a:lnTo>
                  <a:lnTo>
                    <a:pt x="518490" y="2168855"/>
                  </a:lnTo>
                  <a:lnTo>
                    <a:pt x="519899" y="2231529"/>
                  </a:lnTo>
                  <a:lnTo>
                    <a:pt x="520280" y="2283053"/>
                  </a:lnTo>
                  <a:lnTo>
                    <a:pt x="520357" y="2305558"/>
                  </a:lnTo>
                  <a:lnTo>
                    <a:pt x="519823" y="2378049"/>
                  </a:lnTo>
                  <a:lnTo>
                    <a:pt x="517702" y="2440470"/>
                  </a:lnTo>
                  <a:lnTo>
                    <a:pt x="513448" y="2490317"/>
                  </a:lnTo>
                  <a:lnTo>
                    <a:pt x="506425" y="2531072"/>
                  </a:lnTo>
                  <a:lnTo>
                    <a:pt x="481787" y="2599093"/>
                  </a:lnTo>
                  <a:lnTo>
                    <a:pt x="462851" y="2633446"/>
                  </a:lnTo>
                  <a:lnTo>
                    <a:pt x="437375" y="2673693"/>
                  </a:lnTo>
                  <a:lnTo>
                    <a:pt x="409562" y="2710942"/>
                  </a:lnTo>
                  <a:lnTo>
                    <a:pt x="379082" y="2745549"/>
                  </a:lnTo>
                  <a:lnTo>
                    <a:pt x="345440" y="2777998"/>
                  </a:lnTo>
                  <a:lnTo>
                    <a:pt x="308178" y="2808821"/>
                  </a:lnTo>
                  <a:lnTo>
                    <a:pt x="266852" y="2838488"/>
                  </a:lnTo>
                  <a:lnTo>
                    <a:pt x="220980" y="2867533"/>
                  </a:lnTo>
                  <a:lnTo>
                    <a:pt x="238569" y="2862326"/>
                  </a:lnTo>
                  <a:lnTo>
                    <a:pt x="253161" y="2858274"/>
                  </a:lnTo>
                  <a:lnTo>
                    <a:pt x="264642" y="2855252"/>
                  </a:lnTo>
                  <a:lnTo>
                    <a:pt x="272910" y="2853169"/>
                  </a:lnTo>
                  <a:lnTo>
                    <a:pt x="281419" y="2850553"/>
                  </a:lnTo>
                  <a:lnTo>
                    <a:pt x="287134" y="2848876"/>
                  </a:lnTo>
                  <a:lnTo>
                    <a:pt x="292633" y="2847416"/>
                  </a:lnTo>
                  <a:lnTo>
                    <a:pt x="300532" y="2845435"/>
                  </a:lnTo>
                  <a:lnTo>
                    <a:pt x="320421" y="2843225"/>
                  </a:lnTo>
                  <a:lnTo>
                    <a:pt x="382041" y="2818269"/>
                  </a:lnTo>
                  <a:lnTo>
                    <a:pt x="428129" y="2796121"/>
                  </a:lnTo>
                  <a:lnTo>
                    <a:pt x="469252" y="2771279"/>
                  </a:lnTo>
                  <a:lnTo>
                    <a:pt x="515975" y="2738259"/>
                  </a:lnTo>
                  <a:lnTo>
                    <a:pt x="522617" y="2737154"/>
                  </a:lnTo>
                  <a:lnTo>
                    <a:pt x="559244" y="2700604"/>
                  </a:lnTo>
                  <a:lnTo>
                    <a:pt x="587425" y="2666885"/>
                  </a:lnTo>
                  <a:lnTo>
                    <a:pt x="608190" y="2633446"/>
                  </a:lnTo>
                  <a:lnTo>
                    <a:pt x="622554" y="2597708"/>
                  </a:lnTo>
                  <a:lnTo>
                    <a:pt x="631545" y="2557107"/>
                  </a:lnTo>
                  <a:lnTo>
                    <a:pt x="636193" y="2509050"/>
                  </a:lnTo>
                  <a:lnTo>
                    <a:pt x="637489" y="2452103"/>
                  </a:lnTo>
                  <a:lnTo>
                    <a:pt x="637438" y="2440470"/>
                  </a:lnTo>
                  <a:lnTo>
                    <a:pt x="637336" y="2427795"/>
                  </a:lnTo>
                  <a:lnTo>
                    <a:pt x="636587" y="2368600"/>
                  </a:lnTo>
                  <a:lnTo>
                    <a:pt x="636422" y="2340508"/>
                  </a:lnTo>
                  <a:lnTo>
                    <a:pt x="635774" y="2321420"/>
                  </a:lnTo>
                  <a:lnTo>
                    <a:pt x="635457" y="2305558"/>
                  </a:lnTo>
                  <a:lnTo>
                    <a:pt x="635330" y="2292807"/>
                  </a:lnTo>
                  <a:lnTo>
                    <a:pt x="635457" y="2259850"/>
                  </a:lnTo>
                  <a:lnTo>
                    <a:pt x="635774" y="2244204"/>
                  </a:lnTo>
                  <a:lnTo>
                    <a:pt x="636422" y="2226703"/>
                  </a:lnTo>
                  <a:lnTo>
                    <a:pt x="639953" y="2201824"/>
                  </a:lnTo>
                  <a:lnTo>
                    <a:pt x="642353" y="2183473"/>
                  </a:lnTo>
                  <a:lnTo>
                    <a:pt x="643712" y="2171535"/>
                  </a:lnTo>
                  <a:lnTo>
                    <a:pt x="644144" y="2165934"/>
                  </a:lnTo>
                  <a:close/>
                </a:path>
                <a:path w="2459990" h="5182235">
                  <a:moveTo>
                    <a:pt x="760145" y="1258811"/>
                  </a:moveTo>
                  <a:lnTo>
                    <a:pt x="756158" y="1240955"/>
                  </a:lnTo>
                  <a:lnTo>
                    <a:pt x="743165" y="1224559"/>
                  </a:lnTo>
                  <a:lnTo>
                    <a:pt x="719607" y="1208151"/>
                  </a:lnTo>
                  <a:lnTo>
                    <a:pt x="712635" y="1204671"/>
                  </a:lnTo>
                  <a:lnTo>
                    <a:pt x="683920" y="1190307"/>
                  </a:lnTo>
                  <a:lnTo>
                    <a:pt x="629081" y="1164272"/>
                  </a:lnTo>
                  <a:lnTo>
                    <a:pt x="615569" y="1157706"/>
                  </a:lnTo>
                  <a:lnTo>
                    <a:pt x="608888" y="1155293"/>
                  </a:lnTo>
                  <a:lnTo>
                    <a:pt x="604367" y="1154950"/>
                  </a:lnTo>
                  <a:lnTo>
                    <a:pt x="595376" y="1155865"/>
                  </a:lnTo>
                  <a:lnTo>
                    <a:pt x="586282" y="1159776"/>
                  </a:lnTo>
                  <a:lnTo>
                    <a:pt x="574078" y="1168463"/>
                  </a:lnTo>
                  <a:lnTo>
                    <a:pt x="555764" y="1183678"/>
                  </a:lnTo>
                  <a:lnTo>
                    <a:pt x="506018" y="1195806"/>
                  </a:lnTo>
                  <a:lnTo>
                    <a:pt x="476897" y="1202042"/>
                  </a:lnTo>
                  <a:lnTo>
                    <a:pt x="457085" y="1204341"/>
                  </a:lnTo>
                  <a:lnTo>
                    <a:pt x="435317" y="1204671"/>
                  </a:lnTo>
                  <a:lnTo>
                    <a:pt x="445643" y="1193266"/>
                  </a:lnTo>
                  <a:lnTo>
                    <a:pt x="452043" y="1183538"/>
                  </a:lnTo>
                  <a:lnTo>
                    <a:pt x="455371" y="1174369"/>
                  </a:lnTo>
                  <a:lnTo>
                    <a:pt x="456323" y="1164894"/>
                  </a:lnTo>
                  <a:lnTo>
                    <a:pt x="455853" y="1155382"/>
                  </a:lnTo>
                  <a:lnTo>
                    <a:pt x="454253" y="1147622"/>
                  </a:lnTo>
                  <a:lnTo>
                    <a:pt x="451192" y="1140498"/>
                  </a:lnTo>
                  <a:lnTo>
                    <a:pt x="446366" y="1132865"/>
                  </a:lnTo>
                  <a:lnTo>
                    <a:pt x="441934" y="1127328"/>
                  </a:lnTo>
                  <a:lnTo>
                    <a:pt x="434225" y="1111859"/>
                  </a:lnTo>
                  <a:lnTo>
                    <a:pt x="428701" y="1103693"/>
                  </a:lnTo>
                  <a:lnTo>
                    <a:pt x="419862" y="1095425"/>
                  </a:lnTo>
                  <a:lnTo>
                    <a:pt x="406882" y="1086535"/>
                  </a:lnTo>
                  <a:lnTo>
                    <a:pt x="388912" y="1076502"/>
                  </a:lnTo>
                  <a:lnTo>
                    <a:pt x="377266" y="1061999"/>
                  </a:lnTo>
                  <a:lnTo>
                    <a:pt x="366953" y="1051636"/>
                  </a:lnTo>
                  <a:lnTo>
                    <a:pt x="357695" y="1045425"/>
                  </a:lnTo>
                  <a:lnTo>
                    <a:pt x="349148" y="1043355"/>
                  </a:lnTo>
                  <a:lnTo>
                    <a:pt x="339077" y="1044486"/>
                  </a:lnTo>
                  <a:lnTo>
                    <a:pt x="301637" y="1056614"/>
                  </a:lnTo>
                  <a:lnTo>
                    <a:pt x="290576" y="1074293"/>
                  </a:lnTo>
                  <a:lnTo>
                    <a:pt x="304914" y="1085519"/>
                  </a:lnTo>
                  <a:lnTo>
                    <a:pt x="314896" y="1096111"/>
                  </a:lnTo>
                  <a:lnTo>
                    <a:pt x="320725" y="1106297"/>
                  </a:lnTo>
                  <a:lnTo>
                    <a:pt x="322618" y="1116291"/>
                  </a:lnTo>
                  <a:lnTo>
                    <a:pt x="317220" y="1133170"/>
                  </a:lnTo>
                  <a:lnTo>
                    <a:pt x="278295" y="1193317"/>
                  </a:lnTo>
                  <a:lnTo>
                    <a:pt x="247764" y="1232839"/>
                  </a:lnTo>
                  <a:lnTo>
                    <a:pt x="211709" y="1276350"/>
                  </a:lnTo>
                  <a:lnTo>
                    <a:pt x="171602" y="1321993"/>
                  </a:lnTo>
                  <a:lnTo>
                    <a:pt x="128917" y="1367942"/>
                  </a:lnTo>
                  <a:lnTo>
                    <a:pt x="85077" y="1412392"/>
                  </a:lnTo>
                  <a:lnTo>
                    <a:pt x="61874" y="1435595"/>
                  </a:lnTo>
                  <a:lnTo>
                    <a:pt x="72923" y="1438910"/>
                  </a:lnTo>
                  <a:lnTo>
                    <a:pt x="76238" y="1440014"/>
                  </a:lnTo>
                  <a:lnTo>
                    <a:pt x="83959" y="1445539"/>
                  </a:lnTo>
                  <a:lnTo>
                    <a:pt x="93091" y="1450352"/>
                  </a:lnTo>
                  <a:lnTo>
                    <a:pt x="99720" y="1453400"/>
                  </a:lnTo>
                  <a:lnTo>
                    <a:pt x="105105" y="1455013"/>
                  </a:lnTo>
                  <a:lnTo>
                    <a:pt x="110490" y="1455483"/>
                  </a:lnTo>
                  <a:lnTo>
                    <a:pt x="121285" y="1454543"/>
                  </a:lnTo>
                  <a:lnTo>
                    <a:pt x="164617" y="1435595"/>
                  </a:lnTo>
                  <a:lnTo>
                    <a:pt x="222504" y="1397609"/>
                  </a:lnTo>
                  <a:lnTo>
                    <a:pt x="255828" y="1373593"/>
                  </a:lnTo>
                  <a:lnTo>
                    <a:pt x="286169" y="1350505"/>
                  </a:lnTo>
                  <a:lnTo>
                    <a:pt x="330212" y="1315288"/>
                  </a:lnTo>
                  <a:lnTo>
                    <a:pt x="390017" y="1261021"/>
                  </a:lnTo>
                  <a:lnTo>
                    <a:pt x="407809" y="1270012"/>
                  </a:lnTo>
                  <a:lnTo>
                    <a:pt x="422897" y="1275791"/>
                  </a:lnTo>
                  <a:lnTo>
                    <a:pt x="437565" y="1278890"/>
                  </a:lnTo>
                  <a:lnTo>
                    <a:pt x="454101" y="1279804"/>
                  </a:lnTo>
                  <a:lnTo>
                    <a:pt x="472719" y="1279207"/>
                  </a:lnTo>
                  <a:lnTo>
                    <a:pt x="496087" y="1277594"/>
                  </a:lnTo>
                  <a:lnTo>
                    <a:pt x="522782" y="1275143"/>
                  </a:lnTo>
                  <a:lnTo>
                    <a:pt x="551332" y="1272070"/>
                  </a:lnTo>
                  <a:lnTo>
                    <a:pt x="558965" y="1271701"/>
                  </a:lnTo>
                  <a:lnTo>
                    <a:pt x="579615" y="1269733"/>
                  </a:lnTo>
                  <a:lnTo>
                    <a:pt x="592213" y="1268755"/>
                  </a:lnTo>
                  <a:lnTo>
                    <a:pt x="563714" y="1314640"/>
                  </a:lnTo>
                  <a:lnTo>
                    <a:pt x="536270" y="1356601"/>
                  </a:lnTo>
                  <a:lnTo>
                    <a:pt x="508927" y="1395996"/>
                  </a:lnTo>
                  <a:lnTo>
                    <a:pt x="480707" y="1434172"/>
                  </a:lnTo>
                  <a:lnTo>
                    <a:pt x="450659" y="1472476"/>
                  </a:lnTo>
                  <a:lnTo>
                    <a:pt x="417817" y="1512277"/>
                  </a:lnTo>
                  <a:lnTo>
                    <a:pt x="381190" y="1554924"/>
                  </a:lnTo>
                  <a:lnTo>
                    <a:pt x="344779" y="1596072"/>
                  </a:lnTo>
                  <a:lnTo>
                    <a:pt x="308356" y="1635429"/>
                  </a:lnTo>
                  <a:lnTo>
                    <a:pt x="271780" y="1673110"/>
                  </a:lnTo>
                  <a:lnTo>
                    <a:pt x="234924" y="1709254"/>
                  </a:lnTo>
                  <a:lnTo>
                    <a:pt x="197650" y="1743989"/>
                  </a:lnTo>
                  <a:lnTo>
                    <a:pt x="159804" y="1777415"/>
                  </a:lnTo>
                  <a:lnTo>
                    <a:pt x="121259" y="1809686"/>
                  </a:lnTo>
                  <a:lnTo>
                    <a:pt x="81864" y="1840903"/>
                  </a:lnTo>
                  <a:lnTo>
                    <a:pt x="41490" y="1871218"/>
                  </a:lnTo>
                  <a:lnTo>
                    <a:pt x="0" y="1900745"/>
                  </a:lnTo>
                  <a:lnTo>
                    <a:pt x="54660" y="1894547"/>
                  </a:lnTo>
                  <a:lnTo>
                    <a:pt x="105791" y="1882648"/>
                  </a:lnTo>
                  <a:lnTo>
                    <a:pt x="153200" y="1865160"/>
                  </a:lnTo>
                  <a:lnTo>
                    <a:pt x="196672" y="1842185"/>
                  </a:lnTo>
                  <a:lnTo>
                    <a:pt x="203288" y="1844395"/>
                  </a:lnTo>
                  <a:lnTo>
                    <a:pt x="206883" y="1842185"/>
                  </a:lnTo>
                  <a:lnTo>
                    <a:pt x="252450" y="1814169"/>
                  </a:lnTo>
                  <a:lnTo>
                    <a:pt x="295706" y="1785569"/>
                  </a:lnTo>
                  <a:lnTo>
                    <a:pt x="334657" y="1757210"/>
                  </a:lnTo>
                  <a:lnTo>
                    <a:pt x="370827" y="1727682"/>
                  </a:lnTo>
                  <a:lnTo>
                    <a:pt x="405815" y="1695627"/>
                  </a:lnTo>
                  <a:lnTo>
                    <a:pt x="441185" y="1659648"/>
                  </a:lnTo>
                  <a:lnTo>
                    <a:pt x="478485" y="1618361"/>
                  </a:lnTo>
                  <a:lnTo>
                    <a:pt x="519290" y="1570393"/>
                  </a:lnTo>
                  <a:lnTo>
                    <a:pt x="612927" y="1452029"/>
                  </a:lnTo>
                  <a:lnTo>
                    <a:pt x="691921" y="1350505"/>
                  </a:lnTo>
                  <a:lnTo>
                    <a:pt x="718159" y="1316266"/>
                  </a:lnTo>
                  <a:lnTo>
                    <a:pt x="736841" y="1302308"/>
                  </a:lnTo>
                  <a:lnTo>
                    <a:pt x="749935" y="1288364"/>
                  </a:lnTo>
                  <a:lnTo>
                    <a:pt x="757631" y="1274000"/>
                  </a:lnTo>
                  <a:lnTo>
                    <a:pt x="758494" y="1268755"/>
                  </a:lnTo>
                  <a:lnTo>
                    <a:pt x="759777" y="1261021"/>
                  </a:lnTo>
                  <a:lnTo>
                    <a:pt x="760145" y="1258811"/>
                  </a:lnTo>
                  <a:close/>
                </a:path>
                <a:path w="2459990" h="5182235">
                  <a:moveTo>
                    <a:pt x="1680349" y="437807"/>
                  </a:moveTo>
                  <a:lnTo>
                    <a:pt x="1673009" y="383044"/>
                  </a:lnTo>
                  <a:lnTo>
                    <a:pt x="1652943" y="332854"/>
                  </a:lnTo>
                  <a:lnTo>
                    <a:pt x="1633029" y="305142"/>
                  </a:lnTo>
                  <a:lnTo>
                    <a:pt x="1623034" y="291223"/>
                  </a:lnTo>
                  <a:lnTo>
                    <a:pt x="1586166" y="262166"/>
                  </a:lnTo>
                  <a:lnTo>
                    <a:pt x="1579029" y="259994"/>
                  </a:lnTo>
                  <a:lnTo>
                    <a:pt x="1579029" y="355790"/>
                  </a:lnTo>
                  <a:lnTo>
                    <a:pt x="1577047" y="399148"/>
                  </a:lnTo>
                  <a:lnTo>
                    <a:pt x="1571256" y="445350"/>
                  </a:lnTo>
                  <a:lnTo>
                    <a:pt x="1561846" y="493433"/>
                  </a:lnTo>
                  <a:lnTo>
                    <a:pt x="1549006" y="542429"/>
                  </a:lnTo>
                  <a:lnTo>
                    <a:pt x="1532966" y="591337"/>
                  </a:lnTo>
                  <a:lnTo>
                    <a:pt x="1513916" y="639216"/>
                  </a:lnTo>
                  <a:lnTo>
                    <a:pt x="1491691" y="686587"/>
                  </a:lnTo>
                  <a:lnTo>
                    <a:pt x="1455394" y="735215"/>
                  </a:lnTo>
                  <a:lnTo>
                    <a:pt x="1437944" y="740524"/>
                  </a:lnTo>
                  <a:lnTo>
                    <a:pt x="1431975" y="739863"/>
                  </a:lnTo>
                  <a:lnTo>
                    <a:pt x="1376883" y="717600"/>
                  </a:lnTo>
                  <a:lnTo>
                    <a:pt x="1331493" y="680224"/>
                  </a:lnTo>
                  <a:lnTo>
                    <a:pt x="1308887" y="651281"/>
                  </a:lnTo>
                  <a:lnTo>
                    <a:pt x="1339303" y="604875"/>
                  </a:lnTo>
                  <a:lnTo>
                    <a:pt x="1365465" y="564476"/>
                  </a:lnTo>
                  <a:lnTo>
                    <a:pt x="1388770" y="527773"/>
                  </a:lnTo>
                  <a:lnTo>
                    <a:pt x="1410627" y="492379"/>
                  </a:lnTo>
                  <a:lnTo>
                    <a:pt x="1432433" y="455980"/>
                  </a:lnTo>
                  <a:lnTo>
                    <a:pt x="1455572" y="416217"/>
                  </a:lnTo>
                  <a:lnTo>
                    <a:pt x="1481455" y="370738"/>
                  </a:lnTo>
                  <a:lnTo>
                    <a:pt x="1511490" y="317195"/>
                  </a:lnTo>
                  <a:lnTo>
                    <a:pt x="1523619" y="311238"/>
                  </a:lnTo>
                  <a:lnTo>
                    <a:pt x="1533499" y="307555"/>
                  </a:lnTo>
                  <a:lnTo>
                    <a:pt x="1542021" y="305676"/>
                  </a:lnTo>
                  <a:lnTo>
                    <a:pt x="1550098" y="305142"/>
                  </a:lnTo>
                  <a:lnTo>
                    <a:pt x="1564284" y="307467"/>
                  </a:lnTo>
                  <a:lnTo>
                    <a:pt x="1573149" y="315544"/>
                  </a:lnTo>
                  <a:lnTo>
                    <a:pt x="1577721" y="331089"/>
                  </a:lnTo>
                  <a:lnTo>
                    <a:pt x="1579029" y="355790"/>
                  </a:lnTo>
                  <a:lnTo>
                    <a:pt x="1579029" y="259994"/>
                  </a:lnTo>
                  <a:lnTo>
                    <a:pt x="1545259" y="249656"/>
                  </a:lnTo>
                  <a:lnTo>
                    <a:pt x="1552981" y="218986"/>
                  </a:lnTo>
                  <a:lnTo>
                    <a:pt x="1558226" y="193281"/>
                  </a:lnTo>
                  <a:lnTo>
                    <a:pt x="1561211" y="171653"/>
                  </a:lnTo>
                  <a:lnTo>
                    <a:pt x="1562163" y="153174"/>
                  </a:lnTo>
                  <a:lnTo>
                    <a:pt x="1552473" y="109067"/>
                  </a:lnTo>
                  <a:lnTo>
                    <a:pt x="1528076" y="61671"/>
                  </a:lnTo>
                  <a:lnTo>
                    <a:pt x="1496009" y="21729"/>
                  </a:lnTo>
                  <a:lnTo>
                    <a:pt x="1463255" y="0"/>
                  </a:lnTo>
                  <a:lnTo>
                    <a:pt x="1470279" y="24625"/>
                  </a:lnTo>
                  <a:lnTo>
                    <a:pt x="1475155" y="45847"/>
                  </a:lnTo>
                  <a:lnTo>
                    <a:pt x="1478000" y="63449"/>
                  </a:lnTo>
                  <a:lnTo>
                    <a:pt x="1478927" y="77190"/>
                  </a:lnTo>
                  <a:lnTo>
                    <a:pt x="1475790" y="113715"/>
                  </a:lnTo>
                  <a:lnTo>
                    <a:pt x="1465656" y="154990"/>
                  </a:lnTo>
                  <a:lnTo>
                    <a:pt x="1447380" y="204406"/>
                  </a:lnTo>
                  <a:lnTo>
                    <a:pt x="1419834" y="265341"/>
                  </a:lnTo>
                  <a:lnTo>
                    <a:pt x="1311668" y="308317"/>
                  </a:lnTo>
                  <a:lnTo>
                    <a:pt x="1267434" y="325170"/>
                  </a:lnTo>
                  <a:lnTo>
                    <a:pt x="1226667" y="339940"/>
                  </a:lnTo>
                  <a:lnTo>
                    <a:pt x="1187056" y="353377"/>
                  </a:lnTo>
                  <a:lnTo>
                    <a:pt x="1136180" y="365937"/>
                  </a:lnTo>
                  <a:lnTo>
                    <a:pt x="1120724" y="366649"/>
                  </a:lnTo>
                  <a:lnTo>
                    <a:pt x="1112812" y="366610"/>
                  </a:lnTo>
                  <a:lnTo>
                    <a:pt x="1104442" y="366356"/>
                  </a:lnTo>
                  <a:lnTo>
                    <a:pt x="1094270" y="365633"/>
                  </a:lnTo>
                  <a:lnTo>
                    <a:pt x="1080935" y="364236"/>
                  </a:lnTo>
                  <a:lnTo>
                    <a:pt x="1089710" y="380085"/>
                  </a:lnTo>
                  <a:lnTo>
                    <a:pt x="1121283" y="409524"/>
                  </a:lnTo>
                  <a:lnTo>
                    <a:pt x="1167104" y="434149"/>
                  </a:lnTo>
                  <a:lnTo>
                    <a:pt x="1216748" y="450811"/>
                  </a:lnTo>
                  <a:lnTo>
                    <a:pt x="1234109" y="453478"/>
                  </a:lnTo>
                  <a:lnTo>
                    <a:pt x="1253528" y="450469"/>
                  </a:lnTo>
                  <a:lnTo>
                    <a:pt x="1278267" y="441121"/>
                  </a:lnTo>
                  <a:lnTo>
                    <a:pt x="1309573" y="424992"/>
                  </a:lnTo>
                  <a:lnTo>
                    <a:pt x="1348676" y="401624"/>
                  </a:lnTo>
                  <a:lnTo>
                    <a:pt x="1309077" y="460870"/>
                  </a:lnTo>
                  <a:lnTo>
                    <a:pt x="1276553" y="506514"/>
                  </a:lnTo>
                  <a:lnTo>
                    <a:pt x="1247914" y="542429"/>
                  </a:lnTo>
                  <a:lnTo>
                    <a:pt x="1220419" y="572020"/>
                  </a:lnTo>
                  <a:lnTo>
                    <a:pt x="1190688" y="599414"/>
                  </a:lnTo>
                  <a:lnTo>
                    <a:pt x="1181989" y="602894"/>
                  </a:lnTo>
                  <a:lnTo>
                    <a:pt x="1175448" y="606361"/>
                  </a:lnTo>
                  <a:lnTo>
                    <a:pt x="1158875" y="643445"/>
                  </a:lnTo>
                  <a:lnTo>
                    <a:pt x="1155712" y="682637"/>
                  </a:lnTo>
                  <a:lnTo>
                    <a:pt x="1158544" y="718781"/>
                  </a:lnTo>
                  <a:lnTo>
                    <a:pt x="1166710" y="746556"/>
                  </a:lnTo>
                  <a:lnTo>
                    <a:pt x="1179614" y="764387"/>
                  </a:lnTo>
                  <a:lnTo>
                    <a:pt x="1196721" y="770674"/>
                  </a:lnTo>
                  <a:lnTo>
                    <a:pt x="1214094" y="764692"/>
                  </a:lnTo>
                  <a:lnTo>
                    <a:pt x="1235303" y="747166"/>
                  </a:lnTo>
                  <a:lnTo>
                    <a:pt x="1260132" y="718781"/>
                  </a:lnTo>
                  <a:lnTo>
                    <a:pt x="1288376" y="680224"/>
                  </a:lnTo>
                  <a:lnTo>
                    <a:pt x="1310081" y="730872"/>
                  </a:lnTo>
                  <a:lnTo>
                    <a:pt x="1328610" y="779945"/>
                  </a:lnTo>
                  <a:lnTo>
                    <a:pt x="1362036" y="832726"/>
                  </a:lnTo>
                  <a:lnTo>
                    <a:pt x="1388478" y="864755"/>
                  </a:lnTo>
                  <a:lnTo>
                    <a:pt x="1419682" y="896556"/>
                  </a:lnTo>
                  <a:lnTo>
                    <a:pt x="1442758" y="905751"/>
                  </a:lnTo>
                  <a:lnTo>
                    <a:pt x="1471256" y="896658"/>
                  </a:lnTo>
                  <a:lnTo>
                    <a:pt x="1505267" y="871753"/>
                  </a:lnTo>
                  <a:lnTo>
                    <a:pt x="1541310" y="834644"/>
                  </a:lnTo>
                  <a:lnTo>
                    <a:pt x="1575904" y="788898"/>
                  </a:lnTo>
                  <a:lnTo>
                    <a:pt x="1604162" y="740524"/>
                  </a:lnTo>
                  <a:lnTo>
                    <a:pt x="1605584" y="738111"/>
                  </a:lnTo>
                  <a:lnTo>
                    <a:pt x="1624088" y="695185"/>
                  </a:lnTo>
                  <a:lnTo>
                    <a:pt x="1641576" y="643915"/>
                  </a:lnTo>
                  <a:lnTo>
                    <a:pt x="1656981" y="588416"/>
                  </a:lnTo>
                  <a:lnTo>
                    <a:pt x="1669262" y="532828"/>
                  </a:lnTo>
                  <a:lnTo>
                    <a:pt x="1677403" y="481241"/>
                  </a:lnTo>
                  <a:lnTo>
                    <a:pt x="1680349" y="437807"/>
                  </a:lnTo>
                  <a:close/>
                </a:path>
                <a:path w="2459990" h="5182235">
                  <a:moveTo>
                    <a:pt x="2018030" y="1631810"/>
                  </a:moveTo>
                  <a:lnTo>
                    <a:pt x="1988794" y="1660753"/>
                  </a:lnTo>
                  <a:lnTo>
                    <a:pt x="1954110" y="1689709"/>
                  </a:lnTo>
                  <a:lnTo>
                    <a:pt x="1910334" y="1721256"/>
                  </a:lnTo>
                  <a:lnTo>
                    <a:pt x="1865325" y="1749831"/>
                  </a:lnTo>
                  <a:lnTo>
                    <a:pt x="1819579" y="1775244"/>
                  </a:lnTo>
                  <a:lnTo>
                    <a:pt x="1773555" y="1797291"/>
                  </a:lnTo>
                  <a:lnTo>
                    <a:pt x="1727746" y="1815782"/>
                  </a:lnTo>
                  <a:lnTo>
                    <a:pt x="1682623" y="1830501"/>
                  </a:lnTo>
                  <a:lnTo>
                    <a:pt x="1638655" y="1841258"/>
                  </a:lnTo>
                  <a:lnTo>
                    <a:pt x="1596339" y="1847862"/>
                  </a:lnTo>
                  <a:lnTo>
                    <a:pt x="1556118" y="1850110"/>
                  </a:lnTo>
                  <a:lnTo>
                    <a:pt x="1526908" y="1847469"/>
                  </a:lnTo>
                  <a:lnTo>
                    <a:pt x="1481150" y="1827720"/>
                  </a:lnTo>
                  <a:lnTo>
                    <a:pt x="1456016" y="1782267"/>
                  </a:lnTo>
                  <a:lnTo>
                    <a:pt x="1452384" y="1743976"/>
                  </a:lnTo>
                  <a:lnTo>
                    <a:pt x="1453502" y="1711223"/>
                  </a:lnTo>
                  <a:lnTo>
                    <a:pt x="1456753" y="1672818"/>
                  </a:lnTo>
                  <a:lnTo>
                    <a:pt x="1462062" y="1628990"/>
                  </a:lnTo>
                  <a:lnTo>
                    <a:pt x="1472450" y="1557401"/>
                  </a:lnTo>
                  <a:lnTo>
                    <a:pt x="1474711" y="1536992"/>
                  </a:lnTo>
                  <a:lnTo>
                    <a:pt x="1476070" y="1519072"/>
                  </a:lnTo>
                  <a:lnTo>
                    <a:pt x="1476514" y="1503972"/>
                  </a:lnTo>
                  <a:lnTo>
                    <a:pt x="1473009" y="1463268"/>
                  </a:lnTo>
                  <a:lnTo>
                    <a:pt x="1462951" y="1422552"/>
                  </a:lnTo>
                  <a:lnTo>
                    <a:pt x="1447012" y="1384566"/>
                  </a:lnTo>
                  <a:lnTo>
                    <a:pt x="1425854" y="1352003"/>
                  </a:lnTo>
                  <a:lnTo>
                    <a:pt x="1400898" y="1319669"/>
                  </a:lnTo>
                  <a:lnTo>
                    <a:pt x="1387119" y="1300454"/>
                  </a:lnTo>
                  <a:lnTo>
                    <a:pt x="1381264" y="1288923"/>
                  </a:lnTo>
                  <a:lnTo>
                    <a:pt x="1380032" y="1279652"/>
                  </a:lnTo>
                  <a:lnTo>
                    <a:pt x="1384617" y="1264170"/>
                  </a:lnTo>
                  <a:lnTo>
                    <a:pt x="1397673" y="1249045"/>
                  </a:lnTo>
                  <a:lnTo>
                    <a:pt x="1418196" y="1235036"/>
                  </a:lnTo>
                  <a:lnTo>
                    <a:pt x="1445171" y="1222959"/>
                  </a:lnTo>
                  <a:lnTo>
                    <a:pt x="1475879" y="1210767"/>
                  </a:lnTo>
                  <a:lnTo>
                    <a:pt x="1493697" y="1203210"/>
                  </a:lnTo>
                  <a:lnTo>
                    <a:pt x="1524000" y="1171994"/>
                  </a:lnTo>
                  <a:lnTo>
                    <a:pt x="1528368" y="1146975"/>
                  </a:lnTo>
                  <a:lnTo>
                    <a:pt x="1521472" y="1113866"/>
                  </a:lnTo>
                  <a:lnTo>
                    <a:pt x="1501228" y="1080185"/>
                  </a:lnTo>
                  <a:lnTo>
                    <a:pt x="1468335" y="1046746"/>
                  </a:lnTo>
                  <a:lnTo>
                    <a:pt x="1423441" y="1014310"/>
                  </a:lnTo>
                  <a:lnTo>
                    <a:pt x="1374902" y="989584"/>
                  </a:lnTo>
                  <a:lnTo>
                    <a:pt x="1324546" y="979335"/>
                  </a:lnTo>
                  <a:lnTo>
                    <a:pt x="1351915" y="1020191"/>
                  </a:lnTo>
                  <a:lnTo>
                    <a:pt x="1369771" y="1054709"/>
                  </a:lnTo>
                  <a:lnTo>
                    <a:pt x="1379499" y="1086523"/>
                  </a:lnTo>
                  <a:lnTo>
                    <a:pt x="1382433" y="1119238"/>
                  </a:lnTo>
                  <a:lnTo>
                    <a:pt x="1381772" y="1136180"/>
                  </a:lnTo>
                  <a:lnTo>
                    <a:pt x="1379880" y="1152550"/>
                  </a:lnTo>
                  <a:lnTo>
                    <a:pt x="1376845" y="1168247"/>
                  </a:lnTo>
                  <a:lnTo>
                    <a:pt x="1372793" y="1183157"/>
                  </a:lnTo>
                  <a:lnTo>
                    <a:pt x="1354289" y="1239913"/>
                  </a:lnTo>
                  <a:lnTo>
                    <a:pt x="1344155" y="1273606"/>
                  </a:lnTo>
                  <a:lnTo>
                    <a:pt x="1339888" y="1293736"/>
                  </a:lnTo>
                  <a:lnTo>
                    <a:pt x="1339024" y="1309801"/>
                  </a:lnTo>
                  <a:lnTo>
                    <a:pt x="1339494" y="1318679"/>
                  </a:lnTo>
                  <a:lnTo>
                    <a:pt x="1340980" y="1330147"/>
                  </a:lnTo>
                  <a:lnTo>
                    <a:pt x="1347457" y="1367688"/>
                  </a:lnTo>
                  <a:lnTo>
                    <a:pt x="1347241" y="1385138"/>
                  </a:lnTo>
                  <a:lnTo>
                    <a:pt x="1346555" y="1400556"/>
                  </a:lnTo>
                  <a:lnTo>
                    <a:pt x="1340281" y="1493456"/>
                  </a:lnTo>
                  <a:lnTo>
                    <a:pt x="1337005" y="1548498"/>
                  </a:lnTo>
                  <a:lnTo>
                    <a:pt x="1334300" y="1601812"/>
                  </a:lnTo>
                  <a:lnTo>
                    <a:pt x="1332458" y="1647596"/>
                  </a:lnTo>
                  <a:lnTo>
                    <a:pt x="1331785" y="1680057"/>
                  </a:lnTo>
                  <a:lnTo>
                    <a:pt x="1333652" y="1730019"/>
                  </a:lnTo>
                  <a:lnTo>
                    <a:pt x="1339481" y="1773986"/>
                  </a:lnTo>
                  <a:lnTo>
                    <a:pt x="1349603" y="1813191"/>
                  </a:lnTo>
                  <a:lnTo>
                    <a:pt x="1364361" y="1848904"/>
                  </a:lnTo>
                  <a:lnTo>
                    <a:pt x="1391119" y="1888604"/>
                  </a:lnTo>
                  <a:lnTo>
                    <a:pt x="1425854" y="1920494"/>
                  </a:lnTo>
                  <a:lnTo>
                    <a:pt x="1467599" y="1943989"/>
                  </a:lnTo>
                  <a:lnTo>
                    <a:pt x="1515376" y="1958517"/>
                  </a:lnTo>
                  <a:lnTo>
                    <a:pt x="1568170" y="1963483"/>
                  </a:lnTo>
                  <a:lnTo>
                    <a:pt x="1619084" y="1959927"/>
                  </a:lnTo>
                  <a:lnTo>
                    <a:pt x="1669973" y="1949500"/>
                  </a:lnTo>
                  <a:lnTo>
                    <a:pt x="1719986" y="1932571"/>
                  </a:lnTo>
                  <a:lnTo>
                    <a:pt x="1768284" y="1909521"/>
                  </a:lnTo>
                  <a:lnTo>
                    <a:pt x="1814042" y="1880704"/>
                  </a:lnTo>
                  <a:lnTo>
                    <a:pt x="1856409" y="1846491"/>
                  </a:lnTo>
                  <a:lnTo>
                    <a:pt x="1898929" y="1804365"/>
                  </a:lnTo>
                  <a:lnTo>
                    <a:pt x="1938312" y="1759292"/>
                  </a:lnTo>
                  <a:lnTo>
                    <a:pt x="1972602" y="1713801"/>
                  </a:lnTo>
                  <a:lnTo>
                    <a:pt x="1999830" y="1670456"/>
                  </a:lnTo>
                  <a:lnTo>
                    <a:pt x="2018030" y="1631810"/>
                  </a:lnTo>
                  <a:close/>
                </a:path>
                <a:path w="2459990" h="5182235">
                  <a:moveTo>
                    <a:pt x="2075916" y="2647315"/>
                  </a:moveTo>
                  <a:lnTo>
                    <a:pt x="2071281" y="2605494"/>
                  </a:lnTo>
                  <a:lnTo>
                    <a:pt x="2057958" y="2565768"/>
                  </a:lnTo>
                  <a:lnTo>
                    <a:pt x="2036800" y="2528862"/>
                  </a:lnTo>
                  <a:lnTo>
                    <a:pt x="2008771" y="2495626"/>
                  </a:lnTo>
                  <a:lnTo>
                    <a:pt x="1978558" y="2470035"/>
                  </a:lnTo>
                  <a:lnTo>
                    <a:pt x="1974634" y="2466708"/>
                  </a:lnTo>
                  <a:lnTo>
                    <a:pt x="1935314" y="2442908"/>
                  </a:lnTo>
                  <a:lnTo>
                    <a:pt x="1891665" y="2424976"/>
                  </a:lnTo>
                  <a:lnTo>
                    <a:pt x="1844573" y="2413660"/>
                  </a:lnTo>
                  <a:lnTo>
                    <a:pt x="1794916" y="2409723"/>
                  </a:lnTo>
                  <a:lnTo>
                    <a:pt x="1760258" y="2411120"/>
                  </a:lnTo>
                  <a:lnTo>
                    <a:pt x="1689646" y="2424163"/>
                  </a:lnTo>
                  <a:lnTo>
                    <a:pt x="1650339" y="2437015"/>
                  </a:lnTo>
                  <a:lnTo>
                    <a:pt x="1606092" y="2454897"/>
                  </a:lnTo>
                  <a:lnTo>
                    <a:pt x="1555267" y="2478417"/>
                  </a:lnTo>
                  <a:lnTo>
                    <a:pt x="1496148" y="2508186"/>
                  </a:lnTo>
                  <a:lnTo>
                    <a:pt x="1427073" y="2544800"/>
                  </a:lnTo>
                  <a:lnTo>
                    <a:pt x="1428750" y="2515806"/>
                  </a:lnTo>
                  <a:lnTo>
                    <a:pt x="1433080" y="2466708"/>
                  </a:lnTo>
                  <a:lnTo>
                    <a:pt x="1452880" y="2407310"/>
                  </a:lnTo>
                  <a:lnTo>
                    <a:pt x="1475549" y="2367394"/>
                  </a:lnTo>
                  <a:lnTo>
                    <a:pt x="1497025" y="2334958"/>
                  </a:lnTo>
                  <a:lnTo>
                    <a:pt x="1499425" y="2333739"/>
                  </a:lnTo>
                  <a:lnTo>
                    <a:pt x="1504251" y="2327719"/>
                  </a:lnTo>
                  <a:lnTo>
                    <a:pt x="1517523" y="2312035"/>
                  </a:lnTo>
                  <a:lnTo>
                    <a:pt x="1519923" y="2308428"/>
                  </a:lnTo>
                  <a:lnTo>
                    <a:pt x="1527467" y="2298776"/>
                  </a:lnTo>
                  <a:lnTo>
                    <a:pt x="1532305" y="2290927"/>
                  </a:lnTo>
                  <a:lnTo>
                    <a:pt x="1534871" y="2283993"/>
                  </a:lnTo>
                  <a:lnTo>
                    <a:pt x="1535620" y="2277059"/>
                  </a:lnTo>
                  <a:lnTo>
                    <a:pt x="1532166" y="2262327"/>
                  </a:lnTo>
                  <a:lnTo>
                    <a:pt x="1522501" y="2247811"/>
                  </a:lnTo>
                  <a:lnTo>
                    <a:pt x="1507629" y="2234654"/>
                  </a:lnTo>
                  <a:lnTo>
                    <a:pt x="1488579" y="2223998"/>
                  </a:lnTo>
                  <a:lnTo>
                    <a:pt x="1488579" y="2207107"/>
                  </a:lnTo>
                  <a:lnTo>
                    <a:pt x="1478927" y="2134603"/>
                  </a:lnTo>
                  <a:lnTo>
                    <a:pt x="1463141" y="2093645"/>
                  </a:lnTo>
                  <a:lnTo>
                    <a:pt x="1436712" y="2039467"/>
                  </a:lnTo>
                  <a:lnTo>
                    <a:pt x="1416507" y="2006155"/>
                  </a:lnTo>
                  <a:lnTo>
                    <a:pt x="1398117" y="1990026"/>
                  </a:lnTo>
                  <a:lnTo>
                    <a:pt x="1398079" y="2006155"/>
                  </a:lnTo>
                  <a:lnTo>
                    <a:pt x="1397609" y="2025497"/>
                  </a:lnTo>
                  <a:lnTo>
                    <a:pt x="1395857" y="2044141"/>
                  </a:lnTo>
                  <a:lnTo>
                    <a:pt x="1392529" y="2064359"/>
                  </a:lnTo>
                  <a:lnTo>
                    <a:pt x="1387271" y="2090127"/>
                  </a:lnTo>
                  <a:lnTo>
                    <a:pt x="1372819" y="2148611"/>
                  </a:lnTo>
                  <a:lnTo>
                    <a:pt x="1363903" y="2187206"/>
                  </a:lnTo>
                  <a:lnTo>
                    <a:pt x="1357922" y="2217661"/>
                  </a:lnTo>
                  <a:lnTo>
                    <a:pt x="1352296" y="2251735"/>
                  </a:lnTo>
                  <a:lnTo>
                    <a:pt x="1349883" y="2253132"/>
                  </a:lnTo>
                  <a:lnTo>
                    <a:pt x="1349883" y="2860789"/>
                  </a:lnTo>
                  <a:lnTo>
                    <a:pt x="1334579" y="2842564"/>
                  </a:lnTo>
                  <a:lnTo>
                    <a:pt x="1321536" y="2823553"/>
                  </a:lnTo>
                  <a:lnTo>
                    <a:pt x="1308493" y="2800248"/>
                  </a:lnTo>
                  <a:lnTo>
                    <a:pt x="1304467" y="2792044"/>
                  </a:lnTo>
                  <a:lnTo>
                    <a:pt x="1293190" y="2769133"/>
                  </a:lnTo>
                  <a:lnTo>
                    <a:pt x="1315504" y="2748775"/>
                  </a:lnTo>
                  <a:lnTo>
                    <a:pt x="1328470" y="2737078"/>
                  </a:lnTo>
                  <a:lnTo>
                    <a:pt x="1341437" y="2725712"/>
                  </a:lnTo>
                  <a:lnTo>
                    <a:pt x="1349883" y="2860789"/>
                  </a:lnTo>
                  <a:lnTo>
                    <a:pt x="1349883" y="2253132"/>
                  </a:lnTo>
                  <a:lnTo>
                    <a:pt x="1324546" y="2267775"/>
                  </a:lnTo>
                  <a:lnTo>
                    <a:pt x="1324546" y="2407310"/>
                  </a:lnTo>
                  <a:lnTo>
                    <a:pt x="1305331" y="2462771"/>
                  </a:lnTo>
                  <a:lnTo>
                    <a:pt x="1289469" y="2505951"/>
                  </a:lnTo>
                  <a:lnTo>
                    <a:pt x="1274533" y="2543124"/>
                  </a:lnTo>
                  <a:lnTo>
                    <a:pt x="1258087" y="2580525"/>
                  </a:lnTo>
                  <a:lnTo>
                    <a:pt x="1237703" y="2624404"/>
                  </a:lnTo>
                  <a:lnTo>
                    <a:pt x="1215021" y="2566517"/>
                  </a:lnTo>
                  <a:lnTo>
                    <a:pt x="1198219" y="2519476"/>
                  </a:lnTo>
                  <a:lnTo>
                    <a:pt x="1185468" y="2477871"/>
                  </a:lnTo>
                  <a:lnTo>
                    <a:pt x="1174991" y="2436266"/>
                  </a:lnTo>
                  <a:lnTo>
                    <a:pt x="1187894" y="2434158"/>
                  </a:lnTo>
                  <a:lnTo>
                    <a:pt x="1196721" y="2432951"/>
                  </a:lnTo>
                  <a:lnTo>
                    <a:pt x="1205534" y="2432189"/>
                  </a:lnTo>
                  <a:lnTo>
                    <a:pt x="1218412" y="2431440"/>
                  </a:lnTo>
                  <a:lnTo>
                    <a:pt x="1245844" y="2429179"/>
                  </a:lnTo>
                  <a:lnTo>
                    <a:pt x="1284452" y="2421636"/>
                  </a:lnTo>
                  <a:lnTo>
                    <a:pt x="1324546" y="2407310"/>
                  </a:lnTo>
                  <a:lnTo>
                    <a:pt x="1324546" y="2267775"/>
                  </a:lnTo>
                  <a:lnTo>
                    <a:pt x="1269377" y="2300732"/>
                  </a:lnTo>
                  <a:lnTo>
                    <a:pt x="1217218" y="2336165"/>
                  </a:lnTo>
                  <a:lnTo>
                    <a:pt x="1181366" y="2365667"/>
                  </a:lnTo>
                  <a:lnTo>
                    <a:pt x="1142238" y="2413838"/>
                  </a:lnTo>
                  <a:lnTo>
                    <a:pt x="1137602" y="2433840"/>
                  </a:lnTo>
                  <a:lnTo>
                    <a:pt x="1138910" y="2444661"/>
                  </a:lnTo>
                  <a:lnTo>
                    <a:pt x="1143495" y="2454351"/>
                  </a:lnTo>
                  <a:lnTo>
                    <a:pt x="1152372" y="2464041"/>
                  </a:lnTo>
                  <a:lnTo>
                    <a:pt x="1166558" y="2474861"/>
                  </a:lnTo>
                  <a:lnTo>
                    <a:pt x="1182179" y="2528900"/>
                  </a:lnTo>
                  <a:lnTo>
                    <a:pt x="1194600" y="2570429"/>
                  </a:lnTo>
                  <a:lnTo>
                    <a:pt x="1206588" y="2608834"/>
                  </a:lnTo>
                  <a:lnTo>
                    <a:pt x="1220838" y="2653347"/>
                  </a:lnTo>
                  <a:lnTo>
                    <a:pt x="1213713" y="2667952"/>
                  </a:lnTo>
                  <a:lnTo>
                    <a:pt x="1208163" y="2679725"/>
                  </a:lnTo>
                  <a:lnTo>
                    <a:pt x="1203528" y="2689466"/>
                  </a:lnTo>
                  <a:lnTo>
                    <a:pt x="1199108" y="2697975"/>
                  </a:lnTo>
                  <a:lnTo>
                    <a:pt x="1185760" y="2723324"/>
                  </a:lnTo>
                  <a:lnTo>
                    <a:pt x="1178166" y="2737929"/>
                  </a:lnTo>
                  <a:lnTo>
                    <a:pt x="1173518" y="2747327"/>
                  </a:lnTo>
                  <a:lnTo>
                    <a:pt x="1168971" y="2757068"/>
                  </a:lnTo>
                  <a:lnTo>
                    <a:pt x="1155103" y="2763659"/>
                  </a:lnTo>
                  <a:lnTo>
                    <a:pt x="1145755" y="2770936"/>
                  </a:lnTo>
                  <a:lnTo>
                    <a:pt x="1140472" y="2779115"/>
                  </a:lnTo>
                  <a:lnTo>
                    <a:pt x="1138821" y="2788437"/>
                  </a:lnTo>
                  <a:lnTo>
                    <a:pt x="1139291" y="2794787"/>
                  </a:lnTo>
                  <a:lnTo>
                    <a:pt x="1140777" y="2801239"/>
                  </a:lnTo>
                  <a:lnTo>
                    <a:pt x="1143393" y="2807932"/>
                  </a:lnTo>
                  <a:lnTo>
                    <a:pt x="1147254" y="2814967"/>
                  </a:lnTo>
                  <a:lnTo>
                    <a:pt x="1152080" y="2820987"/>
                  </a:lnTo>
                  <a:lnTo>
                    <a:pt x="1154506" y="2825813"/>
                  </a:lnTo>
                  <a:lnTo>
                    <a:pt x="1156893" y="2830639"/>
                  </a:lnTo>
                  <a:lnTo>
                    <a:pt x="1161732" y="2841498"/>
                  </a:lnTo>
                  <a:lnTo>
                    <a:pt x="1166558" y="2847517"/>
                  </a:lnTo>
                  <a:lnTo>
                    <a:pt x="1169543" y="2857716"/>
                  </a:lnTo>
                  <a:lnTo>
                    <a:pt x="1173340" y="2864866"/>
                  </a:lnTo>
                  <a:lnTo>
                    <a:pt x="1178255" y="2869069"/>
                  </a:lnTo>
                  <a:lnTo>
                    <a:pt x="1184643" y="2870441"/>
                  </a:lnTo>
                  <a:lnTo>
                    <a:pt x="1191996" y="2869501"/>
                  </a:lnTo>
                  <a:lnTo>
                    <a:pt x="1199121" y="2865615"/>
                  </a:lnTo>
                  <a:lnTo>
                    <a:pt x="1208062" y="2857208"/>
                  </a:lnTo>
                  <a:lnTo>
                    <a:pt x="1220838" y="2842704"/>
                  </a:lnTo>
                  <a:lnTo>
                    <a:pt x="1240129" y="2823400"/>
                  </a:lnTo>
                  <a:lnTo>
                    <a:pt x="1246022" y="2817317"/>
                  </a:lnTo>
                  <a:lnTo>
                    <a:pt x="1260983" y="2801531"/>
                  </a:lnTo>
                  <a:lnTo>
                    <a:pt x="1270279" y="2792044"/>
                  </a:lnTo>
                  <a:lnTo>
                    <a:pt x="1287068" y="2835300"/>
                  </a:lnTo>
                  <a:lnTo>
                    <a:pt x="1303286" y="2879344"/>
                  </a:lnTo>
                  <a:lnTo>
                    <a:pt x="1316570" y="2917723"/>
                  </a:lnTo>
                  <a:lnTo>
                    <a:pt x="1329093" y="2962706"/>
                  </a:lnTo>
                  <a:lnTo>
                    <a:pt x="1332852" y="2974162"/>
                  </a:lnTo>
                  <a:lnTo>
                    <a:pt x="1366405" y="3004426"/>
                  </a:lnTo>
                  <a:lnTo>
                    <a:pt x="1374000" y="3005518"/>
                  </a:lnTo>
                  <a:lnTo>
                    <a:pt x="1398117" y="2995980"/>
                  </a:lnTo>
                  <a:lnTo>
                    <a:pt x="1415910" y="2968129"/>
                  </a:lnTo>
                  <a:lnTo>
                    <a:pt x="1426921" y="2923095"/>
                  </a:lnTo>
                  <a:lnTo>
                    <a:pt x="1430693" y="2861995"/>
                  </a:lnTo>
                  <a:lnTo>
                    <a:pt x="1430667" y="2860789"/>
                  </a:lnTo>
                  <a:lnTo>
                    <a:pt x="1430464" y="2848127"/>
                  </a:lnTo>
                  <a:lnTo>
                    <a:pt x="1429778" y="2832455"/>
                  </a:lnTo>
                  <a:lnTo>
                    <a:pt x="1428648" y="2813151"/>
                  </a:lnTo>
                  <a:lnTo>
                    <a:pt x="1426997" y="2787218"/>
                  </a:lnTo>
                  <a:lnTo>
                    <a:pt x="1425295" y="2761615"/>
                  </a:lnTo>
                  <a:lnTo>
                    <a:pt x="1423746" y="2730385"/>
                  </a:lnTo>
                  <a:lnTo>
                    <a:pt x="1423568" y="2725712"/>
                  </a:lnTo>
                  <a:lnTo>
                    <a:pt x="1422654" y="2700744"/>
                  </a:lnTo>
                  <a:lnTo>
                    <a:pt x="1422260" y="2679725"/>
                  </a:lnTo>
                  <a:lnTo>
                    <a:pt x="1422234" y="2664206"/>
                  </a:lnTo>
                  <a:lnTo>
                    <a:pt x="1440688" y="2649131"/>
                  </a:lnTo>
                  <a:lnTo>
                    <a:pt x="1460385" y="2634056"/>
                  </a:lnTo>
                  <a:lnTo>
                    <a:pt x="1473517" y="2624404"/>
                  </a:lnTo>
                  <a:lnTo>
                    <a:pt x="1482115" y="2618079"/>
                  </a:lnTo>
                  <a:lnTo>
                    <a:pt x="1506689" y="2600287"/>
                  </a:lnTo>
                  <a:lnTo>
                    <a:pt x="1568399" y="2559227"/>
                  </a:lnTo>
                  <a:lnTo>
                    <a:pt x="1592643" y="2544800"/>
                  </a:lnTo>
                  <a:lnTo>
                    <a:pt x="1623707" y="2526309"/>
                  </a:lnTo>
                  <a:lnTo>
                    <a:pt x="1673250" y="2501239"/>
                  </a:lnTo>
                  <a:lnTo>
                    <a:pt x="1717675" y="2483701"/>
                  </a:lnTo>
                  <a:lnTo>
                    <a:pt x="1757616" y="2473401"/>
                  </a:lnTo>
                  <a:lnTo>
                    <a:pt x="1793709" y="2470035"/>
                  </a:lnTo>
                  <a:lnTo>
                    <a:pt x="1839328" y="2476474"/>
                  </a:lnTo>
                  <a:lnTo>
                    <a:pt x="1879041" y="2494381"/>
                  </a:lnTo>
                  <a:lnTo>
                    <a:pt x="1910422" y="2521610"/>
                  </a:lnTo>
                  <a:lnTo>
                    <a:pt x="1931022" y="2556014"/>
                  </a:lnTo>
                  <a:lnTo>
                    <a:pt x="1938439" y="2595461"/>
                  </a:lnTo>
                  <a:lnTo>
                    <a:pt x="1933600" y="2633357"/>
                  </a:lnTo>
                  <a:lnTo>
                    <a:pt x="1918792" y="2670772"/>
                  </a:lnTo>
                  <a:lnTo>
                    <a:pt x="1893633" y="2708427"/>
                  </a:lnTo>
                  <a:lnTo>
                    <a:pt x="1857692" y="2747010"/>
                  </a:lnTo>
                  <a:lnTo>
                    <a:pt x="1810588" y="2787218"/>
                  </a:lnTo>
                  <a:lnTo>
                    <a:pt x="1770062" y="2816504"/>
                  </a:lnTo>
                  <a:lnTo>
                    <a:pt x="1726742" y="2844622"/>
                  </a:lnTo>
                  <a:lnTo>
                    <a:pt x="1682292" y="2870593"/>
                  </a:lnTo>
                  <a:lnTo>
                    <a:pt x="1638350" y="2893441"/>
                  </a:lnTo>
                  <a:lnTo>
                    <a:pt x="1596542" y="2912211"/>
                  </a:lnTo>
                  <a:lnTo>
                    <a:pt x="1558518" y="2925915"/>
                  </a:lnTo>
                  <a:lnTo>
                    <a:pt x="1559737" y="2929534"/>
                  </a:lnTo>
                  <a:lnTo>
                    <a:pt x="1576755" y="2927845"/>
                  </a:lnTo>
                  <a:lnTo>
                    <a:pt x="1590979" y="2925915"/>
                  </a:lnTo>
                  <a:lnTo>
                    <a:pt x="1606715" y="2923095"/>
                  </a:lnTo>
                  <a:lnTo>
                    <a:pt x="1649044" y="2914650"/>
                  </a:lnTo>
                  <a:lnTo>
                    <a:pt x="1674456" y="2909938"/>
                  </a:lnTo>
                  <a:lnTo>
                    <a:pt x="1704632" y="2904769"/>
                  </a:lnTo>
                  <a:lnTo>
                    <a:pt x="1739430" y="2899384"/>
                  </a:lnTo>
                  <a:lnTo>
                    <a:pt x="1745462" y="2899384"/>
                  </a:lnTo>
                  <a:lnTo>
                    <a:pt x="1774113" y="2892602"/>
                  </a:lnTo>
                  <a:lnTo>
                    <a:pt x="1786166" y="2889377"/>
                  </a:lnTo>
                  <a:lnTo>
                    <a:pt x="1800936" y="2884919"/>
                  </a:lnTo>
                  <a:lnTo>
                    <a:pt x="1810588" y="2887332"/>
                  </a:lnTo>
                  <a:lnTo>
                    <a:pt x="1818386" y="2884919"/>
                  </a:lnTo>
                  <a:lnTo>
                    <a:pt x="1852371" y="2874403"/>
                  </a:lnTo>
                  <a:lnTo>
                    <a:pt x="1889734" y="2859887"/>
                  </a:lnTo>
                  <a:lnTo>
                    <a:pt x="1926424" y="2842209"/>
                  </a:lnTo>
                  <a:lnTo>
                    <a:pt x="1966175" y="2819781"/>
                  </a:lnTo>
                  <a:lnTo>
                    <a:pt x="2014867" y="2783675"/>
                  </a:lnTo>
                  <a:lnTo>
                    <a:pt x="2049081" y="2743504"/>
                  </a:lnTo>
                  <a:lnTo>
                    <a:pt x="2069287" y="2698356"/>
                  </a:lnTo>
                  <a:lnTo>
                    <a:pt x="2075916" y="2647315"/>
                  </a:lnTo>
                  <a:close/>
                </a:path>
                <a:path w="2459990" h="5182235">
                  <a:moveTo>
                    <a:pt x="2102472" y="499313"/>
                  </a:moveTo>
                  <a:lnTo>
                    <a:pt x="2098662" y="450621"/>
                  </a:lnTo>
                  <a:lnTo>
                    <a:pt x="2087384" y="406450"/>
                  </a:lnTo>
                  <a:lnTo>
                    <a:pt x="2068868" y="367703"/>
                  </a:lnTo>
                  <a:lnTo>
                    <a:pt x="2043366" y="335292"/>
                  </a:lnTo>
                  <a:lnTo>
                    <a:pt x="2015782" y="303695"/>
                  </a:lnTo>
                  <a:lnTo>
                    <a:pt x="1966023" y="255409"/>
                  </a:lnTo>
                  <a:lnTo>
                    <a:pt x="1901151" y="208851"/>
                  </a:lnTo>
                  <a:lnTo>
                    <a:pt x="1866366" y="192074"/>
                  </a:lnTo>
                  <a:lnTo>
                    <a:pt x="1788896" y="177292"/>
                  </a:lnTo>
                  <a:lnTo>
                    <a:pt x="1788896" y="184531"/>
                  </a:lnTo>
                  <a:lnTo>
                    <a:pt x="1797329" y="188137"/>
                  </a:lnTo>
                  <a:lnTo>
                    <a:pt x="1800948" y="190563"/>
                  </a:lnTo>
                  <a:lnTo>
                    <a:pt x="1850694" y="246811"/>
                  </a:lnTo>
                  <a:lnTo>
                    <a:pt x="1879041" y="290017"/>
                  </a:lnTo>
                  <a:lnTo>
                    <a:pt x="1908289" y="340118"/>
                  </a:lnTo>
                  <a:lnTo>
                    <a:pt x="1936178" y="394093"/>
                  </a:lnTo>
                  <a:lnTo>
                    <a:pt x="1943265" y="420916"/>
                  </a:lnTo>
                  <a:lnTo>
                    <a:pt x="1943265" y="430568"/>
                  </a:lnTo>
                  <a:lnTo>
                    <a:pt x="1917738" y="452640"/>
                  </a:lnTo>
                  <a:lnTo>
                    <a:pt x="1883854" y="473240"/>
                  </a:lnTo>
                  <a:lnTo>
                    <a:pt x="1837766" y="494512"/>
                  </a:lnTo>
                  <a:lnTo>
                    <a:pt x="1775612" y="518604"/>
                  </a:lnTo>
                  <a:lnTo>
                    <a:pt x="1782851" y="519811"/>
                  </a:lnTo>
                  <a:lnTo>
                    <a:pt x="1792503" y="519811"/>
                  </a:lnTo>
                  <a:lnTo>
                    <a:pt x="1798650" y="519760"/>
                  </a:lnTo>
                  <a:lnTo>
                    <a:pt x="1805470" y="519366"/>
                  </a:lnTo>
                  <a:lnTo>
                    <a:pt x="1838337" y="516204"/>
                  </a:lnTo>
                  <a:lnTo>
                    <a:pt x="1849196" y="514997"/>
                  </a:lnTo>
                  <a:lnTo>
                    <a:pt x="1862442" y="514997"/>
                  </a:lnTo>
                  <a:lnTo>
                    <a:pt x="1921471" y="520077"/>
                  </a:lnTo>
                  <a:lnTo>
                    <a:pt x="1962950" y="527926"/>
                  </a:lnTo>
                  <a:lnTo>
                    <a:pt x="2009584" y="549973"/>
                  </a:lnTo>
                  <a:lnTo>
                    <a:pt x="2025713" y="561695"/>
                  </a:lnTo>
                  <a:lnTo>
                    <a:pt x="2037321" y="568667"/>
                  </a:lnTo>
                  <a:lnTo>
                    <a:pt x="2046224" y="572020"/>
                  </a:lnTo>
                  <a:lnTo>
                    <a:pt x="2054212" y="572884"/>
                  </a:lnTo>
                  <a:lnTo>
                    <a:pt x="2059038" y="572884"/>
                  </a:lnTo>
                  <a:lnTo>
                    <a:pt x="2095677" y="544550"/>
                  </a:lnTo>
                  <a:lnTo>
                    <a:pt x="2101469" y="514997"/>
                  </a:lnTo>
                  <a:lnTo>
                    <a:pt x="2102472" y="499313"/>
                  </a:lnTo>
                  <a:close/>
                </a:path>
                <a:path w="2459990" h="5182235">
                  <a:moveTo>
                    <a:pt x="2459482" y="4493603"/>
                  </a:moveTo>
                  <a:lnTo>
                    <a:pt x="2455799" y="4493603"/>
                  </a:lnTo>
                  <a:lnTo>
                    <a:pt x="2442895" y="4480903"/>
                  </a:lnTo>
                  <a:lnTo>
                    <a:pt x="2437244" y="4468203"/>
                  </a:lnTo>
                  <a:lnTo>
                    <a:pt x="2429878" y="4468203"/>
                  </a:lnTo>
                  <a:lnTo>
                    <a:pt x="2420963" y="4455503"/>
                  </a:lnTo>
                  <a:lnTo>
                    <a:pt x="2401151" y="4430103"/>
                  </a:lnTo>
                  <a:lnTo>
                    <a:pt x="2377897" y="4417403"/>
                  </a:lnTo>
                  <a:lnTo>
                    <a:pt x="2351887" y="4392003"/>
                  </a:lnTo>
                  <a:lnTo>
                    <a:pt x="2323808" y="4379303"/>
                  </a:lnTo>
                  <a:lnTo>
                    <a:pt x="2287371" y="4353903"/>
                  </a:lnTo>
                  <a:lnTo>
                    <a:pt x="2257818" y="4341203"/>
                  </a:lnTo>
                  <a:lnTo>
                    <a:pt x="2235136" y="4341203"/>
                  </a:lnTo>
                  <a:lnTo>
                    <a:pt x="2219325" y="4328503"/>
                  </a:lnTo>
                  <a:lnTo>
                    <a:pt x="2148738" y="4303103"/>
                  </a:lnTo>
                  <a:lnTo>
                    <a:pt x="2091829" y="4277703"/>
                  </a:lnTo>
                  <a:lnTo>
                    <a:pt x="2045792" y="4252303"/>
                  </a:lnTo>
                  <a:lnTo>
                    <a:pt x="2007819" y="4226903"/>
                  </a:lnTo>
                  <a:lnTo>
                    <a:pt x="1975078" y="4201503"/>
                  </a:lnTo>
                  <a:lnTo>
                    <a:pt x="1944776" y="4188803"/>
                  </a:lnTo>
                  <a:lnTo>
                    <a:pt x="1914080" y="4150703"/>
                  </a:lnTo>
                  <a:lnTo>
                    <a:pt x="1880184" y="4125303"/>
                  </a:lnTo>
                  <a:lnTo>
                    <a:pt x="1840166" y="4074503"/>
                  </a:lnTo>
                  <a:lnTo>
                    <a:pt x="1804631" y="4036403"/>
                  </a:lnTo>
                  <a:lnTo>
                    <a:pt x="1789811" y="4011003"/>
                  </a:lnTo>
                  <a:lnTo>
                    <a:pt x="1774990" y="3985603"/>
                  </a:lnTo>
                  <a:lnTo>
                    <a:pt x="1752663" y="3934803"/>
                  </a:lnTo>
                  <a:lnTo>
                    <a:pt x="1739036" y="3896703"/>
                  </a:lnTo>
                  <a:lnTo>
                    <a:pt x="1730959" y="3871303"/>
                  </a:lnTo>
                  <a:lnTo>
                    <a:pt x="1725282" y="3845903"/>
                  </a:lnTo>
                  <a:lnTo>
                    <a:pt x="1720989" y="3833203"/>
                  </a:lnTo>
                  <a:lnTo>
                    <a:pt x="1717052" y="3820503"/>
                  </a:lnTo>
                  <a:lnTo>
                    <a:pt x="1741817" y="3820503"/>
                  </a:lnTo>
                  <a:lnTo>
                    <a:pt x="1759877" y="3807803"/>
                  </a:lnTo>
                  <a:lnTo>
                    <a:pt x="1773478" y="3807803"/>
                  </a:lnTo>
                  <a:lnTo>
                    <a:pt x="1784845" y="3795103"/>
                  </a:lnTo>
                  <a:lnTo>
                    <a:pt x="1828457" y="3782403"/>
                  </a:lnTo>
                  <a:lnTo>
                    <a:pt x="1872068" y="3769703"/>
                  </a:lnTo>
                  <a:lnTo>
                    <a:pt x="1925777" y="3757003"/>
                  </a:lnTo>
                  <a:lnTo>
                    <a:pt x="1968144" y="3744303"/>
                  </a:lnTo>
                  <a:lnTo>
                    <a:pt x="2021344" y="3718903"/>
                  </a:lnTo>
                  <a:lnTo>
                    <a:pt x="2048217" y="3718903"/>
                  </a:lnTo>
                  <a:lnTo>
                    <a:pt x="2064423" y="3706203"/>
                  </a:lnTo>
                  <a:lnTo>
                    <a:pt x="2076513" y="3693503"/>
                  </a:lnTo>
                  <a:lnTo>
                    <a:pt x="2091004" y="3693503"/>
                  </a:lnTo>
                  <a:lnTo>
                    <a:pt x="2109025" y="3668103"/>
                  </a:lnTo>
                  <a:lnTo>
                    <a:pt x="2118283" y="3668103"/>
                  </a:lnTo>
                  <a:lnTo>
                    <a:pt x="2121700" y="3655403"/>
                  </a:lnTo>
                  <a:lnTo>
                    <a:pt x="2122182" y="3655403"/>
                  </a:lnTo>
                  <a:lnTo>
                    <a:pt x="2118512" y="3642703"/>
                  </a:lnTo>
                  <a:lnTo>
                    <a:pt x="2120328" y="3630003"/>
                  </a:lnTo>
                  <a:lnTo>
                    <a:pt x="2122182" y="3630003"/>
                  </a:lnTo>
                  <a:lnTo>
                    <a:pt x="2113838" y="3604603"/>
                  </a:lnTo>
                  <a:lnTo>
                    <a:pt x="2092617" y="3591903"/>
                  </a:lnTo>
                  <a:lnTo>
                    <a:pt x="2064156" y="3566503"/>
                  </a:lnTo>
                  <a:lnTo>
                    <a:pt x="1871243" y="3566503"/>
                  </a:lnTo>
                  <a:lnTo>
                    <a:pt x="1863686" y="3553803"/>
                  </a:lnTo>
                  <a:lnTo>
                    <a:pt x="1843532" y="3553803"/>
                  </a:lnTo>
                  <a:lnTo>
                    <a:pt x="1836191" y="3566503"/>
                  </a:lnTo>
                  <a:lnTo>
                    <a:pt x="1836191" y="3579203"/>
                  </a:lnTo>
                  <a:lnTo>
                    <a:pt x="1816023" y="3579203"/>
                  </a:lnTo>
                  <a:lnTo>
                    <a:pt x="1810524" y="3591903"/>
                  </a:lnTo>
                  <a:lnTo>
                    <a:pt x="1799526" y="3591903"/>
                  </a:lnTo>
                  <a:lnTo>
                    <a:pt x="1785518" y="3604603"/>
                  </a:lnTo>
                  <a:lnTo>
                    <a:pt x="1776844" y="3604603"/>
                  </a:lnTo>
                  <a:lnTo>
                    <a:pt x="1769884" y="3617303"/>
                  </a:lnTo>
                  <a:lnTo>
                    <a:pt x="1753704" y="3617303"/>
                  </a:lnTo>
                  <a:lnTo>
                    <a:pt x="1731708" y="3630003"/>
                  </a:lnTo>
                  <a:lnTo>
                    <a:pt x="1726196" y="3630003"/>
                  </a:lnTo>
                  <a:lnTo>
                    <a:pt x="1728711" y="3604603"/>
                  </a:lnTo>
                  <a:lnTo>
                    <a:pt x="1729536" y="3591903"/>
                  </a:lnTo>
                  <a:lnTo>
                    <a:pt x="1729854" y="3591903"/>
                  </a:lnTo>
                  <a:lnTo>
                    <a:pt x="1727111" y="3553803"/>
                  </a:lnTo>
                  <a:lnTo>
                    <a:pt x="1717497" y="3515703"/>
                  </a:lnTo>
                  <a:lnTo>
                    <a:pt x="1698942" y="3477603"/>
                  </a:lnTo>
                  <a:lnTo>
                    <a:pt x="1669376" y="3439503"/>
                  </a:lnTo>
                  <a:lnTo>
                    <a:pt x="1662010" y="3426803"/>
                  </a:lnTo>
                  <a:lnTo>
                    <a:pt x="1655851" y="3426803"/>
                  </a:lnTo>
                  <a:lnTo>
                    <a:pt x="1650034" y="3414103"/>
                  </a:lnTo>
                  <a:lnTo>
                    <a:pt x="1643697" y="3414103"/>
                  </a:lnTo>
                  <a:lnTo>
                    <a:pt x="1670202" y="3401403"/>
                  </a:lnTo>
                  <a:lnTo>
                    <a:pt x="1689303" y="3388703"/>
                  </a:lnTo>
                  <a:lnTo>
                    <a:pt x="1705305" y="3388703"/>
                  </a:lnTo>
                  <a:lnTo>
                    <a:pt x="1722526" y="3376003"/>
                  </a:lnTo>
                  <a:lnTo>
                    <a:pt x="1744497" y="3363303"/>
                  </a:lnTo>
                  <a:lnTo>
                    <a:pt x="1764919" y="3350603"/>
                  </a:lnTo>
                  <a:lnTo>
                    <a:pt x="1789811" y="3337903"/>
                  </a:lnTo>
                  <a:lnTo>
                    <a:pt x="1825193" y="3325203"/>
                  </a:lnTo>
                  <a:lnTo>
                    <a:pt x="1874088" y="3299803"/>
                  </a:lnTo>
                  <a:lnTo>
                    <a:pt x="1908365" y="3287103"/>
                  </a:lnTo>
                  <a:lnTo>
                    <a:pt x="1940941" y="3287103"/>
                  </a:lnTo>
                  <a:lnTo>
                    <a:pt x="2073668" y="3249003"/>
                  </a:lnTo>
                  <a:lnTo>
                    <a:pt x="2124684" y="3223603"/>
                  </a:lnTo>
                  <a:lnTo>
                    <a:pt x="2147862" y="3198203"/>
                  </a:lnTo>
                  <a:lnTo>
                    <a:pt x="2153335" y="3172803"/>
                  </a:lnTo>
                  <a:lnTo>
                    <a:pt x="2150351" y="3160103"/>
                  </a:lnTo>
                  <a:lnTo>
                    <a:pt x="2141880" y="3134703"/>
                  </a:lnTo>
                  <a:lnTo>
                    <a:pt x="2128583" y="3122003"/>
                  </a:lnTo>
                  <a:lnTo>
                    <a:pt x="2111171" y="3109303"/>
                  </a:lnTo>
                  <a:lnTo>
                    <a:pt x="2081288" y="3109303"/>
                  </a:lnTo>
                  <a:lnTo>
                    <a:pt x="2053653" y="3096603"/>
                  </a:lnTo>
                  <a:lnTo>
                    <a:pt x="2026348" y="3096603"/>
                  </a:lnTo>
                  <a:lnTo>
                    <a:pt x="1997506" y="3083903"/>
                  </a:lnTo>
                  <a:lnTo>
                    <a:pt x="1893011" y="3083903"/>
                  </a:lnTo>
                  <a:lnTo>
                    <a:pt x="1842020" y="3071203"/>
                  </a:lnTo>
                  <a:lnTo>
                    <a:pt x="1780336" y="3071203"/>
                  </a:lnTo>
                  <a:lnTo>
                    <a:pt x="1766074" y="3083903"/>
                  </a:lnTo>
                  <a:lnTo>
                    <a:pt x="1753870" y="3096603"/>
                  </a:lnTo>
                  <a:lnTo>
                    <a:pt x="1742706" y="3122003"/>
                  </a:lnTo>
                  <a:lnTo>
                    <a:pt x="1716062" y="3134703"/>
                  </a:lnTo>
                  <a:lnTo>
                    <a:pt x="1680832" y="3147403"/>
                  </a:lnTo>
                  <a:lnTo>
                    <a:pt x="1613293" y="3172803"/>
                  </a:lnTo>
                  <a:lnTo>
                    <a:pt x="1489722" y="3210903"/>
                  </a:lnTo>
                  <a:lnTo>
                    <a:pt x="1456817" y="3223603"/>
                  </a:lnTo>
                  <a:lnTo>
                    <a:pt x="1410347" y="3236303"/>
                  </a:lnTo>
                  <a:lnTo>
                    <a:pt x="1299997" y="3236303"/>
                  </a:lnTo>
                  <a:lnTo>
                    <a:pt x="1247736" y="3249003"/>
                  </a:lnTo>
                  <a:lnTo>
                    <a:pt x="1201547" y="3236303"/>
                  </a:lnTo>
                  <a:lnTo>
                    <a:pt x="1108214" y="3236303"/>
                  </a:lnTo>
                  <a:lnTo>
                    <a:pt x="1055966" y="3223603"/>
                  </a:lnTo>
                  <a:lnTo>
                    <a:pt x="996594" y="3198203"/>
                  </a:lnTo>
                  <a:lnTo>
                    <a:pt x="1004417" y="3223603"/>
                  </a:lnTo>
                  <a:lnTo>
                    <a:pt x="1020660" y="3236303"/>
                  </a:lnTo>
                  <a:lnTo>
                    <a:pt x="1042733" y="3274403"/>
                  </a:lnTo>
                  <a:lnTo>
                    <a:pt x="1068082" y="3299803"/>
                  </a:lnTo>
                  <a:lnTo>
                    <a:pt x="1102448" y="3337903"/>
                  </a:lnTo>
                  <a:lnTo>
                    <a:pt x="1140726" y="3363303"/>
                  </a:lnTo>
                  <a:lnTo>
                    <a:pt x="1181963" y="3388703"/>
                  </a:lnTo>
                  <a:lnTo>
                    <a:pt x="1269428" y="3414103"/>
                  </a:lnTo>
                  <a:lnTo>
                    <a:pt x="1391323" y="3414103"/>
                  </a:lnTo>
                  <a:lnTo>
                    <a:pt x="1420050" y="3401403"/>
                  </a:lnTo>
                  <a:lnTo>
                    <a:pt x="1487893" y="3401403"/>
                  </a:lnTo>
                  <a:lnTo>
                    <a:pt x="1467332" y="3414103"/>
                  </a:lnTo>
                  <a:lnTo>
                    <a:pt x="1437881" y="3439503"/>
                  </a:lnTo>
                  <a:lnTo>
                    <a:pt x="1400771" y="3464903"/>
                  </a:lnTo>
                  <a:lnTo>
                    <a:pt x="1357223" y="3490303"/>
                  </a:lnTo>
                  <a:lnTo>
                    <a:pt x="1308442" y="3515703"/>
                  </a:lnTo>
                  <a:lnTo>
                    <a:pt x="1255649" y="3541103"/>
                  </a:lnTo>
                  <a:lnTo>
                    <a:pt x="1200073" y="3566503"/>
                  </a:lnTo>
                  <a:lnTo>
                    <a:pt x="1200073" y="3579203"/>
                  </a:lnTo>
                  <a:lnTo>
                    <a:pt x="1244409" y="3566503"/>
                  </a:lnTo>
                  <a:lnTo>
                    <a:pt x="1296314" y="3553803"/>
                  </a:lnTo>
                  <a:lnTo>
                    <a:pt x="1349590" y="3528403"/>
                  </a:lnTo>
                  <a:lnTo>
                    <a:pt x="1398054" y="3515703"/>
                  </a:lnTo>
                  <a:lnTo>
                    <a:pt x="1428191" y="3503003"/>
                  </a:lnTo>
                  <a:lnTo>
                    <a:pt x="1450759" y="3490303"/>
                  </a:lnTo>
                  <a:lnTo>
                    <a:pt x="1467142" y="3490303"/>
                  </a:lnTo>
                  <a:lnTo>
                    <a:pt x="1500568" y="3515703"/>
                  </a:lnTo>
                  <a:lnTo>
                    <a:pt x="1522285" y="3566503"/>
                  </a:lnTo>
                  <a:lnTo>
                    <a:pt x="1524546" y="3604603"/>
                  </a:lnTo>
                  <a:lnTo>
                    <a:pt x="1524520" y="3617303"/>
                  </a:lnTo>
                  <a:lnTo>
                    <a:pt x="1524317" y="3617303"/>
                  </a:lnTo>
                  <a:lnTo>
                    <a:pt x="1523771" y="3630003"/>
                  </a:lnTo>
                  <a:lnTo>
                    <a:pt x="1522704" y="3630003"/>
                  </a:lnTo>
                  <a:lnTo>
                    <a:pt x="1521371" y="3655403"/>
                  </a:lnTo>
                  <a:lnTo>
                    <a:pt x="1520202" y="3668103"/>
                  </a:lnTo>
                  <a:lnTo>
                    <a:pt x="1519377" y="3668103"/>
                  </a:lnTo>
                  <a:lnTo>
                    <a:pt x="1519059" y="3680803"/>
                  </a:lnTo>
                  <a:lnTo>
                    <a:pt x="1519059" y="3693503"/>
                  </a:lnTo>
                  <a:lnTo>
                    <a:pt x="1504848" y="3693503"/>
                  </a:lnTo>
                  <a:lnTo>
                    <a:pt x="1491551" y="3706203"/>
                  </a:lnTo>
                  <a:lnTo>
                    <a:pt x="1467713" y="3706203"/>
                  </a:lnTo>
                  <a:lnTo>
                    <a:pt x="1422234" y="3718903"/>
                  </a:lnTo>
                  <a:lnTo>
                    <a:pt x="1365059" y="3744303"/>
                  </a:lnTo>
                  <a:lnTo>
                    <a:pt x="1312011" y="3757003"/>
                  </a:lnTo>
                  <a:lnTo>
                    <a:pt x="1278902" y="3769703"/>
                  </a:lnTo>
                  <a:lnTo>
                    <a:pt x="1189189" y="3769703"/>
                  </a:lnTo>
                  <a:lnTo>
                    <a:pt x="1170749" y="3782403"/>
                  </a:lnTo>
                  <a:lnTo>
                    <a:pt x="1143355" y="3769703"/>
                  </a:lnTo>
                  <a:lnTo>
                    <a:pt x="1115275" y="3769703"/>
                  </a:lnTo>
                  <a:lnTo>
                    <a:pt x="1093393" y="3757003"/>
                  </a:lnTo>
                  <a:lnTo>
                    <a:pt x="1084567" y="3744303"/>
                  </a:lnTo>
                  <a:lnTo>
                    <a:pt x="1084567" y="3731603"/>
                  </a:lnTo>
                  <a:lnTo>
                    <a:pt x="1082738" y="3731603"/>
                  </a:lnTo>
                  <a:lnTo>
                    <a:pt x="1079080" y="3718903"/>
                  </a:lnTo>
                  <a:lnTo>
                    <a:pt x="1080922" y="3718903"/>
                  </a:lnTo>
                  <a:lnTo>
                    <a:pt x="1080922" y="3693503"/>
                  </a:lnTo>
                  <a:lnTo>
                    <a:pt x="1066876" y="3706203"/>
                  </a:lnTo>
                  <a:lnTo>
                    <a:pt x="1053871" y="3718903"/>
                  </a:lnTo>
                  <a:lnTo>
                    <a:pt x="1044308" y="3731603"/>
                  </a:lnTo>
                  <a:lnTo>
                    <a:pt x="1040587" y="3757003"/>
                  </a:lnTo>
                  <a:lnTo>
                    <a:pt x="1041565" y="3757003"/>
                  </a:lnTo>
                  <a:lnTo>
                    <a:pt x="1044257" y="3769703"/>
                  </a:lnTo>
                  <a:lnTo>
                    <a:pt x="1048321" y="3782403"/>
                  </a:lnTo>
                  <a:lnTo>
                    <a:pt x="1053426" y="3795103"/>
                  </a:lnTo>
                  <a:lnTo>
                    <a:pt x="1058087" y="3807803"/>
                  </a:lnTo>
                  <a:lnTo>
                    <a:pt x="1088250" y="3845903"/>
                  </a:lnTo>
                  <a:lnTo>
                    <a:pt x="1134249" y="3884003"/>
                  </a:lnTo>
                  <a:lnTo>
                    <a:pt x="1175778" y="3909403"/>
                  </a:lnTo>
                  <a:lnTo>
                    <a:pt x="1216621" y="3922103"/>
                  </a:lnTo>
                  <a:lnTo>
                    <a:pt x="1285684" y="3922103"/>
                  </a:lnTo>
                  <a:lnTo>
                    <a:pt x="1311668" y="3909403"/>
                  </a:lnTo>
                  <a:lnTo>
                    <a:pt x="1351051" y="3909403"/>
                  </a:lnTo>
                  <a:lnTo>
                    <a:pt x="1416380" y="3884003"/>
                  </a:lnTo>
                  <a:lnTo>
                    <a:pt x="1451952" y="3884003"/>
                  </a:lnTo>
                  <a:lnTo>
                    <a:pt x="1467713" y="3871303"/>
                  </a:lnTo>
                  <a:lnTo>
                    <a:pt x="1460563" y="3896703"/>
                  </a:lnTo>
                  <a:lnTo>
                    <a:pt x="1446530" y="3922103"/>
                  </a:lnTo>
                  <a:lnTo>
                    <a:pt x="1425778" y="3960203"/>
                  </a:lnTo>
                  <a:lnTo>
                    <a:pt x="1398460" y="4011003"/>
                  </a:lnTo>
                  <a:lnTo>
                    <a:pt x="1364716" y="4061803"/>
                  </a:lnTo>
                  <a:lnTo>
                    <a:pt x="1324724" y="4112603"/>
                  </a:lnTo>
                  <a:lnTo>
                    <a:pt x="1298232" y="4150703"/>
                  </a:lnTo>
                  <a:lnTo>
                    <a:pt x="1267167" y="4188803"/>
                  </a:lnTo>
                  <a:lnTo>
                    <a:pt x="1232662" y="4226903"/>
                  </a:lnTo>
                  <a:lnTo>
                    <a:pt x="1195844" y="4265003"/>
                  </a:lnTo>
                  <a:lnTo>
                    <a:pt x="1119822" y="4341203"/>
                  </a:lnTo>
                  <a:lnTo>
                    <a:pt x="1082878" y="4366603"/>
                  </a:lnTo>
                  <a:lnTo>
                    <a:pt x="1048143" y="4392003"/>
                  </a:lnTo>
                  <a:lnTo>
                    <a:pt x="1016762" y="4417403"/>
                  </a:lnTo>
                  <a:lnTo>
                    <a:pt x="982675" y="4430103"/>
                  </a:lnTo>
                  <a:lnTo>
                    <a:pt x="943432" y="4455503"/>
                  </a:lnTo>
                  <a:lnTo>
                    <a:pt x="906932" y="4455503"/>
                  </a:lnTo>
                  <a:lnTo>
                    <a:pt x="881100" y="4468203"/>
                  </a:lnTo>
                  <a:lnTo>
                    <a:pt x="873772" y="4468203"/>
                  </a:lnTo>
                  <a:lnTo>
                    <a:pt x="855687" y="4455503"/>
                  </a:lnTo>
                  <a:lnTo>
                    <a:pt x="831596" y="4455503"/>
                  </a:lnTo>
                  <a:lnTo>
                    <a:pt x="868756" y="4493603"/>
                  </a:lnTo>
                  <a:lnTo>
                    <a:pt x="937780" y="4519003"/>
                  </a:lnTo>
                  <a:lnTo>
                    <a:pt x="1022057" y="4519003"/>
                  </a:lnTo>
                  <a:lnTo>
                    <a:pt x="1065936" y="4506303"/>
                  </a:lnTo>
                  <a:lnTo>
                    <a:pt x="1158417" y="4480903"/>
                  </a:lnTo>
                  <a:lnTo>
                    <a:pt x="1203744" y="4455503"/>
                  </a:lnTo>
                  <a:lnTo>
                    <a:pt x="1246289" y="4430103"/>
                  </a:lnTo>
                  <a:lnTo>
                    <a:pt x="1284401" y="4404703"/>
                  </a:lnTo>
                  <a:lnTo>
                    <a:pt x="1316418" y="4366603"/>
                  </a:lnTo>
                  <a:lnTo>
                    <a:pt x="1356347" y="4328503"/>
                  </a:lnTo>
                  <a:lnTo>
                    <a:pt x="1394218" y="4303103"/>
                  </a:lnTo>
                  <a:lnTo>
                    <a:pt x="1420050" y="4277703"/>
                  </a:lnTo>
                  <a:lnTo>
                    <a:pt x="1428330" y="4265003"/>
                  </a:lnTo>
                  <a:lnTo>
                    <a:pt x="1442288" y="4252303"/>
                  </a:lnTo>
                  <a:lnTo>
                    <a:pt x="1462087" y="4226903"/>
                  </a:lnTo>
                  <a:lnTo>
                    <a:pt x="1487893" y="4188803"/>
                  </a:lnTo>
                  <a:lnTo>
                    <a:pt x="1517103" y="4150703"/>
                  </a:lnTo>
                  <a:lnTo>
                    <a:pt x="1549755" y="4112603"/>
                  </a:lnTo>
                  <a:lnTo>
                    <a:pt x="1577594" y="4061803"/>
                  </a:lnTo>
                  <a:lnTo>
                    <a:pt x="1592376" y="4036403"/>
                  </a:lnTo>
                  <a:lnTo>
                    <a:pt x="1599819" y="4023703"/>
                  </a:lnTo>
                  <a:lnTo>
                    <a:pt x="1603832" y="4011003"/>
                  </a:lnTo>
                  <a:lnTo>
                    <a:pt x="1607032" y="4011003"/>
                  </a:lnTo>
                  <a:lnTo>
                    <a:pt x="1612709" y="4023703"/>
                  </a:lnTo>
                  <a:lnTo>
                    <a:pt x="1616671" y="4023703"/>
                  </a:lnTo>
                  <a:lnTo>
                    <a:pt x="1619923" y="4036403"/>
                  </a:lnTo>
                  <a:lnTo>
                    <a:pt x="1623529" y="4049103"/>
                  </a:lnTo>
                  <a:lnTo>
                    <a:pt x="1634299" y="4074503"/>
                  </a:lnTo>
                  <a:lnTo>
                    <a:pt x="1640954" y="4087203"/>
                  </a:lnTo>
                  <a:lnTo>
                    <a:pt x="1646224" y="4099903"/>
                  </a:lnTo>
                  <a:lnTo>
                    <a:pt x="1652866" y="4099903"/>
                  </a:lnTo>
                  <a:lnTo>
                    <a:pt x="1681378" y="4150703"/>
                  </a:lnTo>
                  <a:lnTo>
                    <a:pt x="1700771" y="4188803"/>
                  </a:lnTo>
                  <a:lnTo>
                    <a:pt x="1719122" y="4214203"/>
                  </a:lnTo>
                  <a:lnTo>
                    <a:pt x="1744535" y="4252303"/>
                  </a:lnTo>
                  <a:lnTo>
                    <a:pt x="1758530" y="4277703"/>
                  </a:lnTo>
                  <a:lnTo>
                    <a:pt x="1772716" y="4303103"/>
                  </a:lnTo>
                  <a:lnTo>
                    <a:pt x="1786547" y="4315803"/>
                  </a:lnTo>
                  <a:lnTo>
                    <a:pt x="1799526" y="4341203"/>
                  </a:lnTo>
                  <a:lnTo>
                    <a:pt x="1844357" y="4417403"/>
                  </a:lnTo>
                  <a:lnTo>
                    <a:pt x="1869414" y="4455503"/>
                  </a:lnTo>
                  <a:lnTo>
                    <a:pt x="1883829" y="4468203"/>
                  </a:lnTo>
                  <a:lnTo>
                    <a:pt x="1896681" y="4480903"/>
                  </a:lnTo>
                  <a:lnTo>
                    <a:pt x="1933460" y="4493603"/>
                  </a:lnTo>
                  <a:lnTo>
                    <a:pt x="1964055" y="4506303"/>
                  </a:lnTo>
                  <a:lnTo>
                    <a:pt x="1988451" y="4519003"/>
                  </a:lnTo>
                  <a:lnTo>
                    <a:pt x="2006676" y="4519003"/>
                  </a:lnTo>
                  <a:lnTo>
                    <a:pt x="2050694" y="4531703"/>
                  </a:lnTo>
                  <a:lnTo>
                    <a:pt x="2090775" y="4544403"/>
                  </a:lnTo>
                  <a:lnTo>
                    <a:pt x="2419134" y="4544403"/>
                  </a:lnTo>
                  <a:lnTo>
                    <a:pt x="2419134" y="4531703"/>
                  </a:lnTo>
                  <a:lnTo>
                    <a:pt x="2444813" y="4519003"/>
                  </a:lnTo>
                  <a:lnTo>
                    <a:pt x="2439314" y="4519003"/>
                  </a:lnTo>
                  <a:lnTo>
                    <a:pt x="2439314" y="4506303"/>
                  </a:lnTo>
                  <a:lnTo>
                    <a:pt x="2459482" y="4506303"/>
                  </a:lnTo>
                  <a:lnTo>
                    <a:pt x="2459482" y="4493603"/>
                  </a:lnTo>
                  <a:close/>
                </a:path>
              </a:pathLst>
            </a:custGeom>
            <a:solidFill>
              <a:srgbClr val="FFF5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4868" y="290243"/>
              <a:ext cx="1874931" cy="445022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3356" y="454559"/>
              <a:ext cx="1420571" cy="156659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7002" y="2110105"/>
              <a:ext cx="1171625" cy="117504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5622" y="3420454"/>
              <a:ext cx="295948" cy="11556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6258" y="1056241"/>
              <a:ext cx="3293748" cy="551619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0" y="12492343"/>
              <a:ext cx="10692130" cy="2628265"/>
            </a:xfrm>
            <a:custGeom>
              <a:avLst/>
              <a:gdLst/>
              <a:ahLst/>
              <a:cxnLst/>
              <a:rect l="l" t="t" r="r" b="b"/>
              <a:pathLst>
                <a:path w="10692130" h="2628265">
                  <a:moveTo>
                    <a:pt x="0" y="2627642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627642"/>
                  </a:lnTo>
                  <a:lnTo>
                    <a:pt x="0" y="26276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12202" y="14732580"/>
              <a:ext cx="1441441" cy="11804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19652" y="14741715"/>
              <a:ext cx="341630" cy="86995"/>
            </a:xfrm>
            <a:custGeom>
              <a:avLst/>
              <a:gdLst/>
              <a:ahLst/>
              <a:cxnLst/>
              <a:rect l="l" t="t" r="r" b="b"/>
              <a:pathLst>
                <a:path w="341630" h="86994">
                  <a:moveTo>
                    <a:pt x="314426" y="0"/>
                  </a:moveTo>
                  <a:lnTo>
                    <a:pt x="288132" y="27898"/>
                  </a:lnTo>
                  <a:lnTo>
                    <a:pt x="286890" y="43408"/>
                  </a:lnTo>
                  <a:lnTo>
                    <a:pt x="288072" y="58718"/>
                  </a:lnTo>
                  <a:lnTo>
                    <a:pt x="292323" y="72632"/>
                  </a:lnTo>
                  <a:lnTo>
                    <a:pt x="300644" y="82691"/>
                  </a:lnTo>
                  <a:lnTo>
                    <a:pt x="314045" y="86563"/>
                  </a:lnTo>
                  <a:lnTo>
                    <a:pt x="327734" y="82396"/>
                  </a:lnTo>
                  <a:lnTo>
                    <a:pt x="329250" y="80467"/>
                  </a:lnTo>
                  <a:lnTo>
                    <a:pt x="314045" y="80467"/>
                  </a:lnTo>
                  <a:lnTo>
                    <a:pt x="303898" y="76961"/>
                  </a:lnTo>
                  <a:lnTo>
                    <a:pt x="297784" y="68029"/>
                  </a:lnTo>
                  <a:lnTo>
                    <a:pt x="294787" y="56051"/>
                  </a:lnTo>
                  <a:lnTo>
                    <a:pt x="293992" y="43408"/>
                  </a:lnTo>
                  <a:lnTo>
                    <a:pt x="294777" y="29761"/>
                  </a:lnTo>
                  <a:lnTo>
                    <a:pt x="297800" y="17803"/>
                  </a:lnTo>
                  <a:lnTo>
                    <a:pt x="304059" y="9320"/>
                  </a:lnTo>
                  <a:lnTo>
                    <a:pt x="314553" y="6096"/>
                  </a:lnTo>
                  <a:lnTo>
                    <a:pt x="329661" y="6096"/>
                  </a:lnTo>
                  <a:lnTo>
                    <a:pt x="327841" y="3879"/>
                  </a:lnTo>
                  <a:lnTo>
                    <a:pt x="314426" y="0"/>
                  </a:lnTo>
                  <a:close/>
                </a:path>
                <a:path w="341630" h="86994">
                  <a:moveTo>
                    <a:pt x="329661" y="6096"/>
                  </a:moveTo>
                  <a:lnTo>
                    <a:pt x="314553" y="6096"/>
                  </a:lnTo>
                  <a:lnTo>
                    <a:pt x="324607" y="9558"/>
                  </a:lnTo>
                  <a:lnTo>
                    <a:pt x="330639" y="18375"/>
                  </a:lnTo>
                  <a:lnTo>
                    <a:pt x="333579" y="30190"/>
                  </a:lnTo>
                  <a:lnTo>
                    <a:pt x="334352" y="42646"/>
                  </a:lnTo>
                  <a:lnTo>
                    <a:pt x="333571" y="56105"/>
                  </a:lnTo>
                  <a:lnTo>
                    <a:pt x="330576" y="68267"/>
                  </a:lnTo>
                  <a:lnTo>
                    <a:pt x="324392" y="77074"/>
                  </a:lnTo>
                  <a:lnTo>
                    <a:pt x="314045" y="80467"/>
                  </a:lnTo>
                  <a:lnTo>
                    <a:pt x="329250" y="80467"/>
                  </a:lnTo>
                  <a:lnTo>
                    <a:pt x="336068" y="71791"/>
                  </a:lnTo>
                  <a:lnTo>
                    <a:pt x="340214" y="57593"/>
                  </a:lnTo>
                  <a:lnTo>
                    <a:pt x="341337" y="42646"/>
                  </a:lnTo>
                  <a:lnTo>
                    <a:pt x="340203" y="27630"/>
                  </a:lnTo>
                  <a:lnTo>
                    <a:pt x="336068" y="13898"/>
                  </a:lnTo>
                  <a:lnTo>
                    <a:pt x="329661" y="6096"/>
                  </a:lnTo>
                  <a:close/>
                </a:path>
                <a:path w="341630" h="86994">
                  <a:moveTo>
                    <a:pt x="266039" y="9512"/>
                  </a:moveTo>
                  <a:lnTo>
                    <a:pt x="259448" y="9512"/>
                  </a:lnTo>
                  <a:lnTo>
                    <a:pt x="259448" y="85039"/>
                  </a:lnTo>
                  <a:lnTo>
                    <a:pt x="266039" y="85039"/>
                  </a:lnTo>
                  <a:lnTo>
                    <a:pt x="266039" y="9512"/>
                  </a:lnTo>
                  <a:close/>
                </a:path>
                <a:path w="341630" h="86994">
                  <a:moveTo>
                    <a:pt x="266039" y="889"/>
                  </a:moveTo>
                  <a:lnTo>
                    <a:pt x="260591" y="889"/>
                  </a:lnTo>
                  <a:lnTo>
                    <a:pt x="254241" y="6477"/>
                  </a:lnTo>
                  <a:lnTo>
                    <a:pt x="246113" y="11417"/>
                  </a:lnTo>
                  <a:lnTo>
                    <a:pt x="240652" y="13322"/>
                  </a:lnTo>
                  <a:lnTo>
                    <a:pt x="240652" y="19291"/>
                  </a:lnTo>
                  <a:lnTo>
                    <a:pt x="245605" y="18148"/>
                  </a:lnTo>
                  <a:lnTo>
                    <a:pt x="255130" y="13322"/>
                  </a:lnTo>
                  <a:lnTo>
                    <a:pt x="259448" y="9512"/>
                  </a:lnTo>
                  <a:lnTo>
                    <a:pt x="266039" y="9512"/>
                  </a:lnTo>
                  <a:lnTo>
                    <a:pt x="266039" y="889"/>
                  </a:lnTo>
                  <a:close/>
                </a:path>
                <a:path w="341630" h="86994">
                  <a:moveTo>
                    <a:pt x="223989" y="9512"/>
                  </a:moveTo>
                  <a:lnTo>
                    <a:pt x="217398" y="9512"/>
                  </a:lnTo>
                  <a:lnTo>
                    <a:pt x="217398" y="85039"/>
                  </a:lnTo>
                  <a:lnTo>
                    <a:pt x="223989" y="85039"/>
                  </a:lnTo>
                  <a:lnTo>
                    <a:pt x="223989" y="9512"/>
                  </a:lnTo>
                  <a:close/>
                </a:path>
                <a:path w="341630" h="86994">
                  <a:moveTo>
                    <a:pt x="223989" y="889"/>
                  </a:moveTo>
                  <a:lnTo>
                    <a:pt x="218528" y="889"/>
                  </a:lnTo>
                  <a:lnTo>
                    <a:pt x="212191" y="6477"/>
                  </a:lnTo>
                  <a:lnTo>
                    <a:pt x="204063" y="11417"/>
                  </a:lnTo>
                  <a:lnTo>
                    <a:pt x="198602" y="13322"/>
                  </a:lnTo>
                  <a:lnTo>
                    <a:pt x="198602" y="19291"/>
                  </a:lnTo>
                  <a:lnTo>
                    <a:pt x="203555" y="18148"/>
                  </a:lnTo>
                  <a:lnTo>
                    <a:pt x="213080" y="13322"/>
                  </a:lnTo>
                  <a:lnTo>
                    <a:pt x="217398" y="9512"/>
                  </a:lnTo>
                  <a:lnTo>
                    <a:pt x="223989" y="9512"/>
                  </a:lnTo>
                  <a:lnTo>
                    <a:pt x="223989" y="889"/>
                  </a:lnTo>
                  <a:close/>
                </a:path>
                <a:path w="341630" h="86994">
                  <a:moveTo>
                    <a:pt x="176844" y="6096"/>
                  </a:moveTo>
                  <a:lnTo>
                    <a:pt x="172072" y="6096"/>
                  </a:lnTo>
                  <a:lnTo>
                    <a:pt x="177139" y="13957"/>
                  </a:lnTo>
                  <a:lnTo>
                    <a:pt x="177064" y="23736"/>
                  </a:lnTo>
                  <a:lnTo>
                    <a:pt x="176339" y="29900"/>
                  </a:lnTo>
                  <a:lnTo>
                    <a:pt x="173494" y="35440"/>
                  </a:lnTo>
                  <a:lnTo>
                    <a:pt x="167934" y="41126"/>
                  </a:lnTo>
                  <a:lnTo>
                    <a:pt x="158991" y="48361"/>
                  </a:lnTo>
                  <a:lnTo>
                    <a:pt x="147991" y="58029"/>
                  </a:lnTo>
                  <a:lnTo>
                    <a:pt x="140000" y="67462"/>
                  </a:lnTo>
                  <a:lnTo>
                    <a:pt x="135125" y="76418"/>
                  </a:lnTo>
                  <a:lnTo>
                    <a:pt x="133477" y="84658"/>
                  </a:lnTo>
                  <a:lnTo>
                    <a:pt x="133477" y="85039"/>
                  </a:lnTo>
                  <a:lnTo>
                    <a:pt x="186410" y="85039"/>
                  </a:lnTo>
                  <a:lnTo>
                    <a:pt x="187553" y="78816"/>
                  </a:lnTo>
                  <a:lnTo>
                    <a:pt x="140843" y="78816"/>
                  </a:lnTo>
                  <a:lnTo>
                    <a:pt x="143674" y="72717"/>
                  </a:lnTo>
                  <a:lnTo>
                    <a:pt x="148350" y="66462"/>
                  </a:lnTo>
                  <a:lnTo>
                    <a:pt x="154857" y="59849"/>
                  </a:lnTo>
                  <a:lnTo>
                    <a:pt x="163182" y="52679"/>
                  </a:lnTo>
                  <a:lnTo>
                    <a:pt x="172985" y="44460"/>
                  </a:lnTo>
                  <a:lnTo>
                    <a:pt x="179458" y="37790"/>
                  </a:lnTo>
                  <a:lnTo>
                    <a:pt x="183029" y="31075"/>
                  </a:lnTo>
                  <a:lnTo>
                    <a:pt x="184124" y="22720"/>
                  </a:lnTo>
                  <a:lnTo>
                    <a:pt x="182729" y="14455"/>
                  </a:lnTo>
                  <a:lnTo>
                    <a:pt x="178395" y="7169"/>
                  </a:lnTo>
                  <a:lnTo>
                    <a:pt x="176844" y="6096"/>
                  </a:lnTo>
                  <a:close/>
                </a:path>
                <a:path w="341630" h="86994">
                  <a:moveTo>
                    <a:pt x="160007" y="0"/>
                  </a:moveTo>
                  <a:lnTo>
                    <a:pt x="149588" y="1744"/>
                  </a:lnTo>
                  <a:lnTo>
                    <a:pt x="141762" y="6629"/>
                  </a:lnTo>
                  <a:lnTo>
                    <a:pt x="136552" y="14133"/>
                  </a:lnTo>
                  <a:lnTo>
                    <a:pt x="133985" y="23736"/>
                  </a:lnTo>
                  <a:lnTo>
                    <a:pt x="140462" y="23736"/>
                  </a:lnTo>
                  <a:lnTo>
                    <a:pt x="142821" y="15836"/>
                  </a:lnTo>
                  <a:lnTo>
                    <a:pt x="146762" y="10344"/>
                  </a:lnTo>
                  <a:lnTo>
                    <a:pt x="152440" y="7137"/>
                  </a:lnTo>
                  <a:lnTo>
                    <a:pt x="160007" y="6096"/>
                  </a:lnTo>
                  <a:lnTo>
                    <a:pt x="176844" y="6096"/>
                  </a:lnTo>
                  <a:lnTo>
                    <a:pt x="170896" y="1978"/>
                  </a:lnTo>
                  <a:lnTo>
                    <a:pt x="160007" y="0"/>
                  </a:lnTo>
                  <a:close/>
                </a:path>
                <a:path w="341630" h="86994">
                  <a:moveTo>
                    <a:pt x="93586" y="0"/>
                  </a:moveTo>
                  <a:lnTo>
                    <a:pt x="67291" y="27898"/>
                  </a:lnTo>
                  <a:lnTo>
                    <a:pt x="66049" y="43408"/>
                  </a:lnTo>
                  <a:lnTo>
                    <a:pt x="67232" y="58718"/>
                  </a:lnTo>
                  <a:lnTo>
                    <a:pt x="71483" y="72632"/>
                  </a:lnTo>
                  <a:lnTo>
                    <a:pt x="79804" y="82691"/>
                  </a:lnTo>
                  <a:lnTo>
                    <a:pt x="93205" y="86563"/>
                  </a:lnTo>
                  <a:lnTo>
                    <a:pt x="106894" y="82396"/>
                  </a:lnTo>
                  <a:lnTo>
                    <a:pt x="108410" y="80467"/>
                  </a:lnTo>
                  <a:lnTo>
                    <a:pt x="93205" y="80467"/>
                  </a:lnTo>
                  <a:lnTo>
                    <a:pt x="83058" y="76961"/>
                  </a:lnTo>
                  <a:lnTo>
                    <a:pt x="76944" y="68029"/>
                  </a:lnTo>
                  <a:lnTo>
                    <a:pt x="73947" y="56051"/>
                  </a:lnTo>
                  <a:lnTo>
                    <a:pt x="73152" y="43408"/>
                  </a:lnTo>
                  <a:lnTo>
                    <a:pt x="73937" y="29761"/>
                  </a:lnTo>
                  <a:lnTo>
                    <a:pt x="76960" y="17803"/>
                  </a:lnTo>
                  <a:lnTo>
                    <a:pt x="83219" y="9320"/>
                  </a:lnTo>
                  <a:lnTo>
                    <a:pt x="93713" y="6096"/>
                  </a:lnTo>
                  <a:lnTo>
                    <a:pt x="108821" y="6096"/>
                  </a:lnTo>
                  <a:lnTo>
                    <a:pt x="107001" y="3879"/>
                  </a:lnTo>
                  <a:lnTo>
                    <a:pt x="93586" y="0"/>
                  </a:lnTo>
                  <a:close/>
                </a:path>
                <a:path w="341630" h="86994">
                  <a:moveTo>
                    <a:pt x="108821" y="6096"/>
                  </a:moveTo>
                  <a:lnTo>
                    <a:pt x="93713" y="6096"/>
                  </a:lnTo>
                  <a:lnTo>
                    <a:pt x="103766" y="9558"/>
                  </a:lnTo>
                  <a:lnTo>
                    <a:pt x="109799" y="18375"/>
                  </a:lnTo>
                  <a:lnTo>
                    <a:pt x="112738" y="30190"/>
                  </a:lnTo>
                  <a:lnTo>
                    <a:pt x="113512" y="42646"/>
                  </a:lnTo>
                  <a:lnTo>
                    <a:pt x="112730" y="56105"/>
                  </a:lnTo>
                  <a:lnTo>
                    <a:pt x="109735" y="68267"/>
                  </a:lnTo>
                  <a:lnTo>
                    <a:pt x="103552" y="77074"/>
                  </a:lnTo>
                  <a:lnTo>
                    <a:pt x="93205" y="80467"/>
                  </a:lnTo>
                  <a:lnTo>
                    <a:pt x="108410" y="80467"/>
                  </a:lnTo>
                  <a:lnTo>
                    <a:pt x="115228" y="71791"/>
                  </a:lnTo>
                  <a:lnTo>
                    <a:pt x="119374" y="57593"/>
                  </a:lnTo>
                  <a:lnTo>
                    <a:pt x="120497" y="42646"/>
                  </a:lnTo>
                  <a:lnTo>
                    <a:pt x="119362" y="27630"/>
                  </a:lnTo>
                  <a:lnTo>
                    <a:pt x="115228" y="13898"/>
                  </a:lnTo>
                  <a:lnTo>
                    <a:pt x="108821" y="6096"/>
                  </a:lnTo>
                  <a:close/>
                </a:path>
                <a:path w="341630" h="86994">
                  <a:moveTo>
                    <a:pt x="43372" y="6096"/>
                  </a:moveTo>
                  <a:lnTo>
                    <a:pt x="38595" y="6096"/>
                  </a:lnTo>
                  <a:lnTo>
                    <a:pt x="43675" y="13957"/>
                  </a:lnTo>
                  <a:lnTo>
                    <a:pt x="43600" y="23736"/>
                  </a:lnTo>
                  <a:lnTo>
                    <a:pt x="42873" y="29900"/>
                  </a:lnTo>
                  <a:lnTo>
                    <a:pt x="40024" y="35440"/>
                  </a:lnTo>
                  <a:lnTo>
                    <a:pt x="34459" y="41126"/>
                  </a:lnTo>
                  <a:lnTo>
                    <a:pt x="25514" y="48361"/>
                  </a:lnTo>
                  <a:lnTo>
                    <a:pt x="14514" y="58029"/>
                  </a:lnTo>
                  <a:lnTo>
                    <a:pt x="6523" y="67462"/>
                  </a:lnTo>
                  <a:lnTo>
                    <a:pt x="1648" y="76418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33" y="85039"/>
                  </a:lnTo>
                  <a:lnTo>
                    <a:pt x="54076" y="78816"/>
                  </a:lnTo>
                  <a:lnTo>
                    <a:pt x="7366" y="78816"/>
                  </a:lnTo>
                  <a:lnTo>
                    <a:pt x="10197" y="72717"/>
                  </a:lnTo>
                  <a:lnTo>
                    <a:pt x="14873" y="66462"/>
                  </a:lnTo>
                  <a:lnTo>
                    <a:pt x="21380" y="59849"/>
                  </a:lnTo>
                  <a:lnTo>
                    <a:pt x="29705" y="52679"/>
                  </a:lnTo>
                  <a:lnTo>
                    <a:pt x="39508" y="44460"/>
                  </a:lnTo>
                  <a:lnTo>
                    <a:pt x="45981" y="37790"/>
                  </a:lnTo>
                  <a:lnTo>
                    <a:pt x="49552" y="31075"/>
                  </a:lnTo>
                  <a:lnTo>
                    <a:pt x="50647" y="22720"/>
                  </a:lnTo>
                  <a:lnTo>
                    <a:pt x="49254" y="14455"/>
                  </a:lnTo>
                  <a:lnTo>
                    <a:pt x="44923" y="7169"/>
                  </a:lnTo>
                  <a:lnTo>
                    <a:pt x="43372" y="6096"/>
                  </a:lnTo>
                  <a:close/>
                </a:path>
                <a:path w="341630" h="86994">
                  <a:moveTo>
                    <a:pt x="26530" y="0"/>
                  </a:moveTo>
                  <a:lnTo>
                    <a:pt x="16111" y="1744"/>
                  </a:lnTo>
                  <a:lnTo>
                    <a:pt x="8285" y="6629"/>
                  </a:lnTo>
                  <a:lnTo>
                    <a:pt x="3075" y="14133"/>
                  </a:lnTo>
                  <a:lnTo>
                    <a:pt x="507" y="23736"/>
                  </a:lnTo>
                  <a:lnTo>
                    <a:pt x="6985" y="23736"/>
                  </a:lnTo>
                  <a:lnTo>
                    <a:pt x="9344" y="15836"/>
                  </a:lnTo>
                  <a:lnTo>
                    <a:pt x="13285" y="10344"/>
                  </a:lnTo>
                  <a:lnTo>
                    <a:pt x="18963" y="7137"/>
                  </a:lnTo>
                  <a:lnTo>
                    <a:pt x="26530" y="6096"/>
                  </a:lnTo>
                  <a:lnTo>
                    <a:pt x="43372" y="6096"/>
                  </a:lnTo>
                  <a:lnTo>
                    <a:pt x="37424" y="197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8761" y="14372238"/>
              <a:ext cx="1878354" cy="4256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202110カレーうどんA3</dc:title>
  <dcterms:created xsi:type="dcterms:W3CDTF">2022-07-29T06:14:38Z</dcterms:created>
  <dcterms:modified xsi:type="dcterms:W3CDTF">2022-07-29T06:14:38Z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2021-08-20T00:00:00Z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2022-07-29T00:00:00Z</vt:filetime>
  </property>
  <property fmtid="{D5CDD505-2E9C-101B-9397-08002B2CF9AE}" pid="5" name="Producer">
    <vt:lpwstr>Adobe PDF library 16.00</vt:lpwstr>
  </property>
</Properties>
</file>