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15125700"/>
  <p:notesSz cx="10693400" cy="151257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605028"/>
            <a:ext cx="9624060" cy="242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2003" cy="1487422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202406ユーグレナリッチ唐揚げ版下</dc:title>
  <dcterms:created xsi:type="dcterms:W3CDTF">2024-04-12T01:22:42Z</dcterms:created>
  <dcterms:modified xsi:type="dcterms:W3CDTF">2024-04-12T01:22:42Z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2024-04-12T00:00:00Z</vt:filetime>
  </property>
  <property fmtid="{D5CDD505-2E9C-101B-9397-08002B2CF9AE}" pid="3" name="Creator">
    <vt:lpwstr>Adobe Illustrator 28.2 (Macintosh)</vt:lpwstr>
  </property>
  <property fmtid="{D5CDD505-2E9C-101B-9397-08002B2CF9AE}" pid="4" name="LastSaved">
    <vt:filetime>2024-04-12T00:00:00Z</vt:filetime>
  </property>
  <property fmtid="{D5CDD505-2E9C-101B-9397-08002B2CF9AE}" pid="5" name="Producer">
    <vt:lpwstr>Adobe PDF library 17.00</vt:lpwstr>
  </property>
</Properties>
</file>