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5"/>
  </p:notesMasterIdLst>
  <p:sldIdLst>
    <p:sldId id="290" r:id="rId2"/>
    <p:sldId id="291" r:id="rId3"/>
    <p:sldId id="292" r:id="rId4"/>
  </p:sldIdLst>
  <p:sldSz cx="12192000" cy="6858000"/>
  <p:notesSz cx="6858000" cy="9144000"/>
  <p:embeddedFontLst>
    <p:embeddedFont>
      <p:font typeface="BIZ UDPGothic" panose="020B0400000000000000" pitchFamily="50" charset="-128"/>
      <p:regular r:id="rId6"/>
      <p:bold r:id="rId7"/>
    </p:embeddedFont>
  </p:embeddedFontLst>
  <p:custDataLst>
    <p:tags r:id="rId8"/>
  </p:custDataLst>
  <p:defaultText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77" roundtripDataSignature="AMtx7miBaulkeNd6mMoafMfWnluUNILLF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C2A2542-FEA6-4EC9-B469-721BBE24C76E}">
  <a:tblStyle styleId="{8C2A2542-FEA6-4EC9-B469-721BBE24C76E}" styleName="Table_0">
    <a:wholeTbl>
      <a:tcTxStyle>
        <a:font>
          <a:latin typeface="Arial"/>
          <a:ea typeface="Arial"/>
          <a:cs typeface="Arial"/>
        </a:font>
        <a:srgbClr val="000000"/>
      </a:tcTxStyle>
      <a:tcStyle>
        <a:tcBdr/>
      </a:tcStyle>
    </a:wholeTbl>
  </a:tblStyle>
  <a:tblStyle styleId="{F08E22FB-6C4A-43EF-BEBE-E71C154F935C}" styleName="Table_1">
    <a:wholeTbl>
      <a:tcTxStyle b="off" i="off">
        <a:font>
          <a:latin typeface="Arial"/>
          <a:ea typeface="Arial"/>
          <a:cs typeface="Arial"/>
        </a:font>
        <a:srgbClr val="000000"/>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53" y="53"/>
      </p:cViewPr>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80"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font" Target="fonts/font2.fntdata"/><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1.fntdata"/><Relationship Id="rId79" Type="http://schemas.openxmlformats.org/officeDocument/2006/relationships/viewProps" Target="viewProps.xml"/><Relationship Id="rId5" Type="http://schemas.openxmlformats.org/officeDocument/2006/relationships/notesMaster" Target="notesMasters/notesMaster1.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7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ct val="0"/>
              </a:spcBef>
              <a:spcAft>
                <a:spcPct val="0"/>
              </a:spcAft>
              <a:buSzPts val="1400"/>
              <a:buNone/>
              <a:defRPr sz="1200" b="0" i="0" u="none" strike="noStrike" cap="none">
                <a:solidFill>
                  <a:schemeClr val="dk1"/>
                </a:solidFill>
                <a:latin typeface="Arial"/>
                <a:ea typeface="Arial"/>
                <a:cs typeface="Arial"/>
                <a:sym typeface="Arial"/>
              </a:defRPr>
            </a:lvl1pPr>
            <a:lvl2pPr marR="0" lvl="1" algn="l" rtl="0">
              <a:spcBef>
                <a:spcPct val="0"/>
              </a:spcBef>
              <a:spcAft>
                <a:spcPct val="0"/>
              </a:spcAft>
              <a:buSzPts val="1400"/>
              <a:buNone/>
              <a:defRPr sz="1800" b="0" i="0" u="none" strike="noStrike" cap="none">
                <a:solidFill>
                  <a:schemeClr val="dk1"/>
                </a:solidFill>
                <a:latin typeface="Arial"/>
                <a:ea typeface="Arial"/>
                <a:cs typeface="Arial"/>
                <a:sym typeface="Arial"/>
              </a:defRPr>
            </a:lvl2pPr>
            <a:lvl3pPr marR="0" lvl="2" algn="l" rtl="0">
              <a:spcBef>
                <a:spcPct val="0"/>
              </a:spcBef>
              <a:spcAft>
                <a:spcPct val="0"/>
              </a:spcAft>
              <a:buSzPts val="1400"/>
              <a:buNone/>
              <a:defRPr sz="1800" b="0" i="0" u="none" strike="noStrike" cap="none">
                <a:solidFill>
                  <a:schemeClr val="dk1"/>
                </a:solidFill>
                <a:latin typeface="Arial"/>
                <a:ea typeface="Arial"/>
                <a:cs typeface="Arial"/>
                <a:sym typeface="Arial"/>
              </a:defRPr>
            </a:lvl3pPr>
            <a:lvl4pPr marR="0" lvl="3" algn="l" rtl="0">
              <a:spcBef>
                <a:spcPct val="0"/>
              </a:spcBef>
              <a:spcAft>
                <a:spcPct val="0"/>
              </a:spcAft>
              <a:buSzPts val="1400"/>
              <a:buNone/>
              <a:defRPr sz="1800" b="0" i="0" u="none" strike="noStrike" cap="none">
                <a:solidFill>
                  <a:schemeClr val="dk1"/>
                </a:solidFill>
                <a:latin typeface="Arial"/>
                <a:ea typeface="Arial"/>
                <a:cs typeface="Arial"/>
                <a:sym typeface="Arial"/>
              </a:defRPr>
            </a:lvl4pPr>
            <a:lvl5pPr marR="0" lvl="4" algn="l" rtl="0">
              <a:spcBef>
                <a:spcPct val="0"/>
              </a:spcBef>
              <a:spcAft>
                <a:spcPct val="0"/>
              </a:spcAft>
              <a:buSzPts val="1400"/>
              <a:buNone/>
              <a:defRPr sz="1800" b="0" i="0" u="none" strike="noStrike" cap="none">
                <a:solidFill>
                  <a:schemeClr val="dk1"/>
                </a:solidFill>
                <a:latin typeface="Arial"/>
                <a:ea typeface="Arial"/>
                <a:cs typeface="Arial"/>
                <a:sym typeface="Arial"/>
              </a:defRPr>
            </a:lvl5pPr>
            <a:lvl6pPr marR="0" lvl="5" algn="l" rtl="0">
              <a:spcBef>
                <a:spcPct val="0"/>
              </a:spcBef>
              <a:spcAft>
                <a:spcPct val="0"/>
              </a:spcAft>
              <a:buSzPts val="1400"/>
              <a:buNone/>
              <a:defRPr sz="1800" b="0" i="0" u="none" strike="noStrike" cap="none">
                <a:solidFill>
                  <a:schemeClr val="dk1"/>
                </a:solidFill>
                <a:latin typeface="Arial"/>
                <a:ea typeface="Arial"/>
                <a:cs typeface="Arial"/>
                <a:sym typeface="Arial"/>
              </a:defRPr>
            </a:lvl6pPr>
            <a:lvl7pPr marR="0" lvl="6" algn="l" rtl="0">
              <a:spcBef>
                <a:spcPct val="0"/>
              </a:spcBef>
              <a:spcAft>
                <a:spcPct val="0"/>
              </a:spcAft>
              <a:buSzPts val="1400"/>
              <a:buNone/>
              <a:defRPr sz="1800" b="0" i="0" u="none" strike="noStrike" cap="none">
                <a:solidFill>
                  <a:schemeClr val="dk1"/>
                </a:solidFill>
                <a:latin typeface="Arial"/>
                <a:ea typeface="Arial"/>
                <a:cs typeface="Arial"/>
                <a:sym typeface="Arial"/>
              </a:defRPr>
            </a:lvl7pPr>
            <a:lvl8pPr marR="0" lvl="7" algn="l" rtl="0">
              <a:spcBef>
                <a:spcPct val="0"/>
              </a:spcBef>
              <a:spcAft>
                <a:spcPct val="0"/>
              </a:spcAft>
              <a:buSzPts val="1400"/>
              <a:buNone/>
              <a:defRPr sz="1800" b="0" i="0" u="none" strike="noStrike" cap="none">
                <a:solidFill>
                  <a:schemeClr val="dk1"/>
                </a:solidFill>
                <a:latin typeface="Arial"/>
                <a:ea typeface="Arial"/>
                <a:cs typeface="Arial"/>
                <a:sym typeface="Arial"/>
              </a:defRPr>
            </a:lvl8pPr>
            <a:lvl9pPr marR="0" lvl="8" algn="l" rtl="0">
              <a:spcBef>
                <a:spcPct val="0"/>
              </a:spcBef>
              <a:spcAft>
                <a:spcPct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ct val="0"/>
              </a:spcBef>
              <a:spcAft>
                <a:spcPct val="0"/>
              </a:spcAft>
              <a:buSzPts val="1400"/>
              <a:buNone/>
              <a:defRPr sz="1200" b="0" i="0" u="none" strike="noStrike" cap="none">
                <a:solidFill>
                  <a:schemeClr val="dk1"/>
                </a:solidFill>
                <a:latin typeface="Arial"/>
                <a:ea typeface="Arial"/>
                <a:cs typeface="Arial"/>
                <a:sym typeface="Arial"/>
              </a:defRPr>
            </a:lvl1pPr>
            <a:lvl2pPr marR="0" lvl="1" algn="l" rtl="0">
              <a:spcBef>
                <a:spcPct val="0"/>
              </a:spcBef>
              <a:spcAft>
                <a:spcPct val="0"/>
              </a:spcAft>
              <a:buSzPts val="1400"/>
              <a:buNone/>
              <a:defRPr sz="1800" b="0" i="0" u="none" strike="noStrike" cap="none">
                <a:solidFill>
                  <a:schemeClr val="dk1"/>
                </a:solidFill>
                <a:latin typeface="Arial"/>
                <a:ea typeface="Arial"/>
                <a:cs typeface="Arial"/>
                <a:sym typeface="Arial"/>
              </a:defRPr>
            </a:lvl2pPr>
            <a:lvl3pPr marR="0" lvl="2" algn="l" rtl="0">
              <a:spcBef>
                <a:spcPct val="0"/>
              </a:spcBef>
              <a:spcAft>
                <a:spcPct val="0"/>
              </a:spcAft>
              <a:buSzPts val="1400"/>
              <a:buNone/>
              <a:defRPr sz="1800" b="0" i="0" u="none" strike="noStrike" cap="none">
                <a:solidFill>
                  <a:schemeClr val="dk1"/>
                </a:solidFill>
                <a:latin typeface="Arial"/>
                <a:ea typeface="Arial"/>
                <a:cs typeface="Arial"/>
                <a:sym typeface="Arial"/>
              </a:defRPr>
            </a:lvl3pPr>
            <a:lvl4pPr marR="0" lvl="3" algn="l" rtl="0">
              <a:spcBef>
                <a:spcPct val="0"/>
              </a:spcBef>
              <a:spcAft>
                <a:spcPct val="0"/>
              </a:spcAft>
              <a:buSzPts val="1400"/>
              <a:buNone/>
              <a:defRPr sz="1800" b="0" i="0" u="none" strike="noStrike" cap="none">
                <a:solidFill>
                  <a:schemeClr val="dk1"/>
                </a:solidFill>
                <a:latin typeface="Arial"/>
                <a:ea typeface="Arial"/>
                <a:cs typeface="Arial"/>
                <a:sym typeface="Arial"/>
              </a:defRPr>
            </a:lvl4pPr>
            <a:lvl5pPr marR="0" lvl="4" algn="l" rtl="0">
              <a:spcBef>
                <a:spcPct val="0"/>
              </a:spcBef>
              <a:spcAft>
                <a:spcPct val="0"/>
              </a:spcAft>
              <a:buSzPts val="1400"/>
              <a:buNone/>
              <a:defRPr sz="1800" b="0" i="0" u="none" strike="noStrike" cap="none">
                <a:solidFill>
                  <a:schemeClr val="dk1"/>
                </a:solidFill>
                <a:latin typeface="Arial"/>
                <a:ea typeface="Arial"/>
                <a:cs typeface="Arial"/>
                <a:sym typeface="Arial"/>
              </a:defRPr>
            </a:lvl5pPr>
            <a:lvl6pPr marR="0" lvl="5" algn="l" rtl="0">
              <a:spcBef>
                <a:spcPct val="0"/>
              </a:spcBef>
              <a:spcAft>
                <a:spcPct val="0"/>
              </a:spcAft>
              <a:buSzPts val="1400"/>
              <a:buNone/>
              <a:defRPr sz="1800" b="0" i="0" u="none" strike="noStrike" cap="none">
                <a:solidFill>
                  <a:schemeClr val="dk1"/>
                </a:solidFill>
                <a:latin typeface="Arial"/>
                <a:ea typeface="Arial"/>
                <a:cs typeface="Arial"/>
                <a:sym typeface="Arial"/>
              </a:defRPr>
            </a:lvl6pPr>
            <a:lvl7pPr marR="0" lvl="6" algn="l" rtl="0">
              <a:spcBef>
                <a:spcPct val="0"/>
              </a:spcBef>
              <a:spcAft>
                <a:spcPct val="0"/>
              </a:spcAft>
              <a:buSzPts val="1400"/>
              <a:buNone/>
              <a:defRPr sz="1800" b="0" i="0" u="none" strike="noStrike" cap="none">
                <a:solidFill>
                  <a:schemeClr val="dk1"/>
                </a:solidFill>
                <a:latin typeface="Arial"/>
                <a:ea typeface="Arial"/>
                <a:cs typeface="Arial"/>
                <a:sym typeface="Arial"/>
              </a:defRPr>
            </a:lvl7pPr>
            <a:lvl8pPr marR="0" lvl="7" algn="l" rtl="0">
              <a:spcBef>
                <a:spcPct val="0"/>
              </a:spcBef>
              <a:spcAft>
                <a:spcPct val="0"/>
              </a:spcAft>
              <a:buSzPts val="1400"/>
              <a:buNone/>
              <a:defRPr sz="1800" b="0" i="0" u="none" strike="noStrike" cap="none">
                <a:solidFill>
                  <a:schemeClr val="dk1"/>
                </a:solidFill>
                <a:latin typeface="Arial"/>
                <a:ea typeface="Arial"/>
                <a:cs typeface="Arial"/>
                <a:sym typeface="Arial"/>
              </a:defRPr>
            </a:lvl8pPr>
            <a:lvl9pPr marR="0" lvl="8" algn="l" rtl="0">
              <a:spcBef>
                <a:spcPct val="0"/>
              </a:spcBef>
              <a:spcAft>
                <a:spcPct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ct val="0"/>
              </a:spcBef>
              <a:spcAft>
                <a:spcPct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ct val="0"/>
              </a:spcBef>
              <a:spcAft>
                <a:spcPct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ct val="0"/>
              </a:spcBef>
              <a:spcAft>
                <a:spcPct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ct val="0"/>
              </a:spcBef>
              <a:spcAft>
                <a:spcPct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ct val="0"/>
              </a:spcBef>
              <a:spcAft>
                <a:spcPct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ct val="0"/>
              </a:spcBef>
              <a:spcAft>
                <a:spcPct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ct val="0"/>
              </a:spcBef>
              <a:spcAft>
                <a:spcPct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ct val="0"/>
              </a:spcBef>
              <a:spcAft>
                <a:spcPct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ct val="0"/>
              </a:spcBef>
              <a:spcAft>
                <a:spcPct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ct val="0"/>
              </a:spcBef>
              <a:spcAft>
                <a:spcPct val="0"/>
              </a:spcAft>
              <a:buSzPts val="1400"/>
              <a:buNone/>
              <a:defRPr sz="1200" b="0" i="0" u="none" strike="noStrike" cap="none">
                <a:solidFill>
                  <a:schemeClr val="dk1"/>
                </a:solidFill>
                <a:latin typeface="Arial"/>
                <a:ea typeface="Arial"/>
                <a:cs typeface="Arial"/>
                <a:sym typeface="Arial"/>
              </a:defRPr>
            </a:lvl1pPr>
            <a:lvl2pPr marR="0" lvl="1" algn="l" rtl="0">
              <a:spcBef>
                <a:spcPct val="0"/>
              </a:spcBef>
              <a:spcAft>
                <a:spcPct val="0"/>
              </a:spcAft>
              <a:buSzPts val="1400"/>
              <a:buNone/>
              <a:defRPr sz="1800" b="0" i="0" u="none" strike="noStrike" cap="none">
                <a:solidFill>
                  <a:schemeClr val="dk1"/>
                </a:solidFill>
                <a:latin typeface="Arial"/>
                <a:ea typeface="Arial"/>
                <a:cs typeface="Arial"/>
                <a:sym typeface="Arial"/>
              </a:defRPr>
            </a:lvl2pPr>
            <a:lvl3pPr marR="0" lvl="2" algn="l" rtl="0">
              <a:spcBef>
                <a:spcPct val="0"/>
              </a:spcBef>
              <a:spcAft>
                <a:spcPct val="0"/>
              </a:spcAft>
              <a:buSzPts val="1400"/>
              <a:buNone/>
              <a:defRPr sz="1800" b="0" i="0" u="none" strike="noStrike" cap="none">
                <a:solidFill>
                  <a:schemeClr val="dk1"/>
                </a:solidFill>
                <a:latin typeface="Arial"/>
                <a:ea typeface="Arial"/>
                <a:cs typeface="Arial"/>
                <a:sym typeface="Arial"/>
              </a:defRPr>
            </a:lvl3pPr>
            <a:lvl4pPr marR="0" lvl="3" algn="l" rtl="0">
              <a:spcBef>
                <a:spcPct val="0"/>
              </a:spcBef>
              <a:spcAft>
                <a:spcPct val="0"/>
              </a:spcAft>
              <a:buSzPts val="1400"/>
              <a:buNone/>
              <a:defRPr sz="1800" b="0" i="0" u="none" strike="noStrike" cap="none">
                <a:solidFill>
                  <a:schemeClr val="dk1"/>
                </a:solidFill>
                <a:latin typeface="Arial"/>
                <a:ea typeface="Arial"/>
                <a:cs typeface="Arial"/>
                <a:sym typeface="Arial"/>
              </a:defRPr>
            </a:lvl4pPr>
            <a:lvl5pPr marR="0" lvl="4" algn="l" rtl="0">
              <a:spcBef>
                <a:spcPct val="0"/>
              </a:spcBef>
              <a:spcAft>
                <a:spcPct val="0"/>
              </a:spcAft>
              <a:buSzPts val="1400"/>
              <a:buNone/>
              <a:defRPr sz="1800" b="0" i="0" u="none" strike="noStrike" cap="none">
                <a:solidFill>
                  <a:schemeClr val="dk1"/>
                </a:solidFill>
                <a:latin typeface="Arial"/>
                <a:ea typeface="Arial"/>
                <a:cs typeface="Arial"/>
                <a:sym typeface="Arial"/>
              </a:defRPr>
            </a:lvl5pPr>
            <a:lvl6pPr marR="0" lvl="5" algn="l" rtl="0">
              <a:spcBef>
                <a:spcPct val="0"/>
              </a:spcBef>
              <a:spcAft>
                <a:spcPct val="0"/>
              </a:spcAft>
              <a:buSzPts val="1400"/>
              <a:buNone/>
              <a:defRPr sz="1800" b="0" i="0" u="none" strike="noStrike" cap="none">
                <a:solidFill>
                  <a:schemeClr val="dk1"/>
                </a:solidFill>
                <a:latin typeface="Arial"/>
                <a:ea typeface="Arial"/>
                <a:cs typeface="Arial"/>
                <a:sym typeface="Arial"/>
              </a:defRPr>
            </a:lvl6pPr>
            <a:lvl7pPr marR="0" lvl="6" algn="l" rtl="0">
              <a:spcBef>
                <a:spcPct val="0"/>
              </a:spcBef>
              <a:spcAft>
                <a:spcPct val="0"/>
              </a:spcAft>
              <a:buSzPts val="1400"/>
              <a:buNone/>
              <a:defRPr sz="1800" b="0" i="0" u="none" strike="noStrike" cap="none">
                <a:solidFill>
                  <a:schemeClr val="dk1"/>
                </a:solidFill>
                <a:latin typeface="Arial"/>
                <a:ea typeface="Arial"/>
                <a:cs typeface="Arial"/>
                <a:sym typeface="Arial"/>
              </a:defRPr>
            </a:lvl7pPr>
            <a:lvl8pPr marR="0" lvl="7" algn="l" rtl="0">
              <a:spcBef>
                <a:spcPct val="0"/>
              </a:spcBef>
              <a:spcAft>
                <a:spcPct val="0"/>
              </a:spcAft>
              <a:buSzPts val="1400"/>
              <a:buNone/>
              <a:defRPr sz="1800" b="0" i="0" u="none" strike="noStrike" cap="none">
                <a:solidFill>
                  <a:schemeClr val="dk1"/>
                </a:solidFill>
                <a:latin typeface="Arial"/>
                <a:ea typeface="Arial"/>
                <a:cs typeface="Arial"/>
                <a:sym typeface="Arial"/>
              </a:defRPr>
            </a:lvl8pPr>
            <a:lvl9pPr marR="0" lvl="8" algn="l" rtl="0">
              <a:spcBef>
                <a:spcPct val="0"/>
              </a:spcBef>
              <a:spcAft>
                <a:spcPct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ct val="0"/>
              </a:spcBef>
              <a:spcAft>
                <a:spcPct val="0"/>
              </a:spcAft>
              <a:buNone/>
            </a:pPr>
            <a:fld id="{00000000-1234-1234-1234-123412341234}" type="slidenum">
              <a:rPr lang="ja"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8"/>
        <p:cNvGrpSpPr/>
        <p:nvPr/>
      </p:nvGrpSpPr>
      <p:grpSpPr>
        <a:xfrm>
          <a:off x="0" y="0"/>
          <a:ext cx="0" cy="0"/>
          <a:chOff x="0" y="0"/>
          <a:chExt cx="0" cy="0"/>
        </a:xfrm>
      </p:grpSpPr>
      <p:sp>
        <p:nvSpPr>
          <p:cNvPr id="1159" name="Google Shape;1159;g2fdfe6e6815_0_900: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160" name="Google Shape;1160;g2fdfe6e6815_0_90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0"/>
        <p:cNvGrpSpPr/>
        <p:nvPr/>
      </p:nvGrpSpPr>
      <p:grpSpPr>
        <a:xfrm>
          <a:off x="0" y="0"/>
          <a:ext cx="0" cy="0"/>
          <a:chOff x="0" y="0"/>
          <a:chExt cx="0" cy="0"/>
        </a:xfrm>
      </p:grpSpPr>
      <p:sp>
        <p:nvSpPr>
          <p:cNvPr id="1171" name="Google Shape;1171;g2fdfe6e6815_0_911: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172" name="Google Shape;1172;g2fdfe6e6815_0_9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5"/>
        <p:cNvGrpSpPr/>
        <p:nvPr/>
      </p:nvGrpSpPr>
      <p:grpSpPr>
        <a:xfrm>
          <a:off x="0" y="0"/>
          <a:ext cx="0" cy="0"/>
          <a:chOff x="0" y="0"/>
          <a:chExt cx="0" cy="0"/>
        </a:xfrm>
      </p:grpSpPr>
      <p:sp>
        <p:nvSpPr>
          <p:cNvPr id="1226" name="Google Shape;1226;g2fdfe6e6815_0_965: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227" name="Google Shape;1227;g2fdfe6e6815_0_96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 スライド" type="title">
  <p:cSld name="TITLE">
    <p:spTree>
      <p:nvGrpSpPr>
        <p:cNvPr id="1" name="Shape 21"/>
        <p:cNvGrpSpPr/>
        <p:nvPr/>
      </p:nvGrpSpPr>
      <p:grpSpPr>
        <a:xfrm>
          <a:off x="0" y="0"/>
          <a:ext cx="0" cy="0"/>
          <a:chOff x="0" y="0"/>
          <a:chExt cx="0" cy="0"/>
        </a:xfrm>
      </p:grpSpPr>
      <p:sp>
        <p:nvSpPr>
          <p:cNvPr id="22" name="Google Shape;22;p4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ct val="0"/>
              </a:spcBef>
              <a:spcAft>
                <a:spcPct val="0"/>
              </a:spcAft>
              <a:buClr>
                <a:schemeClr val="dk1"/>
              </a:buClr>
              <a:buSzPts val="6000"/>
              <a:buFont typeface="Arial"/>
              <a:buNone/>
              <a:defRPr sz="6000"/>
            </a:lvl1pPr>
            <a:lvl2pPr lvl="1">
              <a:spcBef>
                <a:spcPct val="0"/>
              </a:spcBef>
              <a:spcAft>
                <a:spcPct val="0"/>
              </a:spcAft>
              <a:buSzPts val="1400"/>
              <a:buNone/>
              <a:defRPr/>
            </a:lvl2pPr>
            <a:lvl3pPr lvl="2">
              <a:spcBef>
                <a:spcPct val="0"/>
              </a:spcBef>
              <a:spcAft>
                <a:spcPct val="0"/>
              </a:spcAft>
              <a:buSzPts val="1400"/>
              <a:buNone/>
              <a:defRPr/>
            </a:lvl3pPr>
            <a:lvl4pPr lvl="3">
              <a:spcBef>
                <a:spcPct val="0"/>
              </a:spcBef>
              <a:spcAft>
                <a:spcPct val="0"/>
              </a:spcAft>
              <a:buSzPts val="1400"/>
              <a:buNone/>
              <a:defRPr/>
            </a:lvl4pPr>
            <a:lvl5pPr lvl="4">
              <a:spcBef>
                <a:spcPct val="0"/>
              </a:spcBef>
              <a:spcAft>
                <a:spcPct val="0"/>
              </a:spcAft>
              <a:buSzPts val="1400"/>
              <a:buNone/>
              <a:defRPr/>
            </a:lvl5pPr>
            <a:lvl6pPr lvl="5">
              <a:spcBef>
                <a:spcPct val="0"/>
              </a:spcBef>
              <a:spcAft>
                <a:spcPct val="0"/>
              </a:spcAft>
              <a:buSzPts val="1400"/>
              <a:buNone/>
              <a:defRPr/>
            </a:lvl6pPr>
            <a:lvl7pPr lvl="6">
              <a:spcBef>
                <a:spcPct val="0"/>
              </a:spcBef>
              <a:spcAft>
                <a:spcPct val="0"/>
              </a:spcAft>
              <a:buSzPts val="1400"/>
              <a:buNone/>
              <a:defRPr/>
            </a:lvl7pPr>
            <a:lvl8pPr lvl="7">
              <a:spcBef>
                <a:spcPct val="0"/>
              </a:spcBef>
              <a:spcAft>
                <a:spcPct val="0"/>
              </a:spcAft>
              <a:buSzPts val="1400"/>
              <a:buNone/>
              <a:defRPr/>
            </a:lvl8pPr>
            <a:lvl9pPr lvl="8">
              <a:spcBef>
                <a:spcPct val="0"/>
              </a:spcBef>
              <a:spcAft>
                <a:spcPct val="0"/>
              </a:spcAft>
              <a:buSzPts val="1400"/>
              <a:buNone/>
              <a:defRPr/>
            </a:lvl9pPr>
          </a:lstStyle>
          <a:p>
            <a:endParaRPr/>
          </a:p>
        </p:txBody>
      </p:sp>
      <p:sp>
        <p:nvSpPr>
          <p:cNvPr id="23" name="Google Shape;23;p4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ct val="0"/>
              </a:spcAft>
              <a:buClr>
                <a:schemeClr val="dk1"/>
              </a:buClr>
              <a:buSzPts val="2400"/>
              <a:buNone/>
              <a:defRPr sz="2400"/>
            </a:lvl1pPr>
            <a:lvl2pPr lvl="1" algn="ctr">
              <a:lnSpc>
                <a:spcPct val="90000"/>
              </a:lnSpc>
              <a:spcBef>
                <a:spcPts val="500"/>
              </a:spcBef>
              <a:spcAft>
                <a:spcPct val="0"/>
              </a:spcAft>
              <a:buClr>
                <a:schemeClr val="dk1"/>
              </a:buClr>
              <a:buSzPts val="2000"/>
              <a:buNone/>
              <a:defRPr sz="2000"/>
            </a:lvl2pPr>
            <a:lvl3pPr lvl="2" algn="ctr">
              <a:lnSpc>
                <a:spcPct val="90000"/>
              </a:lnSpc>
              <a:spcBef>
                <a:spcPts val="500"/>
              </a:spcBef>
              <a:spcAft>
                <a:spcPct val="0"/>
              </a:spcAft>
              <a:buClr>
                <a:schemeClr val="dk1"/>
              </a:buClr>
              <a:buSzPts val="1800"/>
              <a:buNone/>
              <a:defRPr sz="1800"/>
            </a:lvl3pPr>
            <a:lvl4pPr lvl="3" algn="ctr">
              <a:lnSpc>
                <a:spcPct val="90000"/>
              </a:lnSpc>
              <a:spcBef>
                <a:spcPts val="500"/>
              </a:spcBef>
              <a:spcAft>
                <a:spcPct val="0"/>
              </a:spcAft>
              <a:buClr>
                <a:schemeClr val="dk1"/>
              </a:buClr>
              <a:buSzPts val="1600"/>
              <a:buNone/>
              <a:defRPr sz="1600"/>
            </a:lvl4pPr>
            <a:lvl5pPr lvl="4" algn="ctr">
              <a:lnSpc>
                <a:spcPct val="90000"/>
              </a:lnSpc>
              <a:spcBef>
                <a:spcPts val="500"/>
              </a:spcBef>
              <a:spcAft>
                <a:spcPct val="0"/>
              </a:spcAft>
              <a:buClr>
                <a:schemeClr val="dk1"/>
              </a:buClr>
              <a:buSzPts val="1600"/>
              <a:buNone/>
              <a:defRPr sz="1600"/>
            </a:lvl5pPr>
            <a:lvl6pPr lvl="5" algn="ctr">
              <a:lnSpc>
                <a:spcPct val="90000"/>
              </a:lnSpc>
              <a:spcBef>
                <a:spcPts val="500"/>
              </a:spcBef>
              <a:spcAft>
                <a:spcPct val="0"/>
              </a:spcAft>
              <a:buClr>
                <a:schemeClr val="dk1"/>
              </a:buClr>
              <a:buSzPts val="1600"/>
              <a:buNone/>
              <a:defRPr sz="1600"/>
            </a:lvl6pPr>
            <a:lvl7pPr lvl="6" algn="ctr">
              <a:lnSpc>
                <a:spcPct val="90000"/>
              </a:lnSpc>
              <a:spcBef>
                <a:spcPts val="500"/>
              </a:spcBef>
              <a:spcAft>
                <a:spcPct val="0"/>
              </a:spcAft>
              <a:buClr>
                <a:schemeClr val="dk1"/>
              </a:buClr>
              <a:buSzPts val="1600"/>
              <a:buNone/>
              <a:defRPr sz="1600"/>
            </a:lvl7pPr>
            <a:lvl8pPr lvl="7" algn="ctr">
              <a:lnSpc>
                <a:spcPct val="90000"/>
              </a:lnSpc>
              <a:spcBef>
                <a:spcPts val="500"/>
              </a:spcBef>
              <a:spcAft>
                <a:spcPct val="0"/>
              </a:spcAft>
              <a:buClr>
                <a:schemeClr val="dk1"/>
              </a:buClr>
              <a:buSzPts val="1600"/>
              <a:buNone/>
              <a:defRPr sz="1600"/>
            </a:lvl8pPr>
            <a:lvl9pPr lvl="8" algn="ctr">
              <a:lnSpc>
                <a:spcPct val="90000"/>
              </a:lnSpc>
              <a:spcBef>
                <a:spcPts val="500"/>
              </a:spcBef>
              <a:spcAft>
                <a:spcPct val="0"/>
              </a:spcAft>
              <a:buClr>
                <a:schemeClr val="dk1"/>
              </a:buClr>
              <a:buSzPts val="1600"/>
              <a:buNone/>
              <a:defRPr sz="1600"/>
            </a:lvl9pPr>
          </a:lstStyle>
          <a:p>
            <a:endParaRPr/>
          </a:p>
        </p:txBody>
      </p:sp>
      <p:sp>
        <p:nvSpPr>
          <p:cNvPr id="24" name="Google Shape;24;p4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ct val="0"/>
              </a:spcBef>
              <a:spcAft>
                <a:spcPct val="0"/>
              </a:spcAft>
              <a:buSzPts val="1400"/>
              <a:buNone/>
              <a:defRPr/>
            </a:lvl1pPr>
            <a:lvl2pPr lvl="1" algn="l">
              <a:spcBef>
                <a:spcPct val="0"/>
              </a:spcBef>
              <a:spcAft>
                <a:spcPct val="0"/>
              </a:spcAft>
              <a:buSzPts val="1400"/>
              <a:buNone/>
              <a:defRPr/>
            </a:lvl2pPr>
            <a:lvl3pPr lvl="2" algn="l">
              <a:spcBef>
                <a:spcPct val="0"/>
              </a:spcBef>
              <a:spcAft>
                <a:spcPct val="0"/>
              </a:spcAft>
              <a:buSzPts val="1400"/>
              <a:buNone/>
              <a:defRPr/>
            </a:lvl3pPr>
            <a:lvl4pPr lvl="3" algn="l">
              <a:spcBef>
                <a:spcPct val="0"/>
              </a:spcBef>
              <a:spcAft>
                <a:spcPct val="0"/>
              </a:spcAft>
              <a:buSzPts val="1400"/>
              <a:buNone/>
              <a:defRPr/>
            </a:lvl4pPr>
            <a:lvl5pPr lvl="4" algn="l">
              <a:spcBef>
                <a:spcPct val="0"/>
              </a:spcBef>
              <a:spcAft>
                <a:spcPct val="0"/>
              </a:spcAft>
              <a:buSzPts val="1400"/>
              <a:buNone/>
              <a:defRPr/>
            </a:lvl5pPr>
            <a:lvl6pPr lvl="5" algn="l">
              <a:spcBef>
                <a:spcPct val="0"/>
              </a:spcBef>
              <a:spcAft>
                <a:spcPct val="0"/>
              </a:spcAft>
              <a:buSzPts val="1400"/>
              <a:buNone/>
              <a:defRPr/>
            </a:lvl6pPr>
            <a:lvl7pPr lvl="6" algn="l">
              <a:spcBef>
                <a:spcPct val="0"/>
              </a:spcBef>
              <a:spcAft>
                <a:spcPct val="0"/>
              </a:spcAft>
              <a:buSzPts val="1400"/>
              <a:buNone/>
              <a:defRPr/>
            </a:lvl7pPr>
            <a:lvl8pPr lvl="7" algn="l">
              <a:spcBef>
                <a:spcPct val="0"/>
              </a:spcBef>
              <a:spcAft>
                <a:spcPct val="0"/>
              </a:spcAft>
              <a:buSzPts val="1400"/>
              <a:buNone/>
              <a:defRPr/>
            </a:lvl8pPr>
            <a:lvl9pPr lvl="8" algn="l">
              <a:spcBef>
                <a:spcPct val="0"/>
              </a:spcBef>
              <a:spcAft>
                <a:spcPct val="0"/>
              </a:spcAft>
              <a:buSzPts val="1400"/>
              <a:buNone/>
              <a:defRPr/>
            </a:lvl9pPr>
          </a:lstStyle>
          <a:p>
            <a:endParaRPr/>
          </a:p>
        </p:txBody>
      </p:sp>
      <p:sp>
        <p:nvSpPr>
          <p:cNvPr id="25" name="Google Shape;25;p4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ct val="0"/>
              </a:spcBef>
              <a:spcAft>
                <a:spcPct val="0"/>
              </a:spcAft>
              <a:buSzPts val="1400"/>
              <a:buNone/>
              <a:defRPr/>
            </a:lvl1pPr>
            <a:lvl2pPr lvl="1" algn="l">
              <a:spcBef>
                <a:spcPct val="0"/>
              </a:spcBef>
              <a:spcAft>
                <a:spcPct val="0"/>
              </a:spcAft>
              <a:buSzPts val="1400"/>
              <a:buNone/>
              <a:defRPr/>
            </a:lvl2pPr>
            <a:lvl3pPr lvl="2" algn="l">
              <a:spcBef>
                <a:spcPct val="0"/>
              </a:spcBef>
              <a:spcAft>
                <a:spcPct val="0"/>
              </a:spcAft>
              <a:buSzPts val="1400"/>
              <a:buNone/>
              <a:defRPr/>
            </a:lvl3pPr>
            <a:lvl4pPr lvl="3" algn="l">
              <a:spcBef>
                <a:spcPct val="0"/>
              </a:spcBef>
              <a:spcAft>
                <a:spcPct val="0"/>
              </a:spcAft>
              <a:buSzPts val="1400"/>
              <a:buNone/>
              <a:defRPr/>
            </a:lvl4pPr>
            <a:lvl5pPr lvl="4" algn="l">
              <a:spcBef>
                <a:spcPct val="0"/>
              </a:spcBef>
              <a:spcAft>
                <a:spcPct val="0"/>
              </a:spcAft>
              <a:buSzPts val="1400"/>
              <a:buNone/>
              <a:defRPr/>
            </a:lvl5pPr>
            <a:lvl6pPr lvl="5" algn="l">
              <a:spcBef>
                <a:spcPct val="0"/>
              </a:spcBef>
              <a:spcAft>
                <a:spcPct val="0"/>
              </a:spcAft>
              <a:buSzPts val="1400"/>
              <a:buNone/>
              <a:defRPr/>
            </a:lvl6pPr>
            <a:lvl7pPr lvl="6" algn="l">
              <a:spcBef>
                <a:spcPct val="0"/>
              </a:spcBef>
              <a:spcAft>
                <a:spcPct val="0"/>
              </a:spcAft>
              <a:buSzPts val="1400"/>
              <a:buNone/>
              <a:defRPr/>
            </a:lvl7pPr>
            <a:lvl8pPr lvl="7" algn="l">
              <a:spcBef>
                <a:spcPct val="0"/>
              </a:spcBef>
              <a:spcAft>
                <a:spcPct val="0"/>
              </a:spcAft>
              <a:buSzPts val="1400"/>
              <a:buNone/>
              <a:defRPr/>
            </a:lvl8pPr>
            <a:lvl9pPr lvl="8" algn="l">
              <a:spcBef>
                <a:spcPct val="0"/>
              </a:spcBef>
              <a:spcAft>
                <a:spcPct val="0"/>
              </a:spcAft>
              <a:buSzPts val="1400"/>
              <a:buNone/>
              <a:defRPr/>
            </a:lvl9pPr>
          </a:lstStyle>
          <a:p>
            <a:endParaRPr/>
          </a:p>
        </p:txBody>
      </p:sp>
      <p:sp>
        <p:nvSpPr>
          <p:cNvPr id="26" name="Google Shape;26;p4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ct val="0"/>
              </a:spcBef>
              <a:buNone/>
              <a:defRPr/>
            </a:lvl1pPr>
            <a:lvl2pPr marL="0" lvl="1" indent="0" algn="r">
              <a:spcBef>
                <a:spcPct val="0"/>
              </a:spcBef>
              <a:buNone/>
              <a:defRPr/>
            </a:lvl2pPr>
            <a:lvl3pPr marL="0" lvl="2" indent="0" algn="r">
              <a:spcBef>
                <a:spcPct val="0"/>
              </a:spcBef>
              <a:buNone/>
              <a:defRPr/>
            </a:lvl3pPr>
            <a:lvl4pPr marL="0" lvl="3" indent="0" algn="r">
              <a:spcBef>
                <a:spcPct val="0"/>
              </a:spcBef>
              <a:buNone/>
              <a:defRPr/>
            </a:lvl4pPr>
            <a:lvl5pPr marL="0" lvl="4" indent="0" algn="r">
              <a:spcBef>
                <a:spcPct val="0"/>
              </a:spcBef>
              <a:buNone/>
              <a:defRPr/>
            </a:lvl5pPr>
            <a:lvl6pPr marL="0" lvl="5" indent="0" algn="r">
              <a:spcBef>
                <a:spcPct val="0"/>
              </a:spcBef>
              <a:buNone/>
              <a:defRPr/>
            </a:lvl6pPr>
            <a:lvl7pPr marL="0" lvl="6" indent="0" algn="r">
              <a:spcBef>
                <a:spcPct val="0"/>
              </a:spcBef>
              <a:buNone/>
              <a:defRPr/>
            </a:lvl7pPr>
            <a:lvl8pPr marL="0" lvl="7" indent="0" algn="r">
              <a:spcBef>
                <a:spcPct val="0"/>
              </a:spcBef>
              <a:buNone/>
              <a:defRPr/>
            </a:lvl8pPr>
            <a:lvl9pPr marL="0" lvl="8" indent="0" algn="r">
              <a:spcBef>
                <a:spcPct val="0"/>
              </a:spcBef>
              <a:buNone/>
              <a:defRPr/>
            </a:lvl9pPr>
          </a:lstStyle>
          <a:p>
            <a:pPr marL="0" lvl="0" indent="0" algn="r" rtl="0">
              <a:spcBef>
                <a:spcPct val="0"/>
              </a:spcBef>
              <a:spcAft>
                <a:spcPct val="0"/>
              </a:spcAft>
              <a:buNone/>
            </a:pPr>
            <a:fld id="{00000000-1234-1234-1234-123412341234}" type="slidenum">
              <a:rPr lang="ja"/>
              <a:t>‹#›</a:t>
            </a:fld>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4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ct val="0"/>
              </a:spcBef>
              <a:spcAft>
                <a:spcPct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lvl="1">
              <a:spcBef>
                <a:spcPct val="0"/>
              </a:spcBef>
              <a:spcAft>
                <a:spcPct val="0"/>
              </a:spcAft>
              <a:buSzPts val="1400"/>
              <a:buNone/>
              <a:defRPr sz="1800"/>
            </a:lvl2pPr>
            <a:lvl3pPr lvl="2">
              <a:spcBef>
                <a:spcPct val="0"/>
              </a:spcBef>
              <a:spcAft>
                <a:spcPct val="0"/>
              </a:spcAft>
              <a:buSzPts val="1400"/>
              <a:buNone/>
              <a:defRPr sz="1800"/>
            </a:lvl3pPr>
            <a:lvl4pPr lvl="3">
              <a:spcBef>
                <a:spcPct val="0"/>
              </a:spcBef>
              <a:spcAft>
                <a:spcPct val="0"/>
              </a:spcAft>
              <a:buSzPts val="1400"/>
              <a:buNone/>
              <a:defRPr sz="1800"/>
            </a:lvl4pPr>
            <a:lvl5pPr lvl="4">
              <a:spcBef>
                <a:spcPct val="0"/>
              </a:spcBef>
              <a:spcAft>
                <a:spcPct val="0"/>
              </a:spcAft>
              <a:buSzPts val="1400"/>
              <a:buNone/>
              <a:defRPr sz="1800"/>
            </a:lvl5pPr>
            <a:lvl6pPr lvl="5">
              <a:spcBef>
                <a:spcPct val="0"/>
              </a:spcBef>
              <a:spcAft>
                <a:spcPct val="0"/>
              </a:spcAft>
              <a:buSzPts val="1400"/>
              <a:buNone/>
              <a:defRPr sz="1800"/>
            </a:lvl6pPr>
            <a:lvl7pPr lvl="6">
              <a:spcBef>
                <a:spcPct val="0"/>
              </a:spcBef>
              <a:spcAft>
                <a:spcPct val="0"/>
              </a:spcAft>
              <a:buSzPts val="1400"/>
              <a:buNone/>
              <a:defRPr sz="1800"/>
            </a:lvl7pPr>
            <a:lvl8pPr lvl="7">
              <a:spcBef>
                <a:spcPct val="0"/>
              </a:spcBef>
              <a:spcAft>
                <a:spcPct val="0"/>
              </a:spcAft>
              <a:buSzPts val="1400"/>
              <a:buNone/>
              <a:defRPr sz="1800"/>
            </a:lvl8pPr>
            <a:lvl9pPr lvl="8">
              <a:spcBef>
                <a:spcPct val="0"/>
              </a:spcBef>
              <a:spcAft>
                <a:spcPct val="0"/>
              </a:spcAft>
              <a:buSzPts val="1400"/>
              <a:buNone/>
              <a:defRPr sz="1800"/>
            </a:lvl9pPr>
          </a:lstStyle>
          <a:p>
            <a:endParaRPr/>
          </a:p>
        </p:txBody>
      </p:sp>
      <p:sp>
        <p:nvSpPr>
          <p:cNvPr id="11" name="Google Shape;11;p4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ct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ct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ct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4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ct val="0"/>
              </a:spcBef>
              <a:spcAft>
                <a:spcPct val="0"/>
              </a:spcAft>
              <a:buSzPts val="1400"/>
              <a:buNone/>
              <a:defRPr sz="1200" b="0" i="0" u="none" strike="noStrike" cap="none">
                <a:solidFill>
                  <a:srgbClr val="888888"/>
                </a:solidFill>
                <a:latin typeface="Arial"/>
                <a:ea typeface="Arial"/>
                <a:cs typeface="Arial"/>
                <a:sym typeface="Arial"/>
              </a:defRPr>
            </a:lvl1pPr>
            <a:lvl2pPr marR="0" lvl="1" algn="l" rtl="0">
              <a:spcBef>
                <a:spcPct val="0"/>
              </a:spcBef>
              <a:spcAft>
                <a:spcPct val="0"/>
              </a:spcAft>
              <a:buSzPts val="1400"/>
              <a:buNone/>
              <a:defRPr sz="1800" b="0" i="0" u="none" strike="noStrike" cap="none">
                <a:solidFill>
                  <a:schemeClr val="dk1"/>
                </a:solidFill>
                <a:latin typeface="Arial"/>
                <a:ea typeface="Arial"/>
                <a:cs typeface="Arial"/>
                <a:sym typeface="Arial"/>
              </a:defRPr>
            </a:lvl2pPr>
            <a:lvl3pPr marR="0" lvl="2" algn="l" rtl="0">
              <a:spcBef>
                <a:spcPct val="0"/>
              </a:spcBef>
              <a:spcAft>
                <a:spcPct val="0"/>
              </a:spcAft>
              <a:buSzPts val="1400"/>
              <a:buNone/>
              <a:defRPr sz="1800" b="0" i="0" u="none" strike="noStrike" cap="none">
                <a:solidFill>
                  <a:schemeClr val="dk1"/>
                </a:solidFill>
                <a:latin typeface="Arial"/>
                <a:ea typeface="Arial"/>
                <a:cs typeface="Arial"/>
                <a:sym typeface="Arial"/>
              </a:defRPr>
            </a:lvl3pPr>
            <a:lvl4pPr marR="0" lvl="3" algn="l" rtl="0">
              <a:spcBef>
                <a:spcPct val="0"/>
              </a:spcBef>
              <a:spcAft>
                <a:spcPct val="0"/>
              </a:spcAft>
              <a:buSzPts val="1400"/>
              <a:buNone/>
              <a:defRPr sz="1800" b="0" i="0" u="none" strike="noStrike" cap="none">
                <a:solidFill>
                  <a:schemeClr val="dk1"/>
                </a:solidFill>
                <a:latin typeface="Arial"/>
                <a:ea typeface="Arial"/>
                <a:cs typeface="Arial"/>
                <a:sym typeface="Arial"/>
              </a:defRPr>
            </a:lvl4pPr>
            <a:lvl5pPr marR="0" lvl="4" algn="l" rtl="0">
              <a:spcBef>
                <a:spcPct val="0"/>
              </a:spcBef>
              <a:spcAft>
                <a:spcPct val="0"/>
              </a:spcAft>
              <a:buSzPts val="1400"/>
              <a:buNone/>
              <a:defRPr sz="1800" b="0" i="0" u="none" strike="noStrike" cap="none">
                <a:solidFill>
                  <a:schemeClr val="dk1"/>
                </a:solidFill>
                <a:latin typeface="Arial"/>
                <a:ea typeface="Arial"/>
                <a:cs typeface="Arial"/>
                <a:sym typeface="Arial"/>
              </a:defRPr>
            </a:lvl5pPr>
            <a:lvl6pPr marR="0" lvl="5" algn="l" rtl="0">
              <a:spcBef>
                <a:spcPct val="0"/>
              </a:spcBef>
              <a:spcAft>
                <a:spcPct val="0"/>
              </a:spcAft>
              <a:buSzPts val="1400"/>
              <a:buNone/>
              <a:defRPr sz="1800" b="0" i="0" u="none" strike="noStrike" cap="none">
                <a:solidFill>
                  <a:schemeClr val="dk1"/>
                </a:solidFill>
                <a:latin typeface="Arial"/>
                <a:ea typeface="Arial"/>
                <a:cs typeface="Arial"/>
                <a:sym typeface="Arial"/>
              </a:defRPr>
            </a:lvl6pPr>
            <a:lvl7pPr marR="0" lvl="6" algn="l" rtl="0">
              <a:spcBef>
                <a:spcPct val="0"/>
              </a:spcBef>
              <a:spcAft>
                <a:spcPct val="0"/>
              </a:spcAft>
              <a:buSzPts val="1400"/>
              <a:buNone/>
              <a:defRPr sz="1800" b="0" i="0" u="none" strike="noStrike" cap="none">
                <a:solidFill>
                  <a:schemeClr val="dk1"/>
                </a:solidFill>
                <a:latin typeface="Arial"/>
                <a:ea typeface="Arial"/>
                <a:cs typeface="Arial"/>
                <a:sym typeface="Arial"/>
              </a:defRPr>
            </a:lvl7pPr>
            <a:lvl8pPr marR="0" lvl="7" algn="l" rtl="0">
              <a:spcBef>
                <a:spcPct val="0"/>
              </a:spcBef>
              <a:spcAft>
                <a:spcPct val="0"/>
              </a:spcAft>
              <a:buSzPts val="1400"/>
              <a:buNone/>
              <a:defRPr sz="1800" b="0" i="0" u="none" strike="noStrike" cap="none">
                <a:solidFill>
                  <a:schemeClr val="dk1"/>
                </a:solidFill>
                <a:latin typeface="Arial"/>
                <a:ea typeface="Arial"/>
                <a:cs typeface="Arial"/>
                <a:sym typeface="Arial"/>
              </a:defRPr>
            </a:lvl8pPr>
            <a:lvl9pPr marR="0" lvl="8" algn="l" rtl="0">
              <a:spcBef>
                <a:spcPct val="0"/>
              </a:spcBef>
              <a:spcAft>
                <a:spcPct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4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ct val="0"/>
              </a:spcBef>
              <a:spcAft>
                <a:spcPct val="0"/>
              </a:spcAft>
              <a:buSzPts val="1400"/>
              <a:buNone/>
              <a:defRPr sz="1200" b="0" i="0" u="none" strike="noStrike" cap="none">
                <a:solidFill>
                  <a:srgbClr val="888888"/>
                </a:solidFill>
                <a:latin typeface="Arial"/>
                <a:ea typeface="Arial"/>
                <a:cs typeface="Arial"/>
                <a:sym typeface="Arial"/>
              </a:defRPr>
            </a:lvl1pPr>
            <a:lvl2pPr marR="0" lvl="1" algn="l" rtl="0">
              <a:spcBef>
                <a:spcPct val="0"/>
              </a:spcBef>
              <a:spcAft>
                <a:spcPct val="0"/>
              </a:spcAft>
              <a:buSzPts val="1400"/>
              <a:buNone/>
              <a:defRPr sz="1800" b="0" i="0" u="none" strike="noStrike" cap="none">
                <a:solidFill>
                  <a:schemeClr val="dk1"/>
                </a:solidFill>
                <a:latin typeface="Arial"/>
                <a:ea typeface="Arial"/>
                <a:cs typeface="Arial"/>
                <a:sym typeface="Arial"/>
              </a:defRPr>
            </a:lvl2pPr>
            <a:lvl3pPr marR="0" lvl="2" algn="l" rtl="0">
              <a:spcBef>
                <a:spcPct val="0"/>
              </a:spcBef>
              <a:spcAft>
                <a:spcPct val="0"/>
              </a:spcAft>
              <a:buSzPts val="1400"/>
              <a:buNone/>
              <a:defRPr sz="1800" b="0" i="0" u="none" strike="noStrike" cap="none">
                <a:solidFill>
                  <a:schemeClr val="dk1"/>
                </a:solidFill>
                <a:latin typeface="Arial"/>
                <a:ea typeface="Arial"/>
                <a:cs typeface="Arial"/>
                <a:sym typeface="Arial"/>
              </a:defRPr>
            </a:lvl3pPr>
            <a:lvl4pPr marR="0" lvl="3" algn="l" rtl="0">
              <a:spcBef>
                <a:spcPct val="0"/>
              </a:spcBef>
              <a:spcAft>
                <a:spcPct val="0"/>
              </a:spcAft>
              <a:buSzPts val="1400"/>
              <a:buNone/>
              <a:defRPr sz="1800" b="0" i="0" u="none" strike="noStrike" cap="none">
                <a:solidFill>
                  <a:schemeClr val="dk1"/>
                </a:solidFill>
                <a:latin typeface="Arial"/>
                <a:ea typeface="Arial"/>
                <a:cs typeface="Arial"/>
                <a:sym typeface="Arial"/>
              </a:defRPr>
            </a:lvl4pPr>
            <a:lvl5pPr marR="0" lvl="4" algn="l" rtl="0">
              <a:spcBef>
                <a:spcPct val="0"/>
              </a:spcBef>
              <a:spcAft>
                <a:spcPct val="0"/>
              </a:spcAft>
              <a:buSzPts val="1400"/>
              <a:buNone/>
              <a:defRPr sz="1800" b="0" i="0" u="none" strike="noStrike" cap="none">
                <a:solidFill>
                  <a:schemeClr val="dk1"/>
                </a:solidFill>
                <a:latin typeface="Arial"/>
                <a:ea typeface="Arial"/>
                <a:cs typeface="Arial"/>
                <a:sym typeface="Arial"/>
              </a:defRPr>
            </a:lvl5pPr>
            <a:lvl6pPr marR="0" lvl="5" algn="l" rtl="0">
              <a:spcBef>
                <a:spcPct val="0"/>
              </a:spcBef>
              <a:spcAft>
                <a:spcPct val="0"/>
              </a:spcAft>
              <a:buSzPts val="1400"/>
              <a:buNone/>
              <a:defRPr sz="1800" b="0" i="0" u="none" strike="noStrike" cap="none">
                <a:solidFill>
                  <a:schemeClr val="dk1"/>
                </a:solidFill>
                <a:latin typeface="Arial"/>
                <a:ea typeface="Arial"/>
                <a:cs typeface="Arial"/>
                <a:sym typeface="Arial"/>
              </a:defRPr>
            </a:lvl6pPr>
            <a:lvl7pPr marR="0" lvl="6" algn="l" rtl="0">
              <a:spcBef>
                <a:spcPct val="0"/>
              </a:spcBef>
              <a:spcAft>
                <a:spcPct val="0"/>
              </a:spcAft>
              <a:buSzPts val="1400"/>
              <a:buNone/>
              <a:defRPr sz="1800" b="0" i="0" u="none" strike="noStrike" cap="none">
                <a:solidFill>
                  <a:schemeClr val="dk1"/>
                </a:solidFill>
                <a:latin typeface="Arial"/>
                <a:ea typeface="Arial"/>
                <a:cs typeface="Arial"/>
                <a:sym typeface="Arial"/>
              </a:defRPr>
            </a:lvl7pPr>
            <a:lvl8pPr marR="0" lvl="7" algn="l" rtl="0">
              <a:spcBef>
                <a:spcPct val="0"/>
              </a:spcBef>
              <a:spcAft>
                <a:spcPct val="0"/>
              </a:spcAft>
              <a:buSzPts val="1400"/>
              <a:buNone/>
              <a:defRPr sz="1800" b="0" i="0" u="none" strike="noStrike" cap="none">
                <a:solidFill>
                  <a:schemeClr val="dk1"/>
                </a:solidFill>
                <a:latin typeface="Arial"/>
                <a:ea typeface="Arial"/>
                <a:cs typeface="Arial"/>
                <a:sym typeface="Arial"/>
              </a:defRPr>
            </a:lvl8pPr>
            <a:lvl9pPr marR="0" lvl="8" algn="l" rtl="0">
              <a:spcBef>
                <a:spcPct val="0"/>
              </a:spcBef>
              <a:spcAft>
                <a:spcPct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4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ct val="0"/>
              </a:spcBef>
              <a:buNone/>
              <a:defRPr sz="1200" b="0" i="0" u="none" strike="noStrike" cap="none">
                <a:solidFill>
                  <a:srgbClr val="888888"/>
                </a:solidFill>
                <a:latin typeface="Arial"/>
                <a:ea typeface="Arial"/>
                <a:cs typeface="Arial"/>
                <a:sym typeface="Arial"/>
              </a:defRPr>
            </a:lvl1pPr>
            <a:lvl2pPr marL="0" marR="0" lvl="1" indent="0" algn="r" rtl="0">
              <a:spcBef>
                <a:spcPct val="0"/>
              </a:spcBef>
              <a:buNone/>
              <a:defRPr sz="1200" b="0" i="0" u="none" strike="noStrike" cap="none">
                <a:solidFill>
                  <a:srgbClr val="888888"/>
                </a:solidFill>
                <a:latin typeface="Arial"/>
                <a:ea typeface="Arial"/>
                <a:cs typeface="Arial"/>
                <a:sym typeface="Arial"/>
              </a:defRPr>
            </a:lvl2pPr>
            <a:lvl3pPr marL="0" marR="0" lvl="2" indent="0" algn="r" rtl="0">
              <a:spcBef>
                <a:spcPct val="0"/>
              </a:spcBef>
              <a:buNone/>
              <a:defRPr sz="1200" b="0" i="0" u="none" strike="noStrike" cap="none">
                <a:solidFill>
                  <a:srgbClr val="888888"/>
                </a:solidFill>
                <a:latin typeface="Arial"/>
                <a:ea typeface="Arial"/>
                <a:cs typeface="Arial"/>
                <a:sym typeface="Arial"/>
              </a:defRPr>
            </a:lvl3pPr>
            <a:lvl4pPr marL="0" marR="0" lvl="3" indent="0" algn="r" rtl="0">
              <a:spcBef>
                <a:spcPct val="0"/>
              </a:spcBef>
              <a:buNone/>
              <a:defRPr sz="1200" b="0" i="0" u="none" strike="noStrike" cap="none">
                <a:solidFill>
                  <a:srgbClr val="888888"/>
                </a:solidFill>
                <a:latin typeface="Arial"/>
                <a:ea typeface="Arial"/>
                <a:cs typeface="Arial"/>
                <a:sym typeface="Arial"/>
              </a:defRPr>
            </a:lvl4pPr>
            <a:lvl5pPr marL="0" marR="0" lvl="4" indent="0" algn="r" rtl="0">
              <a:spcBef>
                <a:spcPct val="0"/>
              </a:spcBef>
              <a:buNone/>
              <a:defRPr sz="1200" b="0" i="0" u="none" strike="noStrike" cap="none">
                <a:solidFill>
                  <a:srgbClr val="888888"/>
                </a:solidFill>
                <a:latin typeface="Arial"/>
                <a:ea typeface="Arial"/>
                <a:cs typeface="Arial"/>
                <a:sym typeface="Arial"/>
              </a:defRPr>
            </a:lvl5pPr>
            <a:lvl6pPr marL="0" marR="0" lvl="5" indent="0" algn="r" rtl="0">
              <a:spcBef>
                <a:spcPct val="0"/>
              </a:spcBef>
              <a:buNone/>
              <a:defRPr sz="1200" b="0" i="0" u="none" strike="noStrike" cap="none">
                <a:solidFill>
                  <a:srgbClr val="888888"/>
                </a:solidFill>
                <a:latin typeface="Arial"/>
                <a:ea typeface="Arial"/>
                <a:cs typeface="Arial"/>
                <a:sym typeface="Arial"/>
              </a:defRPr>
            </a:lvl6pPr>
            <a:lvl7pPr marL="0" marR="0" lvl="6" indent="0" algn="r" rtl="0">
              <a:spcBef>
                <a:spcPct val="0"/>
              </a:spcBef>
              <a:buNone/>
              <a:defRPr sz="1200" b="0" i="0" u="none" strike="noStrike" cap="none">
                <a:solidFill>
                  <a:srgbClr val="888888"/>
                </a:solidFill>
                <a:latin typeface="Arial"/>
                <a:ea typeface="Arial"/>
                <a:cs typeface="Arial"/>
                <a:sym typeface="Arial"/>
              </a:defRPr>
            </a:lvl7pPr>
            <a:lvl8pPr marL="0" marR="0" lvl="7" indent="0" algn="r" rtl="0">
              <a:spcBef>
                <a:spcPct val="0"/>
              </a:spcBef>
              <a:buNone/>
              <a:defRPr sz="1200" b="0" i="0" u="none" strike="noStrike" cap="none">
                <a:solidFill>
                  <a:srgbClr val="888888"/>
                </a:solidFill>
                <a:latin typeface="Arial"/>
                <a:ea typeface="Arial"/>
                <a:cs typeface="Arial"/>
                <a:sym typeface="Arial"/>
              </a:defRPr>
            </a:lvl8pPr>
            <a:lvl9pPr marL="0" marR="0" lvl="8" indent="0" algn="r" rtl="0">
              <a:spcBef>
                <a:spcPct val="0"/>
              </a:spcBef>
              <a:buNone/>
              <a:defRPr sz="1200" b="0" i="0" u="none" strike="noStrike" cap="none">
                <a:solidFill>
                  <a:srgbClr val="888888"/>
                </a:solidFill>
                <a:latin typeface="Arial"/>
                <a:ea typeface="Arial"/>
                <a:cs typeface="Arial"/>
                <a:sym typeface="Arial"/>
              </a:defRPr>
            </a:lvl9pPr>
          </a:lstStyle>
          <a:p>
            <a:pPr marL="0" lvl="0" indent="0" algn="r" rtl="0">
              <a:spcBef>
                <a:spcPct val="0"/>
              </a:spcBef>
              <a:spcAft>
                <a:spcPct val="0"/>
              </a:spcAft>
              <a:buNone/>
            </a:pPr>
            <a:fld id="{00000000-1234-1234-1234-123412341234}" type="slidenum">
              <a:rPr lang="ja"/>
              <a:t>‹#›</a:t>
            </a:fld>
            <a:endParaRPr/>
          </a:p>
        </p:txBody>
      </p:sp>
    </p:spTree>
  </p:cSld>
  <p:clrMap bg1="lt1" tx1="dk1" bg2="dk2" tx2="lt2" accent1="accent1" accent2="accent2" accent3="accent3" accent4="accent4" accent5="accent5" accent6="accent6" hlink="hlink" folHlink="folHlink"/>
  <p:sldLayoutIdLst>
    <p:sldLayoutId id="2147483650" r:id="rId1"/>
  </p:sldLayoutIdLst>
  <p:transition/>
  <p:txStyles>
    <p:title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61"/>
        <p:cNvGrpSpPr/>
        <p:nvPr/>
      </p:nvGrpSpPr>
      <p:grpSpPr>
        <a:xfrm>
          <a:off x="0" y="0"/>
          <a:ext cx="0" cy="0"/>
          <a:chOff x="0" y="0"/>
          <a:chExt cx="0" cy="0"/>
        </a:xfrm>
      </p:grpSpPr>
      <p:sp>
        <p:nvSpPr>
          <p:cNvPr id="1162" name="Google Shape;1162;g2fdfe6e6815_0_900"/>
          <p:cNvSpPr/>
          <p:nvPr/>
        </p:nvSpPr>
        <p:spPr>
          <a:xfrm>
            <a:off x="324367" y="352967"/>
            <a:ext cx="11514900" cy="6162900"/>
          </a:xfrm>
          <a:prstGeom prst="roundRect">
            <a:avLst>
              <a:gd name="adj" fmla="val 3405"/>
            </a:avLst>
          </a:prstGeom>
          <a:solidFill>
            <a:srgbClr val="60859F"/>
          </a:solidFill>
          <a:ln>
            <a:noFill/>
          </a:ln>
        </p:spPr>
        <p:txBody>
          <a:bodyPr spcFirstLastPara="1" wrap="square" lIns="121900" tIns="121900" rIns="121900" bIns="121900" anchor="ctr" anchorCtr="0">
            <a:noAutofit/>
          </a:bodyPr>
          <a:lstStyle/>
          <a:p>
            <a:pPr marL="0" lvl="0" indent="0" algn="ctr" rtl="0">
              <a:spcBef>
                <a:spcPct val="0"/>
              </a:spcBef>
              <a:spcAft>
                <a:spcPct val="0"/>
              </a:spcAft>
              <a:buNone/>
            </a:pPr>
            <a:endParaRPr sz="1900"/>
          </a:p>
        </p:txBody>
      </p:sp>
      <p:grpSp>
        <p:nvGrpSpPr>
          <p:cNvPr id="1163" name="Google Shape;1163;g2fdfe6e6815_0_900"/>
          <p:cNvGrpSpPr/>
          <p:nvPr/>
        </p:nvGrpSpPr>
        <p:grpSpPr>
          <a:xfrm>
            <a:off x="2580469" y="2342408"/>
            <a:ext cx="7336217" cy="1708357"/>
            <a:chOff x="1935400" y="1756850"/>
            <a:chExt cx="5502300" cy="1281300"/>
          </a:xfrm>
        </p:grpSpPr>
        <p:sp>
          <p:nvSpPr>
            <p:cNvPr id="1164" name="Google Shape;1164;g2fdfe6e6815_0_900"/>
            <p:cNvSpPr txBox="1"/>
            <p:nvPr/>
          </p:nvSpPr>
          <p:spPr>
            <a:xfrm>
              <a:off x="3732750" y="1756850"/>
              <a:ext cx="1678500" cy="692700"/>
            </a:xfrm>
            <a:prstGeom prst="rect">
              <a:avLst/>
            </a:prstGeom>
            <a:noFill/>
            <a:ln>
              <a:noFill/>
            </a:ln>
          </p:spPr>
          <p:txBody>
            <a:bodyPr spcFirstLastPara="1" wrap="square" lIns="121900" tIns="121900" rIns="121900" bIns="121900" anchor="t" anchorCtr="0">
              <a:spAutoFit/>
            </a:bodyPr>
            <a:lstStyle/>
            <a:p>
              <a:pPr marL="0" lvl="0" indent="0" algn="ctr" rtl="0">
                <a:spcBef>
                  <a:spcPct val="0"/>
                </a:spcBef>
                <a:spcAft>
                  <a:spcPct val="0"/>
                </a:spcAft>
                <a:buNone/>
              </a:pPr>
              <a:r>
                <a:rPr lang="ja" sz="4400" b="1">
                  <a:solidFill>
                    <a:schemeClr val="lt1"/>
                  </a:solidFill>
                  <a:latin typeface="BIZ UDPGothic"/>
                  <a:ea typeface="BIZ UDPGothic"/>
                  <a:cs typeface="BIZ UDPGothic"/>
                  <a:sym typeface="BIZ UDPGothic"/>
                </a:rPr>
                <a:t>05</a:t>
              </a:r>
              <a:endParaRPr sz="4700">
                <a:solidFill>
                  <a:schemeClr val="lt1"/>
                </a:solidFill>
              </a:endParaRPr>
            </a:p>
          </p:txBody>
        </p:sp>
        <p:sp>
          <p:nvSpPr>
            <p:cNvPr id="1165" name="Google Shape;1165;g2fdfe6e6815_0_900"/>
            <p:cNvSpPr txBox="1"/>
            <p:nvPr/>
          </p:nvSpPr>
          <p:spPr>
            <a:xfrm>
              <a:off x="1935400" y="2449550"/>
              <a:ext cx="5502300" cy="588600"/>
            </a:xfrm>
            <a:prstGeom prst="rect">
              <a:avLst/>
            </a:prstGeom>
            <a:noFill/>
            <a:ln>
              <a:noFill/>
            </a:ln>
          </p:spPr>
          <p:txBody>
            <a:bodyPr spcFirstLastPara="1" wrap="square" lIns="121900" tIns="121900" rIns="121900" bIns="121900" anchor="t" anchorCtr="0">
              <a:spAutoFit/>
            </a:bodyPr>
            <a:lstStyle/>
            <a:p>
              <a:pPr marL="0" lvl="0" indent="0" algn="ctr" rtl="0">
                <a:spcBef>
                  <a:spcPct val="0"/>
                </a:spcBef>
                <a:spcAft>
                  <a:spcPct val="0"/>
                </a:spcAft>
                <a:buNone/>
              </a:pPr>
              <a:r>
                <a:rPr lang="ja" sz="3500" b="1">
                  <a:solidFill>
                    <a:schemeClr val="lt1"/>
                  </a:solidFill>
                  <a:latin typeface="BIZ UDPGothic"/>
                  <a:ea typeface="BIZ UDPGothic"/>
                  <a:cs typeface="BIZ UDPGothic"/>
                  <a:sym typeface="BIZ UDPGothic"/>
                </a:rPr>
                <a:t>食材の仕入れ方法と質の確保</a:t>
              </a:r>
              <a:endParaRPr sz="3700">
                <a:solidFill>
                  <a:schemeClr val="lt1"/>
                </a:solidFill>
                <a:latin typeface="BIZ UDPGothic"/>
                <a:ea typeface="BIZ UDPGothic"/>
                <a:cs typeface="BIZ UDPGothic"/>
                <a:sym typeface="BIZ UDPGothic"/>
              </a:endParaRPr>
            </a:p>
          </p:txBody>
        </p:sp>
        <p:cxnSp>
          <p:nvCxnSpPr>
            <p:cNvPr id="1166" name="Google Shape;1166;g2fdfe6e6815_0_900"/>
            <p:cNvCxnSpPr/>
            <p:nvPr/>
          </p:nvCxnSpPr>
          <p:spPr>
            <a:xfrm>
              <a:off x="4175700" y="2386425"/>
              <a:ext cx="792600" cy="0"/>
            </a:xfrm>
            <a:prstGeom prst="straightConnector1">
              <a:avLst/>
            </a:prstGeom>
            <a:noFill/>
            <a:ln w="9525" cap="flat" cmpd="sng">
              <a:solidFill>
                <a:schemeClr val="lt1"/>
              </a:solidFill>
              <a:prstDash val="solid"/>
              <a:round/>
              <a:headEnd type="none" w="med" len="med"/>
              <a:tailEnd type="none" w="med" len="med"/>
            </a:ln>
          </p:spPr>
        </p:cxnSp>
      </p:grpSp>
      <p:sp>
        <p:nvSpPr>
          <p:cNvPr id="1167" name="Google Shape;1167;g2fdfe6e6815_0_900"/>
          <p:cNvSpPr txBox="1">
            <a:spLocks noGrp="1"/>
          </p:cNvSpPr>
          <p:nvPr>
            <p:ph type="sldNum" idx="12"/>
          </p:nvPr>
        </p:nvSpPr>
        <p:spPr>
          <a:xfrm>
            <a:off x="11480800" y="8475133"/>
            <a:ext cx="3657600" cy="486900"/>
          </a:xfrm>
          <a:prstGeom prst="rect">
            <a:avLst/>
          </a:prstGeom>
        </p:spPr>
        <p:txBody>
          <a:bodyPr spcFirstLastPara="1" wrap="square" lIns="91425" tIns="45700" rIns="91425" bIns="45700" anchor="ctr" anchorCtr="0">
            <a:noAutofit/>
          </a:bodyPr>
          <a:lstStyle/>
          <a:p>
            <a:pPr marL="0" lvl="0" indent="0" algn="r" rtl="0">
              <a:spcBef>
                <a:spcPct val="0"/>
              </a:spcBef>
              <a:spcAft>
                <a:spcPct val="0"/>
              </a:spcAft>
              <a:buClr>
                <a:srgbClr val="000000"/>
              </a:buClr>
              <a:buFont typeface="Arial"/>
              <a:buNone/>
            </a:pPr>
            <a:fld id="{00000000-1234-1234-1234-123412341234}" type="slidenum">
              <a:rPr lang="en-US" altLang="ja"/>
              <a:t>1</a:t>
            </a:fld>
            <a:endParaRPr/>
          </a:p>
        </p:txBody>
      </p:sp>
      <p:sp>
        <p:nvSpPr>
          <p:cNvPr id="1168" name="Google Shape;1168;g2fdfe6e6815_0_900"/>
          <p:cNvSpPr/>
          <p:nvPr/>
        </p:nvSpPr>
        <p:spPr>
          <a:xfrm>
            <a:off x="10045500" y="-677333"/>
            <a:ext cx="2582100" cy="1631100"/>
          </a:xfrm>
          <a:prstGeom prst="ellipse">
            <a:avLst/>
          </a:prstGeom>
          <a:solidFill>
            <a:schemeClr val="lt1"/>
          </a:solidFill>
          <a:ln>
            <a:noFill/>
          </a:ln>
        </p:spPr>
        <p:txBody>
          <a:bodyPr spcFirstLastPara="1" wrap="square" lIns="121900" tIns="121900" rIns="121900" bIns="121900" anchor="ctr" anchorCtr="0">
            <a:noAutofit/>
          </a:bodyPr>
          <a:lstStyle/>
          <a:p>
            <a:pPr marL="0" lvl="0" indent="0" algn="ctr" rtl="0">
              <a:spcBef>
                <a:spcPct val="0"/>
              </a:spcBef>
              <a:spcAft>
                <a:spcPct val="0"/>
              </a:spcAft>
              <a:buNone/>
            </a:pPr>
            <a:endParaRPr sz="1900"/>
          </a:p>
        </p:txBody>
      </p:sp>
      <p:pic>
        <p:nvPicPr>
          <p:cNvPr id="1169" name="Google Shape;1169;g2fdfe6e6815_0_900"/>
          <p:cNvPicPr preferRelativeResize="0"/>
          <p:nvPr/>
        </p:nvPicPr>
        <p:blipFill>
          <a:blip r:embed="rId3">
            <a:alphaModFix/>
          </a:blip>
          <a:stretch>
            <a:fillRect/>
          </a:stretch>
        </p:blipFill>
        <p:spPr>
          <a:xfrm>
            <a:off x="10670900" y="304367"/>
            <a:ext cx="1222667" cy="288767"/>
          </a:xfrm>
          <a:prstGeom prst="rect">
            <a:avLst/>
          </a:prstGeom>
          <a:noFill/>
          <a:ln>
            <a:noFill/>
          </a:ln>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73"/>
        <p:cNvGrpSpPr/>
        <p:nvPr/>
      </p:nvGrpSpPr>
      <p:grpSpPr>
        <a:xfrm>
          <a:off x="0" y="0"/>
          <a:ext cx="0" cy="0"/>
          <a:chOff x="0" y="0"/>
          <a:chExt cx="0" cy="0"/>
        </a:xfrm>
      </p:grpSpPr>
      <p:sp>
        <p:nvSpPr>
          <p:cNvPr id="1174" name="Google Shape;1174;g2fdfe6e6815_0_911"/>
          <p:cNvSpPr txBox="1">
            <a:spLocks noGrp="1"/>
          </p:cNvSpPr>
          <p:nvPr>
            <p:ph type="subTitle" idx="1"/>
          </p:nvPr>
        </p:nvSpPr>
        <p:spPr>
          <a:xfrm>
            <a:off x="636258" y="1438734"/>
            <a:ext cx="11140500" cy="712800"/>
          </a:xfrm>
          <a:prstGeom prst="rect">
            <a:avLst/>
          </a:prstGeom>
          <a:noFill/>
          <a:ln>
            <a:noFill/>
          </a:ln>
        </p:spPr>
        <p:txBody>
          <a:bodyPr spcFirstLastPara="1" wrap="square" lIns="0" tIns="69600" rIns="0" bIns="0" anchor="t" anchorCtr="0">
            <a:noAutofit/>
          </a:bodyPr>
          <a:lstStyle/>
          <a:p>
            <a:pPr marL="0" lvl="0" indent="0" algn="l" rtl="0">
              <a:lnSpc>
                <a:spcPct val="120000"/>
              </a:lnSpc>
              <a:spcBef>
                <a:spcPct val="0"/>
              </a:spcBef>
              <a:spcAft>
                <a:spcPct val="0"/>
              </a:spcAft>
              <a:buClr>
                <a:schemeClr val="dk1"/>
              </a:buClr>
              <a:buSzPts val="1300"/>
              <a:buNone/>
            </a:pPr>
            <a:r>
              <a:rPr lang="ja" sz="1600">
                <a:solidFill>
                  <a:srgbClr val="484848"/>
                </a:solidFill>
                <a:latin typeface="BIZ UDPGothic"/>
                <a:ea typeface="BIZ UDPGothic"/>
                <a:cs typeface="BIZ UDPGothic"/>
                <a:sym typeface="BIZ UDPGothic"/>
              </a:rPr>
              <a:t>国分グループ様とアライアンスを組み品質保証された安心・安全の食材を一元供給する仕組みを確立しております。</a:t>
            </a:r>
            <a:endParaRPr sz="1600">
              <a:solidFill>
                <a:srgbClr val="484848"/>
              </a:solidFill>
              <a:latin typeface="BIZ UDPGothic"/>
              <a:ea typeface="BIZ UDPGothic"/>
              <a:cs typeface="BIZ UDPGothic"/>
              <a:sym typeface="BIZ UDPGothic"/>
            </a:endParaRPr>
          </a:p>
          <a:p>
            <a:pPr marL="0" lvl="0" indent="0" algn="l" rtl="0">
              <a:lnSpc>
                <a:spcPct val="120000"/>
              </a:lnSpc>
              <a:spcBef>
                <a:spcPct val="0"/>
              </a:spcBef>
              <a:spcAft>
                <a:spcPct val="0"/>
              </a:spcAft>
              <a:buClr>
                <a:schemeClr val="dk1"/>
              </a:buClr>
              <a:buSzPts val="1300"/>
              <a:buNone/>
            </a:pPr>
            <a:r>
              <a:rPr lang="ja" sz="1600">
                <a:solidFill>
                  <a:srgbClr val="484848"/>
                </a:solidFill>
                <a:latin typeface="BIZ UDPGothic"/>
                <a:ea typeface="BIZ UDPGothic"/>
                <a:cs typeface="BIZ UDPGothic"/>
                <a:sym typeface="BIZ UDPGothic"/>
              </a:rPr>
              <a:t>また、安心して美味しいお食事を召し上がっていただけるよう、調達する食材の生産地を明確化しトラブルを未然に防ぐための取組みを行っています。</a:t>
            </a:r>
            <a:endParaRPr sz="1600">
              <a:solidFill>
                <a:srgbClr val="484848"/>
              </a:solidFill>
              <a:latin typeface="BIZ UDPGothic"/>
              <a:ea typeface="BIZ UDPGothic"/>
              <a:cs typeface="BIZ UDPGothic"/>
              <a:sym typeface="BIZ UDPGothic"/>
            </a:endParaRPr>
          </a:p>
        </p:txBody>
      </p:sp>
      <p:pic>
        <p:nvPicPr>
          <p:cNvPr id="1175" name="Google Shape;1175;g2fdfe6e6815_0_911"/>
          <p:cNvPicPr preferRelativeResize="0"/>
          <p:nvPr/>
        </p:nvPicPr>
        <p:blipFill>
          <a:blip r:embed="rId3">
            <a:alphaModFix/>
          </a:blip>
          <a:stretch>
            <a:fillRect/>
          </a:stretch>
        </p:blipFill>
        <p:spPr>
          <a:xfrm>
            <a:off x="10670900" y="304367"/>
            <a:ext cx="1222667" cy="288767"/>
          </a:xfrm>
          <a:prstGeom prst="rect">
            <a:avLst/>
          </a:prstGeom>
          <a:noFill/>
          <a:ln>
            <a:noFill/>
          </a:ln>
        </p:spPr>
      </p:pic>
      <p:sp>
        <p:nvSpPr>
          <p:cNvPr id="1176" name="Google Shape;1176;g2fdfe6e6815_0_911"/>
          <p:cNvSpPr/>
          <p:nvPr/>
        </p:nvSpPr>
        <p:spPr>
          <a:xfrm>
            <a:off x="555324" y="5929035"/>
            <a:ext cx="11073900" cy="818100"/>
          </a:xfrm>
          <a:prstGeom prst="rect">
            <a:avLst/>
          </a:prstGeom>
          <a:solidFill>
            <a:schemeClr val="lt1"/>
          </a:solidFill>
          <a:ln w="9525" cap="flat" cmpd="sng">
            <a:solidFill>
              <a:srgbClr val="60859F"/>
            </a:solidFill>
            <a:prstDash val="solid"/>
            <a:round/>
            <a:headEnd type="none" w="sm" len="sm"/>
            <a:tailEnd type="none" w="sm" len="sm"/>
          </a:ln>
        </p:spPr>
        <p:txBody>
          <a:bodyPr spcFirstLastPara="1" wrap="square" lIns="0" tIns="0" rIns="0" bIns="52725" anchor="ctr" anchorCtr="0">
            <a:noAutofit/>
          </a:bodyPr>
          <a:lstStyle/>
          <a:p>
            <a:pPr marL="0" lvl="0" indent="0" algn="ctr" rtl="0">
              <a:lnSpc>
                <a:spcPct val="110000"/>
              </a:lnSpc>
              <a:spcBef>
                <a:spcPct val="0"/>
              </a:spcBef>
              <a:spcAft>
                <a:spcPct val="0"/>
              </a:spcAft>
              <a:buNone/>
            </a:pPr>
            <a:endParaRPr sz="1900" b="1">
              <a:solidFill>
                <a:schemeClr val="lt1"/>
              </a:solidFill>
            </a:endParaRPr>
          </a:p>
        </p:txBody>
      </p:sp>
      <p:sp>
        <p:nvSpPr>
          <p:cNvPr id="1177" name="Google Shape;1177;g2fdfe6e6815_0_911"/>
          <p:cNvSpPr/>
          <p:nvPr/>
        </p:nvSpPr>
        <p:spPr>
          <a:xfrm>
            <a:off x="555323" y="5929035"/>
            <a:ext cx="1634700" cy="818100"/>
          </a:xfrm>
          <a:prstGeom prst="homePlate">
            <a:avLst>
              <a:gd name="adj" fmla="val 35859"/>
            </a:avLst>
          </a:prstGeom>
          <a:solidFill>
            <a:srgbClr val="60859F"/>
          </a:solidFill>
          <a:ln>
            <a:noFill/>
          </a:ln>
        </p:spPr>
        <p:txBody>
          <a:bodyPr spcFirstLastPara="1" wrap="square" lIns="0" tIns="0" rIns="0" bIns="52725" anchor="ctr" anchorCtr="0">
            <a:noAutofit/>
          </a:bodyPr>
          <a:lstStyle/>
          <a:p>
            <a:pPr marL="0" lvl="0" indent="0" algn="ctr" rtl="0">
              <a:lnSpc>
                <a:spcPct val="110000"/>
              </a:lnSpc>
              <a:spcBef>
                <a:spcPct val="0"/>
              </a:spcBef>
              <a:spcAft>
                <a:spcPct val="0"/>
              </a:spcAft>
              <a:buNone/>
            </a:pPr>
            <a:r>
              <a:rPr lang="ja" sz="1300" b="1">
                <a:solidFill>
                  <a:schemeClr val="lt1"/>
                </a:solidFill>
                <a:latin typeface="BIZ UDPGothic"/>
                <a:ea typeface="BIZ UDPGothic"/>
                <a:cs typeface="BIZ UDPGothic"/>
                <a:sym typeface="BIZ UDPGothic"/>
              </a:rPr>
              <a:t>安全・安心の</a:t>
            </a:r>
            <a:br>
              <a:rPr lang="ja" sz="1300" b="1">
                <a:solidFill>
                  <a:schemeClr val="lt1"/>
                </a:solidFill>
                <a:latin typeface="BIZ UDPGothic"/>
                <a:ea typeface="BIZ UDPGothic"/>
                <a:cs typeface="BIZ UDPGothic"/>
                <a:sym typeface="BIZ UDPGothic"/>
              </a:rPr>
            </a:br>
            <a:r>
              <a:rPr lang="ja" sz="1300" b="1">
                <a:solidFill>
                  <a:schemeClr val="lt1"/>
                </a:solidFill>
                <a:latin typeface="BIZ UDPGothic"/>
                <a:ea typeface="BIZ UDPGothic"/>
                <a:cs typeface="BIZ UDPGothic"/>
                <a:sym typeface="BIZ UDPGothic"/>
              </a:rPr>
              <a:t>ポイント</a:t>
            </a:r>
            <a:endParaRPr sz="1600">
              <a:latin typeface="BIZ UDPGothic"/>
              <a:ea typeface="BIZ UDPGothic"/>
              <a:cs typeface="BIZ UDPGothic"/>
              <a:sym typeface="BIZ UDPGothic"/>
            </a:endParaRPr>
          </a:p>
        </p:txBody>
      </p:sp>
      <p:sp>
        <p:nvSpPr>
          <p:cNvPr id="1178" name="Google Shape;1178;g2fdfe6e6815_0_911"/>
          <p:cNvSpPr/>
          <p:nvPr/>
        </p:nvSpPr>
        <p:spPr>
          <a:xfrm>
            <a:off x="550400" y="4736609"/>
            <a:ext cx="3870900" cy="1099200"/>
          </a:xfrm>
          <a:prstGeom prst="rect">
            <a:avLst/>
          </a:prstGeom>
          <a:solidFill>
            <a:schemeClr val="lt1"/>
          </a:solidFill>
          <a:ln w="9525" cap="flat" cmpd="sng">
            <a:solidFill>
              <a:srgbClr val="60859F"/>
            </a:solidFill>
            <a:prstDash val="solid"/>
            <a:round/>
            <a:headEnd type="none" w="sm" len="sm"/>
            <a:tailEnd type="none" w="sm" len="sm"/>
          </a:ln>
        </p:spPr>
        <p:txBody>
          <a:bodyPr spcFirstLastPara="1" wrap="square" lIns="105500" tIns="52725" rIns="105500" bIns="52725" anchor="ctr" anchorCtr="0">
            <a:noAutofit/>
          </a:bodyPr>
          <a:lstStyle/>
          <a:p>
            <a:pPr marL="0" lvl="0" indent="0" algn="ctr" rtl="0">
              <a:spcBef>
                <a:spcPct val="0"/>
              </a:spcBef>
              <a:spcAft>
                <a:spcPct val="0"/>
              </a:spcAft>
              <a:buNone/>
            </a:pPr>
            <a:endParaRPr sz="2100">
              <a:solidFill>
                <a:schemeClr val="lt1"/>
              </a:solidFill>
            </a:endParaRPr>
          </a:p>
        </p:txBody>
      </p:sp>
      <p:sp>
        <p:nvSpPr>
          <p:cNvPr id="1179" name="Google Shape;1179;g2fdfe6e6815_0_911"/>
          <p:cNvSpPr/>
          <p:nvPr/>
        </p:nvSpPr>
        <p:spPr>
          <a:xfrm>
            <a:off x="4552833" y="4751341"/>
            <a:ext cx="3870900" cy="1099200"/>
          </a:xfrm>
          <a:prstGeom prst="rect">
            <a:avLst/>
          </a:prstGeom>
          <a:solidFill>
            <a:schemeClr val="lt1"/>
          </a:solidFill>
          <a:ln w="9525" cap="flat" cmpd="sng">
            <a:solidFill>
              <a:srgbClr val="60859F"/>
            </a:solidFill>
            <a:prstDash val="solid"/>
            <a:round/>
            <a:headEnd type="none" w="sm" len="sm"/>
            <a:tailEnd type="none" w="sm" len="sm"/>
          </a:ln>
        </p:spPr>
        <p:txBody>
          <a:bodyPr spcFirstLastPara="1" wrap="square" lIns="105500" tIns="52725" rIns="105500" bIns="52725" anchor="ctr" anchorCtr="0">
            <a:noAutofit/>
          </a:bodyPr>
          <a:lstStyle/>
          <a:p>
            <a:pPr marL="0" lvl="0" indent="0" algn="ctr" rtl="0">
              <a:spcBef>
                <a:spcPct val="0"/>
              </a:spcBef>
              <a:spcAft>
                <a:spcPct val="0"/>
              </a:spcAft>
              <a:buNone/>
            </a:pPr>
            <a:endParaRPr sz="2100">
              <a:solidFill>
                <a:schemeClr val="lt1"/>
              </a:solidFill>
            </a:endParaRPr>
          </a:p>
        </p:txBody>
      </p:sp>
      <p:sp>
        <p:nvSpPr>
          <p:cNvPr id="1180" name="Google Shape;1180;g2fdfe6e6815_0_911"/>
          <p:cNvSpPr/>
          <p:nvPr/>
        </p:nvSpPr>
        <p:spPr>
          <a:xfrm>
            <a:off x="583567" y="4849118"/>
            <a:ext cx="3870900" cy="801300"/>
          </a:xfrm>
          <a:prstGeom prst="rect">
            <a:avLst/>
          </a:prstGeom>
          <a:noFill/>
          <a:ln>
            <a:noFill/>
          </a:ln>
        </p:spPr>
        <p:txBody>
          <a:bodyPr spcFirstLastPara="1" wrap="square" lIns="0" tIns="0" rIns="0" bIns="0" anchor="t" anchorCtr="0">
            <a:noAutofit/>
          </a:bodyPr>
          <a:lstStyle/>
          <a:p>
            <a:pPr marL="0" lvl="0" indent="0" algn="l" rtl="0">
              <a:lnSpc>
                <a:spcPct val="120000"/>
              </a:lnSpc>
              <a:spcBef>
                <a:spcPct val="0"/>
              </a:spcBef>
              <a:spcAft>
                <a:spcPct val="0"/>
              </a:spcAft>
              <a:buNone/>
            </a:pPr>
            <a:r>
              <a:rPr lang="ja" sz="1300" b="1">
                <a:solidFill>
                  <a:srgbClr val="CC0000"/>
                </a:solidFill>
                <a:latin typeface="BIZ UDPGothic"/>
                <a:ea typeface="BIZ UDPGothic"/>
                <a:cs typeface="BIZ UDPGothic"/>
                <a:sym typeface="BIZ UDPGothic"/>
              </a:rPr>
              <a:t>取引先基準・衛生管理基準を満たした取引先からのみ商品を納入</a:t>
            </a:r>
            <a:r>
              <a:rPr lang="ja" sz="1300">
                <a:solidFill>
                  <a:srgbClr val="484848"/>
                </a:solidFill>
                <a:latin typeface="BIZ UDPGothic"/>
                <a:ea typeface="BIZ UDPGothic"/>
                <a:cs typeface="BIZ UDPGothic"/>
                <a:sym typeface="BIZ UDPGothic"/>
              </a:rPr>
              <a:t>「工場衛生検査チェック表」にて取引先工場の衛生管理状態を監視・監査支援をしております。</a:t>
            </a:r>
            <a:endParaRPr sz="1600">
              <a:solidFill>
                <a:srgbClr val="484848"/>
              </a:solidFill>
              <a:latin typeface="BIZ UDPGothic"/>
              <a:ea typeface="BIZ UDPGothic"/>
              <a:cs typeface="BIZ UDPGothic"/>
              <a:sym typeface="BIZ UDPGothic"/>
            </a:endParaRPr>
          </a:p>
        </p:txBody>
      </p:sp>
      <p:grpSp>
        <p:nvGrpSpPr>
          <p:cNvPr id="1181" name="Google Shape;1181;g2fdfe6e6815_0_911"/>
          <p:cNvGrpSpPr/>
          <p:nvPr/>
        </p:nvGrpSpPr>
        <p:grpSpPr>
          <a:xfrm>
            <a:off x="8598477" y="4740860"/>
            <a:ext cx="2470841" cy="1034500"/>
            <a:chOff x="6754234" y="4360200"/>
            <a:chExt cx="2493532" cy="1044000"/>
          </a:xfrm>
        </p:grpSpPr>
        <p:pic>
          <p:nvPicPr>
            <p:cNvPr id="1182" name="Google Shape;1182;g2fdfe6e6815_0_911" descr="20080121130621_00003"/>
            <p:cNvPicPr preferRelativeResize="0"/>
            <p:nvPr/>
          </p:nvPicPr>
          <p:blipFill>
            <a:blip r:embed="rId4">
              <a:alphaModFix/>
            </a:blip>
            <a:stretch>
              <a:fillRect/>
            </a:stretch>
          </p:blipFill>
          <p:spPr>
            <a:xfrm>
              <a:off x="6754234" y="4360200"/>
              <a:ext cx="856368" cy="1044000"/>
            </a:xfrm>
            <a:prstGeom prst="rect">
              <a:avLst/>
            </a:prstGeom>
            <a:noFill/>
            <a:ln w="9525" cap="flat" cmpd="sng">
              <a:solidFill>
                <a:schemeClr val="dk1"/>
              </a:solidFill>
              <a:prstDash val="solid"/>
              <a:miter lim="800000"/>
              <a:headEnd type="none" w="sm" len="sm"/>
              <a:tailEnd type="none" w="sm" len="sm"/>
            </a:ln>
          </p:spPr>
        </p:pic>
        <p:pic>
          <p:nvPicPr>
            <p:cNvPr id="1183" name="Google Shape;1183;g2fdfe6e6815_0_911"/>
            <p:cNvPicPr preferRelativeResize="0"/>
            <p:nvPr/>
          </p:nvPicPr>
          <p:blipFill>
            <a:blip r:embed="rId5">
              <a:alphaModFix/>
            </a:blip>
            <a:stretch>
              <a:fillRect/>
            </a:stretch>
          </p:blipFill>
          <p:spPr>
            <a:xfrm>
              <a:off x="7211434" y="4360200"/>
              <a:ext cx="850666" cy="1044000"/>
            </a:xfrm>
            <a:prstGeom prst="rect">
              <a:avLst/>
            </a:prstGeom>
            <a:noFill/>
            <a:ln w="9525" cap="flat" cmpd="sng">
              <a:solidFill>
                <a:schemeClr val="dk1"/>
              </a:solidFill>
              <a:prstDash val="solid"/>
              <a:miter lim="800000"/>
              <a:headEnd type="none" w="sm" len="sm"/>
              <a:tailEnd type="none" w="sm" len="sm"/>
            </a:ln>
          </p:spPr>
        </p:pic>
        <p:pic>
          <p:nvPicPr>
            <p:cNvPr id="1184" name="Google Shape;1184;g2fdfe6e6815_0_911"/>
            <p:cNvPicPr preferRelativeResize="0"/>
            <p:nvPr/>
          </p:nvPicPr>
          <p:blipFill>
            <a:blip r:embed="rId6">
              <a:alphaModFix/>
            </a:blip>
            <a:stretch>
              <a:fillRect/>
            </a:stretch>
          </p:blipFill>
          <p:spPr>
            <a:xfrm>
              <a:off x="7668634" y="4360200"/>
              <a:ext cx="766077" cy="1044000"/>
            </a:xfrm>
            <a:prstGeom prst="rect">
              <a:avLst/>
            </a:prstGeom>
            <a:noFill/>
            <a:ln w="9525" cap="flat" cmpd="sng">
              <a:solidFill>
                <a:schemeClr val="dk1"/>
              </a:solidFill>
              <a:prstDash val="solid"/>
              <a:miter lim="800000"/>
              <a:headEnd type="none" w="sm" len="sm"/>
              <a:tailEnd type="none" w="sm" len="sm"/>
            </a:ln>
          </p:spPr>
        </p:pic>
        <p:pic>
          <p:nvPicPr>
            <p:cNvPr id="1185" name="Google Shape;1185;g2fdfe6e6815_0_911" descr="商品納入規格書2"/>
            <p:cNvPicPr preferRelativeResize="0"/>
            <p:nvPr/>
          </p:nvPicPr>
          <p:blipFill>
            <a:blip r:embed="rId7">
              <a:alphaModFix/>
            </a:blip>
            <a:stretch>
              <a:fillRect/>
            </a:stretch>
          </p:blipFill>
          <p:spPr>
            <a:xfrm>
              <a:off x="7973434" y="4360200"/>
              <a:ext cx="931629" cy="1044000"/>
            </a:xfrm>
            <a:prstGeom prst="rect">
              <a:avLst/>
            </a:prstGeom>
            <a:noFill/>
            <a:ln w="9525" cap="flat" cmpd="sng">
              <a:solidFill>
                <a:schemeClr val="dk1"/>
              </a:solidFill>
              <a:prstDash val="solid"/>
              <a:miter lim="800000"/>
              <a:headEnd type="none" w="sm" len="sm"/>
              <a:tailEnd type="none" w="sm" len="sm"/>
            </a:ln>
          </p:spPr>
        </p:pic>
        <p:pic>
          <p:nvPicPr>
            <p:cNvPr id="1186" name="Google Shape;1186;g2fdfe6e6815_0_911" descr="商品納入規格書1"/>
            <p:cNvPicPr preferRelativeResize="0"/>
            <p:nvPr/>
          </p:nvPicPr>
          <p:blipFill>
            <a:blip r:embed="rId8">
              <a:alphaModFix/>
            </a:blip>
            <a:stretch>
              <a:fillRect/>
            </a:stretch>
          </p:blipFill>
          <p:spPr>
            <a:xfrm>
              <a:off x="8354434" y="4360200"/>
              <a:ext cx="893332" cy="1044000"/>
            </a:xfrm>
            <a:prstGeom prst="rect">
              <a:avLst/>
            </a:prstGeom>
            <a:noFill/>
            <a:ln w="9525" cap="flat" cmpd="sng">
              <a:solidFill>
                <a:schemeClr val="dk1"/>
              </a:solidFill>
              <a:prstDash val="solid"/>
              <a:miter lim="800000"/>
              <a:headEnd type="none" w="sm" len="sm"/>
              <a:tailEnd type="none" w="sm" len="sm"/>
            </a:ln>
          </p:spPr>
        </p:pic>
      </p:grpSp>
      <p:sp>
        <p:nvSpPr>
          <p:cNvPr id="1187" name="Google Shape;1187;g2fdfe6e6815_0_911"/>
          <p:cNvSpPr/>
          <p:nvPr/>
        </p:nvSpPr>
        <p:spPr>
          <a:xfrm>
            <a:off x="2246542" y="5969414"/>
            <a:ext cx="9326400" cy="674400"/>
          </a:xfrm>
          <a:prstGeom prst="rect">
            <a:avLst/>
          </a:prstGeom>
          <a:noFill/>
          <a:ln>
            <a:noFill/>
          </a:ln>
        </p:spPr>
        <p:txBody>
          <a:bodyPr spcFirstLastPara="1" wrap="square" lIns="105500" tIns="52725" rIns="105500" bIns="52725" anchor="t" anchorCtr="0">
            <a:noAutofit/>
          </a:bodyPr>
          <a:lstStyle/>
          <a:p>
            <a:pPr marL="0" lvl="0" indent="0" algn="l" rtl="0">
              <a:lnSpc>
                <a:spcPct val="120000"/>
              </a:lnSpc>
              <a:spcBef>
                <a:spcPct val="0"/>
              </a:spcBef>
              <a:spcAft>
                <a:spcPct val="0"/>
              </a:spcAft>
              <a:buNone/>
            </a:pPr>
            <a:r>
              <a:rPr lang="ja" sz="1300">
                <a:solidFill>
                  <a:srgbClr val="484848"/>
                </a:solidFill>
                <a:latin typeface="BIZ UDPGothic"/>
                <a:ea typeface="BIZ UDPGothic"/>
                <a:cs typeface="BIZ UDPGothic"/>
                <a:sym typeface="BIZ UDPGothic"/>
              </a:rPr>
              <a:t>どこで、誰が、どのような方法で生産したか、アレルギー成分はないか、栄養成分はどうか。食材一つ一つにこうしたカルテをつくっています。カルテ1枚を見れば店舗から履歴が瞬時にたどれるようになっています。お客様に｢安心･安全｣な食材の提供をしております。</a:t>
            </a:r>
            <a:endParaRPr sz="1600">
              <a:solidFill>
                <a:srgbClr val="484848"/>
              </a:solidFill>
              <a:latin typeface="BIZ UDPGothic"/>
              <a:ea typeface="BIZ UDPGothic"/>
              <a:cs typeface="BIZ UDPGothic"/>
              <a:sym typeface="BIZ UDPGothic"/>
            </a:endParaRPr>
          </a:p>
        </p:txBody>
      </p:sp>
      <p:sp>
        <p:nvSpPr>
          <p:cNvPr id="1188" name="Google Shape;1188;g2fdfe6e6815_0_911"/>
          <p:cNvSpPr txBox="1">
            <a:spLocks noGrp="1"/>
          </p:cNvSpPr>
          <p:nvPr>
            <p:ph type="sldNum" idx="12"/>
          </p:nvPr>
        </p:nvSpPr>
        <p:spPr>
          <a:xfrm>
            <a:off x="11480800" y="8475133"/>
            <a:ext cx="3657600" cy="486900"/>
          </a:xfrm>
          <a:prstGeom prst="rect">
            <a:avLst/>
          </a:prstGeom>
        </p:spPr>
        <p:txBody>
          <a:bodyPr spcFirstLastPara="1" wrap="square" lIns="91425" tIns="45700" rIns="91425" bIns="45700" anchor="ctr" anchorCtr="0">
            <a:noAutofit/>
          </a:bodyPr>
          <a:lstStyle/>
          <a:p>
            <a:pPr marL="0" lvl="0" indent="0" algn="r" rtl="0">
              <a:spcBef>
                <a:spcPct val="0"/>
              </a:spcBef>
              <a:spcAft>
                <a:spcPct val="0"/>
              </a:spcAft>
              <a:buClr>
                <a:srgbClr val="000000"/>
              </a:buClr>
              <a:buFont typeface="Arial"/>
              <a:buNone/>
            </a:pPr>
            <a:fld id="{00000000-1234-1234-1234-123412341234}" type="slidenum">
              <a:rPr lang="en-US" altLang="ja"/>
              <a:t>2</a:t>
            </a:fld>
            <a:endParaRPr/>
          </a:p>
        </p:txBody>
      </p:sp>
      <p:sp>
        <p:nvSpPr>
          <p:cNvPr id="1189" name="Google Shape;1189;g2fdfe6e6815_0_911"/>
          <p:cNvSpPr/>
          <p:nvPr/>
        </p:nvSpPr>
        <p:spPr>
          <a:xfrm rot="10800000" flipH="1">
            <a:off x="-296" y="-33"/>
            <a:ext cx="7336500" cy="739500"/>
          </a:xfrm>
          <a:prstGeom prst="round1Rect">
            <a:avLst>
              <a:gd name="adj" fmla="val 50000"/>
            </a:avLst>
          </a:prstGeom>
          <a:solidFill>
            <a:srgbClr val="60859F"/>
          </a:solidFill>
          <a:ln>
            <a:noFill/>
          </a:ln>
        </p:spPr>
        <p:txBody>
          <a:bodyPr spcFirstLastPara="1" wrap="square" lIns="121900" tIns="121900" rIns="121900" bIns="121900" anchor="ctr" anchorCtr="0">
            <a:noAutofit/>
          </a:bodyPr>
          <a:lstStyle/>
          <a:p>
            <a:pPr marL="0" lvl="0" indent="0" algn="ctr" rtl="0">
              <a:spcBef>
                <a:spcPct val="0"/>
              </a:spcBef>
              <a:spcAft>
                <a:spcPct val="0"/>
              </a:spcAft>
              <a:buNone/>
            </a:pPr>
            <a:endParaRPr sz="1900">
              <a:highlight>
                <a:srgbClr val="41AEC5"/>
              </a:highlight>
            </a:endParaRPr>
          </a:p>
        </p:txBody>
      </p:sp>
      <p:sp>
        <p:nvSpPr>
          <p:cNvPr id="1190" name="Google Shape;1190;g2fdfe6e6815_0_911"/>
          <p:cNvSpPr txBox="1"/>
          <p:nvPr/>
        </p:nvSpPr>
        <p:spPr>
          <a:xfrm>
            <a:off x="242896" y="85533"/>
            <a:ext cx="6093900" cy="580500"/>
          </a:xfrm>
          <a:prstGeom prst="rect">
            <a:avLst/>
          </a:prstGeom>
          <a:noFill/>
          <a:ln>
            <a:noFill/>
          </a:ln>
        </p:spPr>
        <p:txBody>
          <a:bodyPr spcFirstLastPara="1" wrap="square" lIns="121900" tIns="121900" rIns="121900" bIns="121900" anchor="t" anchorCtr="0">
            <a:noAutofit/>
          </a:bodyPr>
          <a:lstStyle/>
          <a:p>
            <a:pPr marL="0" lvl="0" indent="0" algn="l" rtl="0">
              <a:spcBef>
                <a:spcPct val="0"/>
              </a:spcBef>
              <a:spcAft>
                <a:spcPct val="0"/>
              </a:spcAft>
              <a:buNone/>
            </a:pPr>
            <a:r>
              <a:rPr lang="ja" sz="2100" b="1">
                <a:solidFill>
                  <a:schemeClr val="lt1"/>
                </a:solidFill>
                <a:latin typeface="BIZ UDPGothic"/>
                <a:ea typeface="BIZ UDPGothic"/>
                <a:cs typeface="BIZ UDPGothic"/>
                <a:sym typeface="BIZ UDPGothic"/>
              </a:rPr>
              <a:t>0５|食材の仕入れ方法と質の確保</a:t>
            </a:r>
            <a:endParaRPr sz="2100" b="1">
              <a:solidFill>
                <a:schemeClr val="lt1"/>
              </a:solidFill>
              <a:latin typeface="BIZ UDPGothic"/>
              <a:ea typeface="BIZ UDPGothic"/>
              <a:cs typeface="BIZ UDPGothic"/>
              <a:sym typeface="BIZ UDPGothic"/>
            </a:endParaRPr>
          </a:p>
        </p:txBody>
      </p:sp>
      <p:sp>
        <p:nvSpPr>
          <p:cNvPr id="1191" name="Google Shape;1191;g2fdfe6e6815_0_911"/>
          <p:cNvSpPr txBox="1"/>
          <p:nvPr/>
        </p:nvSpPr>
        <p:spPr>
          <a:xfrm>
            <a:off x="810351" y="4302936"/>
            <a:ext cx="3350700" cy="352800"/>
          </a:xfrm>
          <a:prstGeom prst="rect">
            <a:avLst/>
          </a:prstGeom>
          <a:noFill/>
          <a:ln>
            <a:noFill/>
          </a:ln>
        </p:spPr>
        <p:txBody>
          <a:bodyPr spcFirstLastPara="1" wrap="square" lIns="105500" tIns="52725" rIns="105500" bIns="52725" anchor="t" anchorCtr="0">
            <a:spAutoFit/>
          </a:bodyPr>
          <a:lstStyle/>
          <a:p>
            <a:pPr marL="0" lvl="0" indent="0" algn="ctr" rtl="0">
              <a:spcBef>
                <a:spcPct val="0"/>
              </a:spcBef>
              <a:spcAft>
                <a:spcPct val="0"/>
              </a:spcAft>
              <a:buNone/>
            </a:pPr>
            <a:r>
              <a:rPr lang="ja" sz="1600" b="1">
                <a:solidFill>
                  <a:srgbClr val="484848"/>
                </a:solidFill>
                <a:latin typeface="BIZ UDPGothic"/>
                <a:ea typeface="BIZ UDPGothic"/>
                <a:cs typeface="BIZ UDPGothic"/>
                <a:sym typeface="BIZ UDPGothic"/>
              </a:rPr>
              <a:t>取引先基準・工場衛生管理</a:t>
            </a:r>
            <a:endParaRPr sz="1600" b="1">
              <a:solidFill>
                <a:srgbClr val="484848"/>
              </a:solidFill>
              <a:latin typeface="BIZ UDPGothic"/>
              <a:ea typeface="BIZ UDPGothic"/>
              <a:cs typeface="BIZ UDPGothic"/>
              <a:sym typeface="BIZ UDPGothic"/>
            </a:endParaRPr>
          </a:p>
        </p:txBody>
      </p:sp>
      <p:sp>
        <p:nvSpPr>
          <p:cNvPr id="1192" name="Google Shape;1192;g2fdfe6e6815_0_911"/>
          <p:cNvSpPr txBox="1"/>
          <p:nvPr/>
        </p:nvSpPr>
        <p:spPr>
          <a:xfrm>
            <a:off x="4625078" y="4337169"/>
            <a:ext cx="3726300" cy="352800"/>
          </a:xfrm>
          <a:prstGeom prst="rect">
            <a:avLst/>
          </a:prstGeom>
          <a:noFill/>
          <a:ln>
            <a:noFill/>
          </a:ln>
        </p:spPr>
        <p:txBody>
          <a:bodyPr spcFirstLastPara="1" wrap="square" lIns="105500" tIns="52725" rIns="105500" bIns="52725" anchor="t" anchorCtr="0">
            <a:spAutoFit/>
          </a:bodyPr>
          <a:lstStyle/>
          <a:p>
            <a:pPr marL="0" lvl="0" indent="0" algn="ctr" rtl="0">
              <a:spcBef>
                <a:spcPct val="0"/>
              </a:spcBef>
              <a:spcAft>
                <a:spcPct val="0"/>
              </a:spcAft>
              <a:buNone/>
            </a:pPr>
            <a:r>
              <a:rPr lang="ja" sz="1600" b="1">
                <a:solidFill>
                  <a:srgbClr val="484848"/>
                </a:solidFill>
                <a:latin typeface="BIZ UDPGothic"/>
                <a:ea typeface="BIZ UDPGothic"/>
                <a:cs typeface="BIZ UDPGothic"/>
                <a:sym typeface="BIZ UDPGothic"/>
              </a:rPr>
              <a:t>商品納入規格書兼品質保証書</a:t>
            </a:r>
            <a:endParaRPr sz="1600" b="1">
              <a:solidFill>
                <a:srgbClr val="484848"/>
              </a:solidFill>
              <a:latin typeface="BIZ UDPGothic"/>
              <a:ea typeface="BIZ UDPGothic"/>
              <a:cs typeface="BIZ UDPGothic"/>
              <a:sym typeface="BIZ UDPGothic"/>
            </a:endParaRPr>
          </a:p>
        </p:txBody>
      </p:sp>
      <p:sp>
        <p:nvSpPr>
          <p:cNvPr id="1193" name="Google Shape;1193;g2fdfe6e6815_0_911"/>
          <p:cNvSpPr/>
          <p:nvPr/>
        </p:nvSpPr>
        <p:spPr>
          <a:xfrm>
            <a:off x="4813410" y="4867047"/>
            <a:ext cx="3349500" cy="597900"/>
          </a:xfrm>
          <a:prstGeom prst="rect">
            <a:avLst/>
          </a:prstGeom>
          <a:noFill/>
          <a:ln>
            <a:noFill/>
          </a:ln>
        </p:spPr>
        <p:txBody>
          <a:bodyPr spcFirstLastPara="1" wrap="square" lIns="0" tIns="0" rIns="0" bIns="0" anchor="t" anchorCtr="0">
            <a:noAutofit/>
          </a:bodyPr>
          <a:lstStyle/>
          <a:p>
            <a:pPr marL="0" lvl="0" indent="0" algn="l" rtl="0">
              <a:lnSpc>
                <a:spcPct val="120000"/>
              </a:lnSpc>
              <a:spcBef>
                <a:spcPct val="0"/>
              </a:spcBef>
              <a:spcAft>
                <a:spcPct val="0"/>
              </a:spcAft>
              <a:buNone/>
            </a:pPr>
            <a:r>
              <a:rPr lang="ja" sz="1300">
                <a:solidFill>
                  <a:srgbClr val="484848"/>
                </a:solidFill>
                <a:latin typeface="BIZ UDPGothic"/>
                <a:ea typeface="BIZ UDPGothic"/>
                <a:cs typeface="BIZ UDPGothic"/>
                <a:sym typeface="BIZ UDPGothic"/>
              </a:rPr>
              <a:t>取扱商品は全て「商品納入規格書兼品質保証書」をメーカーより入手し、</a:t>
            </a:r>
            <a:r>
              <a:rPr lang="ja" sz="1300" b="1">
                <a:solidFill>
                  <a:srgbClr val="CC0000"/>
                </a:solidFill>
                <a:latin typeface="BIZ UDPGothic"/>
                <a:ea typeface="BIZ UDPGothic"/>
                <a:cs typeface="BIZ UDPGothic"/>
                <a:sym typeface="BIZ UDPGothic"/>
              </a:rPr>
              <a:t>商品に関する情報を一元管理</a:t>
            </a:r>
            <a:r>
              <a:rPr lang="ja" sz="1300">
                <a:solidFill>
                  <a:srgbClr val="484848"/>
                </a:solidFill>
                <a:latin typeface="BIZ UDPGothic"/>
                <a:ea typeface="BIZ UDPGothic"/>
                <a:cs typeface="BIZ UDPGothic"/>
                <a:sym typeface="BIZ UDPGothic"/>
              </a:rPr>
              <a:t>しております。</a:t>
            </a:r>
            <a:endParaRPr sz="1300">
              <a:solidFill>
                <a:srgbClr val="484848"/>
              </a:solidFill>
              <a:latin typeface="BIZ UDPGothic"/>
              <a:ea typeface="BIZ UDPGothic"/>
              <a:cs typeface="BIZ UDPGothic"/>
              <a:sym typeface="BIZ UDPGothic"/>
            </a:endParaRPr>
          </a:p>
        </p:txBody>
      </p:sp>
      <p:sp>
        <p:nvSpPr>
          <p:cNvPr id="1194" name="Google Shape;1194;g2fdfe6e6815_0_911"/>
          <p:cNvSpPr/>
          <p:nvPr/>
        </p:nvSpPr>
        <p:spPr>
          <a:xfrm>
            <a:off x="8475561" y="4324536"/>
            <a:ext cx="2907300" cy="309600"/>
          </a:xfrm>
          <a:prstGeom prst="rect">
            <a:avLst/>
          </a:prstGeom>
          <a:noFill/>
          <a:ln>
            <a:noFill/>
          </a:ln>
        </p:spPr>
        <p:txBody>
          <a:bodyPr spcFirstLastPara="1" wrap="square" lIns="105500" tIns="52725" rIns="105500" bIns="52725" anchor="t" anchorCtr="0">
            <a:noAutofit/>
          </a:bodyPr>
          <a:lstStyle/>
          <a:p>
            <a:pPr marL="0" lvl="0" indent="0" algn="ctr" rtl="0">
              <a:spcBef>
                <a:spcPct val="0"/>
              </a:spcBef>
              <a:spcAft>
                <a:spcPct val="0"/>
              </a:spcAft>
              <a:buNone/>
            </a:pPr>
            <a:r>
              <a:rPr lang="ja" sz="1600" b="1">
                <a:solidFill>
                  <a:srgbClr val="484848"/>
                </a:solidFill>
                <a:latin typeface="BIZ UDPGothic"/>
                <a:ea typeface="BIZ UDPGothic"/>
                <a:cs typeface="BIZ UDPGothic"/>
                <a:sym typeface="BIZ UDPGothic"/>
              </a:rPr>
              <a:t>検査証明各種・品質保証書</a:t>
            </a:r>
            <a:endParaRPr sz="1600" b="1">
              <a:solidFill>
                <a:srgbClr val="484848"/>
              </a:solidFill>
              <a:latin typeface="BIZ UDPGothic"/>
              <a:ea typeface="BIZ UDPGothic"/>
              <a:cs typeface="BIZ UDPGothic"/>
              <a:sym typeface="BIZ UDPGothic"/>
            </a:endParaRPr>
          </a:p>
        </p:txBody>
      </p:sp>
      <p:sp>
        <p:nvSpPr>
          <p:cNvPr id="1195" name="Google Shape;1195;g2fdfe6e6815_0_911"/>
          <p:cNvSpPr/>
          <p:nvPr/>
        </p:nvSpPr>
        <p:spPr>
          <a:xfrm>
            <a:off x="10110997" y="3840247"/>
            <a:ext cx="1430100" cy="497700"/>
          </a:xfrm>
          <a:prstGeom prst="rect">
            <a:avLst/>
          </a:prstGeom>
          <a:noFill/>
          <a:ln>
            <a:noFill/>
          </a:ln>
        </p:spPr>
        <p:txBody>
          <a:bodyPr spcFirstLastPara="1" wrap="square" lIns="43375" tIns="43375" rIns="43375" bIns="43375" anchor="t" anchorCtr="0">
            <a:noAutofit/>
          </a:bodyPr>
          <a:lstStyle/>
          <a:p>
            <a:pPr marL="0" lvl="0" indent="0" algn="ctr" rtl="0">
              <a:lnSpc>
                <a:spcPct val="100000"/>
              </a:lnSpc>
              <a:spcBef>
                <a:spcPct val="0"/>
              </a:spcBef>
              <a:spcAft>
                <a:spcPct val="0"/>
              </a:spcAft>
              <a:buNone/>
            </a:pPr>
            <a:r>
              <a:rPr lang="ja" sz="1100">
                <a:solidFill>
                  <a:srgbClr val="484848"/>
                </a:solidFill>
                <a:latin typeface="BIZ UDPGothic"/>
                <a:ea typeface="BIZ UDPGothic"/>
                <a:cs typeface="BIZ UDPGothic"/>
                <a:sym typeface="BIZ UDPGothic"/>
              </a:rPr>
              <a:t>残留農薬検査</a:t>
            </a:r>
            <a:endParaRPr sz="1500">
              <a:solidFill>
                <a:srgbClr val="484848"/>
              </a:solidFill>
              <a:latin typeface="BIZ UDPGothic"/>
              <a:ea typeface="BIZ UDPGothic"/>
              <a:cs typeface="BIZ UDPGothic"/>
              <a:sym typeface="BIZ UDPGothic"/>
            </a:endParaRPr>
          </a:p>
          <a:p>
            <a:pPr marL="0" lvl="0" indent="0" algn="ctr" rtl="0">
              <a:lnSpc>
                <a:spcPct val="100000"/>
              </a:lnSpc>
              <a:spcBef>
                <a:spcPct val="0"/>
              </a:spcBef>
              <a:spcAft>
                <a:spcPct val="0"/>
              </a:spcAft>
              <a:buNone/>
            </a:pPr>
            <a:r>
              <a:rPr lang="ja" sz="1100">
                <a:solidFill>
                  <a:srgbClr val="484848"/>
                </a:solidFill>
                <a:latin typeface="BIZ UDPGothic"/>
                <a:ea typeface="BIZ UDPGothic"/>
                <a:cs typeface="BIZ UDPGothic"/>
                <a:sym typeface="BIZ UDPGothic"/>
              </a:rPr>
              <a:t>細菌検査</a:t>
            </a:r>
            <a:endParaRPr sz="1500">
              <a:solidFill>
                <a:srgbClr val="484848"/>
              </a:solidFill>
              <a:latin typeface="BIZ UDPGothic"/>
              <a:ea typeface="BIZ UDPGothic"/>
              <a:cs typeface="BIZ UDPGothic"/>
              <a:sym typeface="BIZ UDPGothic"/>
            </a:endParaRPr>
          </a:p>
        </p:txBody>
      </p:sp>
      <p:sp>
        <p:nvSpPr>
          <p:cNvPr id="1196" name="Google Shape;1196;g2fdfe6e6815_0_911"/>
          <p:cNvSpPr/>
          <p:nvPr/>
        </p:nvSpPr>
        <p:spPr>
          <a:xfrm>
            <a:off x="500255" y="3044307"/>
            <a:ext cx="1269600" cy="158100"/>
          </a:xfrm>
          <a:prstGeom prst="rect">
            <a:avLst/>
          </a:prstGeom>
          <a:noFill/>
          <a:ln>
            <a:noFill/>
          </a:ln>
        </p:spPr>
        <p:txBody>
          <a:bodyPr spcFirstLastPara="1" wrap="square" lIns="43375" tIns="43375" rIns="43375" bIns="43375" anchor="b" anchorCtr="0">
            <a:noAutofit/>
          </a:bodyPr>
          <a:lstStyle/>
          <a:p>
            <a:pPr marL="0" lvl="0" indent="0" algn="ctr" rtl="0">
              <a:spcBef>
                <a:spcPct val="0"/>
              </a:spcBef>
              <a:spcAft>
                <a:spcPct val="0"/>
              </a:spcAft>
              <a:buNone/>
            </a:pPr>
            <a:r>
              <a:rPr lang="ja" sz="1200" b="1">
                <a:solidFill>
                  <a:srgbClr val="484848"/>
                </a:solidFill>
                <a:latin typeface="BIZ UDPGothic"/>
                <a:ea typeface="BIZ UDPGothic"/>
                <a:cs typeface="BIZ UDPGothic"/>
                <a:sym typeface="BIZ UDPGothic"/>
              </a:rPr>
              <a:t>商品部</a:t>
            </a:r>
            <a:endParaRPr sz="1600">
              <a:solidFill>
                <a:srgbClr val="484848"/>
              </a:solidFill>
              <a:latin typeface="BIZ UDPGothic"/>
              <a:ea typeface="BIZ UDPGothic"/>
              <a:cs typeface="BIZ UDPGothic"/>
              <a:sym typeface="BIZ UDPGothic"/>
            </a:endParaRPr>
          </a:p>
        </p:txBody>
      </p:sp>
      <p:sp>
        <p:nvSpPr>
          <p:cNvPr id="1197" name="Google Shape;1197;g2fdfe6e6815_0_911"/>
          <p:cNvSpPr/>
          <p:nvPr/>
        </p:nvSpPr>
        <p:spPr>
          <a:xfrm>
            <a:off x="2157264" y="3042742"/>
            <a:ext cx="1269600" cy="159600"/>
          </a:xfrm>
          <a:prstGeom prst="rect">
            <a:avLst/>
          </a:prstGeom>
          <a:noFill/>
          <a:ln>
            <a:noFill/>
          </a:ln>
        </p:spPr>
        <p:txBody>
          <a:bodyPr spcFirstLastPara="1" wrap="square" lIns="43375" tIns="43375" rIns="43375" bIns="43375" anchor="b" anchorCtr="0">
            <a:noAutofit/>
          </a:bodyPr>
          <a:lstStyle/>
          <a:p>
            <a:pPr marL="0" lvl="0" indent="0" algn="ctr" rtl="0">
              <a:spcBef>
                <a:spcPct val="0"/>
              </a:spcBef>
              <a:spcAft>
                <a:spcPct val="0"/>
              </a:spcAft>
              <a:buNone/>
            </a:pPr>
            <a:r>
              <a:rPr lang="ja" sz="1200" b="1">
                <a:solidFill>
                  <a:srgbClr val="484848"/>
                </a:solidFill>
                <a:latin typeface="BIZ UDPGothic"/>
                <a:ea typeface="BIZ UDPGothic"/>
                <a:cs typeface="BIZ UDPGothic"/>
                <a:sym typeface="BIZ UDPGothic"/>
              </a:rPr>
              <a:t>商品部</a:t>
            </a:r>
            <a:endParaRPr sz="1600">
              <a:solidFill>
                <a:srgbClr val="484848"/>
              </a:solidFill>
              <a:latin typeface="BIZ UDPGothic"/>
              <a:ea typeface="BIZ UDPGothic"/>
              <a:cs typeface="BIZ UDPGothic"/>
              <a:sym typeface="BIZ UDPGothic"/>
            </a:endParaRPr>
          </a:p>
        </p:txBody>
      </p:sp>
      <p:sp>
        <p:nvSpPr>
          <p:cNvPr id="1198" name="Google Shape;1198;g2fdfe6e6815_0_911"/>
          <p:cNvSpPr/>
          <p:nvPr/>
        </p:nvSpPr>
        <p:spPr>
          <a:xfrm>
            <a:off x="3901829" y="3042742"/>
            <a:ext cx="1269600" cy="159600"/>
          </a:xfrm>
          <a:prstGeom prst="rect">
            <a:avLst/>
          </a:prstGeom>
          <a:noFill/>
          <a:ln>
            <a:noFill/>
          </a:ln>
        </p:spPr>
        <p:txBody>
          <a:bodyPr spcFirstLastPara="1" wrap="square" lIns="43375" tIns="43375" rIns="43375" bIns="43375" anchor="b" anchorCtr="0">
            <a:noAutofit/>
          </a:bodyPr>
          <a:lstStyle/>
          <a:p>
            <a:pPr marL="0" lvl="0" indent="0" algn="ctr" rtl="0">
              <a:spcBef>
                <a:spcPct val="0"/>
              </a:spcBef>
              <a:spcAft>
                <a:spcPct val="0"/>
              </a:spcAft>
              <a:buNone/>
            </a:pPr>
            <a:r>
              <a:rPr lang="ja" sz="1200" b="1">
                <a:solidFill>
                  <a:srgbClr val="484848"/>
                </a:solidFill>
                <a:latin typeface="BIZ UDPGothic"/>
                <a:ea typeface="BIZ UDPGothic"/>
                <a:cs typeface="BIZ UDPGothic"/>
                <a:sym typeface="BIZ UDPGothic"/>
              </a:rPr>
              <a:t>品質管理課</a:t>
            </a:r>
            <a:endParaRPr sz="1600">
              <a:solidFill>
                <a:srgbClr val="484848"/>
              </a:solidFill>
              <a:latin typeface="BIZ UDPGothic"/>
              <a:ea typeface="BIZ UDPGothic"/>
              <a:cs typeface="BIZ UDPGothic"/>
              <a:sym typeface="BIZ UDPGothic"/>
            </a:endParaRPr>
          </a:p>
        </p:txBody>
      </p:sp>
      <p:sp>
        <p:nvSpPr>
          <p:cNvPr id="1199" name="Google Shape;1199;g2fdfe6e6815_0_911"/>
          <p:cNvSpPr/>
          <p:nvPr/>
        </p:nvSpPr>
        <p:spPr>
          <a:xfrm>
            <a:off x="5564884" y="2906604"/>
            <a:ext cx="1429500" cy="295500"/>
          </a:xfrm>
          <a:prstGeom prst="rect">
            <a:avLst/>
          </a:prstGeom>
          <a:noFill/>
          <a:ln>
            <a:noFill/>
          </a:ln>
        </p:spPr>
        <p:txBody>
          <a:bodyPr spcFirstLastPara="1" wrap="square" lIns="43375" tIns="43375" rIns="43375" bIns="43375" anchor="b" anchorCtr="0">
            <a:noAutofit/>
          </a:bodyPr>
          <a:lstStyle/>
          <a:p>
            <a:pPr marL="0" lvl="0" indent="0" algn="ctr" rtl="0">
              <a:spcBef>
                <a:spcPct val="0"/>
              </a:spcBef>
              <a:spcAft>
                <a:spcPct val="0"/>
              </a:spcAft>
              <a:buNone/>
            </a:pPr>
            <a:r>
              <a:rPr lang="ja" sz="1200" b="1">
                <a:solidFill>
                  <a:srgbClr val="484848"/>
                </a:solidFill>
                <a:latin typeface="BIZ UDPGothic"/>
                <a:ea typeface="BIZ UDPGothic"/>
                <a:cs typeface="BIZ UDPGothic"/>
                <a:sym typeface="BIZ UDPGothic"/>
              </a:rPr>
              <a:t>品質管理課商品部</a:t>
            </a:r>
            <a:endParaRPr sz="1600">
              <a:solidFill>
                <a:srgbClr val="484848"/>
              </a:solidFill>
              <a:latin typeface="BIZ UDPGothic"/>
              <a:ea typeface="BIZ UDPGothic"/>
              <a:cs typeface="BIZ UDPGothic"/>
              <a:sym typeface="BIZ UDPGothic"/>
            </a:endParaRPr>
          </a:p>
        </p:txBody>
      </p:sp>
      <p:sp>
        <p:nvSpPr>
          <p:cNvPr id="1200" name="Google Shape;1200;g2fdfe6e6815_0_911"/>
          <p:cNvSpPr/>
          <p:nvPr/>
        </p:nvSpPr>
        <p:spPr>
          <a:xfrm>
            <a:off x="8433419" y="3044307"/>
            <a:ext cx="1269600" cy="158100"/>
          </a:xfrm>
          <a:prstGeom prst="rect">
            <a:avLst/>
          </a:prstGeom>
          <a:noFill/>
          <a:ln>
            <a:noFill/>
          </a:ln>
        </p:spPr>
        <p:txBody>
          <a:bodyPr spcFirstLastPara="1" wrap="square" lIns="43375" tIns="43375" rIns="43375" bIns="43375" anchor="b" anchorCtr="0">
            <a:noAutofit/>
          </a:bodyPr>
          <a:lstStyle/>
          <a:p>
            <a:pPr marL="0" lvl="0" indent="0" algn="ctr" rtl="0">
              <a:spcBef>
                <a:spcPct val="0"/>
              </a:spcBef>
              <a:spcAft>
                <a:spcPct val="0"/>
              </a:spcAft>
              <a:buNone/>
            </a:pPr>
            <a:r>
              <a:rPr lang="ja" sz="1200" b="1">
                <a:solidFill>
                  <a:srgbClr val="484848"/>
                </a:solidFill>
                <a:latin typeface="BIZ UDPGothic"/>
                <a:ea typeface="BIZ UDPGothic"/>
                <a:cs typeface="BIZ UDPGothic"/>
                <a:sym typeface="BIZ UDPGothic"/>
              </a:rPr>
              <a:t>品質管理課</a:t>
            </a:r>
            <a:endParaRPr sz="1600">
              <a:solidFill>
                <a:srgbClr val="484848"/>
              </a:solidFill>
              <a:latin typeface="BIZ UDPGothic"/>
              <a:ea typeface="BIZ UDPGothic"/>
              <a:cs typeface="BIZ UDPGothic"/>
              <a:sym typeface="BIZ UDPGothic"/>
            </a:endParaRPr>
          </a:p>
        </p:txBody>
      </p:sp>
      <p:sp>
        <p:nvSpPr>
          <p:cNvPr id="1201" name="Google Shape;1201;g2fdfe6e6815_0_911"/>
          <p:cNvSpPr/>
          <p:nvPr/>
        </p:nvSpPr>
        <p:spPr>
          <a:xfrm>
            <a:off x="10167969" y="3045872"/>
            <a:ext cx="1269600" cy="156900"/>
          </a:xfrm>
          <a:prstGeom prst="rect">
            <a:avLst/>
          </a:prstGeom>
          <a:noFill/>
          <a:ln>
            <a:noFill/>
          </a:ln>
        </p:spPr>
        <p:txBody>
          <a:bodyPr spcFirstLastPara="1" wrap="square" lIns="43375" tIns="43375" rIns="43375" bIns="43375" anchor="b" anchorCtr="0">
            <a:noAutofit/>
          </a:bodyPr>
          <a:lstStyle/>
          <a:p>
            <a:pPr marL="0" lvl="0" indent="0" algn="ctr" rtl="0">
              <a:spcBef>
                <a:spcPct val="0"/>
              </a:spcBef>
              <a:spcAft>
                <a:spcPct val="0"/>
              </a:spcAft>
              <a:buNone/>
            </a:pPr>
            <a:r>
              <a:rPr lang="ja" sz="1200" b="1">
                <a:solidFill>
                  <a:srgbClr val="484848"/>
                </a:solidFill>
                <a:latin typeface="BIZ UDPGothic"/>
                <a:ea typeface="BIZ UDPGothic"/>
                <a:cs typeface="BIZ UDPGothic"/>
                <a:sym typeface="BIZ UDPGothic"/>
              </a:rPr>
              <a:t>品質管理課</a:t>
            </a:r>
            <a:endParaRPr sz="1600">
              <a:solidFill>
                <a:srgbClr val="484848"/>
              </a:solidFill>
              <a:latin typeface="BIZ UDPGothic"/>
              <a:ea typeface="BIZ UDPGothic"/>
              <a:cs typeface="BIZ UDPGothic"/>
              <a:sym typeface="BIZ UDPGothic"/>
            </a:endParaRPr>
          </a:p>
        </p:txBody>
      </p:sp>
      <p:sp>
        <p:nvSpPr>
          <p:cNvPr id="1202" name="Google Shape;1202;g2fdfe6e6815_0_911"/>
          <p:cNvSpPr/>
          <p:nvPr/>
        </p:nvSpPr>
        <p:spPr>
          <a:xfrm>
            <a:off x="7069913" y="3044307"/>
            <a:ext cx="1269600" cy="158100"/>
          </a:xfrm>
          <a:prstGeom prst="rect">
            <a:avLst/>
          </a:prstGeom>
          <a:noFill/>
          <a:ln>
            <a:noFill/>
          </a:ln>
        </p:spPr>
        <p:txBody>
          <a:bodyPr spcFirstLastPara="1" wrap="square" lIns="43375" tIns="43375" rIns="43375" bIns="43375" anchor="b" anchorCtr="0">
            <a:noAutofit/>
          </a:bodyPr>
          <a:lstStyle/>
          <a:p>
            <a:pPr marL="0" lvl="0" indent="0" algn="ctr" rtl="0">
              <a:spcBef>
                <a:spcPct val="0"/>
              </a:spcBef>
              <a:spcAft>
                <a:spcPct val="0"/>
              </a:spcAft>
              <a:buNone/>
            </a:pPr>
            <a:r>
              <a:rPr lang="ja" sz="1200" b="1">
                <a:solidFill>
                  <a:srgbClr val="484848"/>
                </a:solidFill>
                <a:latin typeface="BIZ UDPGothic"/>
                <a:ea typeface="BIZ UDPGothic"/>
                <a:cs typeface="BIZ UDPGothic"/>
                <a:sym typeface="BIZ UDPGothic"/>
              </a:rPr>
              <a:t>商品部</a:t>
            </a:r>
            <a:endParaRPr sz="1600">
              <a:solidFill>
                <a:srgbClr val="484848"/>
              </a:solidFill>
              <a:latin typeface="BIZ UDPGothic"/>
              <a:ea typeface="BIZ UDPGothic"/>
              <a:cs typeface="BIZ UDPGothic"/>
              <a:sym typeface="BIZ UDPGothic"/>
            </a:endParaRPr>
          </a:p>
        </p:txBody>
      </p:sp>
      <p:sp>
        <p:nvSpPr>
          <p:cNvPr id="1203" name="Google Shape;1203;g2fdfe6e6815_0_911"/>
          <p:cNvSpPr/>
          <p:nvPr/>
        </p:nvSpPr>
        <p:spPr>
          <a:xfrm>
            <a:off x="5533292" y="3885071"/>
            <a:ext cx="1430100" cy="497700"/>
          </a:xfrm>
          <a:prstGeom prst="rect">
            <a:avLst/>
          </a:prstGeom>
          <a:noFill/>
          <a:ln>
            <a:noFill/>
          </a:ln>
        </p:spPr>
        <p:txBody>
          <a:bodyPr spcFirstLastPara="1" wrap="square" lIns="43375" tIns="43375" rIns="43375" bIns="43375" anchor="t" anchorCtr="0">
            <a:noAutofit/>
          </a:bodyPr>
          <a:lstStyle/>
          <a:p>
            <a:pPr marL="0" lvl="0" indent="0" algn="ctr" rtl="0">
              <a:lnSpc>
                <a:spcPct val="110000"/>
              </a:lnSpc>
              <a:spcBef>
                <a:spcPct val="0"/>
              </a:spcBef>
              <a:spcAft>
                <a:spcPct val="0"/>
              </a:spcAft>
              <a:buNone/>
            </a:pPr>
            <a:r>
              <a:rPr lang="ja" sz="1100">
                <a:solidFill>
                  <a:srgbClr val="484848"/>
                </a:solidFill>
                <a:latin typeface="BIZ UDPGothic"/>
                <a:ea typeface="BIZ UDPGothic"/>
                <a:cs typeface="BIZ UDPGothic"/>
                <a:sym typeface="BIZ UDPGothic"/>
              </a:rPr>
              <a:t>70項目で評価</a:t>
            </a:r>
            <a:endParaRPr sz="1100">
              <a:solidFill>
                <a:srgbClr val="484848"/>
              </a:solidFill>
              <a:latin typeface="BIZ UDPGothic"/>
              <a:ea typeface="BIZ UDPGothic"/>
              <a:cs typeface="BIZ UDPGothic"/>
              <a:sym typeface="BIZ UDPGothic"/>
            </a:endParaRPr>
          </a:p>
        </p:txBody>
      </p:sp>
      <p:sp>
        <p:nvSpPr>
          <p:cNvPr id="1204" name="Google Shape;1204;g2fdfe6e6815_0_911"/>
          <p:cNvSpPr/>
          <p:nvPr/>
        </p:nvSpPr>
        <p:spPr>
          <a:xfrm>
            <a:off x="3823192" y="3858177"/>
            <a:ext cx="1627200" cy="567900"/>
          </a:xfrm>
          <a:prstGeom prst="rect">
            <a:avLst/>
          </a:prstGeom>
          <a:noFill/>
          <a:ln>
            <a:noFill/>
          </a:ln>
        </p:spPr>
        <p:txBody>
          <a:bodyPr spcFirstLastPara="1" wrap="square" lIns="43375" tIns="43375" rIns="43375" bIns="43375" anchor="t" anchorCtr="0">
            <a:noAutofit/>
          </a:bodyPr>
          <a:lstStyle/>
          <a:p>
            <a:pPr marL="0" lvl="0" indent="0" algn="ctr" rtl="0">
              <a:lnSpc>
                <a:spcPct val="100000"/>
              </a:lnSpc>
              <a:spcBef>
                <a:spcPct val="0"/>
              </a:spcBef>
              <a:spcAft>
                <a:spcPct val="0"/>
              </a:spcAft>
              <a:buNone/>
            </a:pPr>
            <a:r>
              <a:rPr lang="ja" sz="1100">
                <a:solidFill>
                  <a:srgbClr val="484848"/>
                </a:solidFill>
                <a:latin typeface="BIZ UDPGothic"/>
                <a:ea typeface="BIZ UDPGothic"/>
                <a:cs typeface="BIZ UDPGothic"/>
                <a:sym typeface="BIZ UDPGothic"/>
              </a:rPr>
              <a:t>残留農薬検査報告書</a:t>
            </a:r>
            <a:endParaRPr sz="1500">
              <a:solidFill>
                <a:srgbClr val="484848"/>
              </a:solidFill>
              <a:latin typeface="BIZ UDPGothic"/>
              <a:ea typeface="BIZ UDPGothic"/>
              <a:cs typeface="BIZ UDPGothic"/>
              <a:sym typeface="BIZ UDPGothic"/>
            </a:endParaRPr>
          </a:p>
          <a:p>
            <a:pPr marL="0" lvl="0" indent="0" algn="ctr" rtl="0">
              <a:lnSpc>
                <a:spcPct val="100000"/>
              </a:lnSpc>
              <a:spcBef>
                <a:spcPct val="0"/>
              </a:spcBef>
              <a:spcAft>
                <a:spcPct val="0"/>
              </a:spcAft>
              <a:buNone/>
            </a:pPr>
            <a:r>
              <a:rPr lang="ja" sz="1100">
                <a:solidFill>
                  <a:srgbClr val="484848"/>
                </a:solidFill>
                <a:latin typeface="BIZ UDPGothic"/>
                <a:ea typeface="BIZ UDPGothic"/>
                <a:cs typeface="BIZ UDPGothic"/>
                <a:sym typeface="BIZ UDPGothic"/>
              </a:rPr>
              <a:t>細菌検査書</a:t>
            </a:r>
            <a:endParaRPr sz="1500">
              <a:solidFill>
                <a:srgbClr val="484848"/>
              </a:solidFill>
              <a:latin typeface="BIZ UDPGothic"/>
              <a:ea typeface="BIZ UDPGothic"/>
              <a:cs typeface="BIZ UDPGothic"/>
              <a:sym typeface="BIZ UDPGothic"/>
            </a:endParaRPr>
          </a:p>
        </p:txBody>
      </p:sp>
      <p:sp>
        <p:nvSpPr>
          <p:cNvPr id="1205" name="Google Shape;1205;g2fdfe6e6815_0_911"/>
          <p:cNvSpPr/>
          <p:nvPr/>
        </p:nvSpPr>
        <p:spPr>
          <a:xfrm>
            <a:off x="8346212" y="3849212"/>
            <a:ext cx="1430100" cy="567900"/>
          </a:xfrm>
          <a:prstGeom prst="rect">
            <a:avLst/>
          </a:prstGeom>
          <a:noFill/>
          <a:ln>
            <a:noFill/>
          </a:ln>
        </p:spPr>
        <p:txBody>
          <a:bodyPr spcFirstLastPara="1" wrap="square" lIns="43375" tIns="43375" rIns="43375" bIns="43375" anchor="t" anchorCtr="0">
            <a:noAutofit/>
          </a:bodyPr>
          <a:lstStyle/>
          <a:p>
            <a:pPr marL="0" lvl="0" indent="0" algn="ctr" rtl="0">
              <a:lnSpc>
                <a:spcPct val="100000"/>
              </a:lnSpc>
              <a:spcBef>
                <a:spcPct val="0"/>
              </a:spcBef>
              <a:spcAft>
                <a:spcPct val="0"/>
              </a:spcAft>
              <a:buNone/>
            </a:pPr>
            <a:r>
              <a:rPr lang="ja" sz="1100">
                <a:solidFill>
                  <a:srgbClr val="484848"/>
                </a:solidFill>
                <a:latin typeface="BIZ UDPGothic"/>
                <a:ea typeface="BIZ UDPGothic"/>
                <a:cs typeface="BIZ UDPGothic"/>
                <a:sym typeface="BIZ UDPGothic"/>
              </a:rPr>
              <a:t>原産国</a:t>
            </a:r>
            <a:r>
              <a:rPr lang="ja" sz="1500">
                <a:solidFill>
                  <a:srgbClr val="484848"/>
                </a:solidFill>
                <a:latin typeface="BIZ UDPGothic"/>
                <a:ea typeface="BIZ UDPGothic"/>
                <a:cs typeface="BIZ UDPGothic"/>
                <a:sym typeface="BIZ UDPGothic"/>
              </a:rPr>
              <a:t>・</a:t>
            </a:r>
            <a:r>
              <a:rPr lang="ja" sz="1100">
                <a:solidFill>
                  <a:srgbClr val="484848"/>
                </a:solidFill>
                <a:latin typeface="BIZ UDPGothic"/>
                <a:ea typeface="BIZ UDPGothic"/>
                <a:cs typeface="BIZ UDPGothic"/>
                <a:sym typeface="BIZ UDPGothic"/>
              </a:rPr>
              <a:t>成分値</a:t>
            </a:r>
            <a:endParaRPr sz="1500">
              <a:solidFill>
                <a:srgbClr val="484848"/>
              </a:solidFill>
              <a:latin typeface="BIZ UDPGothic"/>
              <a:ea typeface="BIZ UDPGothic"/>
              <a:cs typeface="BIZ UDPGothic"/>
              <a:sym typeface="BIZ UDPGothic"/>
            </a:endParaRPr>
          </a:p>
          <a:p>
            <a:pPr marL="0" lvl="0" indent="0" algn="ctr" rtl="0">
              <a:lnSpc>
                <a:spcPct val="100000"/>
              </a:lnSpc>
              <a:spcBef>
                <a:spcPct val="0"/>
              </a:spcBef>
              <a:spcAft>
                <a:spcPct val="0"/>
              </a:spcAft>
              <a:buNone/>
            </a:pPr>
            <a:r>
              <a:rPr lang="ja" sz="1100">
                <a:solidFill>
                  <a:srgbClr val="484848"/>
                </a:solidFill>
                <a:latin typeface="BIZ UDPGothic"/>
                <a:ea typeface="BIZ UDPGothic"/>
                <a:cs typeface="BIZ UDPGothic"/>
                <a:sym typeface="BIZ UDPGothic"/>
              </a:rPr>
              <a:t>アレルゲン</a:t>
            </a:r>
            <a:endParaRPr sz="1500">
              <a:solidFill>
                <a:srgbClr val="484848"/>
              </a:solidFill>
              <a:latin typeface="BIZ UDPGothic"/>
              <a:ea typeface="BIZ UDPGothic"/>
              <a:cs typeface="BIZ UDPGothic"/>
              <a:sym typeface="BIZ UDPGothic"/>
            </a:endParaRPr>
          </a:p>
        </p:txBody>
      </p:sp>
      <p:sp>
        <p:nvSpPr>
          <p:cNvPr id="1206" name="Google Shape;1206;g2fdfe6e6815_0_911"/>
          <p:cNvSpPr/>
          <p:nvPr/>
        </p:nvSpPr>
        <p:spPr>
          <a:xfrm>
            <a:off x="7265647" y="3198383"/>
            <a:ext cx="878400" cy="713700"/>
          </a:xfrm>
          <a:prstGeom prst="ellipse">
            <a:avLst/>
          </a:prstGeom>
          <a:solidFill>
            <a:schemeClr val="lt1"/>
          </a:solidFill>
          <a:ln w="12700" cap="flat" cmpd="sng">
            <a:solidFill>
              <a:schemeClr val="accent4"/>
            </a:solidFill>
            <a:prstDash val="solid"/>
            <a:miter lim="800000"/>
            <a:headEnd type="none" w="sm" len="sm"/>
            <a:tailEnd type="none" w="sm" len="sm"/>
          </a:ln>
        </p:spPr>
        <p:txBody>
          <a:bodyPr spcFirstLastPara="1" wrap="square" lIns="105500" tIns="52725" rIns="105500" bIns="52725" anchor="ctr" anchorCtr="0">
            <a:noAutofit/>
          </a:bodyPr>
          <a:lstStyle/>
          <a:p>
            <a:pPr marL="0" lvl="0" indent="0" algn="ctr" rtl="0">
              <a:spcBef>
                <a:spcPct val="0"/>
              </a:spcBef>
              <a:spcAft>
                <a:spcPct val="0"/>
              </a:spcAft>
              <a:buNone/>
            </a:pPr>
            <a:r>
              <a:rPr lang="ja" sz="1200" b="1">
                <a:solidFill>
                  <a:schemeClr val="accent4"/>
                </a:solidFill>
                <a:latin typeface="BIZ UDPGothic"/>
                <a:ea typeface="BIZ UDPGothic"/>
                <a:cs typeface="BIZ UDPGothic"/>
                <a:sym typeface="BIZ UDPGothic"/>
              </a:rPr>
              <a:t>商品決定</a:t>
            </a:r>
            <a:endParaRPr sz="1600">
              <a:latin typeface="BIZ UDPGothic"/>
              <a:ea typeface="BIZ UDPGothic"/>
              <a:cs typeface="BIZ UDPGothic"/>
              <a:sym typeface="BIZ UDPGothic"/>
            </a:endParaRPr>
          </a:p>
        </p:txBody>
      </p:sp>
      <p:sp>
        <p:nvSpPr>
          <p:cNvPr id="1207" name="Google Shape;1207;g2fdfe6e6815_0_911"/>
          <p:cNvSpPr/>
          <p:nvPr/>
        </p:nvSpPr>
        <p:spPr>
          <a:xfrm>
            <a:off x="562709" y="3233523"/>
            <a:ext cx="1250700" cy="643200"/>
          </a:xfrm>
          <a:prstGeom prst="rect">
            <a:avLst/>
          </a:prstGeom>
          <a:solidFill>
            <a:srgbClr val="60859F"/>
          </a:solidFill>
          <a:ln>
            <a:noFill/>
          </a:ln>
        </p:spPr>
        <p:txBody>
          <a:bodyPr spcFirstLastPara="1" wrap="square" lIns="124600" tIns="52725" rIns="124600" bIns="52725" anchor="ctr" anchorCtr="0">
            <a:noAutofit/>
          </a:bodyPr>
          <a:lstStyle/>
          <a:p>
            <a:pPr marL="0" lvl="0" indent="0" algn="ctr" rtl="0">
              <a:spcBef>
                <a:spcPct val="0"/>
              </a:spcBef>
              <a:spcAft>
                <a:spcPct val="0"/>
              </a:spcAft>
              <a:buNone/>
            </a:pPr>
            <a:r>
              <a:rPr lang="ja" sz="1200" b="1">
                <a:solidFill>
                  <a:schemeClr val="lt1"/>
                </a:solidFill>
                <a:latin typeface="BIZ UDPGothic"/>
                <a:ea typeface="BIZ UDPGothic"/>
                <a:cs typeface="BIZ UDPGothic"/>
                <a:sym typeface="BIZ UDPGothic"/>
              </a:rPr>
              <a:t>商品選定</a:t>
            </a:r>
            <a:endParaRPr sz="1600">
              <a:latin typeface="BIZ UDPGothic"/>
              <a:ea typeface="BIZ UDPGothic"/>
              <a:cs typeface="BIZ UDPGothic"/>
              <a:sym typeface="BIZ UDPGothic"/>
            </a:endParaRPr>
          </a:p>
        </p:txBody>
      </p:sp>
      <p:sp>
        <p:nvSpPr>
          <p:cNvPr id="1208" name="Google Shape;1208;g2fdfe6e6815_0_911"/>
          <p:cNvSpPr/>
          <p:nvPr/>
        </p:nvSpPr>
        <p:spPr>
          <a:xfrm>
            <a:off x="2060218" y="3233523"/>
            <a:ext cx="1563300" cy="643200"/>
          </a:xfrm>
          <a:prstGeom prst="rect">
            <a:avLst/>
          </a:prstGeom>
          <a:solidFill>
            <a:srgbClr val="60859F"/>
          </a:solidFill>
          <a:ln>
            <a:noFill/>
          </a:ln>
        </p:spPr>
        <p:txBody>
          <a:bodyPr spcFirstLastPara="1" wrap="square" lIns="124600" tIns="52725" rIns="124600" bIns="52725" anchor="ctr" anchorCtr="0">
            <a:noAutofit/>
          </a:bodyPr>
          <a:lstStyle/>
          <a:p>
            <a:pPr marL="0" lvl="0" indent="0" algn="ctr" rtl="0">
              <a:spcBef>
                <a:spcPct val="0"/>
              </a:spcBef>
              <a:spcAft>
                <a:spcPct val="0"/>
              </a:spcAft>
              <a:buNone/>
            </a:pPr>
            <a:r>
              <a:rPr lang="ja" sz="1200" b="1">
                <a:solidFill>
                  <a:schemeClr val="lt1"/>
                </a:solidFill>
                <a:latin typeface="BIZ UDPGothic"/>
                <a:ea typeface="BIZ UDPGothic"/>
                <a:cs typeface="BIZ UDPGothic"/>
                <a:sym typeface="BIZ UDPGothic"/>
              </a:rPr>
              <a:t>商品納入規格書</a:t>
            </a:r>
            <a:endParaRPr sz="1600">
              <a:latin typeface="BIZ UDPGothic"/>
              <a:ea typeface="BIZ UDPGothic"/>
              <a:cs typeface="BIZ UDPGothic"/>
              <a:sym typeface="BIZ UDPGothic"/>
            </a:endParaRPr>
          </a:p>
          <a:p>
            <a:pPr marL="0" lvl="0" indent="0" algn="ctr" rtl="0">
              <a:spcBef>
                <a:spcPct val="0"/>
              </a:spcBef>
              <a:spcAft>
                <a:spcPct val="0"/>
              </a:spcAft>
              <a:buNone/>
            </a:pPr>
            <a:r>
              <a:rPr lang="ja" sz="1200" b="1">
                <a:solidFill>
                  <a:schemeClr val="lt1"/>
                </a:solidFill>
                <a:latin typeface="BIZ UDPGothic"/>
                <a:ea typeface="BIZ UDPGothic"/>
                <a:cs typeface="BIZ UDPGothic"/>
                <a:sym typeface="BIZ UDPGothic"/>
              </a:rPr>
              <a:t>兼</a:t>
            </a:r>
            <a:endParaRPr sz="1600">
              <a:latin typeface="BIZ UDPGothic"/>
              <a:ea typeface="BIZ UDPGothic"/>
              <a:cs typeface="BIZ UDPGothic"/>
              <a:sym typeface="BIZ UDPGothic"/>
            </a:endParaRPr>
          </a:p>
          <a:p>
            <a:pPr marL="0" lvl="0" indent="0" algn="ctr" rtl="0">
              <a:spcBef>
                <a:spcPct val="0"/>
              </a:spcBef>
              <a:spcAft>
                <a:spcPct val="0"/>
              </a:spcAft>
              <a:buNone/>
            </a:pPr>
            <a:r>
              <a:rPr lang="ja" sz="1200" b="1">
                <a:solidFill>
                  <a:schemeClr val="lt1"/>
                </a:solidFill>
                <a:latin typeface="BIZ UDPGothic"/>
                <a:ea typeface="BIZ UDPGothic"/>
                <a:cs typeface="BIZ UDPGothic"/>
                <a:sym typeface="BIZ UDPGothic"/>
              </a:rPr>
              <a:t>品質保証書確認</a:t>
            </a:r>
            <a:endParaRPr sz="1600">
              <a:latin typeface="BIZ UDPGothic"/>
              <a:ea typeface="BIZ UDPGothic"/>
              <a:cs typeface="BIZ UDPGothic"/>
              <a:sym typeface="BIZ UDPGothic"/>
            </a:endParaRPr>
          </a:p>
        </p:txBody>
      </p:sp>
      <p:sp>
        <p:nvSpPr>
          <p:cNvPr id="1209" name="Google Shape;1209;g2fdfe6e6815_0_911"/>
          <p:cNvSpPr/>
          <p:nvPr/>
        </p:nvSpPr>
        <p:spPr>
          <a:xfrm>
            <a:off x="3870169" y="3233523"/>
            <a:ext cx="1451100" cy="643200"/>
          </a:xfrm>
          <a:prstGeom prst="rect">
            <a:avLst/>
          </a:prstGeom>
          <a:solidFill>
            <a:srgbClr val="60859F"/>
          </a:solidFill>
          <a:ln>
            <a:noFill/>
          </a:ln>
        </p:spPr>
        <p:txBody>
          <a:bodyPr spcFirstLastPara="1" wrap="square" lIns="124600" tIns="52725" rIns="124600" bIns="52725" anchor="ctr" anchorCtr="0">
            <a:noAutofit/>
          </a:bodyPr>
          <a:lstStyle/>
          <a:p>
            <a:pPr marL="0" lvl="0" indent="0" algn="ctr" rtl="0">
              <a:spcBef>
                <a:spcPct val="0"/>
              </a:spcBef>
              <a:spcAft>
                <a:spcPct val="0"/>
              </a:spcAft>
              <a:buNone/>
            </a:pPr>
            <a:r>
              <a:rPr lang="ja" sz="1200" b="1">
                <a:solidFill>
                  <a:schemeClr val="lt1"/>
                </a:solidFill>
                <a:latin typeface="BIZ UDPGothic"/>
                <a:ea typeface="BIZ UDPGothic"/>
                <a:cs typeface="BIZ UDPGothic"/>
                <a:sym typeface="BIZ UDPGothic"/>
              </a:rPr>
              <a:t>必要検査書類</a:t>
            </a:r>
            <a:endParaRPr sz="1200" b="1">
              <a:solidFill>
                <a:schemeClr val="lt1"/>
              </a:solidFill>
              <a:latin typeface="BIZ UDPGothic"/>
              <a:ea typeface="BIZ UDPGothic"/>
              <a:cs typeface="BIZ UDPGothic"/>
              <a:sym typeface="BIZ UDPGothic"/>
            </a:endParaRPr>
          </a:p>
        </p:txBody>
      </p:sp>
      <p:sp>
        <p:nvSpPr>
          <p:cNvPr id="1210" name="Google Shape;1210;g2fdfe6e6815_0_911"/>
          <p:cNvSpPr/>
          <p:nvPr/>
        </p:nvSpPr>
        <p:spPr>
          <a:xfrm>
            <a:off x="5567908" y="3233523"/>
            <a:ext cx="1451100" cy="643200"/>
          </a:xfrm>
          <a:prstGeom prst="rect">
            <a:avLst/>
          </a:prstGeom>
          <a:solidFill>
            <a:srgbClr val="60859F"/>
          </a:solidFill>
          <a:ln>
            <a:noFill/>
          </a:ln>
        </p:spPr>
        <p:txBody>
          <a:bodyPr spcFirstLastPara="1" wrap="square" lIns="124600" tIns="52725" rIns="124600" bIns="52725" anchor="ctr" anchorCtr="0">
            <a:noAutofit/>
          </a:bodyPr>
          <a:lstStyle/>
          <a:p>
            <a:pPr marL="0" lvl="0" indent="0" algn="ctr" rtl="0">
              <a:spcBef>
                <a:spcPct val="0"/>
              </a:spcBef>
              <a:spcAft>
                <a:spcPct val="0"/>
              </a:spcAft>
              <a:buNone/>
            </a:pPr>
            <a:r>
              <a:rPr lang="ja" sz="1200" b="1">
                <a:solidFill>
                  <a:schemeClr val="lt1"/>
                </a:solidFill>
                <a:latin typeface="BIZ UDPGothic"/>
                <a:ea typeface="BIZ UDPGothic"/>
                <a:cs typeface="BIZ UDPGothic"/>
                <a:sym typeface="BIZ UDPGothic"/>
              </a:rPr>
              <a:t>工場品質点検</a:t>
            </a:r>
            <a:endParaRPr sz="1200" b="1">
              <a:solidFill>
                <a:schemeClr val="lt1"/>
              </a:solidFill>
              <a:latin typeface="BIZ UDPGothic"/>
              <a:ea typeface="BIZ UDPGothic"/>
              <a:cs typeface="BIZ UDPGothic"/>
              <a:sym typeface="BIZ UDPGothic"/>
            </a:endParaRPr>
          </a:p>
        </p:txBody>
      </p:sp>
      <p:sp>
        <p:nvSpPr>
          <p:cNvPr id="1211" name="Google Shape;1211;g2fdfe6e6815_0_911"/>
          <p:cNvSpPr/>
          <p:nvPr/>
        </p:nvSpPr>
        <p:spPr>
          <a:xfrm>
            <a:off x="8390535" y="3233523"/>
            <a:ext cx="1409100" cy="643200"/>
          </a:xfrm>
          <a:prstGeom prst="rect">
            <a:avLst/>
          </a:prstGeom>
          <a:solidFill>
            <a:srgbClr val="60859F"/>
          </a:solidFill>
          <a:ln>
            <a:noFill/>
          </a:ln>
        </p:spPr>
        <p:txBody>
          <a:bodyPr spcFirstLastPara="1" wrap="square" lIns="124600" tIns="52725" rIns="124600" bIns="52725" anchor="ctr" anchorCtr="0">
            <a:noAutofit/>
          </a:bodyPr>
          <a:lstStyle/>
          <a:p>
            <a:pPr marL="0" lvl="0" indent="0" algn="ctr" rtl="0">
              <a:spcBef>
                <a:spcPct val="0"/>
              </a:spcBef>
              <a:spcAft>
                <a:spcPct val="0"/>
              </a:spcAft>
              <a:buNone/>
            </a:pPr>
            <a:r>
              <a:rPr lang="ja" sz="1200" b="1">
                <a:solidFill>
                  <a:schemeClr val="lt1"/>
                </a:solidFill>
                <a:latin typeface="BIZ UDPGothic"/>
                <a:ea typeface="BIZ UDPGothic"/>
                <a:cs typeface="BIZ UDPGothic"/>
                <a:sym typeface="BIZ UDPGothic"/>
              </a:rPr>
              <a:t>商品開示</a:t>
            </a:r>
            <a:endParaRPr sz="1200" b="1">
              <a:solidFill>
                <a:schemeClr val="lt1"/>
              </a:solidFill>
              <a:latin typeface="BIZ UDPGothic"/>
              <a:ea typeface="BIZ UDPGothic"/>
              <a:cs typeface="BIZ UDPGothic"/>
              <a:sym typeface="BIZ UDPGothic"/>
            </a:endParaRPr>
          </a:p>
        </p:txBody>
      </p:sp>
      <p:sp>
        <p:nvSpPr>
          <p:cNvPr id="1212" name="Google Shape;1212;g2fdfe6e6815_0_911"/>
          <p:cNvSpPr/>
          <p:nvPr/>
        </p:nvSpPr>
        <p:spPr>
          <a:xfrm>
            <a:off x="10046453" y="3233523"/>
            <a:ext cx="1593300" cy="643200"/>
          </a:xfrm>
          <a:prstGeom prst="rect">
            <a:avLst/>
          </a:prstGeom>
          <a:solidFill>
            <a:srgbClr val="60859F"/>
          </a:solidFill>
          <a:ln>
            <a:noFill/>
          </a:ln>
        </p:spPr>
        <p:txBody>
          <a:bodyPr spcFirstLastPara="1" wrap="square" lIns="124600" tIns="52725" rIns="124600" bIns="52725" anchor="ctr" anchorCtr="0">
            <a:noAutofit/>
          </a:bodyPr>
          <a:lstStyle/>
          <a:p>
            <a:pPr marL="0" lvl="0" indent="0" algn="ctr" rtl="0">
              <a:spcBef>
                <a:spcPct val="0"/>
              </a:spcBef>
              <a:spcAft>
                <a:spcPct val="0"/>
              </a:spcAft>
              <a:buNone/>
            </a:pPr>
            <a:r>
              <a:rPr lang="ja" sz="1200" b="1">
                <a:solidFill>
                  <a:schemeClr val="lt1"/>
                </a:solidFill>
                <a:latin typeface="BIZ UDPGothic"/>
                <a:ea typeface="BIZ UDPGothic"/>
                <a:cs typeface="BIZ UDPGothic"/>
                <a:sym typeface="BIZ UDPGothic"/>
              </a:rPr>
              <a:t>安全性継続確認</a:t>
            </a:r>
            <a:endParaRPr sz="1200" b="1">
              <a:solidFill>
                <a:schemeClr val="lt1"/>
              </a:solidFill>
              <a:latin typeface="BIZ UDPGothic"/>
              <a:ea typeface="BIZ UDPGothic"/>
              <a:cs typeface="BIZ UDPGothic"/>
              <a:sym typeface="BIZ UDPGothic"/>
            </a:endParaRPr>
          </a:p>
        </p:txBody>
      </p:sp>
      <p:sp>
        <p:nvSpPr>
          <p:cNvPr id="1213" name="Google Shape;1213;g2fdfe6e6815_0_911"/>
          <p:cNvSpPr/>
          <p:nvPr/>
        </p:nvSpPr>
        <p:spPr>
          <a:xfrm rot="5400000">
            <a:off x="1867485" y="3498812"/>
            <a:ext cx="150900" cy="112800"/>
          </a:xfrm>
          <a:prstGeom prst="triangle">
            <a:avLst>
              <a:gd name="adj" fmla="val 50000"/>
            </a:avLst>
          </a:prstGeom>
          <a:solidFill>
            <a:schemeClr val="dk2"/>
          </a:solidFill>
          <a:ln>
            <a:noFill/>
          </a:ln>
        </p:spPr>
        <p:txBody>
          <a:bodyPr spcFirstLastPara="1" wrap="square" lIns="105500" tIns="52725" rIns="105500" bIns="52725" anchor="ctr" anchorCtr="0">
            <a:noAutofit/>
          </a:bodyPr>
          <a:lstStyle/>
          <a:p>
            <a:pPr marL="0" lvl="0" indent="0" algn="ctr" rtl="0">
              <a:spcBef>
                <a:spcPct val="0"/>
              </a:spcBef>
              <a:spcAft>
                <a:spcPct val="0"/>
              </a:spcAft>
              <a:buNone/>
            </a:pPr>
            <a:endParaRPr sz="2100">
              <a:solidFill>
                <a:schemeClr val="lt1"/>
              </a:solidFill>
            </a:endParaRPr>
          </a:p>
        </p:txBody>
      </p:sp>
      <p:sp>
        <p:nvSpPr>
          <p:cNvPr id="1214" name="Google Shape;1214;g2fdfe6e6815_0_911"/>
          <p:cNvSpPr/>
          <p:nvPr/>
        </p:nvSpPr>
        <p:spPr>
          <a:xfrm rot="5400000">
            <a:off x="3677436" y="3498812"/>
            <a:ext cx="150900" cy="112800"/>
          </a:xfrm>
          <a:prstGeom prst="triangle">
            <a:avLst>
              <a:gd name="adj" fmla="val 50000"/>
            </a:avLst>
          </a:prstGeom>
          <a:solidFill>
            <a:schemeClr val="dk2"/>
          </a:solidFill>
          <a:ln>
            <a:noFill/>
          </a:ln>
        </p:spPr>
        <p:txBody>
          <a:bodyPr spcFirstLastPara="1" wrap="square" lIns="105500" tIns="52725" rIns="105500" bIns="52725" anchor="ctr" anchorCtr="0">
            <a:noAutofit/>
          </a:bodyPr>
          <a:lstStyle/>
          <a:p>
            <a:pPr marL="0" lvl="0" indent="0" algn="ctr" rtl="0">
              <a:spcBef>
                <a:spcPct val="0"/>
              </a:spcBef>
              <a:spcAft>
                <a:spcPct val="0"/>
              </a:spcAft>
              <a:buNone/>
            </a:pPr>
            <a:endParaRPr sz="2100">
              <a:solidFill>
                <a:schemeClr val="lt1"/>
              </a:solidFill>
            </a:endParaRPr>
          </a:p>
        </p:txBody>
      </p:sp>
      <p:sp>
        <p:nvSpPr>
          <p:cNvPr id="1215" name="Google Shape;1215;g2fdfe6e6815_0_911"/>
          <p:cNvSpPr/>
          <p:nvPr/>
        </p:nvSpPr>
        <p:spPr>
          <a:xfrm rot="5400000">
            <a:off x="5375175" y="3498812"/>
            <a:ext cx="150900" cy="112800"/>
          </a:xfrm>
          <a:prstGeom prst="triangle">
            <a:avLst>
              <a:gd name="adj" fmla="val 50000"/>
            </a:avLst>
          </a:prstGeom>
          <a:solidFill>
            <a:schemeClr val="dk2"/>
          </a:solidFill>
          <a:ln>
            <a:noFill/>
          </a:ln>
        </p:spPr>
        <p:txBody>
          <a:bodyPr spcFirstLastPara="1" wrap="square" lIns="105500" tIns="52725" rIns="105500" bIns="52725" anchor="ctr" anchorCtr="0">
            <a:noAutofit/>
          </a:bodyPr>
          <a:lstStyle/>
          <a:p>
            <a:pPr marL="0" lvl="0" indent="0" algn="ctr" rtl="0">
              <a:spcBef>
                <a:spcPct val="0"/>
              </a:spcBef>
              <a:spcAft>
                <a:spcPct val="0"/>
              </a:spcAft>
              <a:buNone/>
            </a:pPr>
            <a:endParaRPr sz="2100">
              <a:solidFill>
                <a:schemeClr val="lt1"/>
              </a:solidFill>
            </a:endParaRPr>
          </a:p>
        </p:txBody>
      </p:sp>
      <p:sp>
        <p:nvSpPr>
          <p:cNvPr id="1216" name="Google Shape;1216;g2fdfe6e6815_0_911"/>
          <p:cNvSpPr/>
          <p:nvPr/>
        </p:nvSpPr>
        <p:spPr>
          <a:xfrm rot="5400000">
            <a:off x="7067052" y="3498812"/>
            <a:ext cx="150900" cy="112800"/>
          </a:xfrm>
          <a:prstGeom prst="triangle">
            <a:avLst>
              <a:gd name="adj" fmla="val 50000"/>
            </a:avLst>
          </a:prstGeom>
          <a:solidFill>
            <a:schemeClr val="dk2"/>
          </a:solidFill>
          <a:ln>
            <a:noFill/>
          </a:ln>
        </p:spPr>
        <p:txBody>
          <a:bodyPr spcFirstLastPara="1" wrap="square" lIns="105500" tIns="52725" rIns="105500" bIns="52725" anchor="ctr" anchorCtr="0">
            <a:noAutofit/>
          </a:bodyPr>
          <a:lstStyle/>
          <a:p>
            <a:pPr marL="0" lvl="0" indent="0" algn="ctr" rtl="0">
              <a:spcBef>
                <a:spcPct val="0"/>
              </a:spcBef>
              <a:spcAft>
                <a:spcPct val="0"/>
              </a:spcAft>
              <a:buNone/>
            </a:pPr>
            <a:endParaRPr sz="2100">
              <a:solidFill>
                <a:schemeClr val="lt1"/>
              </a:solidFill>
            </a:endParaRPr>
          </a:p>
        </p:txBody>
      </p:sp>
      <p:sp>
        <p:nvSpPr>
          <p:cNvPr id="1217" name="Google Shape;1217;g2fdfe6e6815_0_911"/>
          <p:cNvSpPr/>
          <p:nvPr/>
        </p:nvSpPr>
        <p:spPr>
          <a:xfrm rot="5400000">
            <a:off x="8191941" y="3498812"/>
            <a:ext cx="150900" cy="112800"/>
          </a:xfrm>
          <a:prstGeom prst="triangle">
            <a:avLst>
              <a:gd name="adj" fmla="val 50000"/>
            </a:avLst>
          </a:prstGeom>
          <a:solidFill>
            <a:schemeClr val="dk2"/>
          </a:solidFill>
          <a:ln>
            <a:noFill/>
          </a:ln>
        </p:spPr>
        <p:txBody>
          <a:bodyPr spcFirstLastPara="1" wrap="square" lIns="105500" tIns="52725" rIns="105500" bIns="52725" anchor="ctr" anchorCtr="0">
            <a:noAutofit/>
          </a:bodyPr>
          <a:lstStyle/>
          <a:p>
            <a:pPr marL="0" lvl="0" indent="0" algn="ctr" rtl="0">
              <a:spcBef>
                <a:spcPct val="0"/>
              </a:spcBef>
              <a:spcAft>
                <a:spcPct val="0"/>
              </a:spcAft>
              <a:buNone/>
            </a:pPr>
            <a:endParaRPr sz="2100">
              <a:solidFill>
                <a:schemeClr val="lt1"/>
              </a:solidFill>
            </a:endParaRPr>
          </a:p>
        </p:txBody>
      </p:sp>
      <p:sp>
        <p:nvSpPr>
          <p:cNvPr id="1218" name="Google Shape;1218;g2fdfe6e6815_0_911"/>
          <p:cNvSpPr/>
          <p:nvPr/>
        </p:nvSpPr>
        <p:spPr>
          <a:xfrm rot="5400000">
            <a:off x="9853714" y="3498812"/>
            <a:ext cx="150900" cy="112800"/>
          </a:xfrm>
          <a:prstGeom prst="triangle">
            <a:avLst>
              <a:gd name="adj" fmla="val 50000"/>
            </a:avLst>
          </a:prstGeom>
          <a:solidFill>
            <a:schemeClr val="dk2"/>
          </a:solidFill>
          <a:ln>
            <a:noFill/>
          </a:ln>
        </p:spPr>
        <p:txBody>
          <a:bodyPr spcFirstLastPara="1" wrap="square" lIns="105500" tIns="52725" rIns="105500" bIns="52725" anchor="ctr" anchorCtr="0">
            <a:noAutofit/>
          </a:bodyPr>
          <a:lstStyle/>
          <a:p>
            <a:pPr marL="0" lvl="0" indent="0" algn="ctr" rtl="0">
              <a:spcBef>
                <a:spcPct val="0"/>
              </a:spcBef>
              <a:spcAft>
                <a:spcPct val="0"/>
              </a:spcAft>
              <a:buNone/>
            </a:pPr>
            <a:endParaRPr sz="2100">
              <a:solidFill>
                <a:schemeClr val="lt1"/>
              </a:solidFill>
            </a:endParaRPr>
          </a:p>
        </p:txBody>
      </p:sp>
      <p:grpSp>
        <p:nvGrpSpPr>
          <p:cNvPr id="1219" name="Google Shape;1219;g2fdfe6e6815_0_911"/>
          <p:cNvGrpSpPr/>
          <p:nvPr/>
        </p:nvGrpSpPr>
        <p:grpSpPr>
          <a:xfrm>
            <a:off x="572850" y="2614702"/>
            <a:ext cx="2854270" cy="288000"/>
            <a:chOff x="465429" y="1968924"/>
            <a:chExt cx="2319036" cy="288000"/>
          </a:xfrm>
        </p:grpSpPr>
        <p:cxnSp>
          <p:nvCxnSpPr>
            <p:cNvPr id="1220" name="Google Shape;1220;g2fdfe6e6815_0_911"/>
            <p:cNvCxnSpPr/>
            <p:nvPr/>
          </p:nvCxnSpPr>
          <p:spPr>
            <a:xfrm flipH="1">
              <a:off x="465429" y="1968924"/>
              <a:ext cx="0" cy="288000"/>
            </a:xfrm>
            <a:prstGeom prst="straightConnector1">
              <a:avLst/>
            </a:prstGeom>
            <a:noFill/>
            <a:ln w="25400" cap="rnd" cmpd="sng">
              <a:solidFill>
                <a:srgbClr val="4A4040"/>
              </a:solidFill>
              <a:prstDash val="solid"/>
              <a:miter lim="800000"/>
              <a:headEnd type="none" w="sm" len="sm"/>
              <a:tailEnd type="none" w="sm" len="sm"/>
            </a:ln>
          </p:spPr>
        </p:cxnSp>
        <p:sp>
          <p:nvSpPr>
            <p:cNvPr id="1221" name="Google Shape;1221;g2fdfe6e6815_0_911"/>
            <p:cNvSpPr txBox="1"/>
            <p:nvPr/>
          </p:nvSpPr>
          <p:spPr>
            <a:xfrm>
              <a:off x="536865" y="1968924"/>
              <a:ext cx="2247600" cy="288000"/>
            </a:xfrm>
            <a:prstGeom prst="rect">
              <a:avLst/>
            </a:prstGeom>
            <a:noFill/>
            <a:ln>
              <a:noFill/>
            </a:ln>
          </p:spPr>
          <p:txBody>
            <a:bodyPr spcFirstLastPara="1" wrap="square" lIns="103825" tIns="0" rIns="105500" bIns="0" anchor="ctr" anchorCtr="0">
              <a:noAutofit/>
            </a:bodyPr>
            <a:lstStyle/>
            <a:p>
              <a:pPr marL="0" lvl="0" indent="0" algn="l" rtl="0">
                <a:spcBef>
                  <a:spcPct val="0"/>
                </a:spcBef>
                <a:spcAft>
                  <a:spcPct val="0"/>
                </a:spcAft>
                <a:buNone/>
              </a:pPr>
              <a:r>
                <a:rPr lang="ja" sz="1700" b="1">
                  <a:solidFill>
                    <a:srgbClr val="484848"/>
                  </a:solidFill>
                  <a:latin typeface="BIZ UDPGothic"/>
                  <a:ea typeface="BIZ UDPGothic"/>
                  <a:cs typeface="BIZ UDPGothic"/>
                  <a:sym typeface="BIZ UDPGothic"/>
                </a:rPr>
                <a:t>商品決定までの流れ</a:t>
              </a:r>
              <a:endParaRPr sz="1500" b="1">
                <a:solidFill>
                  <a:srgbClr val="484848"/>
                </a:solidFill>
                <a:latin typeface="BIZ UDPGothic"/>
                <a:ea typeface="BIZ UDPGothic"/>
                <a:cs typeface="BIZ UDPGothic"/>
                <a:sym typeface="BIZ UDPGothic"/>
              </a:endParaRPr>
            </a:p>
          </p:txBody>
        </p:sp>
      </p:grpSp>
      <p:sp>
        <p:nvSpPr>
          <p:cNvPr id="1222" name="Google Shape;1222;g2fdfe6e6815_0_911"/>
          <p:cNvSpPr/>
          <p:nvPr/>
        </p:nvSpPr>
        <p:spPr>
          <a:xfrm>
            <a:off x="1978458" y="3862060"/>
            <a:ext cx="1627200" cy="567900"/>
          </a:xfrm>
          <a:prstGeom prst="rect">
            <a:avLst/>
          </a:prstGeom>
          <a:noFill/>
          <a:ln>
            <a:noFill/>
          </a:ln>
        </p:spPr>
        <p:txBody>
          <a:bodyPr spcFirstLastPara="1" wrap="square" lIns="43375" tIns="43375" rIns="43375" bIns="43375" anchor="t" anchorCtr="0">
            <a:noAutofit/>
          </a:bodyPr>
          <a:lstStyle/>
          <a:p>
            <a:pPr marL="0" lvl="0" indent="0" algn="ctr" rtl="0">
              <a:lnSpc>
                <a:spcPct val="100000"/>
              </a:lnSpc>
              <a:spcBef>
                <a:spcPct val="0"/>
              </a:spcBef>
              <a:spcAft>
                <a:spcPct val="0"/>
              </a:spcAft>
              <a:buNone/>
            </a:pPr>
            <a:r>
              <a:rPr lang="ja" sz="1100">
                <a:solidFill>
                  <a:srgbClr val="484848"/>
                </a:solidFill>
                <a:latin typeface="BIZ UDPGothic"/>
                <a:ea typeface="BIZ UDPGothic"/>
                <a:cs typeface="BIZ UDPGothic"/>
                <a:sym typeface="BIZ UDPGothic"/>
              </a:rPr>
              <a:t>食品衛生法・JAS法</a:t>
            </a:r>
            <a:endParaRPr sz="1100">
              <a:solidFill>
                <a:srgbClr val="484848"/>
              </a:solidFill>
              <a:latin typeface="BIZ UDPGothic"/>
              <a:ea typeface="BIZ UDPGothic"/>
              <a:cs typeface="BIZ UDPGothic"/>
              <a:sym typeface="BIZ UDPGothic"/>
            </a:endParaRPr>
          </a:p>
          <a:p>
            <a:pPr marL="0" lvl="0" indent="0" algn="ctr" rtl="0">
              <a:lnSpc>
                <a:spcPct val="100000"/>
              </a:lnSpc>
              <a:spcBef>
                <a:spcPct val="0"/>
              </a:spcBef>
              <a:spcAft>
                <a:spcPct val="0"/>
              </a:spcAft>
              <a:buNone/>
            </a:pPr>
            <a:r>
              <a:rPr lang="ja" sz="1100">
                <a:solidFill>
                  <a:srgbClr val="484848"/>
                </a:solidFill>
                <a:latin typeface="BIZ UDPGothic"/>
                <a:ea typeface="BIZ UDPGothic"/>
                <a:cs typeface="BIZ UDPGothic"/>
                <a:sym typeface="BIZ UDPGothic"/>
              </a:rPr>
              <a:t>健康増進法・社内基準等</a:t>
            </a:r>
            <a:endParaRPr sz="1100">
              <a:solidFill>
                <a:srgbClr val="484848"/>
              </a:solidFill>
              <a:latin typeface="BIZ UDPGothic"/>
              <a:ea typeface="BIZ UDPGothic"/>
              <a:cs typeface="BIZ UDPGothic"/>
              <a:sym typeface="BIZ UDPGothic"/>
            </a:endParaRPr>
          </a:p>
        </p:txBody>
      </p:sp>
      <p:sp>
        <p:nvSpPr>
          <p:cNvPr id="1223" name="Google Shape;1223;g2fdfe6e6815_0_911"/>
          <p:cNvSpPr txBox="1"/>
          <p:nvPr/>
        </p:nvSpPr>
        <p:spPr>
          <a:xfrm>
            <a:off x="413833" y="804882"/>
            <a:ext cx="5780700" cy="580500"/>
          </a:xfrm>
          <a:prstGeom prst="rect">
            <a:avLst/>
          </a:prstGeom>
          <a:noFill/>
          <a:ln>
            <a:noFill/>
          </a:ln>
        </p:spPr>
        <p:txBody>
          <a:bodyPr spcFirstLastPara="1" wrap="square" lIns="121900" tIns="121900" rIns="121900" bIns="121900" anchor="t" anchorCtr="0">
            <a:noAutofit/>
          </a:bodyPr>
          <a:lstStyle/>
          <a:p>
            <a:pPr marL="0" lvl="0" indent="0" algn="l" rtl="0">
              <a:spcBef>
                <a:spcPct val="0"/>
              </a:spcBef>
              <a:spcAft>
                <a:spcPct val="0"/>
              </a:spcAft>
              <a:buNone/>
            </a:pPr>
            <a:r>
              <a:rPr lang="ja" sz="2400" b="1">
                <a:solidFill>
                  <a:srgbClr val="60859F"/>
                </a:solidFill>
                <a:latin typeface="BIZ UDPGothic"/>
                <a:ea typeface="BIZ UDPGothic"/>
                <a:cs typeface="BIZ UDPGothic"/>
                <a:sym typeface="BIZ UDPGothic"/>
              </a:rPr>
              <a:t>食材調達　　一元物流システム</a:t>
            </a:r>
            <a:endParaRPr sz="3100" b="1">
              <a:solidFill>
                <a:srgbClr val="60859F"/>
              </a:solidFill>
              <a:latin typeface="BIZ UDPGothic"/>
              <a:ea typeface="BIZ UDPGothic"/>
              <a:cs typeface="BIZ UDPGothic"/>
              <a:sym typeface="BIZ UDPGothic"/>
            </a:endParaRPr>
          </a:p>
        </p:txBody>
      </p:sp>
      <p:cxnSp>
        <p:nvCxnSpPr>
          <p:cNvPr id="1224" name="Google Shape;1224;g2fdfe6e6815_0_911"/>
          <p:cNvCxnSpPr/>
          <p:nvPr/>
        </p:nvCxnSpPr>
        <p:spPr>
          <a:xfrm>
            <a:off x="604567" y="1367200"/>
            <a:ext cx="6690900" cy="0"/>
          </a:xfrm>
          <a:prstGeom prst="straightConnector1">
            <a:avLst/>
          </a:prstGeom>
          <a:noFill/>
          <a:ln w="9525" cap="flat" cmpd="sng">
            <a:solidFill>
              <a:srgbClr val="60859F"/>
            </a:solidFill>
            <a:prstDash val="solid"/>
            <a:round/>
            <a:headEnd type="none" w="med" len="med"/>
            <a:tailEnd type="none" w="med" len="med"/>
          </a:ln>
        </p:spPr>
      </p:cxn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28"/>
        <p:cNvGrpSpPr/>
        <p:nvPr/>
      </p:nvGrpSpPr>
      <p:grpSpPr>
        <a:xfrm>
          <a:off x="0" y="0"/>
          <a:ext cx="0" cy="0"/>
          <a:chOff x="0" y="0"/>
          <a:chExt cx="0" cy="0"/>
        </a:xfrm>
      </p:grpSpPr>
      <p:pic>
        <p:nvPicPr>
          <p:cNvPr id="1229" name="Google Shape;1229;g2fdfe6e6815_0_965"/>
          <p:cNvPicPr preferRelativeResize="0"/>
          <p:nvPr/>
        </p:nvPicPr>
        <p:blipFill>
          <a:blip r:embed="rId3">
            <a:alphaModFix/>
          </a:blip>
          <a:stretch>
            <a:fillRect/>
          </a:stretch>
        </p:blipFill>
        <p:spPr>
          <a:xfrm>
            <a:off x="10670900" y="304367"/>
            <a:ext cx="1222667" cy="288767"/>
          </a:xfrm>
          <a:prstGeom prst="rect">
            <a:avLst/>
          </a:prstGeom>
          <a:noFill/>
          <a:ln>
            <a:noFill/>
          </a:ln>
        </p:spPr>
      </p:pic>
      <p:sp>
        <p:nvSpPr>
          <p:cNvPr id="1230" name="Google Shape;1230;g2fdfe6e6815_0_965"/>
          <p:cNvSpPr txBox="1">
            <a:spLocks noGrp="1"/>
          </p:cNvSpPr>
          <p:nvPr>
            <p:ph type="sldNum" idx="12"/>
          </p:nvPr>
        </p:nvSpPr>
        <p:spPr>
          <a:xfrm>
            <a:off x="11480800" y="8475133"/>
            <a:ext cx="3657600" cy="486900"/>
          </a:xfrm>
          <a:prstGeom prst="rect">
            <a:avLst/>
          </a:prstGeom>
        </p:spPr>
        <p:txBody>
          <a:bodyPr spcFirstLastPara="1" wrap="square" lIns="91425" tIns="45700" rIns="91425" bIns="45700" anchor="ctr" anchorCtr="0">
            <a:noAutofit/>
          </a:bodyPr>
          <a:lstStyle/>
          <a:p>
            <a:pPr marL="0" lvl="0" indent="0" algn="r" rtl="0">
              <a:spcBef>
                <a:spcPct val="0"/>
              </a:spcBef>
              <a:spcAft>
                <a:spcPct val="0"/>
              </a:spcAft>
              <a:buClr>
                <a:srgbClr val="000000"/>
              </a:buClr>
              <a:buFont typeface="Arial"/>
              <a:buNone/>
            </a:pPr>
            <a:fld id="{00000000-1234-1234-1234-123412341234}" type="slidenum">
              <a:rPr lang="en-US" altLang="ja"/>
              <a:t>3</a:t>
            </a:fld>
            <a:endParaRPr/>
          </a:p>
        </p:txBody>
      </p:sp>
      <p:sp>
        <p:nvSpPr>
          <p:cNvPr id="1231" name="Google Shape;1231;g2fdfe6e6815_0_965"/>
          <p:cNvSpPr/>
          <p:nvPr/>
        </p:nvSpPr>
        <p:spPr>
          <a:xfrm rot="10800000" flipH="1">
            <a:off x="-296" y="-33"/>
            <a:ext cx="7336500" cy="739500"/>
          </a:xfrm>
          <a:prstGeom prst="round1Rect">
            <a:avLst>
              <a:gd name="adj" fmla="val 50000"/>
            </a:avLst>
          </a:prstGeom>
          <a:solidFill>
            <a:srgbClr val="60859F"/>
          </a:solidFill>
          <a:ln>
            <a:noFill/>
          </a:ln>
        </p:spPr>
        <p:txBody>
          <a:bodyPr spcFirstLastPara="1" wrap="square" lIns="121900" tIns="121900" rIns="121900" bIns="121900" anchor="ctr" anchorCtr="0">
            <a:noAutofit/>
          </a:bodyPr>
          <a:lstStyle/>
          <a:p>
            <a:pPr marL="0" lvl="0" indent="0" algn="ctr" rtl="0">
              <a:spcBef>
                <a:spcPct val="0"/>
              </a:spcBef>
              <a:spcAft>
                <a:spcPct val="0"/>
              </a:spcAft>
              <a:buNone/>
            </a:pPr>
            <a:endParaRPr sz="1900">
              <a:highlight>
                <a:srgbClr val="41AEC5"/>
              </a:highlight>
            </a:endParaRPr>
          </a:p>
        </p:txBody>
      </p:sp>
      <p:sp>
        <p:nvSpPr>
          <p:cNvPr id="1232" name="Google Shape;1232;g2fdfe6e6815_0_965"/>
          <p:cNvSpPr txBox="1"/>
          <p:nvPr/>
        </p:nvSpPr>
        <p:spPr>
          <a:xfrm>
            <a:off x="242896" y="85533"/>
            <a:ext cx="6093900" cy="580500"/>
          </a:xfrm>
          <a:prstGeom prst="rect">
            <a:avLst/>
          </a:prstGeom>
          <a:noFill/>
          <a:ln>
            <a:noFill/>
          </a:ln>
        </p:spPr>
        <p:txBody>
          <a:bodyPr spcFirstLastPara="1" wrap="square" lIns="121900" tIns="121900" rIns="121900" bIns="121900" anchor="t" anchorCtr="0">
            <a:noAutofit/>
          </a:bodyPr>
          <a:lstStyle/>
          <a:p>
            <a:pPr marL="0" lvl="0" indent="0" algn="l" rtl="0">
              <a:spcBef>
                <a:spcPct val="0"/>
              </a:spcBef>
              <a:spcAft>
                <a:spcPct val="0"/>
              </a:spcAft>
              <a:buNone/>
            </a:pPr>
            <a:r>
              <a:rPr lang="ja" sz="2100" b="1">
                <a:solidFill>
                  <a:schemeClr val="lt1"/>
                </a:solidFill>
                <a:latin typeface="BIZ UDPGothic"/>
                <a:ea typeface="BIZ UDPGothic"/>
                <a:cs typeface="BIZ UDPGothic"/>
                <a:sym typeface="BIZ UDPGothic"/>
              </a:rPr>
              <a:t>0５|食材の仕入れ方法と質の確保</a:t>
            </a:r>
            <a:endParaRPr sz="2100" b="1">
              <a:solidFill>
                <a:schemeClr val="lt1"/>
              </a:solidFill>
              <a:latin typeface="BIZ UDPGothic"/>
              <a:ea typeface="BIZ UDPGothic"/>
              <a:cs typeface="BIZ UDPGothic"/>
              <a:sym typeface="BIZ UDPGothic"/>
            </a:endParaRPr>
          </a:p>
        </p:txBody>
      </p:sp>
      <p:cxnSp>
        <p:nvCxnSpPr>
          <p:cNvPr id="1233" name="Google Shape;1233;g2fdfe6e6815_0_965"/>
          <p:cNvCxnSpPr/>
          <p:nvPr/>
        </p:nvCxnSpPr>
        <p:spPr>
          <a:xfrm rot="10800000" flipH="1">
            <a:off x="9850850" y="2524417"/>
            <a:ext cx="384000" cy="128700"/>
          </a:xfrm>
          <a:prstGeom prst="straightConnector1">
            <a:avLst/>
          </a:prstGeom>
          <a:noFill/>
          <a:ln w="12700" cap="flat" cmpd="sng">
            <a:solidFill>
              <a:schemeClr val="accent1"/>
            </a:solidFill>
            <a:prstDash val="solid"/>
            <a:miter lim="800000"/>
            <a:headEnd type="none" w="sm" len="sm"/>
            <a:tailEnd type="none" w="sm" len="sm"/>
          </a:ln>
        </p:spPr>
      </p:cxnSp>
      <p:sp>
        <p:nvSpPr>
          <p:cNvPr id="1234" name="Google Shape;1234;g2fdfe6e6815_0_965"/>
          <p:cNvSpPr/>
          <p:nvPr/>
        </p:nvSpPr>
        <p:spPr>
          <a:xfrm>
            <a:off x="503693" y="1567048"/>
            <a:ext cx="2676900" cy="2032500"/>
          </a:xfrm>
          <a:prstGeom prst="rect">
            <a:avLst/>
          </a:prstGeom>
          <a:solidFill>
            <a:srgbClr val="60859F"/>
          </a:solidFill>
          <a:ln>
            <a:noFill/>
          </a:ln>
        </p:spPr>
        <p:txBody>
          <a:bodyPr spcFirstLastPara="1" wrap="square" lIns="105500" tIns="52725" rIns="105500" bIns="52725" anchor="ctr" anchorCtr="0">
            <a:noAutofit/>
          </a:bodyPr>
          <a:lstStyle/>
          <a:p>
            <a:pPr marL="0" lvl="0" indent="0" algn="ctr" rtl="0">
              <a:spcBef>
                <a:spcPct val="0"/>
              </a:spcBef>
              <a:spcAft>
                <a:spcPct val="0"/>
              </a:spcAft>
              <a:buNone/>
            </a:pPr>
            <a:endParaRPr sz="2100">
              <a:solidFill>
                <a:schemeClr val="lt1"/>
              </a:solidFill>
            </a:endParaRPr>
          </a:p>
        </p:txBody>
      </p:sp>
      <p:sp>
        <p:nvSpPr>
          <p:cNvPr id="1235" name="Google Shape;1235;g2fdfe6e6815_0_965"/>
          <p:cNvSpPr/>
          <p:nvPr/>
        </p:nvSpPr>
        <p:spPr>
          <a:xfrm>
            <a:off x="510696" y="1691573"/>
            <a:ext cx="2662800" cy="491700"/>
          </a:xfrm>
          <a:prstGeom prst="rect">
            <a:avLst/>
          </a:prstGeom>
          <a:noFill/>
          <a:ln>
            <a:noFill/>
          </a:ln>
        </p:spPr>
        <p:txBody>
          <a:bodyPr spcFirstLastPara="1" wrap="square" lIns="0" tIns="69600" rIns="0" bIns="0" anchor="t" anchorCtr="0">
            <a:noAutofit/>
          </a:bodyPr>
          <a:lstStyle/>
          <a:p>
            <a:pPr marL="0" lvl="0" indent="0" algn="ctr" rtl="0">
              <a:lnSpc>
                <a:spcPct val="120000"/>
              </a:lnSpc>
              <a:spcBef>
                <a:spcPct val="0"/>
              </a:spcBef>
              <a:spcAft>
                <a:spcPct val="0"/>
              </a:spcAft>
              <a:buNone/>
            </a:pPr>
            <a:r>
              <a:rPr lang="ja" sz="1300" b="1">
                <a:solidFill>
                  <a:schemeClr val="lt1"/>
                </a:solidFill>
                <a:latin typeface="BIZ UDPGothic"/>
                <a:ea typeface="BIZ UDPGothic"/>
                <a:cs typeface="BIZ UDPGothic"/>
                <a:sym typeface="BIZ UDPGothic"/>
              </a:rPr>
              <a:t>食の安心・安全を確保する</a:t>
            </a:r>
            <a:endParaRPr sz="1300" b="1">
              <a:solidFill>
                <a:schemeClr val="lt1"/>
              </a:solidFill>
              <a:latin typeface="BIZ UDPGothic"/>
              <a:ea typeface="BIZ UDPGothic"/>
              <a:cs typeface="BIZ UDPGothic"/>
              <a:sym typeface="BIZ UDPGothic"/>
            </a:endParaRPr>
          </a:p>
          <a:p>
            <a:pPr marL="0" lvl="0" indent="0" algn="ctr" rtl="0">
              <a:lnSpc>
                <a:spcPct val="120000"/>
              </a:lnSpc>
              <a:spcBef>
                <a:spcPct val="0"/>
              </a:spcBef>
              <a:spcAft>
                <a:spcPct val="0"/>
              </a:spcAft>
              <a:buNone/>
            </a:pPr>
            <a:r>
              <a:rPr lang="ja" sz="1300" b="1">
                <a:solidFill>
                  <a:schemeClr val="lt1"/>
                </a:solidFill>
                <a:latin typeface="BIZ UDPGothic"/>
                <a:ea typeface="BIZ UDPGothic"/>
                <a:cs typeface="BIZ UDPGothic"/>
                <a:sym typeface="BIZ UDPGothic"/>
              </a:rPr>
              <a:t>食材一元管理システム</a:t>
            </a:r>
            <a:endParaRPr sz="1600">
              <a:latin typeface="BIZ UDPGothic"/>
              <a:ea typeface="BIZ UDPGothic"/>
              <a:cs typeface="BIZ UDPGothic"/>
              <a:sym typeface="BIZ UDPGothic"/>
            </a:endParaRPr>
          </a:p>
        </p:txBody>
      </p:sp>
      <p:pic>
        <p:nvPicPr>
          <p:cNvPr id="1236" name="Google Shape;1236;g2fdfe6e6815_0_965"/>
          <p:cNvPicPr preferRelativeResize="0"/>
          <p:nvPr/>
        </p:nvPicPr>
        <p:blipFill>
          <a:blip r:embed="rId4">
            <a:alphaModFix/>
          </a:blip>
          <a:stretch>
            <a:fillRect/>
          </a:stretch>
        </p:blipFill>
        <p:spPr>
          <a:xfrm>
            <a:off x="6473773" y="2005288"/>
            <a:ext cx="1170953" cy="1155590"/>
          </a:xfrm>
          <a:prstGeom prst="rect">
            <a:avLst/>
          </a:prstGeom>
          <a:noFill/>
          <a:ln>
            <a:noFill/>
          </a:ln>
        </p:spPr>
      </p:pic>
      <p:pic>
        <p:nvPicPr>
          <p:cNvPr id="1237" name="Google Shape;1237;g2fdfe6e6815_0_965" descr="新しい価値を創造する「一元物流管理」"/>
          <p:cNvPicPr preferRelativeResize="0"/>
          <p:nvPr/>
        </p:nvPicPr>
        <p:blipFill>
          <a:blip r:embed="rId5">
            <a:alphaModFix/>
          </a:blip>
          <a:stretch>
            <a:fillRect/>
          </a:stretch>
        </p:blipFill>
        <p:spPr>
          <a:xfrm>
            <a:off x="857326" y="2364813"/>
            <a:ext cx="1600200" cy="1023079"/>
          </a:xfrm>
          <a:prstGeom prst="rect">
            <a:avLst/>
          </a:prstGeom>
          <a:noFill/>
          <a:ln>
            <a:noFill/>
          </a:ln>
        </p:spPr>
      </p:pic>
      <p:grpSp>
        <p:nvGrpSpPr>
          <p:cNvPr id="1238" name="Google Shape;1238;g2fdfe6e6815_0_965"/>
          <p:cNvGrpSpPr/>
          <p:nvPr/>
        </p:nvGrpSpPr>
        <p:grpSpPr>
          <a:xfrm>
            <a:off x="3084044" y="1567048"/>
            <a:ext cx="3080476" cy="468000"/>
            <a:chOff x="2543666" y="1675215"/>
            <a:chExt cx="2502824" cy="468000"/>
          </a:xfrm>
        </p:grpSpPr>
        <p:cxnSp>
          <p:nvCxnSpPr>
            <p:cNvPr id="1239" name="Google Shape;1239;g2fdfe6e6815_0_965"/>
            <p:cNvCxnSpPr/>
            <p:nvPr/>
          </p:nvCxnSpPr>
          <p:spPr>
            <a:xfrm rot="10800000" flipH="1">
              <a:off x="2777666" y="1675216"/>
              <a:ext cx="0" cy="468000"/>
            </a:xfrm>
            <a:prstGeom prst="straightConnector1">
              <a:avLst/>
            </a:prstGeom>
            <a:noFill/>
            <a:ln w="25400" cap="rnd" cmpd="sng">
              <a:solidFill>
                <a:srgbClr val="4A4040"/>
              </a:solidFill>
              <a:prstDash val="solid"/>
              <a:miter lim="800000"/>
              <a:headEnd type="none" w="sm" len="sm"/>
              <a:tailEnd type="none" w="sm" len="sm"/>
            </a:ln>
          </p:spPr>
        </p:cxnSp>
        <p:grpSp>
          <p:nvGrpSpPr>
            <p:cNvPr id="1240" name="Google Shape;1240;g2fdfe6e6815_0_965"/>
            <p:cNvGrpSpPr/>
            <p:nvPr/>
          </p:nvGrpSpPr>
          <p:grpSpPr>
            <a:xfrm>
              <a:off x="3016654" y="1675215"/>
              <a:ext cx="2029836" cy="468000"/>
              <a:chOff x="2895600" y="1868565"/>
              <a:chExt cx="2029836" cy="468000"/>
            </a:xfrm>
          </p:grpSpPr>
          <p:sp>
            <p:nvSpPr>
              <p:cNvPr id="1241" name="Google Shape;1241;g2fdfe6e6815_0_965"/>
              <p:cNvSpPr/>
              <p:nvPr/>
            </p:nvSpPr>
            <p:spPr>
              <a:xfrm>
                <a:off x="2967036" y="1868565"/>
                <a:ext cx="1958400" cy="468000"/>
              </a:xfrm>
              <a:prstGeom prst="rect">
                <a:avLst/>
              </a:prstGeom>
              <a:noFill/>
              <a:ln>
                <a:noFill/>
              </a:ln>
            </p:spPr>
            <p:txBody>
              <a:bodyPr spcFirstLastPara="1" wrap="square" lIns="103825" tIns="0" rIns="0" bIns="0" anchor="ctr" anchorCtr="0">
                <a:noAutofit/>
              </a:bodyPr>
              <a:lstStyle/>
              <a:p>
                <a:pPr marL="0" lvl="0" indent="0" algn="l" rtl="0">
                  <a:lnSpc>
                    <a:spcPct val="120000"/>
                  </a:lnSpc>
                  <a:spcBef>
                    <a:spcPct val="0"/>
                  </a:spcBef>
                  <a:spcAft>
                    <a:spcPct val="0"/>
                  </a:spcAft>
                  <a:buNone/>
                </a:pPr>
                <a:r>
                  <a:rPr lang="ja" sz="1300">
                    <a:solidFill>
                      <a:srgbClr val="484848"/>
                    </a:solidFill>
                    <a:latin typeface="BIZ UDPGothic"/>
                    <a:ea typeface="BIZ UDPGothic"/>
                    <a:cs typeface="BIZ UDPGothic"/>
                    <a:sym typeface="BIZ UDPGothic"/>
                  </a:rPr>
                  <a:t>一元化、一括納品により</a:t>
                </a:r>
                <a:endParaRPr sz="1600">
                  <a:solidFill>
                    <a:srgbClr val="484848"/>
                  </a:solidFill>
                  <a:latin typeface="BIZ UDPGothic"/>
                  <a:ea typeface="BIZ UDPGothic"/>
                  <a:cs typeface="BIZ UDPGothic"/>
                  <a:sym typeface="BIZ UDPGothic"/>
                </a:endParaRPr>
              </a:p>
              <a:p>
                <a:pPr marL="0" lvl="0" indent="0" algn="l" rtl="0">
                  <a:lnSpc>
                    <a:spcPct val="120000"/>
                  </a:lnSpc>
                  <a:spcBef>
                    <a:spcPct val="0"/>
                  </a:spcBef>
                  <a:spcAft>
                    <a:spcPct val="0"/>
                  </a:spcAft>
                  <a:buNone/>
                </a:pPr>
                <a:r>
                  <a:rPr lang="ja" sz="1300">
                    <a:solidFill>
                      <a:srgbClr val="484848"/>
                    </a:solidFill>
                    <a:latin typeface="BIZ UDPGothic"/>
                    <a:ea typeface="BIZ UDPGothic"/>
                    <a:cs typeface="BIZ UDPGothic"/>
                    <a:sym typeface="BIZ UDPGothic"/>
                  </a:rPr>
                  <a:t>配送車台数及びCO2削減</a:t>
                </a:r>
                <a:endParaRPr sz="1600">
                  <a:solidFill>
                    <a:srgbClr val="484848"/>
                  </a:solidFill>
                  <a:latin typeface="BIZ UDPGothic"/>
                  <a:ea typeface="BIZ UDPGothic"/>
                  <a:cs typeface="BIZ UDPGothic"/>
                  <a:sym typeface="BIZ UDPGothic"/>
                </a:endParaRPr>
              </a:p>
            </p:txBody>
          </p:sp>
          <p:cxnSp>
            <p:nvCxnSpPr>
              <p:cNvPr id="1242" name="Google Shape;1242;g2fdfe6e6815_0_965"/>
              <p:cNvCxnSpPr/>
              <p:nvPr/>
            </p:nvCxnSpPr>
            <p:spPr>
              <a:xfrm flipH="1">
                <a:off x="2895600" y="1868565"/>
                <a:ext cx="0" cy="468000"/>
              </a:xfrm>
              <a:prstGeom prst="straightConnector1">
                <a:avLst/>
              </a:prstGeom>
              <a:noFill/>
              <a:ln w="25400" cap="rnd" cmpd="sng">
                <a:solidFill>
                  <a:srgbClr val="4A4040"/>
                </a:solidFill>
                <a:prstDash val="solid"/>
                <a:miter lim="800000"/>
                <a:headEnd type="none" w="sm" len="sm"/>
                <a:tailEnd type="none" w="sm" len="sm"/>
              </a:ln>
            </p:spPr>
          </p:cxnSp>
        </p:grpSp>
      </p:grpSp>
      <p:grpSp>
        <p:nvGrpSpPr>
          <p:cNvPr id="1243" name="Google Shape;1243;g2fdfe6e6815_0_965"/>
          <p:cNvGrpSpPr/>
          <p:nvPr/>
        </p:nvGrpSpPr>
        <p:grpSpPr>
          <a:xfrm>
            <a:off x="3084044" y="2309432"/>
            <a:ext cx="3302019" cy="468000"/>
            <a:chOff x="2543666" y="2417599"/>
            <a:chExt cx="2682823" cy="468000"/>
          </a:xfrm>
        </p:grpSpPr>
        <p:cxnSp>
          <p:nvCxnSpPr>
            <p:cNvPr id="1244" name="Google Shape;1244;g2fdfe6e6815_0_965"/>
            <p:cNvCxnSpPr/>
            <p:nvPr/>
          </p:nvCxnSpPr>
          <p:spPr>
            <a:xfrm rot="10800000" flipH="1">
              <a:off x="2777666" y="2417600"/>
              <a:ext cx="0" cy="468000"/>
            </a:xfrm>
            <a:prstGeom prst="straightConnector1">
              <a:avLst/>
            </a:prstGeom>
            <a:noFill/>
            <a:ln w="25400" cap="rnd" cmpd="sng">
              <a:solidFill>
                <a:srgbClr val="4A4040"/>
              </a:solidFill>
              <a:prstDash val="solid"/>
              <a:miter lim="800000"/>
              <a:headEnd type="none" w="sm" len="sm"/>
              <a:tailEnd type="none" w="sm" len="sm"/>
            </a:ln>
          </p:spPr>
        </p:cxnSp>
        <p:grpSp>
          <p:nvGrpSpPr>
            <p:cNvPr id="1245" name="Google Shape;1245;g2fdfe6e6815_0_965"/>
            <p:cNvGrpSpPr/>
            <p:nvPr/>
          </p:nvGrpSpPr>
          <p:grpSpPr>
            <a:xfrm>
              <a:off x="3016654" y="2417599"/>
              <a:ext cx="2209835" cy="468000"/>
              <a:chOff x="2895600" y="1868565"/>
              <a:chExt cx="2209835" cy="468000"/>
            </a:xfrm>
          </p:grpSpPr>
          <p:sp>
            <p:nvSpPr>
              <p:cNvPr id="1246" name="Google Shape;1246;g2fdfe6e6815_0_965"/>
              <p:cNvSpPr/>
              <p:nvPr/>
            </p:nvSpPr>
            <p:spPr>
              <a:xfrm>
                <a:off x="2967035" y="1868565"/>
                <a:ext cx="2138400" cy="468000"/>
              </a:xfrm>
              <a:prstGeom prst="rect">
                <a:avLst/>
              </a:prstGeom>
              <a:noFill/>
              <a:ln>
                <a:noFill/>
              </a:ln>
            </p:spPr>
            <p:txBody>
              <a:bodyPr spcFirstLastPara="1" wrap="square" lIns="103825" tIns="0" rIns="0" bIns="0" anchor="ctr" anchorCtr="0">
                <a:noAutofit/>
              </a:bodyPr>
              <a:lstStyle/>
              <a:p>
                <a:pPr marL="0" lvl="0" indent="0" algn="l" rtl="0">
                  <a:lnSpc>
                    <a:spcPct val="120000"/>
                  </a:lnSpc>
                  <a:spcBef>
                    <a:spcPct val="0"/>
                  </a:spcBef>
                  <a:spcAft>
                    <a:spcPct val="0"/>
                  </a:spcAft>
                  <a:buNone/>
                </a:pPr>
                <a:r>
                  <a:rPr lang="ja" sz="1300">
                    <a:solidFill>
                      <a:schemeClr val="dk1"/>
                    </a:solidFill>
                    <a:latin typeface="BIZ UDPGothic"/>
                    <a:ea typeface="BIZ UDPGothic"/>
                    <a:cs typeface="BIZ UDPGothic"/>
                    <a:sym typeface="BIZ UDPGothic"/>
                  </a:rPr>
                  <a:t> </a:t>
                </a:r>
                <a:r>
                  <a:rPr lang="ja" sz="1300">
                    <a:solidFill>
                      <a:srgbClr val="484848"/>
                    </a:solidFill>
                    <a:latin typeface="BIZ UDPGothic"/>
                    <a:ea typeface="BIZ UDPGothic"/>
                    <a:cs typeface="BIZ UDPGothic"/>
                    <a:sym typeface="BIZ UDPGothic"/>
                  </a:rPr>
                  <a:t>食材価格の安定・透明化</a:t>
                </a:r>
                <a:endParaRPr sz="1600">
                  <a:solidFill>
                    <a:srgbClr val="484848"/>
                  </a:solidFill>
                  <a:latin typeface="BIZ UDPGothic"/>
                  <a:ea typeface="BIZ UDPGothic"/>
                  <a:cs typeface="BIZ UDPGothic"/>
                  <a:sym typeface="BIZ UDPGothic"/>
                </a:endParaRPr>
              </a:p>
              <a:p>
                <a:pPr marL="0" lvl="0" indent="0" algn="l" rtl="0">
                  <a:lnSpc>
                    <a:spcPct val="120000"/>
                  </a:lnSpc>
                  <a:spcBef>
                    <a:spcPct val="0"/>
                  </a:spcBef>
                  <a:spcAft>
                    <a:spcPct val="0"/>
                  </a:spcAft>
                  <a:buNone/>
                </a:pPr>
                <a:r>
                  <a:rPr lang="ja" sz="1300">
                    <a:solidFill>
                      <a:srgbClr val="484848"/>
                    </a:solidFill>
                    <a:latin typeface="BIZ UDPGothic"/>
                    <a:ea typeface="BIZ UDPGothic"/>
                    <a:cs typeface="BIZ UDPGothic"/>
                    <a:sym typeface="BIZ UDPGothic"/>
                  </a:rPr>
                  <a:t>（景気による価格変動を抑制）</a:t>
                </a:r>
                <a:endParaRPr sz="1600">
                  <a:solidFill>
                    <a:srgbClr val="484848"/>
                  </a:solidFill>
                  <a:latin typeface="BIZ UDPGothic"/>
                  <a:ea typeface="BIZ UDPGothic"/>
                  <a:cs typeface="BIZ UDPGothic"/>
                  <a:sym typeface="BIZ UDPGothic"/>
                </a:endParaRPr>
              </a:p>
            </p:txBody>
          </p:sp>
          <p:cxnSp>
            <p:nvCxnSpPr>
              <p:cNvPr id="1247" name="Google Shape;1247;g2fdfe6e6815_0_965"/>
              <p:cNvCxnSpPr/>
              <p:nvPr/>
            </p:nvCxnSpPr>
            <p:spPr>
              <a:xfrm flipH="1">
                <a:off x="2895600" y="1868565"/>
                <a:ext cx="0" cy="468000"/>
              </a:xfrm>
              <a:prstGeom prst="straightConnector1">
                <a:avLst/>
              </a:prstGeom>
              <a:noFill/>
              <a:ln w="25400" cap="rnd" cmpd="sng">
                <a:solidFill>
                  <a:srgbClr val="4A4040"/>
                </a:solidFill>
                <a:prstDash val="solid"/>
                <a:miter lim="800000"/>
                <a:headEnd type="none" w="sm" len="sm"/>
                <a:tailEnd type="none" w="sm" len="sm"/>
              </a:ln>
            </p:spPr>
          </p:cxnSp>
        </p:grpSp>
      </p:grpSp>
      <p:grpSp>
        <p:nvGrpSpPr>
          <p:cNvPr id="1248" name="Google Shape;1248;g2fdfe6e6815_0_965"/>
          <p:cNvGrpSpPr/>
          <p:nvPr/>
        </p:nvGrpSpPr>
        <p:grpSpPr>
          <a:xfrm>
            <a:off x="3084044" y="3131119"/>
            <a:ext cx="3080476" cy="468000"/>
            <a:chOff x="2543666" y="3239286"/>
            <a:chExt cx="2502824" cy="468000"/>
          </a:xfrm>
        </p:grpSpPr>
        <p:cxnSp>
          <p:nvCxnSpPr>
            <p:cNvPr id="1249" name="Google Shape;1249;g2fdfe6e6815_0_965"/>
            <p:cNvCxnSpPr/>
            <p:nvPr/>
          </p:nvCxnSpPr>
          <p:spPr>
            <a:xfrm rot="10800000" flipH="1">
              <a:off x="2777666" y="3239287"/>
              <a:ext cx="0" cy="468000"/>
            </a:xfrm>
            <a:prstGeom prst="straightConnector1">
              <a:avLst/>
            </a:prstGeom>
            <a:noFill/>
            <a:ln w="25400" cap="rnd" cmpd="sng">
              <a:solidFill>
                <a:srgbClr val="4A4040"/>
              </a:solidFill>
              <a:prstDash val="solid"/>
              <a:miter lim="800000"/>
              <a:headEnd type="none" w="sm" len="sm"/>
              <a:tailEnd type="none" w="sm" len="sm"/>
            </a:ln>
          </p:spPr>
        </p:cxnSp>
        <p:grpSp>
          <p:nvGrpSpPr>
            <p:cNvPr id="1250" name="Google Shape;1250;g2fdfe6e6815_0_965"/>
            <p:cNvGrpSpPr/>
            <p:nvPr/>
          </p:nvGrpSpPr>
          <p:grpSpPr>
            <a:xfrm>
              <a:off x="3016654" y="3239286"/>
              <a:ext cx="2029836" cy="468000"/>
              <a:chOff x="2895600" y="1868565"/>
              <a:chExt cx="2029836" cy="468000"/>
            </a:xfrm>
          </p:grpSpPr>
          <p:sp>
            <p:nvSpPr>
              <p:cNvPr id="1251" name="Google Shape;1251;g2fdfe6e6815_0_965"/>
              <p:cNvSpPr/>
              <p:nvPr/>
            </p:nvSpPr>
            <p:spPr>
              <a:xfrm>
                <a:off x="2967036" y="1868565"/>
                <a:ext cx="1958400" cy="468000"/>
              </a:xfrm>
              <a:prstGeom prst="rect">
                <a:avLst/>
              </a:prstGeom>
              <a:noFill/>
              <a:ln>
                <a:noFill/>
              </a:ln>
            </p:spPr>
            <p:txBody>
              <a:bodyPr spcFirstLastPara="1" wrap="square" lIns="103825" tIns="0" rIns="0" bIns="0" anchor="ctr" anchorCtr="0">
                <a:noAutofit/>
              </a:bodyPr>
              <a:lstStyle/>
              <a:p>
                <a:pPr marL="0" lvl="0" indent="0" algn="l" rtl="0">
                  <a:lnSpc>
                    <a:spcPct val="120000"/>
                  </a:lnSpc>
                  <a:spcBef>
                    <a:spcPct val="0"/>
                  </a:spcBef>
                  <a:spcAft>
                    <a:spcPct val="0"/>
                  </a:spcAft>
                  <a:buNone/>
                </a:pPr>
                <a:r>
                  <a:rPr lang="ja" sz="1300">
                    <a:solidFill>
                      <a:srgbClr val="484848"/>
                    </a:solidFill>
                    <a:latin typeface="BIZ UDPGothic"/>
                    <a:ea typeface="BIZ UDPGothic"/>
                    <a:cs typeface="BIZ UDPGothic"/>
                    <a:sym typeface="BIZ UDPGothic"/>
                  </a:rPr>
                  <a:t>各施設での食材費を本部で</a:t>
                </a:r>
                <a:endParaRPr sz="1600">
                  <a:solidFill>
                    <a:srgbClr val="484848"/>
                  </a:solidFill>
                  <a:latin typeface="BIZ UDPGothic"/>
                  <a:ea typeface="BIZ UDPGothic"/>
                  <a:cs typeface="BIZ UDPGothic"/>
                  <a:sym typeface="BIZ UDPGothic"/>
                </a:endParaRPr>
              </a:p>
              <a:p>
                <a:pPr marL="0" lvl="0" indent="0" algn="l" rtl="0">
                  <a:lnSpc>
                    <a:spcPct val="120000"/>
                  </a:lnSpc>
                  <a:spcBef>
                    <a:spcPct val="0"/>
                  </a:spcBef>
                  <a:spcAft>
                    <a:spcPct val="0"/>
                  </a:spcAft>
                  <a:buNone/>
                </a:pPr>
                <a:r>
                  <a:rPr lang="ja" sz="1300">
                    <a:solidFill>
                      <a:srgbClr val="484848"/>
                    </a:solidFill>
                    <a:latin typeface="BIZ UDPGothic"/>
                    <a:ea typeface="BIZ UDPGothic"/>
                    <a:cs typeface="BIZ UDPGothic"/>
                    <a:sym typeface="BIZ UDPGothic"/>
                  </a:rPr>
                  <a:t>把握・管理可能</a:t>
                </a:r>
                <a:endParaRPr sz="1600">
                  <a:solidFill>
                    <a:srgbClr val="484848"/>
                  </a:solidFill>
                  <a:latin typeface="BIZ UDPGothic"/>
                  <a:ea typeface="BIZ UDPGothic"/>
                  <a:cs typeface="BIZ UDPGothic"/>
                  <a:sym typeface="BIZ UDPGothic"/>
                </a:endParaRPr>
              </a:p>
            </p:txBody>
          </p:sp>
          <p:cxnSp>
            <p:nvCxnSpPr>
              <p:cNvPr id="1252" name="Google Shape;1252;g2fdfe6e6815_0_965"/>
              <p:cNvCxnSpPr/>
              <p:nvPr/>
            </p:nvCxnSpPr>
            <p:spPr>
              <a:xfrm flipH="1">
                <a:off x="2895600" y="1868565"/>
                <a:ext cx="0" cy="468000"/>
              </a:xfrm>
              <a:prstGeom prst="straightConnector1">
                <a:avLst/>
              </a:prstGeom>
              <a:noFill/>
              <a:ln w="25400" cap="rnd" cmpd="sng">
                <a:solidFill>
                  <a:srgbClr val="4A4040"/>
                </a:solidFill>
                <a:prstDash val="solid"/>
                <a:miter lim="800000"/>
                <a:headEnd type="none" w="sm" len="sm"/>
                <a:tailEnd type="none" w="sm" len="sm"/>
              </a:ln>
            </p:spPr>
          </p:cxnSp>
        </p:grpSp>
      </p:grpSp>
      <p:sp>
        <p:nvSpPr>
          <p:cNvPr id="1253" name="Google Shape;1253;g2fdfe6e6815_0_965"/>
          <p:cNvSpPr/>
          <p:nvPr/>
        </p:nvSpPr>
        <p:spPr>
          <a:xfrm>
            <a:off x="503693" y="5749405"/>
            <a:ext cx="11081100" cy="834900"/>
          </a:xfrm>
          <a:prstGeom prst="rect">
            <a:avLst/>
          </a:prstGeom>
          <a:solidFill>
            <a:schemeClr val="lt1"/>
          </a:solidFill>
          <a:ln w="9525" cap="flat" cmpd="sng">
            <a:solidFill>
              <a:srgbClr val="60859F"/>
            </a:solidFill>
            <a:prstDash val="solid"/>
            <a:round/>
            <a:headEnd type="none" w="sm" len="sm"/>
            <a:tailEnd type="none" w="sm" len="sm"/>
          </a:ln>
        </p:spPr>
        <p:txBody>
          <a:bodyPr spcFirstLastPara="1" wrap="square" lIns="105500" tIns="52725" rIns="105500" bIns="52725" anchor="ctr" anchorCtr="0">
            <a:noAutofit/>
          </a:bodyPr>
          <a:lstStyle/>
          <a:p>
            <a:pPr marL="0" lvl="0" indent="0" algn="ctr" rtl="0">
              <a:spcBef>
                <a:spcPct val="0"/>
              </a:spcBef>
              <a:spcAft>
                <a:spcPct val="0"/>
              </a:spcAft>
              <a:buNone/>
            </a:pPr>
            <a:endParaRPr sz="2100">
              <a:solidFill>
                <a:schemeClr val="lt1"/>
              </a:solidFill>
            </a:endParaRPr>
          </a:p>
        </p:txBody>
      </p:sp>
      <p:sp>
        <p:nvSpPr>
          <p:cNvPr id="1254" name="Google Shape;1254;g2fdfe6e6815_0_965"/>
          <p:cNvSpPr/>
          <p:nvPr/>
        </p:nvSpPr>
        <p:spPr>
          <a:xfrm>
            <a:off x="503693" y="5735250"/>
            <a:ext cx="11081100" cy="324000"/>
          </a:xfrm>
          <a:prstGeom prst="rect">
            <a:avLst/>
          </a:prstGeom>
          <a:solidFill>
            <a:srgbClr val="60859F"/>
          </a:solidFill>
          <a:ln>
            <a:noFill/>
          </a:ln>
        </p:spPr>
        <p:txBody>
          <a:bodyPr spcFirstLastPara="1" wrap="square" lIns="0" tIns="0" rIns="0" bIns="0" anchor="ctr" anchorCtr="0">
            <a:noAutofit/>
          </a:bodyPr>
          <a:lstStyle/>
          <a:p>
            <a:pPr marL="0" lvl="0" indent="0" algn="ctr" rtl="0">
              <a:spcBef>
                <a:spcPct val="0"/>
              </a:spcBef>
              <a:spcAft>
                <a:spcPct val="0"/>
              </a:spcAft>
              <a:buNone/>
            </a:pPr>
            <a:r>
              <a:rPr lang="ja" sz="1300" b="1">
                <a:solidFill>
                  <a:schemeClr val="lt1"/>
                </a:solidFill>
                <a:latin typeface="BIZ UDPGothic"/>
                <a:ea typeface="BIZ UDPGothic"/>
                <a:cs typeface="BIZ UDPGothic"/>
                <a:sym typeface="BIZ UDPGothic"/>
              </a:rPr>
              <a:t>一元物流の供給体制によるCO2排出削減への取り組み</a:t>
            </a:r>
            <a:endParaRPr sz="1600">
              <a:latin typeface="BIZ UDPGothic"/>
              <a:ea typeface="BIZ UDPGothic"/>
              <a:cs typeface="BIZ UDPGothic"/>
              <a:sym typeface="BIZ UDPGothic"/>
            </a:endParaRPr>
          </a:p>
        </p:txBody>
      </p:sp>
      <p:sp>
        <p:nvSpPr>
          <p:cNvPr id="1255" name="Google Shape;1255;g2fdfe6e6815_0_965"/>
          <p:cNvSpPr txBox="1"/>
          <p:nvPr/>
        </p:nvSpPr>
        <p:spPr>
          <a:xfrm>
            <a:off x="704035" y="6066028"/>
            <a:ext cx="10409700" cy="546600"/>
          </a:xfrm>
          <a:prstGeom prst="rect">
            <a:avLst/>
          </a:prstGeom>
          <a:noFill/>
          <a:ln>
            <a:noFill/>
          </a:ln>
        </p:spPr>
        <p:txBody>
          <a:bodyPr spcFirstLastPara="1" wrap="square" lIns="105500" tIns="52725" rIns="105500" bIns="52725" anchor="t" anchorCtr="0">
            <a:spAutoFit/>
          </a:bodyPr>
          <a:lstStyle/>
          <a:p>
            <a:pPr marL="0" lvl="0" indent="0" algn="l" rtl="0">
              <a:lnSpc>
                <a:spcPct val="120000"/>
              </a:lnSpc>
              <a:spcBef>
                <a:spcPct val="0"/>
              </a:spcBef>
              <a:spcAft>
                <a:spcPct val="0"/>
              </a:spcAft>
              <a:buNone/>
            </a:pPr>
            <a:r>
              <a:rPr lang="ja" sz="1300">
                <a:solidFill>
                  <a:srgbClr val="484848"/>
                </a:solidFill>
                <a:latin typeface="BIZ UDPGothic"/>
                <a:ea typeface="BIZ UDPGothic"/>
                <a:cs typeface="BIZ UDPGothic"/>
                <a:sym typeface="BIZ UDPGothic"/>
              </a:rPr>
              <a:t>全国2000個所以上の事業所へ、7つのメインセンターと、配送エリアをカバーするために33のサテライトセンター(通過型)を完備。</a:t>
            </a:r>
            <a:endParaRPr sz="1300">
              <a:solidFill>
                <a:srgbClr val="484848"/>
              </a:solidFill>
              <a:latin typeface="BIZ UDPGothic"/>
              <a:ea typeface="BIZ UDPGothic"/>
              <a:cs typeface="BIZ UDPGothic"/>
              <a:sym typeface="BIZ UDPGothic"/>
            </a:endParaRPr>
          </a:p>
          <a:p>
            <a:pPr marL="0" lvl="0" indent="0" algn="l" rtl="0">
              <a:lnSpc>
                <a:spcPct val="120000"/>
              </a:lnSpc>
              <a:spcBef>
                <a:spcPct val="0"/>
              </a:spcBef>
              <a:spcAft>
                <a:spcPct val="0"/>
              </a:spcAft>
              <a:buNone/>
            </a:pPr>
            <a:r>
              <a:rPr lang="ja" sz="1300" b="1">
                <a:solidFill>
                  <a:srgbClr val="CC0000"/>
                </a:solidFill>
                <a:latin typeface="BIZ UDPGothic"/>
                <a:ea typeface="BIZ UDPGothic"/>
                <a:cs typeface="BIZ UDPGothic"/>
                <a:sym typeface="BIZ UDPGothic"/>
              </a:rPr>
              <a:t>温度帯の異なる商品を二温度帯対応車による一括配送で、配送時に排出されるCO2削減に取り組んでおります。</a:t>
            </a:r>
            <a:endParaRPr sz="1300" b="1">
              <a:solidFill>
                <a:srgbClr val="CC0000"/>
              </a:solidFill>
              <a:latin typeface="BIZ UDPGothic"/>
              <a:ea typeface="BIZ UDPGothic"/>
              <a:cs typeface="BIZ UDPGothic"/>
              <a:sym typeface="BIZ UDPGothic"/>
            </a:endParaRPr>
          </a:p>
        </p:txBody>
      </p:sp>
      <p:sp>
        <p:nvSpPr>
          <p:cNvPr id="1256" name="Google Shape;1256;g2fdfe6e6815_0_965"/>
          <p:cNvSpPr/>
          <p:nvPr/>
        </p:nvSpPr>
        <p:spPr>
          <a:xfrm>
            <a:off x="503700" y="3848268"/>
            <a:ext cx="11081100" cy="1685100"/>
          </a:xfrm>
          <a:prstGeom prst="rect">
            <a:avLst/>
          </a:prstGeom>
          <a:solidFill>
            <a:schemeClr val="lt1"/>
          </a:solidFill>
          <a:ln w="9525" cap="flat" cmpd="sng">
            <a:solidFill>
              <a:srgbClr val="60859F"/>
            </a:solidFill>
            <a:prstDash val="solid"/>
            <a:round/>
            <a:headEnd type="none" w="sm" len="sm"/>
            <a:tailEnd type="none" w="sm" len="sm"/>
          </a:ln>
        </p:spPr>
        <p:txBody>
          <a:bodyPr spcFirstLastPara="1" wrap="square" lIns="105500" tIns="52725" rIns="105500" bIns="52725" anchor="ctr" anchorCtr="0">
            <a:noAutofit/>
          </a:bodyPr>
          <a:lstStyle/>
          <a:p>
            <a:pPr marL="0" lvl="0" indent="0" algn="ctr" rtl="0">
              <a:spcBef>
                <a:spcPct val="0"/>
              </a:spcBef>
              <a:spcAft>
                <a:spcPct val="0"/>
              </a:spcAft>
              <a:buNone/>
            </a:pPr>
            <a:endParaRPr sz="2100">
              <a:solidFill>
                <a:schemeClr val="lt1"/>
              </a:solidFill>
            </a:endParaRPr>
          </a:p>
        </p:txBody>
      </p:sp>
      <p:sp>
        <p:nvSpPr>
          <p:cNvPr id="1257" name="Google Shape;1257;g2fdfe6e6815_0_965"/>
          <p:cNvSpPr/>
          <p:nvPr/>
        </p:nvSpPr>
        <p:spPr>
          <a:xfrm>
            <a:off x="503693" y="3848258"/>
            <a:ext cx="11081100" cy="324000"/>
          </a:xfrm>
          <a:prstGeom prst="rect">
            <a:avLst/>
          </a:prstGeom>
          <a:solidFill>
            <a:srgbClr val="60859F"/>
          </a:solidFill>
          <a:ln>
            <a:noFill/>
          </a:ln>
        </p:spPr>
        <p:txBody>
          <a:bodyPr spcFirstLastPara="1" wrap="square" lIns="0" tIns="0" rIns="0" bIns="0" anchor="ctr" anchorCtr="0">
            <a:noAutofit/>
          </a:bodyPr>
          <a:lstStyle/>
          <a:p>
            <a:pPr marL="0" lvl="0" indent="0" algn="ctr" rtl="0">
              <a:lnSpc>
                <a:spcPct val="110000"/>
              </a:lnSpc>
              <a:spcBef>
                <a:spcPct val="0"/>
              </a:spcBef>
              <a:spcAft>
                <a:spcPct val="0"/>
              </a:spcAft>
              <a:buNone/>
            </a:pPr>
            <a:r>
              <a:rPr lang="ja" sz="1300" b="1">
                <a:solidFill>
                  <a:schemeClr val="lt1"/>
                </a:solidFill>
                <a:latin typeface="BIZ UDPGothic"/>
                <a:ea typeface="BIZ UDPGothic"/>
                <a:cs typeface="BIZ UDPGothic"/>
                <a:sym typeface="BIZ UDPGothic"/>
              </a:rPr>
              <a:t>トレーサビリティ・環境への配慮</a:t>
            </a:r>
            <a:endParaRPr sz="1600">
              <a:latin typeface="BIZ UDPGothic"/>
              <a:ea typeface="BIZ UDPGothic"/>
              <a:cs typeface="BIZ UDPGothic"/>
              <a:sym typeface="BIZ UDPGothic"/>
            </a:endParaRPr>
          </a:p>
        </p:txBody>
      </p:sp>
      <p:sp>
        <p:nvSpPr>
          <p:cNvPr id="1258" name="Google Shape;1258;g2fdfe6e6815_0_965"/>
          <p:cNvSpPr txBox="1"/>
          <p:nvPr/>
        </p:nvSpPr>
        <p:spPr>
          <a:xfrm>
            <a:off x="704036" y="4186392"/>
            <a:ext cx="9753300" cy="1267200"/>
          </a:xfrm>
          <a:prstGeom prst="rect">
            <a:avLst/>
          </a:prstGeom>
          <a:noFill/>
          <a:ln>
            <a:noFill/>
          </a:ln>
        </p:spPr>
        <p:txBody>
          <a:bodyPr spcFirstLastPara="1" wrap="square" lIns="105500" tIns="52725" rIns="105500" bIns="52725" anchor="t" anchorCtr="0">
            <a:spAutoFit/>
          </a:bodyPr>
          <a:lstStyle/>
          <a:p>
            <a:pPr marL="203200" lvl="0" indent="-196850" algn="l" rtl="0">
              <a:lnSpc>
                <a:spcPct val="120000"/>
              </a:lnSpc>
              <a:spcBef>
                <a:spcPct val="0"/>
              </a:spcBef>
              <a:spcAft>
                <a:spcPct val="0"/>
              </a:spcAft>
              <a:buClr>
                <a:srgbClr val="484848"/>
              </a:buClr>
              <a:buSzPts val="1300"/>
              <a:buFont typeface="BIZ UDPGothic"/>
              <a:buChar char="■"/>
            </a:pPr>
            <a:r>
              <a:rPr lang="ja" sz="1300">
                <a:solidFill>
                  <a:srgbClr val="484848"/>
                </a:solidFill>
                <a:latin typeface="BIZ UDPGothic"/>
                <a:ea typeface="BIZ UDPGothic"/>
                <a:cs typeface="BIZ UDPGothic"/>
                <a:sym typeface="BIZ UDPGothic"/>
              </a:rPr>
              <a:t>すべての食材に「食のカルテ」を作成しております。</a:t>
            </a:r>
            <a:endParaRPr sz="1300">
              <a:solidFill>
                <a:srgbClr val="484848"/>
              </a:solidFill>
              <a:latin typeface="BIZ UDPGothic"/>
              <a:ea typeface="BIZ UDPGothic"/>
              <a:cs typeface="BIZ UDPGothic"/>
              <a:sym typeface="BIZ UDPGothic"/>
            </a:endParaRPr>
          </a:p>
          <a:p>
            <a:pPr marL="203200" lvl="0" indent="-196850" algn="l" rtl="0">
              <a:lnSpc>
                <a:spcPct val="120000"/>
              </a:lnSpc>
              <a:spcBef>
                <a:spcPct val="0"/>
              </a:spcBef>
              <a:spcAft>
                <a:spcPct val="0"/>
              </a:spcAft>
              <a:buClr>
                <a:srgbClr val="484848"/>
              </a:buClr>
              <a:buSzPts val="1300"/>
              <a:buFont typeface="BIZ UDPGothic"/>
              <a:buChar char="■"/>
            </a:pPr>
            <a:r>
              <a:rPr lang="ja" sz="1300">
                <a:solidFill>
                  <a:srgbClr val="484848"/>
                </a:solidFill>
                <a:latin typeface="BIZ UDPGothic"/>
                <a:ea typeface="BIZ UDPGothic"/>
                <a:cs typeface="BIZ UDPGothic"/>
                <a:sym typeface="BIZ UDPGothic"/>
              </a:rPr>
              <a:t>調達から調理の行程で三温度帯（冷凍・冷蔵・常温）設定による厳しい鮮度チェックを行い品質管理を徹底しております。</a:t>
            </a:r>
            <a:endParaRPr sz="1300">
              <a:solidFill>
                <a:srgbClr val="484848"/>
              </a:solidFill>
              <a:latin typeface="BIZ UDPGothic"/>
              <a:ea typeface="BIZ UDPGothic"/>
              <a:cs typeface="BIZ UDPGothic"/>
              <a:sym typeface="BIZ UDPGothic"/>
            </a:endParaRPr>
          </a:p>
          <a:p>
            <a:pPr marL="203200" lvl="0" indent="-196850" algn="l" rtl="0">
              <a:lnSpc>
                <a:spcPct val="120000"/>
              </a:lnSpc>
              <a:spcBef>
                <a:spcPct val="0"/>
              </a:spcBef>
              <a:spcAft>
                <a:spcPct val="0"/>
              </a:spcAft>
              <a:buClr>
                <a:srgbClr val="484848"/>
              </a:buClr>
              <a:buSzPts val="1300"/>
              <a:buFont typeface="BIZ UDPGothic"/>
              <a:buChar char="■"/>
            </a:pPr>
            <a:r>
              <a:rPr lang="ja" sz="1300">
                <a:solidFill>
                  <a:srgbClr val="484848"/>
                </a:solidFill>
                <a:latin typeface="BIZ UDPGothic"/>
                <a:ea typeface="BIZ UDPGothic"/>
                <a:cs typeface="BIZ UDPGothic"/>
                <a:sym typeface="BIZ UDPGothic"/>
              </a:rPr>
              <a:t>スケールメリットを活かした安定した供給体制と仕入価格の低減を実現しております。</a:t>
            </a:r>
            <a:endParaRPr sz="1300">
              <a:solidFill>
                <a:srgbClr val="484848"/>
              </a:solidFill>
              <a:latin typeface="BIZ UDPGothic"/>
              <a:ea typeface="BIZ UDPGothic"/>
              <a:cs typeface="BIZ UDPGothic"/>
              <a:sym typeface="BIZ UDPGothic"/>
            </a:endParaRPr>
          </a:p>
          <a:p>
            <a:pPr marL="203200" lvl="0" indent="-196850" algn="l" rtl="0">
              <a:lnSpc>
                <a:spcPct val="120000"/>
              </a:lnSpc>
              <a:spcBef>
                <a:spcPct val="0"/>
              </a:spcBef>
              <a:spcAft>
                <a:spcPct val="0"/>
              </a:spcAft>
              <a:buClr>
                <a:srgbClr val="484848"/>
              </a:buClr>
              <a:buSzPts val="1300"/>
              <a:buFont typeface="BIZ UDPGothic"/>
              <a:buChar char="■"/>
            </a:pPr>
            <a:r>
              <a:rPr lang="ja" sz="1300">
                <a:solidFill>
                  <a:srgbClr val="484848"/>
                </a:solidFill>
                <a:latin typeface="BIZ UDPGothic"/>
                <a:ea typeface="BIZ UDPGothic"/>
                <a:cs typeface="BIZ UDPGothic"/>
                <a:sym typeface="BIZ UDPGothic"/>
              </a:rPr>
              <a:t>物流集約による排ガスの低減など環境問題にも寄与しております。</a:t>
            </a:r>
            <a:endParaRPr sz="1300">
              <a:solidFill>
                <a:srgbClr val="484848"/>
              </a:solidFill>
              <a:latin typeface="BIZ UDPGothic"/>
              <a:ea typeface="BIZ UDPGothic"/>
              <a:cs typeface="BIZ UDPGothic"/>
              <a:sym typeface="BIZ UDPGothic"/>
            </a:endParaRPr>
          </a:p>
          <a:p>
            <a:pPr marL="203200" lvl="0" indent="-196850" algn="l" rtl="0">
              <a:lnSpc>
                <a:spcPct val="120000"/>
              </a:lnSpc>
              <a:spcBef>
                <a:spcPct val="0"/>
              </a:spcBef>
              <a:spcAft>
                <a:spcPct val="0"/>
              </a:spcAft>
              <a:buClr>
                <a:srgbClr val="484848"/>
              </a:buClr>
              <a:buSzPts val="1300"/>
              <a:buFont typeface="BIZ UDPGothic"/>
              <a:buChar char="■"/>
            </a:pPr>
            <a:r>
              <a:rPr lang="ja" sz="1300">
                <a:solidFill>
                  <a:srgbClr val="484848"/>
                </a:solidFill>
                <a:latin typeface="BIZ UDPGothic"/>
                <a:ea typeface="BIZ UDPGothic"/>
                <a:cs typeface="BIZ UDPGothic"/>
                <a:sym typeface="BIZ UDPGothic"/>
              </a:rPr>
              <a:t>ご要望に応じ地産地消イベントの開催も可能です。</a:t>
            </a:r>
            <a:endParaRPr sz="1300">
              <a:solidFill>
                <a:srgbClr val="484848"/>
              </a:solidFill>
              <a:latin typeface="BIZ UDPGothic"/>
              <a:ea typeface="BIZ UDPGothic"/>
              <a:cs typeface="BIZ UDPGothic"/>
              <a:sym typeface="BIZ UDPGothic"/>
            </a:endParaRPr>
          </a:p>
        </p:txBody>
      </p:sp>
      <p:sp>
        <p:nvSpPr>
          <p:cNvPr id="1259" name="Google Shape;1259;g2fdfe6e6815_0_965"/>
          <p:cNvSpPr/>
          <p:nvPr/>
        </p:nvSpPr>
        <p:spPr>
          <a:xfrm>
            <a:off x="503693" y="3848258"/>
            <a:ext cx="2393100" cy="324000"/>
          </a:xfrm>
          <a:prstGeom prst="homePlate">
            <a:avLst>
              <a:gd name="adj" fmla="val 34566"/>
            </a:avLst>
          </a:prstGeom>
          <a:solidFill>
            <a:schemeClr val="lt1"/>
          </a:solidFill>
          <a:ln>
            <a:noFill/>
          </a:ln>
        </p:spPr>
        <p:txBody>
          <a:bodyPr spcFirstLastPara="1" wrap="square" lIns="0" tIns="0" rIns="0" bIns="0" anchor="ctr" anchorCtr="0">
            <a:noAutofit/>
          </a:bodyPr>
          <a:lstStyle/>
          <a:p>
            <a:pPr marL="0" lvl="0" indent="0" algn="ctr" rtl="0">
              <a:spcBef>
                <a:spcPct val="0"/>
              </a:spcBef>
              <a:spcAft>
                <a:spcPct val="0"/>
              </a:spcAft>
              <a:buNone/>
            </a:pPr>
            <a:r>
              <a:rPr lang="ja" sz="1300" b="1">
                <a:solidFill>
                  <a:srgbClr val="484848"/>
                </a:solidFill>
                <a:latin typeface="BIZ UDPGothic"/>
                <a:ea typeface="BIZ UDPGothic"/>
                <a:cs typeface="BIZ UDPGothic"/>
                <a:sym typeface="BIZ UDPGothic"/>
              </a:rPr>
              <a:t>質の確保のポイント</a:t>
            </a:r>
            <a:endParaRPr sz="1600" b="1">
              <a:solidFill>
                <a:srgbClr val="484848"/>
              </a:solidFill>
              <a:latin typeface="BIZ UDPGothic"/>
              <a:ea typeface="BIZ UDPGothic"/>
              <a:cs typeface="BIZ UDPGothic"/>
              <a:sym typeface="BIZ UDPGothic"/>
            </a:endParaRPr>
          </a:p>
        </p:txBody>
      </p:sp>
      <p:sp>
        <p:nvSpPr>
          <p:cNvPr id="1260" name="Google Shape;1260;g2fdfe6e6815_0_965"/>
          <p:cNvSpPr/>
          <p:nvPr/>
        </p:nvSpPr>
        <p:spPr>
          <a:xfrm>
            <a:off x="503693" y="5735250"/>
            <a:ext cx="2393100" cy="324000"/>
          </a:xfrm>
          <a:prstGeom prst="homePlate">
            <a:avLst>
              <a:gd name="adj" fmla="val 38049"/>
            </a:avLst>
          </a:prstGeom>
          <a:solidFill>
            <a:schemeClr val="lt1"/>
          </a:solidFill>
          <a:ln>
            <a:noFill/>
          </a:ln>
        </p:spPr>
        <p:txBody>
          <a:bodyPr spcFirstLastPara="1" wrap="square" lIns="0" tIns="0" rIns="0" bIns="0" anchor="ctr" anchorCtr="0">
            <a:noAutofit/>
          </a:bodyPr>
          <a:lstStyle/>
          <a:p>
            <a:pPr marL="0" lvl="0" indent="0" algn="ctr" rtl="0">
              <a:spcBef>
                <a:spcPct val="0"/>
              </a:spcBef>
              <a:spcAft>
                <a:spcPct val="0"/>
              </a:spcAft>
              <a:buNone/>
            </a:pPr>
            <a:r>
              <a:rPr lang="ja" sz="1300" b="1">
                <a:solidFill>
                  <a:srgbClr val="484848"/>
                </a:solidFill>
                <a:latin typeface="BIZ UDPGothic"/>
                <a:ea typeface="BIZ UDPGothic"/>
                <a:cs typeface="BIZ UDPGothic"/>
                <a:sym typeface="BIZ UDPGothic"/>
              </a:rPr>
              <a:t>環境配慮のポイント</a:t>
            </a:r>
            <a:endParaRPr sz="1600" b="1">
              <a:solidFill>
                <a:srgbClr val="484848"/>
              </a:solidFill>
              <a:latin typeface="BIZ UDPGothic"/>
              <a:ea typeface="BIZ UDPGothic"/>
              <a:cs typeface="BIZ UDPGothic"/>
              <a:sym typeface="BIZ UDPGothic"/>
            </a:endParaRPr>
          </a:p>
        </p:txBody>
      </p:sp>
      <p:grpSp>
        <p:nvGrpSpPr>
          <p:cNvPr id="1261" name="Google Shape;1261;g2fdfe6e6815_0_965"/>
          <p:cNvGrpSpPr/>
          <p:nvPr/>
        </p:nvGrpSpPr>
        <p:grpSpPr>
          <a:xfrm>
            <a:off x="7886216" y="665435"/>
            <a:ext cx="4069210" cy="3024393"/>
            <a:chOff x="6144681" y="958903"/>
            <a:chExt cx="3051068" cy="2790803"/>
          </a:xfrm>
        </p:grpSpPr>
        <p:pic>
          <p:nvPicPr>
            <p:cNvPr id="1262" name="Google Shape;1262;g2fdfe6e6815_0_965"/>
            <p:cNvPicPr preferRelativeResize="0"/>
            <p:nvPr/>
          </p:nvPicPr>
          <p:blipFill>
            <a:blip r:embed="rId6">
              <a:alphaModFix/>
            </a:blip>
            <a:stretch>
              <a:fillRect/>
            </a:stretch>
          </p:blipFill>
          <p:spPr>
            <a:xfrm>
              <a:off x="6283524" y="958903"/>
              <a:ext cx="2912226" cy="2577664"/>
            </a:xfrm>
            <a:prstGeom prst="rect">
              <a:avLst/>
            </a:prstGeom>
            <a:noFill/>
            <a:ln>
              <a:noFill/>
            </a:ln>
          </p:spPr>
        </p:pic>
        <p:pic>
          <p:nvPicPr>
            <p:cNvPr id="1263" name="Google Shape;1263;g2fdfe6e6815_0_965" descr="SCM物流機能を融合する「3OD+PLUS コンセプト」を構築します。"/>
            <p:cNvPicPr preferRelativeResize="0"/>
            <p:nvPr/>
          </p:nvPicPr>
          <p:blipFill>
            <a:blip r:embed="rId7">
              <a:alphaModFix/>
            </a:blip>
            <a:srcRect l="57494" t="85919" r="19117" b="1247"/>
            <a:stretch>
              <a:fillRect/>
            </a:stretch>
          </p:blipFill>
          <p:spPr>
            <a:xfrm>
              <a:off x="8251954" y="3363543"/>
              <a:ext cx="899172" cy="386164"/>
            </a:xfrm>
            <a:prstGeom prst="rect">
              <a:avLst/>
            </a:prstGeom>
            <a:noFill/>
            <a:ln>
              <a:noFill/>
            </a:ln>
          </p:spPr>
        </p:pic>
        <p:sp>
          <p:nvSpPr>
            <p:cNvPr id="1264" name="Google Shape;1264;g2fdfe6e6815_0_965"/>
            <p:cNvSpPr/>
            <p:nvPr/>
          </p:nvSpPr>
          <p:spPr>
            <a:xfrm>
              <a:off x="6144681" y="3502392"/>
              <a:ext cx="2152200" cy="216900"/>
            </a:xfrm>
            <a:prstGeom prst="rect">
              <a:avLst/>
            </a:prstGeom>
            <a:noFill/>
            <a:ln>
              <a:noFill/>
            </a:ln>
          </p:spPr>
          <p:txBody>
            <a:bodyPr spcFirstLastPara="1" wrap="square" lIns="0" tIns="69600" rIns="0" bIns="0" anchor="t" anchorCtr="0">
              <a:noAutofit/>
            </a:bodyPr>
            <a:lstStyle/>
            <a:p>
              <a:pPr marL="0" lvl="0" indent="0" algn="ctr" rtl="0">
                <a:lnSpc>
                  <a:spcPct val="120000"/>
                </a:lnSpc>
                <a:spcBef>
                  <a:spcPct val="0"/>
                </a:spcBef>
                <a:spcAft>
                  <a:spcPct val="0"/>
                </a:spcAft>
                <a:buNone/>
              </a:pPr>
              <a:r>
                <a:rPr lang="ja" sz="1200" b="1">
                  <a:solidFill>
                    <a:srgbClr val="CC0000"/>
                  </a:solidFill>
                  <a:latin typeface="BIZ UDPGothic"/>
                  <a:ea typeface="BIZ UDPGothic"/>
                  <a:cs typeface="BIZ UDPGothic"/>
                  <a:sym typeface="BIZ UDPGothic"/>
                </a:rPr>
                <a:t>二温度帯対応車両</a:t>
              </a:r>
              <a:r>
                <a:rPr lang="ja" sz="900" b="1">
                  <a:solidFill>
                    <a:srgbClr val="CC0000"/>
                  </a:solidFill>
                  <a:latin typeface="BIZ UDPGothic"/>
                  <a:ea typeface="BIZ UDPGothic"/>
                  <a:cs typeface="BIZ UDPGothic"/>
                  <a:sym typeface="BIZ UDPGothic"/>
                </a:rPr>
                <a:t>による</a:t>
              </a:r>
              <a:r>
                <a:rPr lang="ja" sz="1200" b="1">
                  <a:solidFill>
                    <a:srgbClr val="CC0000"/>
                  </a:solidFill>
                  <a:latin typeface="BIZ UDPGothic"/>
                  <a:ea typeface="BIZ UDPGothic"/>
                  <a:cs typeface="BIZ UDPGothic"/>
                  <a:sym typeface="BIZ UDPGothic"/>
                </a:rPr>
                <a:t>一括配送</a:t>
              </a:r>
              <a:endParaRPr sz="1600">
                <a:solidFill>
                  <a:srgbClr val="CC0000"/>
                </a:solidFill>
                <a:latin typeface="BIZ UDPGothic"/>
                <a:ea typeface="BIZ UDPGothic"/>
                <a:cs typeface="BIZ UDPGothic"/>
                <a:sym typeface="BIZ UDPGothic"/>
              </a:endParaRPr>
            </a:p>
          </p:txBody>
        </p:sp>
      </p:grpSp>
      <p:sp>
        <p:nvSpPr>
          <p:cNvPr id="1265" name="Google Shape;1265;g2fdfe6e6815_0_965"/>
          <p:cNvSpPr txBox="1">
            <a:spLocks noGrp="1"/>
          </p:cNvSpPr>
          <p:nvPr>
            <p:ph type="subTitle" idx="1"/>
          </p:nvPr>
        </p:nvSpPr>
        <p:spPr>
          <a:xfrm>
            <a:off x="410493" y="817771"/>
            <a:ext cx="10812900" cy="712800"/>
          </a:xfrm>
          <a:prstGeom prst="rect">
            <a:avLst/>
          </a:prstGeom>
          <a:noFill/>
          <a:ln>
            <a:noFill/>
          </a:ln>
        </p:spPr>
        <p:txBody>
          <a:bodyPr spcFirstLastPara="1" wrap="square" lIns="0" tIns="69600" rIns="0" bIns="0" anchor="t" anchorCtr="0">
            <a:noAutofit/>
          </a:bodyPr>
          <a:lstStyle/>
          <a:p>
            <a:pPr marL="0" lvl="0" indent="0" algn="l" rtl="0">
              <a:lnSpc>
                <a:spcPct val="120000"/>
              </a:lnSpc>
              <a:spcBef>
                <a:spcPct val="0"/>
              </a:spcBef>
              <a:spcAft>
                <a:spcPct val="0"/>
              </a:spcAft>
              <a:buClr>
                <a:schemeClr val="dk1"/>
              </a:buClr>
              <a:buSzPts val="1300"/>
              <a:buNone/>
            </a:pPr>
            <a:r>
              <a:rPr lang="ja" sz="2300" b="1">
                <a:solidFill>
                  <a:srgbClr val="60859F"/>
                </a:solidFill>
                <a:latin typeface="BIZ UDPGothic"/>
                <a:ea typeface="BIZ UDPGothic"/>
                <a:cs typeface="BIZ UDPGothic"/>
                <a:sym typeface="BIZ UDPGothic"/>
              </a:rPr>
              <a:t>一元物流により質の確報やCO2削減などの環境への配慮の取り組み</a:t>
            </a:r>
            <a:endParaRPr sz="2300" b="1">
              <a:solidFill>
                <a:srgbClr val="60859F"/>
              </a:solidFill>
              <a:latin typeface="BIZ UDPGothic"/>
              <a:ea typeface="BIZ UDPGothic"/>
              <a:cs typeface="BIZ UDPGothic"/>
              <a:sym typeface="BIZ UDPGothic"/>
            </a:endParaRPr>
          </a:p>
          <a:p>
            <a:pPr marL="0" lvl="0" indent="0" algn="l" rtl="0">
              <a:lnSpc>
                <a:spcPct val="120000"/>
              </a:lnSpc>
              <a:spcBef>
                <a:spcPct val="0"/>
              </a:spcBef>
              <a:spcAft>
                <a:spcPct val="0"/>
              </a:spcAft>
              <a:buClr>
                <a:schemeClr val="dk1"/>
              </a:buClr>
              <a:buSzPts val="1300"/>
              <a:buNone/>
            </a:pPr>
            <a:endParaRPr sz="2300" b="1">
              <a:solidFill>
                <a:srgbClr val="60859F"/>
              </a:solidFill>
              <a:latin typeface="BIZ UDPGothic"/>
              <a:ea typeface="BIZ UDPGothic"/>
              <a:cs typeface="BIZ UDPGothic"/>
              <a:sym typeface="BIZ UDPGothic"/>
            </a:endParaRP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4393.0"/>
  <p:tag name="AS_RELEASE_DATE" val="2019.12.14"/>
  <p:tag name="AS_TITLE" val="Aspose.Slides for .NET 4.0 Client Profile"/>
  <p:tag name="AS_VERSION" val="19.12"/>
</p:tagLst>
</file>

<file path=ppt/theme/theme1.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557</Words>
  <Application>Microsoft Office PowerPoint</Application>
  <PresentationFormat>ワイド画面</PresentationFormat>
  <Paragraphs>64</Paragraphs>
  <Slides>3</Slides>
  <Notes>3</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3</vt:i4>
      </vt:variant>
    </vt:vector>
  </HeadingPairs>
  <TitlesOfParts>
    <vt:vector size="6" baseType="lpstr">
      <vt:lpstr>Arial</vt:lpstr>
      <vt:lpstr>BIZ UDPGothic</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Naoki.sato</dc:creator>
  <cp:lastModifiedBy>Naoki.sato</cp:lastModifiedBy>
  <cp:revision>2</cp:revision>
  <dcterms:created xsi:type="dcterms:W3CDTF">2024-09-03T06:10:34Z</dcterms:created>
  <dcterms:modified xsi:type="dcterms:W3CDTF">2024-09-10T06:49:14Z</dcterms:modified>
</cp:coreProperties>
</file>