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b" ContentType="application/vnd.ms-excel.sheet.binary.macroEnabled.12"/>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charts/chart8.xml" ContentType="application/vnd.openxmlformats-officedocument.drawingml.chart+xml"/>
  <Override PartName="/ppt/charts/chart9.xml" ContentType="application/vnd.openxmlformats-officedocument.drawingml.chart+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charts/chart10.xml" ContentType="application/vnd.openxmlformats-officedocument.drawingml.chart+xml"/>
  <Override PartName="/ppt/charts/chart11.xml" ContentType="application/vnd.openxmlformats-officedocument.drawingml.chart+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charts/chart12.xml" ContentType="application/vnd.openxmlformats-officedocument.drawingml.chart+xml"/>
  <Override PartName="/ppt/tags/tag261.xml" ContentType="application/vnd.openxmlformats-officedocument.presentationml.tags+xml"/>
  <Override PartName="/ppt/notesSlides/notesSlide3.xml" ContentType="application/vnd.openxmlformats-officedocument.presentationml.notesSlide+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charts/chart13.xml" ContentType="application/vnd.openxmlformats-officedocument.drawingml.chart+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notesSlides/notesSlide4.xml" ContentType="application/vnd.openxmlformats-officedocument.presentationml.notesSlide+xml"/>
  <Override PartName="/ppt/charts/chart14.xml" ContentType="application/vnd.openxmlformats-officedocument.drawingml.chart+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charts/chart15.xml" ContentType="application/vnd.openxmlformats-officedocument.drawingml.chart+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95" r:id="rId4"/>
  </p:sldMasterIdLst>
  <p:notesMasterIdLst>
    <p:notesMasterId r:id="rId35"/>
  </p:notesMasterIdLst>
  <p:handoutMasterIdLst>
    <p:handoutMasterId r:id="rId36"/>
  </p:handoutMasterIdLst>
  <p:sldIdLst>
    <p:sldId id="2146849309" r:id="rId5"/>
    <p:sldId id="2146849308" r:id="rId6"/>
    <p:sldId id="2146849310" r:id="rId7"/>
    <p:sldId id="2146849217" r:id="rId8"/>
    <p:sldId id="2146849301" r:id="rId9"/>
    <p:sldId id="2146849302" r:id="rId10"/>
    <p:sldId id="2146849283" r:id="rId11"/>
    <p:sldId id="2146849317" r:id="rId12"/>
    <p:sldId id="2146849318" r:id="rId13"/>
    <p:sldId id="2146849316" r:id="rId14"/>
    <p:sldId id="2146849319" r:id="rId15"/>
    <p:sldId id="2146849285" r:id="rId16"/>
    <p:sldId id="2146849311" r:id="rId17"/>
    <p:sldId id="2146849303" r:id="rId18"/>
    <p:sldId id="2146849320" r:id="rId19"/>
    <p:sldId id="2146849297" r:id="rId20"/>
    <p:sldId id="2146849292" r:id="rId21"/>
    <p:sldId id="2146849313" r:id="rId22"/>
    <p:sldId id="2146849307" r:id="rId23"/>
    <p:sldId id="2146849314" r:id="rId24"/>
    <p:sldId id="2146849240" r:id="rId25"/>
    <p:sldId id="2146849304" r:id="rId26"/>
    <p:sldId id="2146849300" r:id="rId27"/>
    <p:sldId id="2146849305" r:id="rId28"/>
    <p:sldId id="2146849306" r:id="rId29"/>
    <p:sldId id="2146849241" r:id="rId30"/>
    <p:sldId id="4698" r:id="rId31"/>
    <p:sldId id="4703" r:id="rId32"/>
    <p:sldId id="4702" r:id="rId33"/>
    <p:sldId id="258" r:id="rId34"/>
  </p:sldIdLst>
  <p:sldSz cx="9906000" cy="6858000" type="A4"/>
  <p:notesSz cx="6858000" cy="9875838"/>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値上げ交渉資料" id="{10D3FC21-495B-43E5-9132-CBB2928E705C}">
          <p14:sldIdLst>
            <p14:sldId id="2146849309"/>
            <p14:sldId id="2146849308"/>
            <p14:sldId id="2146849310"/>
            <p14:sldId id="2146849217"/>
            <p14:sldId id="2146849301"/>
            <p14:sldId id="2146849302"/>
            <p14:sldId id="2146849283"/>
            <p14:sldId id="2146849317"/>
            <p14:sldId id="2146849318"/>
            <p14:sldId id="2146849316"/>
            <p14:sldId id="2146849319"/>
            <p14:sldId id="2146849285"/>
            <p14:sldId id="2146849311"/>
            <p14:sldId id="2146849303"/>
            <p14:sldId id="2146849320"/>
            <p14:sldId id="2146849297"/>
            <p14:sldId id="2146849292"/>
            <p14:sldId id="2146849313"/>
            <p14:sldId id="2146849307"/>
            <p14:sldId id="2146849314"/>
            <p14:sldId id="2146849240"/>
            <p14:sldId id="2146849304"/>
            <p14:sldId id="2146849300"/>
            <p14:sldId id="2146849305"/>
            <p14:sldId id="2146849306"/>
            <p14:sldId id="2146849241"/>
            <p14:sldId id="4698"/>
            <p14:sldId id="4703"/>
            <p14:sldId id="4702"/>
            <p14:sldId id="258"/>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guide id="4" pos="321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YAKAWA Tomohiro(早川)" initials="HT" lastIdx="1" clrIdx="0">
    <p:extLst>
      <p:ext uri="{19B8F6BF-5375-455C-9EA6-DF929625EA0E}">
        <p15:presenceInfo xmlns:p15="http://schemas.microsoft.com/office/powerpoint/2012/main" userId="S::t.hayakawa@frontier-mgmt.com::6f90ffd5-2f9e-4996-a58d-82727ce9a01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2F2F2"/>
    <a:srgbClr val="EE0000"/>
    <a:srgbClr val="DFE5EF"/>
    <a:srgbClr val="D8D8D8"/>
    <a:srgbClr val="EE1C23"/>
    <a:srgbClr val="203764"/>
    <a:srgbClr val="0000FF"/>
    <a:srgbClr val="717171"/>
    <a:srgbClr val="A0A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5B7805-10D5-4813-9092-51B2A4E56A88}" v="2640" dt="2024-05-22T10:21:32.97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86" autoAdjust="0"/>
    <p:restoredTop sz="96076" autoAdjust="0"/>
  </p:normalViewPr>
  <p:slideViewPr>
    <p:cSldViewPr snapToGrid="0">
      <p:cViewPr varScale="1">
        <p:scale>
          <a:sx n="100" d="100"/>
          <a:sy n="100" d="100"/>
        </p:scale>
        <p:origin x="1032" y="58"/>
      </p:cViewPr>
      <p:guideLst>
        <p:guide orient="horz" pos="2160"/>
        <p:guide pos="3120"/>
        <p:guide pos="3211"/>
      </p:guideLst>
    </p:cSldViewPr>
  </p:slideViewPr>
  <p:outlineViewPr>
    <p:cViewPr>
      <p:scale>
        <a:sx n="33" d="100"/>
        <a:sy n="33" d="100"/>
      </p:scale>
      <p:origin x="0" y="738"/>
    </p:cViewPr>
  </p:outlineViewPr>
  <p:notesTextViewPr>
    <p:cViewPr>
      <p:scale>
        <a:sx n="1" d="1"/>
        <a:sy n="1" d="1"/>
      </p:scale>
      <p:origin x="0" y="0"/>
    </p:cViewPr>
  </p:notesTextViewPr>
  <p:sorterViewPr>
    <p:cViewPr>
      <p:scale>
        <a:sx n="110" d="100"/>
        <a:sy n="110" d="100"/>
      </p:scale>
      <p:origin x="0" y="-4824"/>
    </p:cViewPr>
  </p:sorterViewPr>
  <p:notesViewPr>
    <p:cSldViewPr snapToGrid="0">
      <p:cViewPr varScale="1">
        <p:scale>
          <a:sx n="49" d="100"/>
          <a:sy n="49" d="100"/>
        </p:scale>
        <p:origin x="2740" y="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ra Anzai" userId="fcac8869-0370-4139-8559-0e88023a1340" providerId="ADAL" clId="{B05B7805-10D5-4813-9092-51B2A4E56A88}"/>
    <pc:docChg chg="undo redo custSel addSld delSld modSld sldOrd modSection replTag">
      <pc:chgData name="Sora Anzai" userId="fcac8869-0370-4139-8559-0e88023a1340" providerId="ADAL" clId="{B05B7805-10D5-4813-9092-51B2A4E56A88}" dt="2024-05-22T10:22:13.067" v="8856" actId="1076"/>
      <pc:docMkLst>
        <pc:docMk/>
      </pc:docMkLst>
      <pc:sldChg chg="addSp delSp modSp mod">
        <pc:chgData name="Sora Anzai" userId="fcac8869-0370-4139-8559-0e88023a1340" providerId="ADAL" clId="{B05B7805-10D5-4813-9092-51B2A4E56A88}" dt="2024-05-22T10:08:54.741" v="8685" actId="20577"/>
        <pc:sldMkLst>
          <pc:docMk/>
          <pc:sldMk cId="2397165539" sldId="2146849217"/>
        </pc:sldMkLst>
        <pc:spChg chg="mod ord">
          <ac:chgData name="Sora Anzai" userId="fcac8869-0370-4139-8559-0e88023a1340" providerId="ADAL" clId="{B05B7805-10D5-4813-9092-51B2A4E56A88}" dt="2024-05-22T10:08:35.830" v="8649"/>
          <ac:spMkLst>
            <pc:docMk/>
            <pc:sldMk cId="2397165539" sldId="2146849217"/>
            <ac:spMk id="2" creationId="{D596BF41-FEBD-774E-973E-67F503752EDC}"/>
          </ac:spMkLst>
        </pc:spChg>
        <pc:spChg chg="mod ord">
          <ac:chgData name="Sora Anzai" userId="fcac8869-0370-4139-8559-0e88023a1340" providerId="ADAL" clId="{B05B7805-10D5-4813-9092-51B2A4E56A88}" dt="2024-05-22T10:08:35.792" v="8596"/>
          <ac:spMkLst>
            <pc:docMk/>
            <pc:sldMk cId="2397165539" sldId="2146849217"/>
            <ac:spMk id="3" creationId="{6C648FBE-A9E4-43A8-2D37-06F0EA9AA11D}"/>
          </ac:spMkLst>
        </pc:spChg>
        <pc:spChg chg="mod ord">
          <ac:chgData name="Sora Anzai" userId="fcac8869-0370-4139-8559-0e88023a1340" providerId="ADAL" clId="{B05B7805-10D5-4813-9092-51B2A4E56A88}" dt="2024-05-22T10:08:35.813" v="8632"/>
          <ac:spMkLst>
            <pc:docMk/>
            <pc:sldMk cId="2397165539" sldId="2146849217"/>
            <ac:spMk id="4" creationId="{F8BC7820-CC03-5E2A-E820-46A35BB174E8}"/>
          </ac:spMkLst>
        </pc:spChg>
        <pc:spChg chg="mod ord">
          <ac:chgData name="Sora Anzai" userId="fcac8869-0370-4139-8559-0e88023a1340" providerId="ADAL" clId="{B05B7805-10D5-4813-9092-51B2A4E56A88}" dt="2024-05-22T10:08:35.825" v="8645"/>
          <ac:spMkLst>
            <pc:docMk/>
            <pc:sldMk cId="2397165539" sldId="2146849217"/>
            <ac:spMk id="5" creationId="{05FC3DE1-E2C5-F43D-59B3-16D5755B810E}"/>
          </ac:spMkLst>
        </pc:spChg>
        <pc:spChg chg="add del mod ord">
          <ac:chgData name="Sora Anzai" userId="fcac8869-0370-4139-8559-0e88023a1340" providerId="ADAL" clId="{B05B7805-10D5-4813-9092-51B2A4E56A88}" dt="2024-05-22T10:08:35.825" v="8647"/>
          <ac:spMkLst>
            <pc:docMk/>
            <pc:sldMk cId="2397165539" sldId="2146849217"/>
            <ac:spMk id="6" creationId="{5EE2B95D-58EB-0880-298C-B95A08EFDF96}"/>
          </ac:spMkLst>
        </pc:spChg>
        <pc:spChg chg="mod">
          <ac:chgData name="Sora Anzai" userId="fcac8869-0370-4139-8559-0e88023a1340" providerId="ADAL" clId="{B05B7805-10D5-4813-9092-51B2A4E56A88}" dt="2024-05-22T10:08:35.792" v="8598"/>
          <ac:spMkLst>
            <pc:docMk/>
            <pc:sldMk cId="2397165539" sldId="2146849217"/>
            <ac:spMk id="7" creationId="{8E9E19A5-C9D2-0765-A028-732FD138FADE}"/>
          </ac:spMkLst>
        </pc:spChg>
        <pc:spChg chg="mod">
          <ac:chgData name="Sora Anzai" userId="fcac8869-0370-4139-8559-0e88023a1340" providerId="ADAL" clId="{B05B7805-10D5-4813-9092-51B2A4E56A88}" dt="2024-05-22T10:08:35.792" v="8599"/>
          <ac:spMkLst>
            <pc:docMk/>
            <pc:sldMk cId="2397165539" sldId="2146849217"/>
            <ac:spMk id="8" creationId="{C92BFA8C-9AD1-064B-E663-C9788AC7662C}"/>
          </ac:spMkLst>
        </pc:spChg>
        <pc:spChg chg="mod ord">
          <ac:chgData name="Sora Anzai" userId="fcac8869-0370-4139-8559-0e88023a1340" providerId="ADAL" clId="{B05B7805-10D5-4813-9092-51B2A4E56A88}" dt="2024-05-22T10:08:35.792" v="8594"/>
          <ac:spMkLst>
            <pc:docMk/>
            <pc:sldMk cId="2397165539" sldId="2146849217"/>
            <ac:spMk id="9" creationId="{16A16DAD-7F4B-C82E-B913-678F560E815D}"/>
          </ac:spMkLst>
        </pc:spChg>
        <pc:spChg chg="mod">
          <ac:chgData name="Sora Anzai" userId="fcac8869-0370-4139-8559-0e88023a1340" providerId="ADAL" clId="{B05B7805-10D5-4813-9092-51B2A4E56A88}" dt="2024-05-22T10:08:35.797" v="8600"/>
          <ac:spMkLst>
            <pc:docMk/>
            <pc:sldMk cId="2397165539" sldId="2146849217"/>
            <ac:spMk id="10" creationId="{DC308686-9492-8644-82E3-3B3CA0B3633E}"/>
          </ac:spMkLst>
        </pc:spChg>
        <pc:spChg chg="add del mod modVis">
          <ac:chgData name="Sora Anzai" userId="fcac8869-0370-4139-8559-0e88023a1340" providerId="ADAL" clId="{B05B7805-10D5-4813-9092-51B2A4E56A88}" dt="2024-05-22T08:10:57.462" v="345"/>
          <ac:spMkLst>
            <pc:docMk/>
            <pc:sldMk cId="2397165539" sldId="2146849217"/>
            <ac:spMk id="11" creationId="{8F3A7031-B4EA-28CC-0CB5-5A8D59E860A0}"/>
          </ac:spMkLst>
        </pc:spChg>
        <pc:spChg chg="add del mod replST">
          <ac:chgData name="Sora Anzai" userId="fcac8869-0370-4139-8559-0e88023a1340" providerId="ADAL" clId="{B05B7805-10D5-4813-9092-51B2A4E56A88}" dt="2024-05-22T08:10:58.874" v="365"/>
          <ac:spMkLst>
            <pc:docMk/>
            <pc:sldMk cId="2397165539" sldId="2146849217"/>
            <ac:spMk id="12" creationId="{C30AB7C1-8E85-5FEE-7E1C-C139F73B84FA}"/>
          </ac:spMkLst>
        </pc:spChg>
        <pc:spChg chg="mod">
          <ac:chgData name="Sora Anzai" userId="fcac8869-0370-4139-8559-0e88023a1340" providerId="ADAL" clId="{B05B7805-10D5-4813-9092-51B2A4E56A88}" dt="2024-05-22T10:08:35.797" v="8601"/>
          <ac:spMkLst>
            <pc:docMk/>
            <pc:sldMk cId="2397165539" sldId="2146849217"/>
            <ac:spMk id="18" creationId="{D6BC6554-C234-EC2C-B4A4-1CEABFCE9D48}"/>
          </ac:spMkLst>
        </pc:spChg>
        <pc:spChg chg="add del mod replST">
          <ac:chgData name="Sora Anzai" userId="fcac8869-0370-4139-8559-0e88023a1340" providerId="ADAL" clId="{B05B7805-10D5-4813-9092-51B2A4E56A88}" dt="2024-05-22T08:11:12.370" v="879"/>
          <ac:spMkLst>
            <pc:docMk/>
            <pc:sldMk cId="2397165539" sldId="2146849217"/>
            <ac:spMk id="19" creationId="{AB55C65A-3A89-0405-3691-2A1FBE9C3DFB}"/>
          </ac:spMkLst>
        </pc:spChg>
        <pc:spChg chg="add del mod replST">
          <ac:chgData name="Sora Anzai" userId="fcac8869-0370-4139-8559-0e88023a1340" providerId="ADAL" clId="{B05B7805-10D5-4813-9092-51B2A4E56A88}" dt="2024-05-22T08:11:12.370" v="880"/>
          <ac:spMkLst>
            <pc:docMk/>
            <pc:sldMk cId="2397165539" sldId="2146849217"/>
            <ac:spMk id="20" creationId="{A4E713C6-615A-5F27-DB71-49BD041EDE6A}"/>
          </ac:spMkLst>
        </pc:spChg>
        <pc:spChg chg="add del mod replST">
          <ac:chgData name="Sora Anzai" userId="fcac8869-0370-4139-8559-0e88023a1340" providerId="ADAL" clId="{B05B7805-10D5-4813-9092-51B2A4E56A88}" dt="2024-05-22T08:11:12.370" v="881"/>
          <ac:spMkLst>
            <pc:docMk/>
            <pc:sldMk cId="2397165539" sldId="2146849217"/>
            <ac:spMk id="21" creationId="{4D762F00-4542-D06E-B975-8851B42ED5DD}"/>
          </ac:spMkLst>
        </pc:spChg>
        <pc:spChg chg="mod">
          <ac:chgData name="Sora Anzai" userId="fcac8869-0370-4139-8559-0e88023a1340" providerId="ADAL" clId="{B05B7805-10D5-4813-9092-51B2A4E56A88}" dt="2024-05-22T10:08:35.797" v="8602"/>
          <ac:spMkLst>
            <pc:docMk/>
            <pc:sldMk cId="2397165539" sldId="2146849217"/>
            <ac:spMk id="22" creationId="{608A198D-BC0F-6040-A6F9-E1EFE89BDEF1}"/>
          </ac:spMkLst>
        </pc:spChg>
        <pc:spChg chg="mod">
          <ac:chgData name="Sora Anzai" userId="fcac8869-0370-4139-8559-0e88023a1340" providerId="ADAL" clId="{B05B7805-10D5-4813-9092-51B2A4E56A88}" dt="2024-05-22T10:08:35.797" v="8603"/>
          <ac:spMkLst>
            <pc:docMk/>
            <pc:sldMk cId="2397165539" sldId="2146849217"/>
            <ac:spMk id="23" creationId="{F30634BF-B848-8DAB-2F28-AC0649A748AA}"/>
          </ac:spMkLst>
        </pc:spChg>
        <pc:spChg chg="add del mod replST">
          <ac:chgData name="Sora Anzai" userId="fcac8869-0370-4139-8559-0e88023a1340" providerId="ADAL" clId="{B05B7805-10D5-4813-9092-51B2A4E56A88}" dt="2024-05-22T08:11:12.370" v="882"/>
          <ac:spMkLst>
            <pc:docMk/>
            <pc:sldMk cId="2397165539" sldId="2146849217"/>
            <ac:spMk id="24" creationId="{7226490A-3EE8-1692-8F03-6F49F7BBF027}"/>
          </ac:spMkLst>
        </pc:spChg>
        <pc:spChg chg="add del mod replST">
          <ac:chgData name="Sora Anzai" userId="fcac8869-0370-4139-8559-0e88023a1340" providerId="ADAL" clId="{B05B7805-10D5-4813-9092-51B2A4E56A88}" dt="2024-05-22T08:11:12.386" v="883"/>
          <ac:spMkLst>
            <pc:docMk/>
            <pc:sldMk cId="2397165539" sldId="2146849217"/>
            <ac:spMk id="25" creationId="{C884FD86-B0C6-AD56-62A1-4DAC38C56E97}"/>
          </ac:spMkLst>
        </pc:spChg>
        <pc:spChg chg="add del mod replST">
          <ac:chgData name="Sora Anzai" userId="fcac8869-0370-4139-8559-0e88023a1340" providerId="ADAL" clId="{B05B7805-10D5-4813-9092-51B2A4E56A88}" dt="2024-05-22T08:11:12.386" v="884"/>
          <ac:spMkLst>
            <pc:docMk/>
            <pc:sldMk cId="2397165539" sldId="2146849217"/>
            <ac:spMk id="26" creationId="{6DE46322-8D90-7483-F4AE-A0C73CABC0D1}"/>
          </ac:spMkLst>
        </pc:spChg>
        <pc:spChg chg="add del mod replST">
          <ac:chgData name="Sora Anzai" userId="fcac8869-0370-4139-8559-0e88023a1340" providerId="ADAL" clId="{B05B7805-10D5-4813-9092-51B2A4E56A88}" dt="2024-05-22T08:11:12.386" v="885"/>
          <ac:spMkLst>
            <pc:docMk/>
            <pc:sldMk cId="2397165539" sldId="2146849217"/>
            <ac:spMk id="27" creationId="{E9FF3DCE-20F8-BFD7-E85F-5DA16706D73F}"/>
          </ac:spMkLst>
        </pc:spChg>
        <pc:spChg chg="add del mod replST">
          <ac:chgData name="Sora Anzai" userId="fcac8869-0370-4139-8559-0e88023a1340" providerId="ADAL" clId="{B05B7805-10D5-4813-9092-51B2A4E56A88}" dt="2024-05-22T08:11:12.386" v="886"/>
          <ac:spMkLst>
            <pc:docMk/>
            <pc:sldMk cId="2397165539" sldId="2146849217"/>
            <ac:spMk id="28" creationId="{F6C5B353-78FC-331D-E7C1-8C6465E2D8EC}"/>
          </ac:spMkLst>
        </pc:spChg>
        <pc:spChg chg="add del mod modVis">
          <ac:chgData name="Sora Anzai" userId="fcac8869-0370-4139-8559-0e88023a1340" providerId="ADAL" clId="{B05B7805-10D5-4813-9092-51B2A4E56A88}" dt="2024-05-22T08:11:08.322" v="876"/>
          <ac:spMkLst>
            <pc:docMk/>
            <pc:sldMk cId="2397165539" sldId="2146849217"/>
            <ac:spMk id="29" creationId="{35D4B6C1-CE93-5066-545A-6A1A87467355}"/>
          </ac:spMkLst>
        </pc:spChg>
        <pc:spChg chg="add mod replST">
          <ac:chgData name="Sora Anzai" userId="fcac8869-0370-4139-8559-0e88023a1340" providerId="ADAL" clId="{B05B7805-10D5-4813-9092-51B2A4E56A88}" dt="2024-05-22T10:08:35.831" v="8651"/>
          <ac:spMkLst>
            <pc:docMk/>
            <pc:sldMk cId="2397165539" sldId="2146849217"/>
            <ac:spMk id="34" creationId="{23BF963A-2595-9753-A150-64E228837BCB}"/>
          </ac:spMkLst>
        </pc:spChg>
        <pc:spChg chg="add del mod ord replST">
          <ac:chgData name="Sora Anzai" userId="fcac8869-0370-4139-8559-0e88023a1340" providerId="ADAL" clId="{B05B7805-10D5-4813-9092-51B2A4E56A88}" dt="2024-05-22T08:13:04.975" v="1546"/>
          <ac:spMkLst>
            <pc:docMk/>
            <pc:sldMk cId="2397165539" sldId="2146849217"/>
            <ac:spMk id="35" creationId="{D9BE18A9-DCE2-48D4-73B0-AC76C4AEEDD4}"/>
          </ac:spMkLst>
        </pc:spChg>
        <pc:spChg chg="add del mod modVis">
          <ac:chgData name="Sora Anzai" userId="fcac8869-0370-4139-8559-0e88023a1340" providerId="ADAL" clId="{B05B7805-10D5-4813-9092-51B2A4E56A88}" dt="2024-05-22T08:11:49.241" v="1266"/>
          <ac:spMkLst>
            <pc:docMk/>
            <pc:sldMk cId="2397165539" sldId="2146849217"/>
            <ac:spMk id="36" creationId="{AE188455-081F-793C-7FE8-60C67289D83C}"/>
          </ac:spMkLst>
        </pc:spChg>
        <pc:spChg chg="add del mod modVis">
          <ac:chgData name="Sora Anzai" userId="fcac8869-0370-4139-8559-0e88023a1340" providerId="ADAL" clId="{B05B7805-10D5-4813-9092-51B2A4E56A88}" dt="2024-05-22T08:13:01.601" v="1444"/>
          <ac:spMkLst>
            <pc:docMk/>
            <pc:sldMk cId="2397165539" sldId="2146849217"/>
            <ac:spMk id="38" creationId="{A7F97DCB-8BF3-F9D0-03DD-3D4575969D51}"/>
          </ac:spMkLst>
        </pc:spChg>
        <pc:spChg chg="add del mod modVis">
          <ac:chgData name="Sora Anzai" userId="fcac8869-0370-4139-8559-0e88023a1340" providerId="ADAL" clId="{B05B7805-10D5-4813-9092-51B2A4E56A88}" dt="2024-05-22T08:13:05.368" v="1637"/>
          <ac:spMkLst>
            <pc:docMk/>
            <pc:sldMk cId="2397165539" sldId="2146849217"/>
            <ac:spMk id="40" creationId="{2E8E84AD-4539-8328-6390-1733721D1FAA}"/>
          </ac:spMkLst>
        </pc:spChg>
        <pc:spChg chg="add del mod ord replST">
          <ac:chgData name="Sora Anzai" userId="fcac8869-0370-4139-8559-0e88023a1340" providerId="ADAL" clId="{B05B7805-10D5-4813-9092-51B2A4E56A88}" dt="2024-05-22T08:14:01.181" v="2497"/>
          <ac:spMkLst>
            <pc:docMk/>
            <pc:sldMk cId="2397165539" sldId="2146849217"/>
            <ac:spMk id="41" creationId="{E7E2F81A-66A2-97AA-8B0C-4CCBBEDAE96E}"/>
          </ac:spMkLst>
        </pc:spChg>
        <pc:spChg chg="add del mod replST">
          <ac:chgData name="Sora Anzai" userId="fcac8869-0370-4139-8559-0e88023a1340" providerId="ADAL" clId="{B05B7805-10D5-4813-9092-51B2A4E56A88}" dt="2024-05-22T08:13:18.173" v="2148"/>
          <ac:spMkLst>
            <pc:docMk/>
            <pc:sldMk cId="2397165539" sldId="2146849217"/>
            <ac:spMk id="43" creationId="{85D285DB-FDDA-ACAE-781F-F2DA493E130E}"/>
          </ac:spMkLst>
        </pc:spChg>
        <pc:spChg chg="add del mod replST">
          <ac:chgData name="Sora Anzai" userId="fcac8869-0370-4139-8559-0e88023a1340" providerId="ADAL" clId="{B05B7805-10D5-4813-9092-51B2A4E56A88}" dt="2024-05-22T08:13:18.173" v="2149"/>
          <ac:spMkLst>
            <pc:docMk/>
            <pc:sldMk cId="2397165539" sldId="2146849217"/>
            <ac:spMk id="44" creationId="{84BD12FE-1A3B-B703-51F2-C85F05783D7F}"/>
          </ac:spMkLst>
        </pc:spChg>
        <pc:spChg chg="add del mod replST">
          <ac:chgData name="Sora Anzai" userId="fcac8869-0370-4139-8559-0e88023a1340" providerId="ADAL" clId="{B05B7805-10D5-4813-9092-51B2A4E56A88}" dt="2024-05-22T08:13:18.173" v="2150"/>
          <ac:spMkLst>
            <pc:docMk/>
            <pc:sldMk cId="2397165539" sldId="2146849217"/>
            <ac:spMk id="45" creationId="{7686D63E-3EF0-2634-2FCF-0CCA06CA40E9}"/>
          </ac:spMkLst>
        </pc:spChg>
        <pc:spChg chg="del mod ord">
          <ac:chgData name="Sora Anzai" userId="fcac8869-0370-4139-8559-0e88023a1340" providerId="ADAL" clId="{B05B7805-10D5-4813-9092-51B2A4E56A88}" dt="2024-05-22T08:14:16.937" v="2579" actId="478"/>
          <ac:spMkLst>
            <pc:docMk/>
            <pc:sldMk cId="2397165539" sldId="2146849217"/>
            <ac:spMk id="46" creationId="{00000000-0000-0000-0000-000000000000}"/>
          </ac:spMkLst>
        </pc:spChg>
        <pc:spChg chg="add del mod ord">
          <ac:chgData name="Sora Anzai" userId="fcac8869-0370-4139-8559-0e88023a1340" providerId="ADAL" clId="{B05B7805-10D5-4813-9092-51B2A4E56A88}" dt="2024-05-22T08:11:43.857" v="1105" actId="478"/>
          <ac:spMkLst>
            <pc:docMk/>
            <pc:sldMk cId="2397165539" sldId="2146849217"/>
            <ac:spMk id="47" creationId="{00000000-0000-0000-0000-000000000000}"/>
          </ac:spMkLst>
        </pc:spChg>
        <pc:spChg chg="add del mod replST">
          <ac:chgData name="Sora Anzai" userId="fcac8869-0370-4139-8559-0e88023a1340" providerId="ADAL" clId="{B05B7805-10D5-4813-9092-51B2A4E56A88}" dt="2024-05-22T08:13:18.173" v="2151"/>
          <ac:spMkLst>
            <pc:docMk/>
            <pc:sldMk cId="2397165539" sldId="2146849217"/>
            <ac:spMk id="48" creationId="{2C79924F-A0D7-3429-ECB9-348915325EFA}"/>
          </ac:spMkLst>
        </pc:spChg>
        <pc:spChg chg="add del mod replST">
          <ac:chgData name="Sora Anzai" userId="fcac8869-0370-4139-8559-0e88023a1340" providerId="ADAL" clId="{B05B7805-10D5-4813-9092-51B2A4E56A88}" dt="2024-05-22T08:13:18.173" v="2152"/>
          <ac:spMkLst>
            <pc:docMk/>
            <pc:sldMk cId="2397165539" sldId="2146849217"/>
            <ac:spMk id="49" creationId="{5FAA8886-8D9C-2A4D-8251-8C278805E692}"/>
          </ac:spMkLst>
        </pc:spChg>
        <pc:spChg chg="add del mod replST">
          <ac:chgData name="Sora Anzai" userId="fcac8869-0370-4139-8559-0e88023a1340" providerId="ADAL" clId="{B05B7805-10D5-4813-9092-51B2A4E56A88}" dt="2024-05-22T08:13:18.173" v="2153"/>
          <ac:spMkLst>
            <pc:docMk/>
            <pc:sldMk cId="2397165539" sldId="2146849217"/>
            <ac:spMk id="50" creationId="{433C45A1-C3F3-057C-90EE-2CA7A6740300}"/>
          </ac:spMkLst>
        </pc:spChg>
        <pc:spChg chg="add del mod modVis">
          <ac:chgData name="Sora Anzai" userId="fcac8869-0370-4139-8559-0e88023a1340" providerId="ADAL" clId="{B05B7805-10D5-4813-9092-51B2A4E56A88}" dt="2024-05-22T08:13:17.607" v="2145"/>
          <ac:spMkLst>
            <pc:docMk/>
            <pc:sldMk cId="2397165539" sldId="2146849217"/>
            <ac:spMk id="51" creationId="{6B5F5FF6-A5E0-B388-C694-2D45161F5EBB}"/>
          </ac:spMkLst>
        </pc:spChg>
        <pc:spChg chg="add del mod modVis">
          <ac:chgData name="Sora Anzai" userId="fcac8869-0370-4139-8559-0e88023a1340" providerId="ADAL" clId="{B05B7805-10D5-4813-9092-51B2A4E56A88}" dt="2024-05-22T08:14:01.416" v="2574"/>
          <ac:spMkLst>
            <pc:docMk/>
            <pc:sldMk cId="2397165539" sldId="2146849217"/>
            <ac:spMk id="55" creationId="{367A8665-885A-367C-2F0A-5DEFA31DEA54}"/>
          </ac:spMkLst>
        </pc:spChg>
        <pc:spChg chg="add mod ord replST">
          <ac:chgData name="Sora Anzai" userId="fcac8869-0370-4139-8559-0e88023a1340" providerId="ADAL" clId="{B05B7805-10D5-4813-9092-51B2A4E56A88}" dt="2024-05-22T10:08:35.832" v="8653"/>
          <ac:spMkLst>
            <pc:docMk/>
            <pc:sldMk cId="2397165539" sldId="2146849217"/>
            <ac:spMk id="56" creationId="{B138378F-BF57-9971-9E43-3A444774404D}"/>
          </ac:spMkLst>
        </pc:spChg>
        <pc:spChg chg="add mod">
          <ac:chgData name="Sora Anzai" userId="fcac8869-0370-4139-8559-0e88023a1340" providerId="ADAL" clId="{B05B7805-10D5-4813-9092-51B2A4E56A88}" dt="2024-05-22T10:08:54.741" v="8685" actId="20577"/>
          <ac:spMkLst>
            <pc:docMk/>
            <pc:sldMk cId="2397165539" sldId="2146849217"/>
            <ac:spMk id="63" creationId="{51419E64-A7F3-F0E9-E33F-494DDCD9D17A}"/>
          </ac:spMkLst>
        </pc:spChg>
        <pc:spChg chg="mod">
          <ac:chgData name="Sora Anzai" userId="fcac8869-0370-4139-8559-0e88023a1340" providerId="ADAL" clId="{B05B7805-10D5-4813-9092-51B2A4E56A88}" dt="2024-05-22T10:08:35.821" v="8640"/>
          <ac:spMkLst>
            <pc:docMk/>
            <pc:sldMk cId="2397165539" sldId="2146849217"/>
            <ac:spMk id="96" creationId="{0A9C4AA4-F868-1450-B646-C99183BD4F79}"/>
          </ac:spMkLst>
        </pc:spChg>
        <pc:spChg chg="mod">
          <ac:chgData name="Sora Anzai" userId="fcac8869-0370-4139-8559-0e88023a1340" providerId="ADAL" clId="{B05B7805-10D5-4813-9092-51B2A4E56A88}" dt="2024-05-22T10:08:35.821" v="8639"/>
          <ac:spMkLst>
            <pc:docMk/>
            <pc:sldMk cId="2397165539" sldId="2146849217"/>
            <ac:spMk id="98" creationId="{225076FA-8265-A773-EF88-32BEA3C06276}"/>
          </ac:spMkLst>
        </pc:spChg>
        <pc:spChg chg="mod">
          <ac:chgData name="Sora Anzai" userId="fcac8869-0370-4139-8559-0e88023a1340" providerId="ADAL" clId="{B05B7805-10D5-4813-9092-51B2A4E56A88}" dt="2024-05-22T10:08:35.825" v="8643"/>
          <ac:spMkLst>
            <pc:docMk/>
            <pc:sldMk cId="2397165539" sldId="2146849217"/>
            <ac:spMk id="99" creationId="{A9A665D9-CB5C-DE32-C291-CF6E8883B1A9}"/>
          </ac:spMkLst>
        </pc:spChg>
        <pc:spChg chg="mod">
          <ac:chgData name="Sora Anzai" userId="fcac8869-0370-4139-8559-0e88023a1340" providerId="ADAL" clId="{B05B7805-10D5-4813-9092-51B2A4E56A88}" dt="2024-05-22T10:08:35.821" v="8641"/>
          <ac:spMkLst>
            <pc:docMk/>
            <pc:sldMk cId="2397165539" sldId="2146849217"/>
            <ac:spMk id="100" creationId="{CA621137-C0AE-EEE5-B6BA-1CC0C9555102}"/>
          </ac:spMkLst>
        </pc:spChg>
        <pc:spChg chg="mod">
          <ac:chgData name="Sora Anzai" userId="fcac8869-0370-4139-8559-0e88023a1340" providerId="ADAL" clId="{B05B7805-10D5-4813-9092-51B2A4E56A88}" dt="2024-05-22T10:08:35.825" v="8642"/>
          <ac:spMkLst>
            <pc:docMk/>
            <pc:sldMk cId="2397165539" sldId="2146849217"/>
            <ac:spMk id="101" creationId="{594A3610-662E-C990-374F-224DE41EE428}"/>
          </ac:spMkLst>
        </pc:spChg>
        <pc:spChg chg="mod">
          <ac:chgData name="Sora Anzai" userId="fcac8869-0370-4139-8559-0e88023a1340" providerId="ADAL" clId="{B05B7805-10D5-4813-9092-51B2A4E56A88}" dt="2024-05-22T10:08:35.813" v="8633"/>
          <ac:spMkLst>
            <pc:docMk/>
            <pc:sldMk cId="2397165539" sldId="2146849217"/>
            <ac:spMk id="103" creationId="{82DF4B42-E70A-2CAB-1BD0-E0603B25F785}"/>
          </ac:spMkLst>
        </pc:spChg>
        <pc:spChg chg="mod">
          <ac:chgData name="Sora Anzai" userId="fcac8869-0370-4139-8559-0e88023a1340" providerId="ADAL" clId="{B05B7805-10D5-4813-9092-51B2A4E56A88}" dt="2024-05-22T10:08:35.813" v="8634"/>
          <ac:spMkLst>
            <pc:docMk/>
            <pc:sldMk cId="2397165539" sldId="2146849217"/>
            <ac:spMk id="104" creationId="{5350D245-D719-BD22-4BD9-BE9453B191D8}"/>
          </ac:spMkLst>
        </pc:spChg>
        <pc:spChg chg="mod">
          <ac:chgData name="Sora Anzai" userId="fcac8869-0370-4139-8559-0e88023a1340" providerId="ADAL" clId="{B05B7805-10D5-4813-9092-51B2A4E56A88}" dt="2024-05-22T10:08:35.820" v="8635"/>
          <ac:spMkLst>
            <pc:docMk/>
            <pc:sldMk cId="2397165539" sldId="2146849217"/>
            <ac:spMk id="105" creationId="{BC03D71C-2527-41CE-9154-65E0F5E9BA4D}"/>
          </ac:spMkLst>
        </pc:spChg>
        <pc:spChg chg="mod">
          <ac:chgData name="Sora Anzai" userId="fcac8869-0370-4139-8559-0e88023a1340" providerId="ADAL" clId="{B05B7805-10D5-4813-9092-51B2A4E56A88}" dt="2024-05-22T10:08:35.821" v="8636"/>
          <ac:spMkLst>
            <pc:docMk/>
            <pc:sldMk cId="2397165539" sldId="2146849217"/>
            <ac:spMk id="106" creationId="{3997448F-3D0F-BD0D-546F-7533FDA61BC4}"/>
          </ac:spMkLst>
        </pc:spChg>
        <pc:spChg chg="mod ord">
          <ac:chgData name="Sora Anzai" userId="fcac8869-0370-4139-8559-0e88023a1340" providerId="ADAL" clId="{B05B7805-10D5-4813-9092-51B2A4E56A88}" dt="2024-05-22T10:08:35.821" v="8638"/>
          <ac:spMkLst>
            <pc:docMk/>
            <pc:sldMk cId="2397165539" sldId="2146849217"/>
            <ac:spMk id="107" creationId="{4DC1C0E1-6BB4-22B9-9E58-613DDAC2BFA7}"/>
          </ac:spMkLst>
        </pc:spChg>
        <pc:spChg chg="mod">
          <ac:chgData name="Sora Anzai" userId="fcac8869-0370-4139-8559-0e88023a1340" providerId="ADAL" clId="{B05B7805-10D5-4813-9092-51B2A4E56A88}" dt="2024-05-22T10:08:35.801" v="8605"/>
          <ac:spMkLst>
            <pc:docMk/>
            <pc:sldMk cId="2397165539" sldId="2146849217"/>
            <ac:spMk id="1350" creationId="{15BE0F34-C0D6-E790-54E3-58AE82E5BDE9}"/>
          </ac:spMkLst>
        </pc:spChg>
        <pc:spChg chg="mod">
          <ac:chgData name="Sora Anzai" userId="fcac8869-0370-4139-8559-0e88023a1340" providerId="ADAL" clId="{B05B7805-10D5-4813-9092-51B2A4E56A88}" dt="2024-05-22T10:08:35.801" v="8606"/>
          <ac:spMkLst>
            <pc:docMk/>
            <pc:sldMk cId="2397165539" sldId="2146849217"/>
            <ac:spMk id="1351" creationId="{72ED525C-F920-9FA4-6185-4C3DE1AA0024}"/>
          </ac:spMkLst>
        </pc:spChg>
        <pc:spChg chg="mod">
          <ac:chgData name="Sora Anzai" userId="fcac8869-0370-4139-8559-0e88023a1340" providerId="ADAL" clId="{B05B7805-10D5-4813-9092-51B2A4E56A88}" dt="2024-05-22T10:08:35.801" v="8607"/>
          <ac:spMkLst>
            <pc:docMk/>
            <pc:sldMk cId="2397165539" sldId="2146849217"/>
            <ac:spMk id="1352" creationId="{EB27F74B-9B38-8039-2CF9-9889F6A1D3DC}"/>
          </ac:spMkLst>
        </pc:spChg>
        <pc:spChg chg="mod">
          <ac:chgData name="Sora Anzai" userId="fcac8869-0370-4139-8559-0e88023a1340" providerId="ADAL" clId="{B05B7805-10D5-4813-9092-51B2A4E56A88}" dt="2024-05-22T10:08:35.801" v="8608"/>
          <ac:spMkLst>
            <pc:docMk/>
            <pc:sldMk cId="2397165539" sldId="2146849217"/>
            <ac:spMk id="1353" creationId="{A449E5B6-952A-F4DD-16E7-FD9FC308F73E}"/>
          </ac:spMkLst>
        </pc:spChg>
        <pc:spChg chg="mod">
          <ac:chgData name="Sora Anzai" userId="fcac8869-0370-4139-8559-0e88023a1340" providerId="ADAL" clId="{B05B7805-10D5-4813-9092-51B2A4E56A88}" dt="2024-05-22T10:08:35.801" v="8609"/>
          <ac:spMkLst>
            <pc:docMk/>
            <pc:sldMk cId="2397165539" sldId="2146849217"/>
            <ac:spMk id="1354" creationId="{499CB7C9-6B14-3696-CDBA-DFEBF8124BCF}"/>
          </ac:spMkLst>
        </pc:spChg>
        <pc:spChg chg="mod">
          <ac:chgData name="Sora Anzai" userId="fcac8869-0370-4139-8559-0e88023a1340" providerId="ADAL" clId="{B05B7805-10D5-4813-9092-51B2A4E56A88}" dt="2024-05-22T10:08:35.801" v="8610"/>
          <ac:spMkLst>
            <pc:docMk/>
            <pc:sldMk cId="2397165539" sldId="2146849217"/>
            <ac:spMk id="1355" creationId="{F2C7830C-245A-DBE6-7607-9F9B39C0BFE7}"/>
          </ac:spMkLst>
        </pc:spChg>
        <pc:spChg chg="mod">
          <ac:chgData name="Sora Anzai" userId="fcac8869-0370-4139-8559-0e88023a1340" providerId="ADAL" clId="{B05B7805-10D5-4813-9092-51B2A4E56A88}" dt="2024-05-22T10:08:35.805" v="8611"/>
          <ac:spMkLst>
            <pc:docMk/>
            <pc:sldMk cId="2397165539" sldId="2146849217"/>
            <ac:spMk id="1356" creationId="{F75094CD-EB51-19C3-1189-A69EE8D2238C}"/>
          </ac:spMkLst>
        </pc:spChg>
        <pc:spChg chg="mod ord">
          <ac:chgData name="Sora Anzai" userId="fcac8869-0370-4139-8559-0e88023a1340" providerId="ADAL" clId="{B05B7805-10D5-4813-9092-51B2A4E56A88}" dt="2024-05-22T10:08:35.805" v="8615"/>
          <ac:spMkLst>
            <pc:docMk/>
            <pc:sldMk cId="2397165539" sldId="2146849217"/>
            <ac:spMk id="1386" creationId="{81659A75-C97F-8370-511E-135B72F503D1}"/>
          </ac:spMkLst>
        </pc:spChg>
        <pc:spChg chg="mod ord">
          <ac:chgData name="Sora Anzai" userId="fcac8869-0370-4139-8559-0e88023a1340" providerId="ADAL" clId="{B05B7805-10D5-4813-9092-51B2A4E56A88}" dt="2024-05-22T10:08:35.805" v="8617"/>
          <ac:spMkLst>
            <pc:docMk/>
            <pc:sldMk cId="2397165539" sldId="2146849217"/>
            <ac:spMk id="1387" creationId="{18322BCA-C691-B30B-1C2B-6CB8D78CF64B}"/>
          </ac:spMkLst>
        </pc:spChg>
        <pc:spChg chg="mod">
          <ac:chgData name="Sora Anzai" userId="fcac8869-0370-4139-8559-0e88023a1340" providerId="ADAL" clId="{B05B7805-10D5-4813-9092-51B2A4E56A88}" dt="2024-05-22T10:08:35.805" v="8618"/>
          <ac:spMkLst>
            <pc:docMk/>
            <pc:sldMk cId="2397165539" sldId="2146849217"/>
            <ac:spMk id="1403" creationId="{79C60D2B-C521-7554-77E3-1D05A0A713C1}"/>
          </ac:spMkLst>
        </pc:spChg>
        <pc:spChg chg="mod ord">
          <ac:chgData name="Sora Anzai" userId="fcac8869-0370-4139-8559-0e88023a1340" providerId="ADAL" clId="{B05B7805-10D5-4813-9092-51B2A4E56A88}" dt="2024-05-22T10:08:35.810" v="8620"/>
          <ac:spMkLst>
            <pc:docMk/>
            <pc:sldMk cId="2397165539" sldId="2146849217"/>
            <ac:spMk id="1478" creationId="{89FF82C4-7E10-265F-B606-490091DDBA51}"/>
          </ac:spMkLst>
        </pc:spChg>
        <pc:spChg chg="mod ord">
          <ac:chgData name="Sora Anzai" userId="fcac8869-0370-4139-8559-0e88023a1340" providerId="ADAL" clId="{B05B7805-10D5-4813-9092-51B2A4E56A88}" dt="2024-05-22T10:08:35.812" v="8622"/>
          <ac:spMkLst>
            <pc:docMk/>
            <pc:sldMk cId="2397165539" sldId="2146849217"/>
            <ac:spMk id="1532" creationId="{7DC87A6B-0ED3-F235-7797-B208D95B49BB}"/>
          </ac:spMkLst>
        </pc:spChg>
        <pc:spChg chg="mod ord">
          <ac:chgData name="Sora Anzai" userId="fcac8869-0370-4139-8559-0e88023a1340" providerId="ADAL" clId="{B05B7805-10D5-4813-9092-51B2A4E56A88}" dt="2024-05-22T10:08:35.813" v="8624"/>
          <ac:spMkLst>
            <pc:docMk/>
            <pc:sldMk cId="2397165539" sldId="2146849217"/>
            <ac:spMk id="1533" creationId="{9A9CAFF8-1150-B873-94D5-B0A626E2B1FD}"/>
          </ac:spMkLst>
        </pc:spChg>
        <pc:spChg chg="mod ord">
          <ac:chgData name="Sora Anzai" userId="fcac8869-0370-4139-8559-0e88023a1340" providerId="ADAL" clId="{B05B7805-10D5-4813-9092-51B2A4E56A88}" dt="2024-05-22T10:08:35.813" v="8626"/>
          <ac:spMkLst>
            <pc:docMk/>
            <pc:sldMk cId="2397165539" sldId="2146849217"/>
            <ac:spMk id="1534" creationId="{7FF11924-6994-605B-583F-A685600850AB}"/>
          </ac:spMkLst>
        </pc:spChg>
        <pc:spChg chg="mod ord">
          <ac:chgData name="Sora Anzai" userId="fcac8869-0370-4139-8559-0e88023a1340" providerId="ADAL" clId="{B05B7805-10D5-4813-9092-51B2A4E56A88}" dt="2024-05-22T10:08:35.813" v="8628"/>
          <ac:spMkLst>
            <pc:docMk/>
            <pc:sldMk cId="2397165539" sldId="2146849217"/>
            <ac:spMk id="1535" creationId="{78BDAEE6-3E2C-B589-2E1E-063A3BB8F1CD}"/>
          </ac:spMkLst>
        </pc:spChg>
        <pc:spChg chg="mod ord">
          <ac:chgData name="Sora Anzai" userId="fcac8869-0370-4139-8559-0e88023a1340" providerId="ADAL" clId="{B05B7805-10D5-4813-9092-51B2A4E56A88}" dt="2024-05-22T10:08:35.813" v="8630"/>
          <ac:spMkLst>
            <pc:docMk/>
            <pc:sldMk cId="2397165539" sldId="2146849217"/>
            <ac:spMk id="1536" creationId="{3086D0B0-5F64-098B-E419-2A3DA4AA28E5}"/>
          </ac:spMkLst>
        </pc:spChg>
        <pc:grpChg chg="mod ord">
          <ac:chgData name="Sora Anzai" userId="fcac8869-0370-4139-8559-0e88023a1340" providerId="ADAL" clId="{B05B7805-10D5-4813-9092-51B2A4E56A88}" dt="2024-05-22T10:08:35.805" v="8613"/>
          <ac:grpSpMkLst>
            <pc:docMk/>
            <pc:sldMk cId="2397165539" sldId="2146849217"/>
            <ac:grpSpMk id="1383" creationId="{427816D6-6AA7-5A6E-D632-D9E45F96BC9B}"/>
          </ac:grpSpMkLst>
        </pc:grpChg>
        <pc:graphicFrameChg chg="mod">
          <ac:chgData name="Sora Anzai" userId="fcac8869-0370-4139-8559-0e88023a1340" providerId="ADAL" clId="{B05B7805-10D5-4813-9092-51B2A4E56A88}" dt="2024-05-22T10:08:35.880" v="8659"/>
          <ac:graphicFrameMkLst>
            <pc:docMk/>
            <pc:sldMk cId="2397165539" sldId="2146849217"/>
            <ac:graphicFrameMk id="13" creationId="{42614727-38E8-2586-CFAC-B1C7CA667A67}"/>
          </ac:graphicFrameMkLst>
        </pc:graphicFrameChg>
        <pc:graphicFrameChg chg="del">
          <ac:chgData name="Sora Anzai" userId="fcac8869-0370-4139-8559-0e88023a1340" providerId="ADAL" clId="{B05B7805-10D5-4813-9092-51B2A4E56A88}" dt="2024-05-22T08:10:57.274" v="269"/>
          <ac:graphicFrameMkLst>
            <pc:docMk/>
            <pc:sldMk cId="2397165539" sldId="2146849217"/>
            <ac:graphicFrameMk id="14" creationId="{70931A21-28FF-631A-CC74-793FD54A8DA8}"/>
          </ac:graphicFrameMkLst>
        </pc:graphicFrameChg>
        <pc:graphicFrameChg chg="add del mod replST">
          <ac:chgData name="Sora Anzai" userId="fcac8869-0370-4139-8559-0e88023a1340" providerId="ADAL" clId="{B05B7805-10D5-4813-9092-51B2A4E56A88}" dt="2024-05-22T08:10:58.874" v="367"/>
          <ac:graphicFrameMkLst>
            <pc:docMk/>
            <pc:sldMk cId="2397165539" sldId="2146849217"/>
            <ac:graphicFrameMk id="15" creationId="{41F853C5-407A-91E0-C6E7-ECC612B044F7}"/>
          </ac:graphicFrameMkLst>
        </pc:graphicFrameChg>
        <pc:graphicFrameChg chg="del mod">
          <ac:chgData name="Sora Anzai" userId="fcac8869-0370-4139-8559-0e88023a1340" providerId="ADAL" clId="{B05B7805-10D5-4813-9092-51B2A4E56A88}" dt="2024-05-22T08:13:17.388" v="2064"/>
          <ac:graphicFrameMkLst>
            <pc:docMk/>
            <pc:sldMk cId="2397165539" sldId="2146849217"/>
            <ac:graphicFrameMk id="16" creationId="{C71350E1-93C7-4E87-BFB9-5554F9A57894}"/>
          </ac:graphicFrameMkLst>
        </pc:graphicFrameChg>
        <pc:graphicFrameChg chg="add del mod replST">
          <ac:chgData name="Sora Anzai" userId="fcac8869-0370-4139-8559-0e88023a1340" providerId="ADAL" clId="{B05B7805-10D5-4813-9092-51B2A4E56A88}" dt="2024-05-22T08:11:08.118" v="795"/>
          <ac:graphicFrameMkLst>
            <pc:docMk/>
            <pc:sldMk cId="2397165539" sldId="2146849217"/>
            <ac:graphicFrameMk id="17" creationId="{CDD20DF2-8C7B-76F6-519A-1AEBE976D06F}"/>
          </ac:graphicFrameMkLst>
        </pc:graphicFrameChg>
        <pc:graphicFrameChg chg="add del mod replST">
          <ac:chgData name="Sora Anzai" userId="fcac8869-0370-4139-8559-0e88023a1340" providerId="ADAL" clId="{B05B7805-10D5-4813-9092-51B2A4E56A88}" dt="2024-05-22T08:11:12.496" v="925"/>
          <ac:graphicFrameMkLst>
            <pc:docMk/>
            <pc:sldMk cId="2397165539" sldId="2146849217"/>
            <ac:graphicFrameMk id="30" creationId="{1280D203-AED1-5D40-2701-91D266FD8285}"/>
          </ac:graphicFrameMkLst>
        </pc:graphicFrameChg>
        <pc:graphicFrameChg chg="add del mod replST">
          <ac:chgData name="Sora Anzai" userId="fcac8869-0370-4139-8559-0e88023a1340" providerId="ADAL" clId="{B05B7805-10D5-4813-9092-51B2A4E56A88}" dt="2024-05-22T08:11:23.289" v="1028"/>
          <ac:graphicFrameMkLst>
            <pc:docMk/>
            <pc:sldMk cId="2397165539" sldId="2146849217"/>
            <ac:graphicFrameMk id="31" creationId="{9F48A6A9-4618-9469-BB00-0CB67101B43B}"/>
          </ac:graphicFrameMkLst>
        </pc:graphicFrameChg>
        <pc:graphicFrameChg chg="add mod replST">
          <ac:chgData name="Sora Anzai" userId="fcac8869-0370-4139-8559-0e88023a1340" providerId="ADAL" clId="{B05B7805-10D5-4813-9092-51B2A4E56A88}" dt="2024-05-22T10:08:35.792" v="8597"/>
          <ac:graphicFrameMkLst>
            <pc:docMk/>
            <pc:sldMk cId="2397165539" sldId="2146849217"/>
            <ac:graphicFrameMk id="32" creationId="{DBB71CCC-49D1-E3B9-45E0-810915671F63}"/>
          </ac:graphicFrameMkLst>
        </pc:graphicFrameChg>
        <pc:graphicFrameChg chg="add del mod replST">
          <ac:chgData name="Sora Anzai" userId="fcac8869-0370-4139-8559-0e88023a1340" providerId="ADAL" clId="{B05B7805-10D5-4813-9092-51B2A4E56A88}" dt="2024-05-22T08:11:49.081" v="1191"/>
          <ac:graphicFrameMkLst>
            <pc:docMk/>
            <pc:sldMk cId="2397165539" sldId="2146849217"/>
            <ac:graphicFrameMk id="33" creationId="{7C996A2D-9C85-ECDB-199D-2D8112A1A2AE}"/>
          </ac:graphicFrameMkLst>
        </pc:graphicFrameChg>
        <pc:graphicFrameChg chg="add del mod replST">
          <ac:chgData name="Sora Anzai" userId="fcac8869-0370-4139-8559-0e88023a1340" providerId="ADAL" clId="{B05B7805-10D5-4813-9092-51B2A4E56A88}" dt="2024-05-22T08:13:01.401" v="1369"/>
          <ac:graphicFrameMkLst>
            <pc:docMk/>
            <pc:sldMk cId="2397165539" sldId="2146849217"/>
            <ac:graphicFrameMk id="37" creationId="{4D8AD958-4632-98F8-24E4-89540005CF94}"/>
          </ac:graphicFrameMkLst>
        </pc:graphicFrameChg>
        <pc:graphicFrameChg chg="add del mod replST">
          <ac:chgData name="Sora Anzai" userId="fcac8869-0370-4139-8559-0e88023a1340" providerId="ADAL" clId="{B05B7805-10D5-4813-9092-51B2A4E56A88}" dt="2024-05-22T08:13:05.009" v="1562"/>
          <ac:graphicFrameMkLst>
            <pc:docMk/>
            <pc:sldMk cId="2397165539" sldId="2146849217"/>
            <ac:graphicFrameMk id="39" creationId="{6594C568-A1B8-7911-D2B8-E1F37296DEED}"/>
          </ac:graphicFrameMkLst>
        </pc:graphicFrameChg>
        <pc:graphicFrameChg chg="add del mod replST">
          <ac:chgData name="Sora Anzai" userId="fcac8869-0370-4139-8559-0e88023a1340" providerId="ADAL" clId="{B05B7805-10D5-4813-9092-51B2A4E56A88}" dt="2024-05-22T08:14:01.181" v="2499"/>
          <ac:graphicFrameMkLst>
            <pc:docMk/>
            <pc:sldMk cId="2397165539" sldId="2146849217"/>
            <ac:graphicFrameMk id="42" creationId="{A1535019-D67C-DC28-1FB1-E1258DD4EB9C}"/>
          </ac:graphicFrameMkLst>
        </pc:graphicFrameChg>
        <pc:graphicFrameChg chg="add del mod replST">
          <ac:chgData name="Sora Anzai" userId="fcac8869-0370-4139-8559-0e88023a1340" providerId="ADAL" clId="{B05B7805-10D5-4813-9092-51B2A4E56A88}" dt="2024-05-22T08:13:18.314" v="2200"/>
          <ac:graphicFrameMkLst>
            <pc:docMk/>
            <pc:sldMk cId="2397165539" sldId="2146849217"/>
            <ac:graphicFrameMk id="52" creationId="{A9A906FD-320C-8A2A-140C-02636873A6FF}"/>
          </ac:graphicFrameMkLst>
        </pc:graphicFrameChg>
        <pc:graphicFrameChg chg="add del mod replST">
          <ac:chgData name="Sora Anzai" userId="fcac8869-0370-4139-8559-0e88023a1340" providerId="ADAL" clId="{B05B7805-10D5-4813-9092-51B2A4E56A88}" dt="2024-05-22T08:13:24.715" v="2308"/>
          <ac:graphicFrameMkLst>
            <pc:docMk/>
            <pc:sldMk cId="2397165539" sldId="2146849217"/>
            <ac:graphicFrameMk id="53" creationId="{4F4AE17D-E2C5-1326-1629-3DEF498AC594}"/>
          </ac:graphicFrameMkLst>
        </pc:graphicFrameChg>
        <pc:graphicFrameChg chg="add mod replST">
          <ac:chgData name="Sora Anzai" userId="fcac8869-0370-4139-8559-0e88023a1340" providerId="ADAL" clId="{B05B7805-10D5-4813-9092-51B2A4E56A88}" dt="2024-05-22T10:08:35.800" v="8604"/>
          <ac:graphicFrameMkLst>
            <pc:docMk/>
            <pc:sldMk cId="2397165539" sldId="2146849217"/>
            <ac:graphicFrameMk id="54" creationId="{D2FD17B0-71B2-81BD-DB94-7053E308618A}"/>
          </ac:graphicFrameMkLst>
        </pc:graphicFrameChg>
        <pc:graphicFrameChg chg="add del mod replST">
          <ac:chgData name="Sora Anzai" userId="fcac8869-0370-4139-8559-0e88023a1340" providerId="ADAL" clId="{B05B7805-10D5-4813-9092-51B2A4E56A88}" dt="2024-05-22T10:08:12.655" v="8238"/>
          <ac:graphicFrameMkLst>
            <pc:docMk/>
            <pc:sldMk cId="2397165539" sldId="2146849217"/>
            <ac:graphicFrameMk id="57" creationId="{2B6F8D7B-BF98-C7C7-D57A-48A109C51E09}"/>
          </ac:graphicFrameMkLst>
        </pc:graphicFrameChg>
        <pc:graphicFrameChg chg="add del mod replST">
          <ac:chgData name="Sora Anzai" userId="fcac8869-0370-4139-8559-0e88023a1340" providerId="ADAL" clId="{B05B7805-10D5-4813-9092-51B2A4E56A88}" dt="2024-05-22T10:08:19.506" v="8325"/>
          <ac:graphicFrameMkLst>
            <pc:docMk/>
            <pc:sldMk cId="2397165539" sldId="2146849217"/>
            <ac:graphicFrameMk id="58" creationId="{0B16449E-F7C6-0E73-E200-1881F5A0ABED}"/>
          </ac:graphicFrameMkLst>
        </pc:graphicFrameChg>
        <pc:graphicFrameChg chg="add del mod replST">
          <ac:chgData name="Sora Anzai" userId="fcac8869-0370-4139-8559-0e88023a1340" providerId="ADAL" clId="{B05B7805-10D5-4813-9092-51B2A4E56A88}" dt="2024-05-22T10:08:25.204" v="8412"/>
          <ac:graphicFrameMkLst>
            <pc:docMk/>
            <pc:sldMk cId="2397165539" sldId="2146849217"/>
            <ac:graphicFrameMk id="59" creationId="{D77A5D4D-B9F9-5620-B68B-1296A68E11EF}"/>
          </ac:graphicFrameMkLst>
        </pc:graphicFrameChg>
        <pc:graphicFrameChg chg="add del mod replST">
          <ac:chgData name="Sora Anzai" userId="fcac8869-0370-4139-8559-0e88023a1340" providerId="ADAL" clId="{B05B7805-10D5-4813-9092-51B2A4E56A88}" dt="2024-05-22T10:08:30.514" v="8499"/>
          <ac:graphicFrameMkLst>
            <pc:docMk/>
            <pc:sldMk cId="2397165539" sldId="2146849217"/>
            <ac:graphicFrameMk id="60" creationId="{5E277BF2-4D4B-8209-2184-460C829428F4}"/>
          </ac:graphicFrameMkLst>
        </pc:graphicFrameChg>
        <pc:graphicFrameChg chg="add del mod replST">
          <ac:chgData name="Sora Anzai" userId="fcac8869-0370-4139-8559-0e88023a1340" providerId="ADAL" clId="{B05B7805-10D5-4813-9092-51B2A4E56A88}" dt="2024-05-22T10:08:35.671" v="8586"/>
          <ac:graphicFrameMkLst>
            <pc:docMk/>
            <pc:sldMk cId="2397165539" sldId="2146849217"/>
            <ac:graphicFrameMk id="61" creationId="{DE17931E-4BD7-B827-FE39-72222080ED47}"/>
          </ac:graphicFrameMkLst>
        </pc:graphicFrameChg>
        <pc:graphicFrameChg chg="add mod replST">
          <ac:chgData name="Sora Anzai" userId="fcac8869-0370-4139-8559-0e88023a1340" providerId="ADAL" clId="{B05B7805-10D5-4813-9092-51B2A4E56A88}" dt="2024-05-22T10:08:35.831" v="8650"/>
          <ac:graphicFrameMkLst>
            <pc:docMk/>
            <pc:sldMk cId="2397165539" sldId="2146849217"/>
            <ac:graphicFrameMk id="62" creationId="{A637226A-76BB-3006-FA59-2ECB449CA485}"/>
          </ac:graphicFrameMkLst>
        </pc:graphicFrameChg>
      </pc:sldChg>
      <pc:sldChg chg="delSp mod">
        <pc:chgData name="Sora Anzai" userId="fcac8869-0370-4139-8559-0e88023a1340" providerId="ADAL" clId="{B05B7805-10D5-4813-9092-51B2A4E56A88}" dt="2024-05-22T09:55:16.126" v="7019" actId="478"/>
        <pc:sldMkLst>
          <pc:docMk/>
          <pc:sldMk cId="3518732574" sldId="2146849240"/>
        </pc:sldMkLst>
        <pc:spChg chg="del">
          <ac:chgData name="Sora Anzai" userId="fcac8869-0370-4139-8559-0e88023a1340" providerId="ADAL" clId="{B05B7805-10D5-4813-9092-51B2A4E56A88}" dt="2024-05-22T09:55:16.126" v="7019" actId="478"/>
          <ac:spMkLst>
            <pc:docMk/>
            <pc:sldMk cId="3518732574" sldId="2146849240"/>
            <ac:spMk id="52" creationId="{00000000-0000-0000-0000-000000000000}"/>
          </ac:spMkLst>
        </pc:spChg>
        <pc:spChg chg="del">
          <ac:chgData name="Sora Anzai" userId="fcac8869-0370-4139-8559-0e88023a1340" providerId="ADAL" clId="{B05B7805-10D5-4813-9092-51B2A4E56A88}" dt="2024-05-22T09:55:16.126" v="7019" actId="478"/>
          <ac:spMkLst>
            <pc:docMk/>
            <pc:sldMk cId="3518732574" sldId="2146849240"/>
            <ac:spMk id="56" creationId="{00000000-0000-0000-0000-000000000000}"/>
          </ac:spMkLst>
        </pc:spChg>
        <pc:spChg chg="del">
          <ac:chgData name="Sora Anzai" userId="fcac8869-0370-4139-8559-0e88023a1340" providerId="ADAL" clId="{B05B7805-10D5-4813-9092-51B2A4E56A88}" dt="2024-05-22T09:55:16.126" v="7019" actId="478"/>
          <ac:spMkLst>
            <pc:docMk/>
            <pc:sldMk cId="3518732574" sldId="2146849240"/>
            <ac:spMk id="58" creationId="{00000000-0000-0000-0000-000000000000}"/>
          </ac:spMkLst>
        </pc:spChg>
      </pc:sldChg>
      <pc:sldChg chg="delSp mod">
        <pc:chgData name="Sora Anzai" userId="fcac8869-0370-4139-8559-0e88023a1340" providerId="ADAL" clId="{B05B7805-10D5-4813-9092-51B2A4E56A88}" dt="2024-05-22T09:55:57.430" v="7021" actId="478"/>
        <pc:sldMkLst>
          <pc:docMk/>
          <pc:sldMk cId="890543677" sldId="2146849285"/>
        </pc:sldMkLst>
        <pc:spChg chg="del">
          <ac:chgData name="Sora Anzai" userId="fcac8869-0370-4139-8559-0e88023a1340" providerId="ADAL" clId="{B05B7805-10D5-4813-9092-51B2A4E56A88}" dt="2024-05-22T09:55:57.430" v="7021" actId="478"/>
          <ac:spMkLst>
            <pc:docMk/>
            <pc:sldMk cId="890543677" sldId="2146849285"/>
            <ac:spMk id="116" creationId="{00000000-0000-0000-0000-000000000000}"/>
          </ac:spMkLst>
        </pc:spChg>
      </pc:sldChg>
      <pc:sldChg chg="addSp delSp modSp mod">
        <pc:chgData name="Sora Anzai" userId="fcac8869-0370-4139-8559-0e88023a1340" providerId="ADAL" clId="{B05B7805-10D5-4813-9092-51B2A4E56A88}" dt="2024-05-22T10:08:35.852" v="8657"/>
        <pc:sldMkLst>
          <pc:docMk/>
          <pc:sldMk cId="3125462993" sldId="2146849301"/>
        </pc:sldMkLst>
        <pc:spChg chg="add del mod modVis">
          <ac:chgData name="Sora Anzai" userId="fcac8869-0370-4139-8559-0e88023a1340" providerId="ADAL" clId="{B05B7805-10D5-4813-9092-51B2A4E56A88}" dt="2024-05-22T08:10:57.431" v="341"/>
          <ac:spMkLst>
            <pc:docMk/>
            <pc:sldMk cId="3125462993" sldId="2146849301"/>
            <ac:spMk id="5" creationId="{94A4F27F-E74A-E7C9-772F-2EC54BE2F71A}"/>
          </ac:spMkLst>
        </pc:spChg>
        <pc:spChg chg="mod">
          <ac:chgData name="Sora Anzai" userId="fcac8869-0370-4139-8559-0e88023a1340" providerId="ADAL" clId="{B05B7805-10D5-4813-9092-51B2A4E56A88}" dt="2024-05-22T10:08:35.642" v="8579"/>
          <ac:spMkLst>
            <pc:docMk/>
            <pc:sldMk cId="3125462993" sldId="2146849301"/>
            <ac:spMk id="96" creationId="{0A9C4AA4-F868-1450-B646-C99183BD4F79}"/>
          </ac:spMkLst>
        </pc:spChg>
        <pc:spChg chg="mod">
          <ac:chgData name="Sora Anzai" userId="fcac8869-0370-4139-8559-0e88023a1340" providerId="ADAL" clId="{B05B7805-10D5-4813-9092-51B2A4E56A88}" dt="2024-05-22T10:08:35.640" v="8578"/>
          <ac:spMkLst>
            <pc:docMk/>
            <pc:sldMk cId="3125462993" sldId="2146849301"/>
            <ac:spMk id="98" creationId="{225076FA-8265-A773-EF88-32BEA3C06276}"/>
          </ac:spMkLst>
        </pc:spChg>
        <pc:spChg chg="mod">
          <ac:chgData name="Sora Anzai" userId="fcac8869-0370-4139-8559-0e88023a1340" providerId="ADAL" clId="{B05B7805-10D5-4813-9092-51B2A4E56A88}" dt="2024-05-22T10:08:35.642" v="8582"/>
          <ac:spMkLst>
            <pc:docMk/>
            <pc:sldMk cId="3125462993" sldId="2146849301"/>
            <ac:spMk id="99" creationId="{A9A665D9-CB5C-DE32-C291-CF6E8883B1A9}"/>
          </ac:spMkLst>
        </pc:spChg>
        <pc:spChg chg="mod">
          <ac:chgData name="Sora Anzai" userId="fcac8869-0370-4139-8559-0e88023a1340" providerId="ADAL" clId="{B05B7805-10D5-4813-9092-51B2A4E56A88}" dt="2024-05-22T10:08:35.642" v="8580"/>
          <ac:spMkLst>
            <pc:docMk/>
            <pc:sldMk cId="3125462993" sldId="2146849301"/>
            <ac:spMk id="100" creationId="{CA621137-C0AE-EEE5-B6BA-1CC0C9555102}"/>
          </ac:spMkLst>
        </pc:spChg>
        <pc:spChg chg="mod">
          <ac:chgData name="Sora Anzai" userId="fcac8869-0370-4139-8559-0e88023a1340" providerId="ADAL" clId="{B05B7805-10D5-4813-9092-51B2A4E56A88}" dt="2024-05-22T10:08:35.642" v="8581"/>
          <ac:spMkLst>
            <pc:docMk/>
            <pc:sldMk cId="3125462993" sldId="2146849301"/>
            <ac:spMk id="101" creationId="{594A3610-662E-C990-374F-224DE41EE428}"/>
          </ac:spMkLst>
        </pc:spChg>
        <pc:graphicFrameChg chg="mod">
          <ac:chgData name="Sora Anzai" userId="fcac8869-0370-4139-8559-0e88023a1340" providerId="ADAL" clId="{B05B7805-10D5-4813-9092-51B2A4E56A88}" dt="2024-05-22T10:08:35.852" v="8657"/>
          <ac:graphicFrameMkLst>
            <pc:docMk/>
            <pc:sldMk cId="3125462993" sldId="2146849301"/>
            <ac:graphicFrameMk id="13" creationId="{42614727-38E8-2586-CFAC-B1C7CA667A67}"/>
          </ac:graphicFrameMkLst>
        </pc:graphicFrameChg>
      </pc:sldChg>
      <pc:sldChg chg="delSp mod">
        <pc:chgData name="Sora Anzai" userId="fcac8869-0370-4139-8559-0e88023a1340" providerId="ADAL" clId="{B05B7805-10D5-4813-9092-51B2A4E56A88}" dt="2024-05-22T08:14:26.149" v="2580" actId="478"/>
        <pc:sldMkLst>
          <pc:docMk/>
          <pc:sldMk cId="1512608905" sldId="2146849302"/>
        </pc:sldMkLst>
        <pc:spChg chg="del">
          <ac:chgData name="Sora Anzai" userId="fcac8869-0370-4139-8559-0e88023a1340" providerId="ADAL" clId="{B05B7805-10D5-4813-9092-51B2A4E56A88}" dt="2024-05-22T08:14:26.149" v="2580" actId="478"/>
          <ac:spMkLst>
            <pc:docMk/>
            <pc:sldMk cId="1512608905" sldId="2146849302"/>
            <ac:spMk id="48" creationId="{00000000-0000-0000-0000-000000000000}"/>
          </ac:spMkLst>
        </pc:spChg>
      </pc:sldChg>
      <pc:sldChg chg="addSp delSp modSp mod">
        <pc:chgData name="Sora Anzai" userId="fcac8869-0370-4139-8559-0e88023a1340" providerId="ADAL" clId="{B05B7805-10D5-4813-9092-51B2A4E56A88}" dt="2024-05-22T09:55:49.054" v="7020" actId="207"/>
        <pc:sldMkLst>
          <pc:docMk/>
          <pc:sldMk cId="331620556" sldId="2146849303"/>
        </pc:sldMkLst>
        <pc:spChg chg="mod">
          <ac:chgData name="Sora Anzai" userId="fcac8869-0370-4139-8559-0e88023a1340" providerId="ADAL" clId="{B05B7805-10D5-4813-9092-51B2A4E56A88}" dt="2024-05-22T09:55:49.054" v="7020" actId="207"/>
          <ac:spMkLst>
            <pc:docMk/>
            <pc:sldMk cId="331620556" sldId="2146849303"/>
            <ac:spMk id="6" creationId="{14350357-77CB-A0DB-DA6B-E662776DE2C4}"/>
          </ac:spMkLst>
        </pc:spChg>
        <pc:spChg chg="del mod">
          <ac:chgData name="Sora Anzai" userId="fcac8869-0370-4139-8559-0e88023a1340" providerId="ADAL" clId="{B05B7805-10D5-4813-9092-51B2A4E56A88}" dt="2024-05-22T09:46:13.180" v="5806" actId="478"/>
          <ac:spMkLst>
            <pc:docMk/>
            <pc:sldMk cId="331620556" sldId="2146849303"/>
            <ac:spMk id="8" creationId="{0396283D-52A0-33DA-E5DA-784AC57AAD09}"/>
          </ac:spMkLst>
        </pc:spChg>
        <pc:spChg chg="del">
          <ac:chgData name="Sora Anzai" userId="fcac8869-0370-4139-8559-0e88023a1340" providerId="ADAL" clId="{B05B7805-10D5-4813-9092-51B2A4E56A88}" dt="2024-05-22T09:26:19.652" v="4367" actId="478"/>
          <ac:spMkLst>
            <pc:docMk/>
            <pc:sldMk cId="331620556" sldId="2146849303"/>
            <ac:spMk id="10" creationId="{00000000-0000-0000-0000-000000000000}"/>
          </ac:spMkLst>
        </pc:spChg>
        <pc:spChg chg="add mod">
          <ac:chgData name="Sora Anzai" userId="fcac8869-0370-4139-8559-0e88023a1340" providerId="ADAL" clId="{B05B7805-10D5-4813-9092-51B2A4E56A88}" dt="2024-05-22T09:49:03.911" v="6176"/>
          <ac:spMkLst>
            <pc:docMk/>
            <pc:sldMk cId="331620556" sldId="2146849303"/>
            <ac:spMk id="11" creationId="{232F1AAB-199E-49C1-36FB-5CBAE6D299F1}"/>
          </ac:spMkLst>
        </pc:spChg>
        <pc:picChg chg="add del mod">
          <ac:chgData name="Sora Anzai" userId="fcac8869-0370-4139-8559-0e88023a1340" providerId="ADAL" clId="{B05B7805-10D5-4813-9092-51B2A4E56A88}" dt="2024-05-22T09:34:18.214" v="5160" actId="478"/>
          <ac:picMkLst>
            <pc:docMk/>
            <pc:sldMk cId="331620556" sldId="2146849303"/>
            <ac:picMk id="7" creationId="{7F4DBD3C-58D8-F167-1DA5-75D7D82CAEB7}"/>
          </ac:picMkLst>
        </pc:picChg>
        <pc:picChg chg="add mod">
          <ac:chgData name="Sora Anzai" userId="fcac8869-0370-4139-8559-0e88023a1340" providerId="ADAL" clId="{B05B7805-10D5-4813-9092-51B2A4E56A88}" dt="2024-05-22T09:42:34.429" v="5486" actId="1038"/>
          <ac:picMkLst>
            <pc:docMk/>
            <pc:sldMk cId="331620556" sldId="2146849303"/>
            <ac:picMk id="9" creationId="{93DABD32-E3EE-E497-A1D5-1126BDE80AEC}"/>
          </ac:picMkLst>
        </pc:picChg>
        <pc:picChg chg="del">
          <ac:chgData name="Sora Anzai" userId="fcac8869-0370-4139-8559-0e88023a1340" providerId="ADAL" clId="{B05B7805-10D5-4813-9092-51B2A4E56A88}" dt="2024-05-22T09:26:19.652" v="4367" actId="478"/>
          <ac:picMkLst>
            <pc:docMk/>
            <pc:sldMk cId="331620556" sldId="2146849303"/>
            <ac:picMk id="15" creationId="{C38BA777-FB0F-9C90-D22A-DC56FD3E3DF0}"/>
          </ac:picMkLst>
        </pc:picChg>
      </pc:sldChg>
      <pc:sldChg chg="addSp modSp">
        <pc:chgData name="Sora Anzai" userId="fcac8869-0370-4139-8559-0e88023a1340" providerId="ADAL" clId="{B05B7805-10D5-4813-9092-51B2A4E56A88}" dt="2024-05-22T10:07:41.401" v="8223"/>
        <pc:sldMkLst>
          <pc:docMk/>
          <pc:sldMk cId="175575176" sldId="2146849307"/>
        </pc:sldMkLst>
        <pc:spChg chg="add mod">
          <ac:chgData name="Sora Anzai" userId="fcac8869-0370-4139-8559-0e88023a1340" providerId="ADAL" clId="{B05B7805-10D5-4813-9092-51B2A4E56A88}" dt="2024-05-22T10:07:41.401" v="8223"/>
          <ac:spMkLst>
            <pc:docMk/>
            <pc:sldMk cId="175575176" sldId="2146849307"/>
            <ac:spMk id="2" creationId="{58901790-FAE5-A22E-DDE5-8B286A403BA3}"/>
          </ac:spMkLst>
        </pc:spChg>
      </pc:sldChg>
      <pc:sldChg chg="addSp modSp">
        <pc:chgData name="Sora Anzai" userId="fcac8869-0370-4139-8559-0e88023a1340" providerId="ADAL" clId="{B05B7805-10D5-4813-9092-51B2A4E56A88}" dt="2024-05-22T10:07:18.895" v="8216"/>
        <pc:sldMkLst>
          <pc:docMk/>
          <pc:sldMk cId="2487161094" sldId="2146849310"/>
        </pc:sldMkLst>
        <pc:spChg chg="add mod">
          <ac:chgData name="Sora Anzai" userId="fcac8869-0370-4139-8559-0e88023a1340" providerId="ADAL" clId="{B05B7805-10D5-4813-9092-51B2A4E56A88}" dt="2024-05-22T10:07:18.895" v="8216"/>
          <ac:spMkLst>
            <pc:docMk/>
            <pc:sldMk cId="2487161094" sldId="2146849310"/>
            <ac:spMk id="2" creationId="{B181862F-B319-CDD2-664D-8AAE37ECB42D}"/>
          </ac:spMkLst>
        </pc:spChg>
      </pc:sldChg>
      <pc:sldChg chg="addSp modSp">
        <pc:chgData name="Sora Anzai" userId="fcac8869-0370-4139-8559-0e88023a1340" providerId="ADAL" clId="{B05B7805-10D5-4813-9092-51B2A4E56A88}" dt="2024-05-22T10:07:31.091" v="8220"/>
        <pc:sldMkLst>
          <pc:docMk/>
          <pc:sldMk cId="2651162246" sldId="2146849311"/>
        </pc:sldMkLst>
        <pc:spChg chg="add mod">
          <ac:chgData name="Sora Anzai" userId="fcac8869-0370-4139-8559-0e88023a1340" providerId="ADAL" clId="{B05B7805-10D5-4813-9092-51B2A4E56A88}" dt="2024-05-22T10:07:31.091" v="8220"/>
          <ac:spMkLst>
            <pc:docMk/>
            <pc:sldMk cId="2651162246" sldId="2146849311"/>
            <ac:spMk id="4" creationId="{CD29653B-C698-C35D-F377-346B9DFFAAF6}"/>
          </ac:spMkLst>
        </pc:spChg>
      </pc:sldChg>
      <pc:sldChg chg="addSp delSp modSp del mod">
        <pc:chgData name="Sora Anzai" userId="fcac8869-0370-4139-8559-0e88023a1340" providerId="ADAL" clId="{B05B7805-10D5-4813-9092-51B2A4E56A88}" dt="2024-05-22T09:45:53.690" v="5805" actId="47"/>
        <pc:sldMkLst>
          <pc:docMk/>
          <pc:sldMk cId="658687120" sldId="2146849312"/>
        </pc:sldMkLst>
        <pc:spChg chg="mod ord">
          <ac:chgData name="Sora Anzai" userId="fcac8869-0370-4139-8559-0e88023a1340" providerId="ADAL" clId="{B05B7805-10D5-4813-9092-51B2A4E56A88}" dt="2024-05-22T09:29:08.826" v="4592"/>
          <ac:spMkLst>
            <pc:docMk/>
            <pc:sldMk cId="658687120" sldId="2146849312"/>
            <ac:spMk id="2" creationId="{AF95DE97-716C-65F8-412D-EC8F8D507074}"/>
          </ac:spMkLst>
        </pc:spChg>
        <pc:spChg chg="mod ord">
          <ac:chgData name="Sora Anzai" userId="fcac8869-0370-4139-8559-0e88023a1340" providerId="ADAL" clId="{B05B7805-10D5-4813-9092-51B2A4E56A88}" dt="2024-05-22T09:29:08.826" v="4594"/>
          <ac:spMkLst>
            <pc:docMk/>
            <pc:sldMk cId="658687120" sldId="2146849312"/>
            <ac:spMk id="3" creationId="{29B77111-A055-A1BC-BB6A-3D7FBD350026}"/>
          </ac:spMkLst>
        </pc:spChg>
        <pc:spChg chg="mod ord">
          <ac:chgData name="Sora Anzai" userId="fcac8869-0370-4139-8559-0e88023a1340" providerId="ADAL" clId="{B05B7805-10D5-4813-9092-51B2A4E56A88}" dt="2024-05-22T09:29:08.826" v="4596"/>
          <ac:spMkLst>
            <pc:docMk/>
            <pc:sldMk cId="658687120" sldId="2146849312"/>
            <ac:spMk id="4" creationId="{D0ADF168-8C4F-4E15-B744-45C122077D4A}"/>
          </ac:spMkLst>
        </pc:spChg>
        <pc:spChg chg="del">
          <ac:chgData name="Sora Anzai" userId="fcac8869-0370-4139-8559-0e88023a1340" providerId="ADAL" clId="{B05B7805-10D5-4813-9092-51B2A4E56A88}" dt="2024-05-22T08:54:13.861" v="3367" actId="478"/>
          <ac:spMkLst>
            <pc:docMk/>
            <pc:sldMk cId="658687120" sldId="2146849312"/>
            <ac:spMk id="5" creationId="{E3DEE8B8-4805-2A0F-9A36-B3157B312B8C}"/>
          </ac:spMkLst>
        </pc:spChg>
        <pc:spChg chg="mod ord">
          <ac:chgData name="Sora Anzai" userId="fcac8869-0370-4139-8559-0e88023a1340" providerId="ADAL" clId="{B05B7805-10D5-4813-9092-51B2A4E56A88}" dt="2024-05-22T09:29:08.834" v="4598"/>
          <ac:spMkLst>
            <pc:docMk/>
            <pc:sldMk cId="658687120" sldId="2146849312"/>
            <ac:spMk id="6" creationId="{4BD5AC0E-9166-B0D8-ED46-8D646C873C26}"/>
          </ac:spMkLst>
        </pc:spChg>
        <pc:spChg chg="mod ord">
          <ac:chgData name="Sora Anzai" userId="fcac8869-0370-4139-8559-0e88023a1340" providerId="ADAL" clId="{B05B7805-10D5-4813-9092-51B2A4E56A88}" dt="2024-05-22T09:29:18.087" v="4634" actId="1076"/>
          <ac:spMkLst>
            <pc:docMk/>
            <pc:sldMk cId="658687120" sldId="2146849312"/>
            <ac:spMk id="7" creationId="{82F64382-0F91-2AC0-B319-337C171A5DFA}"/>
          </ac:spMkLst>
        </pc:spChg>
        <pc:spChg chg="add mod ord">
          <ac:chgData name="Sora Anzai" userId="fcac8869-0370-4139-8559-0e88023a1340" providerId="ADAL" clId="{B05B7805-10D5-4813-9092-51B2A4E56A88}" dt="2024-05-22T09:29:08.835" v="4602"/>
          <ac:spMkLst>
            <pc:docMk/>
            <pc:sldMk cId="658687120" sldId="2146849312"/>
            <ac:spMk id="8" creationId="{4A185EE0-93AB-5C48-2E2D-295944C1D331}"/>
          </ac:spMkLst>
        </pc:spChg>
        <pc:spChg chg="add mod">
          <ac:chgData name="Sora Anzai" userId="fcac8869-0370-4139-8559-0e88023a1340" providerId="ADAL" clId="{B05B7805-10D5-4813-9092-51B2A4E56A88}" dt="2024-05-22T09:29:08.835" v="4603"/>
          <ac:spMkLst>
            <pc:docMk/>
            <pc:sldMk cId="658687120" sldId="2146849312"/>
            <ac:spMk id="9" creationId="{F8560698-C98F-2BCD-56CC-EFCB0C2BCBEF}"/>
          </ac:spMkLst>
        </pc:spChg>
        <pc:spChg chg="add mod ord">
          <ac:chgData name="Sora Anzai" userId="fcac8869-0370-4139-8559-0e88023a1340" providerId="ADAL" clId="{B05B7805-10D5-4813-9092-51B2A4E56A88}" dt="2024-05-22T09:29:14.666" v="4633" actId="113"/>
          <ac:spMkLst>
            <pc:docMk/>
            <pc:sldMk cId="658687120" sldId="2146849312"/>
            <ac:spMk id="12" creationId="{D51BF618-5018-271F-9BD7-1BD2E7937248}"/>
          </ac:spMkLst>
        </pc:spChg>
        <pc:spChg chg="add mod">
          <ac:chgData name="Sora Anzai" userId="fcac8869-0370-4139-8559-0e88023a1340" providerId="ADAL" clId="{B05B7805-10D5-4813-9092-51B2A4E56A88}" dt="2024-05-22T09:29:08.841" v="4608"/>
          <ac:spMkLst>
            <pc:docMk/>
            <pc:sldMk cId="658687120" sldId="2146849312"/>
            <ac:spMk id="13" creationId="{0825A5A4-E944-42A8-6885-499FDF1B2A91}"/>
          </ac:spMkLst>
        </pc:spChg>
        <pc:spChg chg="add mod">
          <ac:chgData name="Sora Anzai" userId="fcac8869-0370-4139-8559-0e88023a1340" providerId="ADAL" clId="{B05B7805-10D5-4813-9092-51B2A4E56A88}" dt="2024-05-22T09:29:08.846" v="4611"/>
          <ac:spMkLst>
            <pc:docMk/>
            <pc:sldMk cId="658687120" sldId="2146849312"/>
            <ac:spMk id="15" creationId="{47BCDB46-1004-9DFC-78C5-C89A3EA27C40}"/>
          </ac:spMkLst>
        </pc:spChg>
        <pc:spChg chg="add mod">
          <ac:chgData name="Sora Anzai" userId="fcac8869-0370-4139-8559-0e88023a1340" providerId="ADAL" clId="{B05B7805-10D5-4813-9092-51B2A4E56A88}" dt="2024-05-22T09:27:43.991" v="4490" actId="571"/>
          <ac:spMkLst>
            <pc:docMk/>
            <pc:sldMk cId="658687120" sldId="2146849312"/>
            <ac:spMk id="16" creationId="{31C35339-5047-FCE0-6E26-6985297CF1F3}"/>
          </ac:spMkLst>
        </pc:spChg>
        <pc:spChg chg="add mod ord">
          <ac:chgData name="Sora Anzai" userId="fcac8869-0370-4139-8559-0e88023a1340" providerId="ADAL" clId="{B05B7805-10D5-4813-9092-51B2A4E56A88}" dt="2024-05-22T09:29:08.846" v="4613"/>
          <ac:spMkLst>
            <pc:docMk/>
            <pc:sldMk cId="658687120" sldId="2146849312"/>
            <ac:spMk id="17" creationId="{8EFE4941-A885-85FE-407C-242E8A25561C}"/>
          </ac:spMkLst>
        </pc:spChg>
        <pc:spChg chg="add del mod">
          <ac:chgData name="Sora Anzai" userId="fcac8869-0370-4139-8559-0e88023a1340" providerId="ADAL" clId="{B05B7805-10D5-4813-9092-51B2A4E56A88}" dt="2024-05-22T09:27:55.095" v="4496" actId="478"/>
          <ac:spMkLst>
            <pc:docMk/>
            <pc:sldMk cId="658687120" sldId="2146849312"/>
            <ac:spMk id="18" creationId="{416F1497-EF51-CE29-523D-97A5146632E3}"/>
          </ac:spMkLst>
        </pc:spChg>
        <pc:spChg chg="add mod ord">
          <ac:chgData name="Sora Anzai" userId="fcac8869-0370-4139-8559-0e88023a1340" providerId="ADAL" clId="{B05B7805-10D5-4813-9092-51B2A4E56A88}" dt="2024-05-22T09:29:08.846" v="4615"/>
          <ac:spMkLst>
            <pc:docMk/>
            <pc:sldMk cId="658687120" sldId="2146849312"/>
            <ac:spMk id="19" creationId="{09FFCEEC-E92F-4591-64DC-73232796D461}"/>
          </ac:spMkLst>
        </pc:spChg>
        <pc:spChg chg="add mod ord">
          <ac:chgData name="Sora Anzai" userId="fcac8869-0370-4139-8559-0e88023a1340" providerId="ADAL" clId="{B05B7805-10D5-4813-9092-51B2A4E56A88}" dt="2024-05-22T09:29:08.826" v="4590"/>
          <ac:spMkLst>
            <pc:docMk/>
            <pc:sldMk cId="658687120" sldId="2146849312"/>
            <ac:spMk id="20" creationId="{B69D561D-71CE-8BCA-90ED-202CA8897B6D}"/>
          </ac:spMkLst>
        </pc:spChg>
        <pc:spChg chg="add mod">
          <ac:chgData name="Sora Anzai" userId="fcac8869-0370-4139-8559-0e88023a1340" providerId="ADAL" clId="{B05B7805-10D5-4813-9092-51B2A4E56A88}" dt="2024-05-22T09:42:16.856" v="5478"/>
          <ac:spMkLst>
            <pc:docMk/>
            <pc:sldMk cId="658687120" sldId="2146849312"/>
            <ac:spMk id="23" creationId="{6CB06079-664E-DE27-6D48-395EC779FEAD}"/>
          </ac:spMkLst>
        </pc:spChg>
        <pc:graphicFrameChg chg="add mod ord modVis replST delST">
          <ac:chgData name="Sora Anzai" userId="fcac8869-0370-4139-8559-0e88023a1340" providerId="ADAL" clId="{B05B7805-10D5-4813-9092-51B2A4E56A88}" dt="2024-05-22T09:28:50.715" v="4583"/>
          <ac:graphicFrameMkLst>
            <pc:docMk/>
            <pc:sldMk cId="658687120" sldId="2146849312"/>
            <ac:graphicFrameMk id="21" creationId="{2812E08F-BA46-9B7F-A42A-13BA73386413}"/>
          </ac:graphicFrameMkLst>
        </pc:graphicFrameChg>
        <pc:graphicFrameChg chg="add mod ord modVis replST">
          <ac:chgData name="Sora Anzai" userId="fcac8869-0370-4139-8559-0e88023a1340" providerId="ADAL" clId="{B05B7805-10D5-4813-9092-51B2A4E56A88}" dt="2024-05-22T09:29:08.974" v="4632"/>
          <ac:graphicFrameMkLst>
            <pc:docMk/>
            <pc:sldMk cId="658687120" sldId="2146849312"/>
            <ac:graphicFrameMk id="22" creationId="{D0F74B7F-7D6F-89A9-0438-B82D04050914}"/>
          </ac:graphicFrameMkLst>
        </pc:graphicFrameChg>
        <pc:picChg chg="add mod ord">
          <ac:chgData name="Sora Anzai" userId="fcac8869-0370-4139-8559-0e88023a1340" providerId="ADAL" clId="{B05B7805-10D5-4813-9092-51B2A4E56A88}" dt="2024-05-22T09:29:08.839" v="4605"/>
          <ac:picMkLst>
            <pc:docMk/>
            <pc:sldMk cId="658687120" sldId="2146849312"/>
            <ac:picMk id="11" creationId="{E6D1F0F7-EB06-9A86-90E9-20B8A4DAA200}"/>
          </ac:picMkLst>
        </pc:picChg>
        <pc:picChg chg="add mod ord">
          <ac:chgData name="Sora Anzai" userId="fcac8869-0370-4139-8559-0e88023a1340" providerId="ADAL" clId="{B05B7805-10D5-4813-9092-51B2A4E56A88}" dt="2024-05-22T09:29:08.844" v="4610"/>
          <ac:picMkLst>
            <pc:docMk/>
            <pc:sldMk cId="658687120" sldId="2146849312"/>
            <ac:picMk id="14" creationId="{099ADC96-78AD-F8DA-9886-44F52A226668}"/>
          </ac:picMkLst>
        </pc:picChg>
      </pc:sldChg>
      <pc:sldChg chg="addSp modSp">
        <pc:chgData name="Sora Anzai" userId="fcac8869-0370-4139-8559-0e88023a1340" providerId="ADAL" clId="{B05B7805-10D5-4813-9092-51B2A4E56A88}" dt="2024-05-22T10:07:39.441" v="8222"/>
        <pc:sldMkLst>
          <pc:docMk/>
          <pc:sldMk cId="0" sldId="2146849313"/>
        </pc:sldMkLst>
        <pc:spChg chg="add mod">
          <ac:chgData name="Sora Anzai" userId="fcac8869-0370-4139-8559-0e88023a1340" providerId="ADAL" clId="{B05B7805-10D5-4813-9092-51B2A4E56A88}" dt="2024-05-22T10:07:39.441" v="8222"/>
          <ac:spMkLst>
            <pc:docMk/>
            <pc:sldMk cId="0" sldId="2146849313"/>
            <ac:spMk id="2" creationId="{44052911-324F-226D-D3AA-23D3499D3BF1}"/>
          </ac:spMkLst>
        </pc:spChg>
      </pc:sldChg>
      <pc:sldChg chg="addSp modSp">
        <pc:chgData name="Sora Anzai" userId="fcac8869-0370-4139-8559-0e88023a1340" providerId="ADAL" clId="{B05B7805-10D5-4813-9092-51B2A4E56A88}" dt="2024-05-22T10:07:46.314" v="8224"/>
        <pc:sldMkLst>
          <pc:docMk/>
          <pc:sldMk cId="190427196" sldId="2146849314"/>
        </pc:sldMkLst>
        <pc:spChg chg="add mod">
          <ac:chgData name="Sora Anzai" userId="fcac8869-0370-4139-8559-0e88023a1340" providerId="ADAL" clId="{B05B7805-10D5-4813-9092-51B2A4E56A88}" dt="2024-05-22T10:07:46.314" v="8224"/>
          <ac:spMkLst>
            <pc:docMk/>
            <pc:sldMk cId="190427196" sldId="2146849314"/>
            <ac:spMk id="3" creationId="{8B53FFFF-2C3E-E2D6-EED5-85714AA2A939}"/>
          </ac:spMkLst>
        </pc:spChg>
      </pc:sldChg>
      <pc:sldChg chg="addSp delSp modSp mod">
        <pc:chgData name="Sora Anzai" userId="fcac8869-0370-4139-8559-0e88023a1340" providerId="ADAL" clId="{B05B7805-10D5-4813-9092-51B2A4E56A88}" dt="2024-05-22T10:22:13.067" v="8856" actId="1076"/>
        <pc:sldMkLst>
          <pc:docMk/>
          <pc:sldMk cId="2929381221" sldId="2146849316"/>
        </pc:sldMkLst>
        <pc:spChg chg="mod">
          <ac:chgData name="Sora Anzai" userId="fcac8869-0370-4139-8559-0e88023a1340" providerId="ADAL" clId="{B05B7805-10D5-4813-9092-51B2A4E56A88}" dt="2024-05-22T09:45:23.583" v="5804" actId="20577"/>
          <ac:spMkLst>
            <pc:docMk/>
            <pc:sldMk cId="2929381221" sldId="2146849316"/>
            <ac:spMk id="8" creationId="{424F0B10-6823-18BF-BB6F-870C467678A8}"/>
          </ac:spMkLst>
        </pc:spChg>
        <pc:spChg chg="del">
          <ac:chgData name="Sora Anzai" userId="fcac8869-0370-4139-8559-0e88023a1340" providerId="ADAL" clId="{B05B7805-10D5-4813-9092-51B2A4E56A88}" dt="2024-05-22T09:12:46.987" v="3923" actId="478"/>
          <ac:spMkLst>
            <pc:docMk/>
            <pc:sldMk cId="2929381221" sldId="2146849316"/>
            <ac:spMk id="9" creationId="{00000000-0000-0000-0000-000000000000}"/>
          </ac:spMkLst>
        </pc:spChg>
        <pc:picChg chg="del">
          <ac:chgData name="Sora Anzai" userId="fcac8869-0370-4139-8559-0e88023a1340" providerId="ADAL" clId="{B05B7805-10D5-4813-9092-51B2A4E56A88}" dt="2024-05-22T09:44:08.824" v="5549" actId="478"/>
          <ac:picMkLst>
            <pc:docMk/>
            <pc:sldMk cId="2929381221" sldId="2146849316"/>
            <ac:picMk id="6" creationId="{3A3941DF-3D6B-8E8D-6657-79745CCCFD2E}"/>
          </ac:picMkLst>
        </pc:picChg>
        <pc:picChg chg="add mod">
          <ac:chgData name="Sora Anzai" userId="fcac8869-0370-4139-8559-0e88023a1340" providerId="ADAL" clId="{B05B7805-10D5-4813-9092-51B2A4E56A88}" dt="2024-05-22T10:22:13.067" v="8856" actId="1076"/>
          <ac:picMkLst>
            <pc:docMk/>
            <pc:sldMk cId="2929381221" sldId="2146849316"/>
            <ac:picMk id="7" creationId="{F4116C81-5B0C-C5EF-2AA4-937694DA3D70}"/>
          </ac:picMkLst>
        </pc:picChg>
      </pc:sldChg>
      <pc:sldChg chg="addSp delSp modSp mod">
        <pc:chgData name="Sora Anzai" userId="fcac8869-0370-4139-8559-0e88023a1340" providerId="ADAL" clId="{B05B7805-10D5-4813-9092-51B2A4E56A88}" dt="2024-05-22T10:07:25.911" v="8219" actId="1035"/>
        <pc:sldMkLst>
          <pc:docMk/>
          <pc:sldMk cId="3956409140" sldId="2146849318"/>
        </pc:sldMkLst>
        <pc:spChg chg="mod">
          <ac:chgData name="Sora Anzai" userId="fcac8869-0370-4139-8559-0e88023a1340" providerId="ADAL" clId="{B05B7805-10D5-4813-9092-51B2A4E56A88}" dt="2024-05-22T09:08:39.795" v="3369" actId="21"/>
          <ac:spMkLst>
            <pc:docMk/>
            <pc:sldMk cId="3956409140" sldId="2146849318"/>
            <ac:spMk id="2" creationId="{00000000-0000-0000-0000-000000000000}"/>
          </ac:spMkLst>
        </pc:spChg>
        <pc:spChg chg="add mod">
          <ac:chgData name="Sora Anzai" userId="fcac8869-0370-4139-8559-0e88023a1340" providerId="ADAL" clId="{B05B7805-10D5-4813-9092-51B2A4E56A88}" dt="2024-05-22T10:07:25.911" v="8219" actId="1035"/>
          <ac:spMkLst>
            <pc:docMk/>
            <pc:sldMk cId="3956409140" sldId="2146849318"/>
            <ac:spMk id="7" creationId="{F94280C5-BBDC-1678-4121-821F6DD15382}"/>
          </ac:spMkLst>
        </pc:spChg>
        <pc:spChg chg="mod">
          <ac:chgData name="Sora Anzai" userId="fcac8869-0370-4139-8559-0e88023a1340" providerId="ADAL" clId="{B05B7805-10D5-4813-9092-51B2A4E56A88}" dt="2024-05-22T08:46:50.244" v="2948" actId="1076"/>
          <ac:spMkLst>
            <pc:docMk/>
            <pc:sldMk cId="3956409140" sldId="2146849318"/>
            <ac:spMk id="22" creationId="{B04E69E8-C2B8-B819-3B4E-60A0E5534C8D}"/>
          </ac:spMkLst>
        </pc:spChg>
        <pc:spChg chg="del mod">
          <ac:chgData name="Sora Anzai" userId="fcac8869-0370-4139-8559-0e88023a1340" providerId="ADAL" clId="{B05B7805-10D5-4813-9092-51B2A4E56A88}" dt="2024-05-22T09:08:50.825" v="3371" actId="478"/>
          <ac:spMkLst>
            <pc:docMk/>
            <pc:sldMk cId="3956409140" sldId="2146849318"/>
            <ac:spMk id="23" creationId="{A80C8D5F-E519-6ECD-22AC-ECD9259A4755}"/>
          </ac:spMkLst>
        </pc:spChg>
        <pc:spChg chg="mod">
          <ac:chgData name="Sora Anzai" userId="fcac8869-0370-4139-8559-0e88023a1340" providerId="ADAL" clId="{B05B7805-10D5-4813-9092-51B2A4E56A88}" dt="2024-05-22T09:12:34.373" v="3921"/>
          <ac:spMkLst>
            <pc:docMk/>
            <pc:sldMk cId="3956409140" sldId="2146849318"/>
            <ac:spMk id="25" creationId="{8B41A207-9370-8696-A569-AEA5FD1F8DA5}"/>
          </ac:spMkLst>
        </pc:spChg>
        <pc:spChg chg="del">
          <ac:chgData name="Sora Anzai" userId="fcac8869-0370-4139-8559-0e88023a1340" providerId="ADAL" clId="{B05B7805-10D5-4813-9092-51B2A4E56A88}" dt="2024-05-22T09:08:50.825" v="3371" actId="478"/>
          <ac:spMkLst>
            <pc:docMk/>
            <pc:sldMk cId="3956409140" sldId="2146849318"/>
            <ac:spMk id="27" creationId="{AFBC23BE-1B50-A8D1-CAD8-F6F5647138AE}"/>
          </ac:spMkLst>
        </pc:spChg>
        <pc:spChg chg="del">
          <ac:chgData name="Sora Anzai" userId="fcac8869-0370-4139-8559-0e88023a1340" providerId="ADAL" clId="{B05B7805-10D5-4813-9092-51B2A4E56A88}" dt="2024-05-22T09:12:37.092" v="3922" actId="478"/>
          <ac:spMkLst>
            <pc:docMk/>
            <pc:sldMk cId="3956409140" sldId="2146849318"/>
            <ac:spMk id="29" creationId="{8BECBBC6-9638-3B98-0A51-8F996D007FF8}"/>
          </ac:spMkLst>
        </pc:spChg>
        <pc:grpChg chg="del">
          <ac:chgData name="Sora Anzai" userId="fcac8869-0370-4139-8559-0e88023a1340" providerId="ADAL" clId="{B05B7805-10D5-4813-9092-51B2A4E56A88}" dt="2024-05-22T09:08:53.021" v="3372" actId="478"/>
          <ac:grpSpMkLst>
            <pc:docMk/>
            <pc:sldMk cId="3956409140" sldId="2146849318"/>
            <ac:grpSpMk id="8" creationId="{851594F0-6EFA-BCE2-5FC5-D5FCC231B140}"/>
          </ac:grpSpMkLst>
        </pc:grpChg>
        <pc:grpChg chg="del">
          <ac:chgData name="Sora Anzai" userId="fcac8869-0370-4139-8559-0e88023a1340" providerId="ADAL" clId="{B05B7805-10D5-4813-9092-51B2A4E56A88}" dt="2024-05-22T09:08:50.825" v="3371" actId="478"/>
          <ac:grpSpMkLst>
            <pc:docMk/>
            <pc:sldMk cId="3956409140" sldId="2146849318"/>
            <ac:grpSpMk id="14" creationId="{C04AF795-BD38-627D-B4FE-1AE21B658BDF}"/>
          </ac:grpSpMkLst>
        </pc:grpChg>
        <pc:grpChg chg="del">
          <ac:chgData name="Sora Anzai" userId="fcac8869-0370-4139-8559-0e88023a1340" providerId="ADAL" clId="{B05B7805-10D5-4813-9092-51B2A4E56A88}" dt="2024-05-22T09:08:50.825" v="3371" actId="478"/>
          <ac:grpSpMkLst>
            <pc:docMk/>
            <pc:sldMk cId="3956409140" sldId="2146849318"/>
            <ac:grpSpMk id="17" creationId="{41C64048-DD3F-CFE3-2E32-2FF2C6D62137}"/>
          </ac:grpSpMkLst>
        </pc:grpChg>
        <pc:grpChg chg="del mod">
          <ac:chgData name="Sora Anzai" userId="fcac8869-0370-4139-8559-0e88023a1340" providerId="ADAL" clId="{B05B7805-10D5-4813-9092-51B2A4E56A88}" dt="2024-05-22T09:08:50.825" v="3371" actId="478"/>
          <ac:grpSpMkLst>
            <pc:docMk/>
            <pc:sldMk cId="3956409140" sldId="2146849318"/>
            <ac:grpSpMk id="28" creationId="{B43057CD-BDE2-494B-4778-BF21CE63783D}"/>
          </ac:grpSpMkLst>
        </pc:grpChg>
        <pc:picChg chg="mod">
          <ac:chgData name="Sora Anzai" userId="fcac8869-0370-4139-8559-0e88023a1340" providerId="ADAL" clId="{B05B7805-10D5-4813-9092-51B2A4E56A88}" dt="2024-05-22T08:46:50.244" v="2948" actId="1076"/>
          <ac:picMkLst>
            <pc:docMk/>
            <pc:sldMk cId="3956409140" sldId="2146849318"/>
            <ac:picMk id="21" creationId="{AE2848CA-D8BC-8530-AE40-9B51B2370728}"/>
          </ac:picMkLst>
        </pc:picChg>
        <pc:picChg chg="del">
          <ac:chgData name="Sora Anzai" userId="fcac8869-0370-4139-8559-0e88023a1340" providerId="ADAL" clId="{B05B7805-10D5-4813-9092-51B2A4E56A88}" dt="2024-05-22T09:08:50.825" v="3371" actId="478"/>
          <ac:picMkLst>
            <pc:docMk/>
            <pc:sldMk cId="3956409140" sldId="2146849318"/>
            <ac:picMk id="15362" creationId="{D13E66DF-0757-8609-A17A-9C83DF25F71E}"/>
          </ac:picMkLst>
        </pc:picChg>
        <pc:picChg chg="del">
          <ac:chgData name="Sora Anzai" userId="fcac8869-0370-4139-8559-0e88023a1340" providerId="ADAL" clId="{B05B7805-10D5-4813-9092-51B2A4E56A88}" dt="2024-05-22T09:08:50.825" v="3371" actId="478"/>
          <ac:picMkLst>
            <pc:docMk/>
            <pc:sldMk cId="3956409140" sldId="2146849318"/>
            <ac:picMk id="15364" creationId="{71D18CE6-B9DB-5A6C-38C6-5C40C7E0361D}"/>
          </ac:picMkLst>
        </pc:picChg>
        <pc:cxnChg chg="mod">
          <ac:chgData name="Sora Anzai" userId="fcac8869-0370-4139-8559-0e88023a1340" providerId="ADAL" clId="{B05B7805-10D5-4813-9092-51B2A4E56A88}" dt="2024-05-22T08:46:55.986" v="2949" actId="14100"/>
          <ac:cxnSpMkLst>
            <pc:docMk/>
            <pc:sldMk cId="3956409140" sldId="2146849318"/>
            <ac:cxnSpMk id="24" creationId="{ADEE4107-C244-D36F-4A1F-5D9535CE3418}"/>
          </ac:cxnSpMkLst>
        </pc:cxnChg>
      </pc:sldChg>
      <pc:sldChg chg="addSp delSp modSp add mod">
        <pc:chgData name="Sora Anzai" userId="fcac8869-0370-4139-8559-0e88023a1340" providerId="ADAL" clId="{B05B7805-10D5-4813-9092-51B2A4E56A88}" dt="2024-05-22T10:21:39.034" v="8855" actId="1582"/>
        <pc:sldMkLst>
          <pc:docMk/>
          <pc:sldMk cId="1751425018" sldId="2146849319"/>
        </pc:sldMkLst>
        <pc:spChg chg="mod ord">
          <ac:chgData name="Sora Anzai" userId="fcac8869-0370-4139-8559-0e88023a1340" providerId="ADAL" clId="{B05B7805-10D5-4813-9092-51B2A4E56A88}" dt="2024-05-22T10:19:40.632" v="8718"/>
          <ac:spMkLst>
            <pc:docMk/>
            <pc:sldMk cId="1751425018" sldId="2146849319"/>
            <ac:spMk id="2" creationId="{00000000-0000-0000-0000-000000000000}"/>
          </ac:spMkLst>
        </pc:spChg>
        <pc:spChg chg="mod ord">
          <ac:chgData name="Sora Anzai" userId="fcac8869-0370-4139-8559-0e88023a1340" providerId="ADAL" clId="{B05B7805-10D5-4813-9092-51B2A4E56A88}" dt="2024-05-22T10:19:40.641" v="8720"/>
          <ac:spMkLst>
            <pc:docMk/>
            <pc:sldMk cId="1751425018" sldId="2146849319"/>
            <ac:spMk id="3" creationId="{00000000-0000-0000-0000-000000000000}"/>
          </ac:spMkLst>
        </pc:spChg>
        <pc:spChg chg="add mod ord">
          <ac:chgData name="Sora Anzai" userId="fcac8869-0370-4139-8559-0e88023a1340" providerId="ADAL" clId="{B05B7805-10D5-4813-9092-51B2A4E56A88}" dt="2024-05-22T10:19:40.641" v="8734"/>
          <ac:spMkLst>
            <pc:docMk/>
            <pc:sldMk cId="1751425018" sldId="2146849319"/>
            <ac:spMk id="4" creationId="{1F28C430-153B-6ED2-957C-513DA239F618}"/>
          </ac:spMkLst>
        </pc:spChg>
        <pc:spChg chg="mod">
          <ac:chgData name="Sora Anzai" userId="fcac8869-0370-4139-8559-0e88023a1340" providerId="ADAL" clId="{B05B7805-10D5-4813-9092-51B2A4E56A88}" dt="2024-05-22T10:06:47.292" v="8214" actId="14100"/>
          <ac:spMkLst>
            <pc:docMk/>
            <pc:sldMk cId="1751425018" sldId="2146849319"/>
            <ac:spMk id="15" creationId="{AC85DD7F-93FB-8450-45C1-84E578C3C022}"/>
          </ac:spMkLst>
        </pc:spChg>
        <pc:spChg chg="mod">
          <ac:chgData name="Sora Anzai" userId="fcac8869-0370-4139-8559-0e88023a1340" providerId="ADAL" clId="{B05B7805-10D5-4813-9092-51B2A4E56A88}" dt="2024-05-22T10:06:41.592" v="8212" actId="6549"/>
          <ac:spMkLst>
            <pc:docMk/>
            <pc:sldMk cId="1751425018" sldId="2146849319"/>
            <ac:spMk id="18" creationId="{C9D60D91-51D7-7E4E-D896-8863DDC04F37}"/>
          </ac:spMkLst>
        </pc:spChg>
        <pc:spChg chg="add del mod">
          <ac:chgData name="Sora Anzai" userId="fcac8869-0370-4139-8559-0e88023a1340" providerId="ADAL" clId="{B05B7805-10D5-4813-9092-51B2A4E56A88}" dt="2024-05-22T10:03:58.112" v="7979" actId="478"/>
          <ac:spMkLst>
            <pc:docMk/>
            <pc:sldMk cId="1751425018" sldId="2146849319"/>
            <ac:spMk id="20" creationId="{26C42552-8EED-F7B2-E898-C7591DEE910D}"/>
          </ac:spMkLst>
        </pc:spChg>
        <pc:spChg chg="mod topLvl">
          <ac:chgData name="Sora Anzai" userId="fcac8869-0370-4139-8559-0e88023a1340" providerId="ADAL" clId="{B05B7805-10D5-4813-9092-51B2A4E56A88}" dt="2024-05-22T10:19:40.641" v="8729"/>
          <ac:spMkLst>
            <pc:docMk/>
            <pc:sldMk cId="1751425018" sldId="2146849319"/>
            <ac:spMk id="22" creationId="{B04E69E8-C2B8-B819-3B4E-60A0E5534C8D}"/>
          </ac:spMkLst>
        </pc:spChg>
        <pc:spChg chg="mod ord">
          <ac:chgData name="Sora Anzai" userId="fcac8869-0370-4139-8559-0e88023a1340" providerId="ADAL" clId="{B05B7805-10D5-4813-9092-51B2A4E56A88}" dt="2024-05-22T10:19:40.641" v="8728"/>
          <ac:spMkLst>
            <pc:docMk/>
            <pc:sldMk cId="1751425018" sldId="2146849319"/>
            <ac:spMk id="23" creationId="{A80C8D5F-E519-6ECD-22AC-ECD9259A4755}"/>
          </ac:spMkLst>
        </pc:spChg>
        <pc:spChg chg="del mod">
          <ac:chgData name="Sora Anzai" userId="fcac8869-0370-4139-8559-0e88023a1340" providerId="ADAL" clId="{B05B7805-10D5-4813-9092-51B2A4E56A88}" dt="2024-05-22T09:13:26.144" v="3994" actId="478"/>
          <ac:spMkLst>
            <pc:docMk/>
            <pc:sldMk cId="1751425018" sldId="2146849319"/>
            <ac:spMk id="25" creationId="{8B41A207-9370-8696-A569-AEA5FD1F8DA5}"/>
          </ac:spMkLst>
        </pc:spChg>
        <pc:spChg chg="del mod">
          <ac:chgData name="Sora Anzai" userId="fcac8869-0370-4139-8559-0e88023a1340" providerId="ADAL" clId="{B05B7805-10D5-4813-9092-51B2A4E56A88}" dt="2024-05-22T10:20:32.712" v="8782" actId="478"/>
          <ac:spMkLst>
            <pc:docMk/>
            <pc:sldMk cId="1751425018" sldId="2146849319"/>
            <ac:spMk id="27" creationId="{AFBC23BE-1B50-A8D1-CAD8-F6F5647138AE}"/>
          </ac:spMkLst>
        </pc:spChg>
        <pc:spChg chg="mod ord">
          <ac:chgData name="Sora Anzai" userId="fcac8869-0370-4139-8559-0e88023a1340" providerId="ADAL" clId="{B05B7805-10D5-4813-9092-51B2A4E56A88}" dt="2024-05-22T10:19:40.641" v="8732"/>
          <ac:spMkLst>
            <pc:docMk/>
            <pc:sldMk cId="1751425018" sldId="2146849319"/>
            <ac:spMk id="29" creationId="{8BECBBC6-9638-3B98-0A51-8F996D007FF8}"/>
          </ac:spMkLst>
        </pc:spChg>
        <pc:spChg chg="add mod ord">
          <ac:chgData name="Sora Anzai" userId="fcac8869-0370-4139-8559-0e88023a1340" providerId="ADAL" clId="{B05B7805-10D5-4813-9092-51B2A4E56A88}" dt="2024-05-22T10:19:40.641" v="8736"/>
          <ac:spMkLst>
            <pc:docMk/>
            <pc:sldMk cId="1751425018" sldId="2146849319"/>
            <ac:spMk id="30" creationId="{F4D678B4-84C9-6BEE-22E9-680466F78CC3}"/>
          </ac:spMkLst>
        </pc:spChg>
        <pc:spChg chg="add mod">
          <ac:chgData name="Sora Anzai" userId="fcac8869-0370-4139-8559-0e88023a1340" providerId="ADAL" clId="{B05B7805-10D5-4813-9092-51B2A4E56A88}" dt="2024-05-22T10:19:40.641" v="8739"/>
          <ac:spMkLst>
            <pc:docMk/>
            <pc:sldMk cId="1751425018" sldId="2146849319"/>
            <ac:spMk id="33" creationId="{D00B48D4-4778-764D-0910-93B0FC53A5A3}"/>
          </ac:spMkLst>
        </pc:spChg>
        <pc:spChg chg="add mod">
          <ac:chgData name="Sora Anzai" userId="fcac8869-0370-4139-8559-0e88023a1340" providerId="ADAL" clId="{B05B7805-10D5-4813-9092-51B2A4E56A88}" dt="2024-05-22T10:19:40.641" v="8740"/>
          <ac:spMkLst>
            <pc:docMk/>
            <pc:sldMk cId="1751425018" sldId="2146849319"/>
            <ac:spMk id="36" creationId="{2CFA9EFE-CB9F-EAE5-C57A-8B0255D6C411}"/>
          </ac:spMkLst>
        </pc:spChg>
        <pc:spChg chg="add mod ord">
          <ac:chgData name="Sora Anzai" userId="fcac8869-0370-4139-8559-0e88023a1340" providerId="ADAL" clId="{B05B7805-10D5-4813-9092-51B2A4E56A88}" dt="2024-05-22T10:19:40.641" v="8742"/>
          <ac:spMkLst>
            <pc:docMk/>
            <pc:sldMk cId="1751425018" sldId="2146849319"/>
            <ac:spMk id="37" creationId="{DD0E3AD1-9CA0-A035-C15F-F453C824EEC8}"/>
          </ac:spMkLst>
        </pc:spChg>
        <pc:spChg chg="add mod ord">
          <ac:chgData name="Sora Anzai" userId="fcac8869-0370-4139-8559-0e88023a1340" providerId="ADAL" clId="{B05B7805-10D5-4813-9092-51B2A4E56A88}" dt="2024-05-22T10:19:40.657" v="8748"/>
          <ac:spMkLst>
            <pc:docMk/>
            <pc:sldMk cId="1751425018" sldId="2146849319"/>
            <ac:spMk id="45" creationId="{388AA719-89C5-11AD-5C6B-0D5222C59019}"/>
          </ac:spMkLst>
        </pc:spChg>
        <pc:spChg chg="add mod ord">
          <ac:chgData name="Sora Anzai" userId="fcac8869-0370-4139-8559-0e88023a1340" providerId="ADAL" clId="{B05B7805-10D5-4813-9092-51B2A4E56A88}" dt="2024-05-22T10:21:16.956" v="8830"/>
          <ac:spMkLst>
            <pc:docMk/>
            <pc:sldMk cId="1751425018" sldId="2146849319"/>
            <ac:spMk id="47" creationId="{D8587513-B3D9-C94A-219A-0D9045A4D7C2}"/>
          </ac:spMkLst>
        </pc:spChg>
        <pc:spChg chg="add del mod">
          <ac:chgData name="Sora Anzai" userId="fcac8869-0370-4139-8559-0e88023a1340" providerId="ADAL" clId="{B05B7805-10D5-4813-9092-51B2A4E56A88}" dt="2024-05-22T10:17:01.490" v="8690" actId="478"/>
          <ac:spMkLst>
            <pc:docMk/>
            <pc:sldMk cId="1751425018" sldId="2146849319"/>
            <ac:spMk id="48" creationId="{53D9F9DA-958B-EB9A-0483-A3B8A3E69BEF}"/>
          </ac:spMkLst>
        </pc:spChg>
        <pc:spChg chg="add mod">
          <ac:chgData name="Sora Anzai" userId="fcac8869-0370-4139-8559-0e88023a1340" providerId="ADAL" clId="{B05B7805-10D5-4813-9092-51B2A4E56A88}" dt="2024-05-22T10:21:32.978" v="8852" actId="1076"/>
          <ac:spMkLst>
            <pc:docMk/>
            <pc:sldMk cId="1751425018" sldId="2146849319"/>
            <ac:spMk id="50" creationId="{44DBAD20-BED0-E8D0-F7AA-C30FA63C989F}"/>
          </ac:spMkLst>
        </pc:spChg>
        <pc:spChg chg="add mod">
          <ac:chgData name="Sora Anzai" userId="fcac8869-0370-4139-8559-0e88023a1340" providerId="ADAL" clId="{B05B7805-10D5-4813-9092-51B2A4E56A88}" dt="2024-05-22T10:21:32.978" v="8852" actId="1076"/>
          <ac:spMkLst>
            <pc:docMk/>
            <pc:sldMk cId="1751425018" sldId="2146849319"/>
            <ac:spMk id="52" creationId="{0FAEBB92-58D5-B467-C497-F8C1C327F78F}"/>
          </ac:spMkLst>
        </pc:spChg>
        <pc:spChg chg="add mod ord">
          <ac:chgData name="Sora Anzai" userId="fcac8869-0370-4139-8559-0e88023a1340" providerId="ADAL" clId="{B05B7805-10D5-4813-9092-51B2A4E56A88}" dt="2024-05-22T10:21:36.181" v="8853" actId="1076"/>
          <ac:spMkLst>
            <pc:docMk/>
            <pc:sldMk cId="1751425018" sldId="2146849319"/>
            <ac:spMk id="53" creationId="{BB8BBF64-5AE4-0199-D6BB-9C0E3B9F2783}"/>
          </ac:spMkLst>
        </pc:spChg>
        <pc:spChg chg="add mod">
          <ac:chgData name="Sora Anzai" userId="fcac8869-0370-4139-8559-0e88023a1340" providerId="ADAL" clId="{B05B7805-10D5-4813-9092-51B2A4E56A88}" dt="2024-05-22T10:20:47.271" v="8789" actId="1076"/>
          <ac:spMkLst>
            <pc:docMk/>
            <pc:sldMk cId="1751425018" sldId="2146849319"/>
            <ac:spMk id="15361" creationId="{D86E0967-73B7-5CB8-FEC5-BD9FCD7B4B24}"/>
          </ac:spMkLst>
        </pc:spChg>
        <pc:spChg chg="add del mod">
          <ac:chgData name="Sora Anzai" userId="fcac8869-0370-4139-8559-0e88023a1340" providerId="ADAL" clId="{B05B7805-10D5-4813-9092-51B2A4E56A88}" dt="2024-05-22T10:21:07.621" v="8809" actId="478"/>
          <ac:spMkLst>
            <pc:docMk/>
            <pc:sldMk cId="1751425018" sldId="2146849319"/>
            <ac:spMk id="15363" creationId="{005DFB44-5830-3D32-D9F4-2CD6CB3B8218}"/>
          </ac:spMkLst>
        </pc:spChg>
        <pc:grpChg chg="mod ord">
          <ac:chgData name="Sora Anzai" userId="fcac8869-0370-4139-8559-0e88023a1340" providerId="ADAL" clId="{B05B7805-10D5-4813-9092-51B2A4E56A88}" dt="2024-05-22T10:19:40.641" v="8722"/>
          <ac:grpSpMkLst>
            <pc:docMk/>
            <pc:sldMk cId="1751425018" sldId="2146849319"/>
            <ac:grpSpMk id="8" creationId="{851594F0-6EFA-BCE2-5FC5-D5FCC231B140}"/>
          </ac:grpSpMkLst>
        </pc:grpChg>
        <pc:grpChg chg="mod ord">
          <ac:chgData name="Sora Anzai" userId="fcac8869-0370-4139-8559-0e88023a1340" providerId="ADAL" clId="{B05B7805-10D5-4813-9092-51B2A4E56A88}" dt="2024-05-22T10:19:40.641" v="8724"/>
          <ac:grpSpMkLst>
            <pc:docMk/>
            <pc:sldMk cId="1751425018" sldId="2146849319"/>
            <ac:grpSpMk id="14" creationId="{C04AF795-BD38-627D-B4FE-1AE21B658BDF}"/>
          </ac:grpSpMkLst>
        </pc:grpChg>
        <pc:grpChg chg="mod ord">
          <ac:chgData name="Sora Anzai" userId="fcac8869-0370-4139-8559-0e88023a1340" providerId="ADAL" clId="{B05B7805-10D5-4813-9092-51B2A4E56A88}" dt="2024-05-22T10:19:40.641" v="8726"/>
          <ac:grpSpMkLst>
            <pc:docMk/>
            <pc:sldMk cId="1751425018" sldId="2146849319"/>
            <ac:grpSpMk id="17" creationId="{41C64048-DD3F-CFE3-2E32-2FF2C6D62137}"/>
          </ac:grpSpMkLst>
        </pc:grpChg>
        <pc:grpChg chg="del mod">
          <ac:chgData name="Sora Anzai" userId="fcac8869-0370-4139-8559-0e88023a1340" providerId="ADAL" clId="{B05B7805-10D5-4813-9092-51B2A4E56A88}" dt="2024-05-22T09:57:32.115" v="7118" actId="478"/>
          <ac:grpSpMkLst>
            <pc:docMk/>
            <pc:sldMk cId="1751425018" sldId="2146849319"/>
            <ac:grpSpMk id="28" creationId="{B43057CD-BDE2-494B-4778-BF21CE63783D}"/>
          </ac:grpSpMkLst>
        </pc:grpChg>
        <pc:graphicFrameChg chg="add mod ord modVis replST">
          <ac:chgData name="Sora Anzai" userId="fcac8869-0370-4139-8559-0e88023a1340" providerId="ADAL" clId="{B05B7805-10D5-4813-9092-51B2A4E56A88}" dt="2024-05-22T10:19:40.672" v="8764"/>
          <ac:graphicFrameMkLst>
            <pc:docMk/>
            <pc:sldMk cId="1751425018" sldId="2146849319"/>
            <ac:graphicFrameMk id="12" creationId="{2E705174-FB21-B389-20C4-0D80D85632BA}"/>
          </ac:graphicFrameMkLst>
        </pc:graphicFrameChg>
        <pc:picChg chg="add mod ord">
          <ac:chgData name="Sora Anzai" userId="fcac8869-0370-4139-8559-0e88023a1340" providerId="ADAL" clId="{B05B7805-10D5-4813-9092-51B2A4E56A88}" dt="2024-05-22T10:21:39.034" v="8855" actId="1582"/>
          <ac:picMkLst>
            <pc:docMk/>
            <pc:sldMk cId="1751425018" sldId="2146849319"/>
            <ac:picMk id="11" creationId="{37322563-EB6B-FDD2-E594-46781642732B}"/>
          </ac:picMkLst>
        </pc:picChg>
        <pc:picChg chg="del mod">
          <ac:chgData name="Sora Anzai" userId="fcac8869-0370-4139-8559-0e88023a1340" providerId="ADAL" clId="{B05B7805-10D5-4813-9092-51B2A4E56A88}" dt="2024-05-22T09:56:57.156" v="7070" actId="478"/>
          <ac:picMkLst>
            <pc:docMk/>
            <pc:sldMk cId="1751425018" sldId="2146849319"/>
            <ac:picMk id="21" creationId="{AE2848CA-D8BC-8530-AE40-9B51B2370728}"/>
          </ac:picMkLst>
        </pc:picChg>
        <pc:picChg chg="add del mod">
          <ac:chgData name="Sora Anzai" userId="fcac8869-0370-4139-8559-0e88023a1340" providerId="ADAL" clId="{B05B7805-10D5-4813-9092-51B2A4E56A88}" dt="2024-05-22T10:00:56.030" v="7341" actId="21"/>
          <ac:picMkLst>
            <pc:docMk/>
            <pc:sldMk cId="1751425018" sldId="2146849319"/>
            <ac:picMk id="26" creationId="{D3F16596-5B08-9F79-3E7C-E5309BB8701D}"/>
          </ac:picMkLst>
        </pc:picChg>
        <pc:picChg chg="add del mod">
          <ac:chgData name="Sora Anzai" userId="fcac8869-0370-4139-8559-0e88023a1340" providerId="ADAL" clId="{B05B7805-10D5-4813-9092-51B2A4E56A88}" dt="2024-05-22T10:04:38.590" v="7990" actId="478"/>
          <ac:picMkLst>
            <pc:docMk/>
            <pc:sldMk cId="1751425018" sldId="2146849319"/>
            <ac:picMk id="32" creationId="{F7CB1B9C-E23B-2A12-B75D-7CE264171307}"/>
          </ac:picMkLst>
        </pc:picChg>
        <pc:picChg chg="add mod ord">
          <ac:chgData name="Sora Anzai" userId="fcac8869-0370-4139-8559-0e88023a1340" providerId="ADAL" clId="{B05B7805-10D5-4813-9092-51B2A4E56A88}" dt="2024-05-22T10:19:40.641" v="8738"/>
          <ac:picMkLst>
            <pc:docMk/>
            <pc:sldMk cId="1751425018" sldId="2146849319"/>
            <ac:picMk id="35" creationId="{0FC6122F-D490-B86A-591E-E7140FC74F5F}"/>
          </ac:picMkLst>
        </pc:picChg>
        <pc:picChg chg="add del mod">
          <ac:chgData name="Sora Anzai" userId="fcac8869-0370-4139-8559-0e88023a1340" providerId="ADAL" clId="{B05B7805-10D5-4813-9092-51B2A4E56A88}" dt="2024-05-22T10:17:14.778" v="8693" actId="478"/>
          <ac:picMkLst>
            <pc:docMk/>
            <pc:sldMk cId="1751425018" sldId="2146849319"/>
            <ac:picMk id="46" creationId="{1B82F025-BB39-D0AC-CA76-6B4A7D9B1C8F}"/>
          </ac:picMkLst>
        </pc:picChg>
        <pc:picChg chg="add del mod">
          <ac:chgData name="Sora Anzai" userId="fcac8869-0370-4139-8559-0e88023a1340" providerId="ADAL" clId="{B05B7805-10D5-4813-9092-51B2A4E56A88}" dt="2024-05-22T10:19:15.365" v="8705" actId="478"/>
          <ac:picMkLst>
            <pc:docMk/>
            <pc:sldMk cId="1751425018" sldId="2146849319"/>
            <ac:picMk id="49" creationId="{93095103-AE3A-4E7A-D5DB-0A2F936D2919}"/>
          </ac:picMkLst>
        </pc:picChg>
        <pc:picChg chg="add mod ord">
          <ac:chgData name="Sora Anzai" userId="fcac8869-0370-4139-8559-0e88023a1340" providerId="ADAL" clId="{B05B7805-10D5-4813-9092-51B2A4E56A88}" dt="2024-05-22T10:21:32.978" v="8852" actId="1076"/>
          <ac:picMkLst>
            <pc:docMk/>
            <pc:sldMk cId="1751425018" sldId="2146849319"/>
            <ac:picMk id="51" creationId="{9AE22C52-1227-0045-D46E-08358F09CB71}"/>
          </ac:picMkLst>
        </pc:picChg>
        <pc:picChg chg="add mod ord">
          <ac:chgData name="Sora Anzai" userId="fcac8869-0370-4139-8559-0e88023a1340" providerId="ADAL" clId="{B05B7805-10D5-4813-9092-51B2A4E56A88}" dt="2024-05-22T10:21:39.034" v="8855" actId="1582"/>
          <ac:picMkLst>
            <pc:docMk/>
            <pc:sldMk cId="1751425018" sldId="2146849319"/>
            <ac:picMk id="56" creationId="{770A727E-63CA-BF44-74B4-FC37B80D1767}"/>
          </ac:picMkLst>
        </pc:picChg>
        <pc:picChg chg="add mod ord">
          <ac:chgData name="Sora Anzai" userId="fcac8869-0370-4139-8559-0e88023a1340" providerId="ADAL" clId="{B05B7805-10D5-4813-9092-51B2A4E56A88}" dt="2024-05-22T10:21:32.978" v="8852" actId="1076"/>
          <ac:picMkLst>
            <pc:docMk/>
            <pc:sldMk cId="1751425018" sldId="2146849319"/>
            <ac:picMk id="58" creationId="{4919441D-35F2-23B8-7F8D-64378FCBBAC4}"/>
          </ac:picMkLst>
        </pc:picChg>
        <pc:picChg chg="del mod">
          <ac:chgData name="Sora Anzai" userId="fcac8869-0370-4139-8559-0e88023a1340" providerId="ADAL" clId="{B05B7805-10D5-4813-9092-51B2A4E56A88}" dt="2024-05-22T10:16:47.097" v="8686" actId="478"/>
          <ac:picMkLst>
            <pc:docMk/>
            <pc:sldMk cId="1751425018" sldId="2146849319"/>
            <ac:picMk id="15362" creationId="{D13E66DF-0757-8609-A17A-9C83DF25F71E}"/>
          </ac:picMkLst>
        </pc:picChg>
        <pc:picChg chg="del mod">
          <ac:chgData name="Sora Anzai" userId="fcac8869-0370-4139-8559-0e88023a1340" providerId="ADAL" clId="{B05B7805-10D5-4813-9092-51B2A4E56A88}" dt="2024-05-22T10:16:47.097" v="8686" actId="478"/>
          <ac:picMkLst>
            <pc:docMk/>
            <pc:sldMk cId="1751425018" sldId="2146849319"/>
            <ac:picMk id="15364" creationId="{71D18CE6-B9DB-5A6C-38C6-5C40C7E0361D}"/>
          </ac:picMkLst>
        </pc:picChg>
        <pc:cxnChg chg="mod">
          <ac:chgData name="Sora Anzai" userId="fcac8869-0370-4139-8559-0e88023a1340" providerId="ADAL" clId="{B05B7805-10D5-4813-9092-51B2A4E56A88}" dt="2024-05-22T10:06:47.292" v="8214" actId="14100"/>
          <ac:cxnSpMkLst>
            <pc:docMk/>
            <pc:sldMk cId="1751425018" sldId="2146849319"/>
            <ac:cxnSpMk id="16" creationId="{89ED7185-D238-550C-B178-314C11A2FA35}"/>
          </ac:cxnSpMkLst>
        </pc:cxnChg>
        <pc:cxnChg chg="del mod topLvl">
          <ac:chgData name="Sora Anzai" userId="fcac8869-0370-4139-8559-0e88023a1340" providerId="ADAL" clId="{B05B7805-10D5-4813-9092-51B2A4E56A88}" dt="2024-05-22T09:57:32.115" v="7118" actId="478"/>
          <ac:cxnSpMkLst>
            <pc:docMk/>
            <pc:sldMk cId="1751425018" sldId="2146849319"/>
            <ac:cxnSpMk id="24" creationId="{ADEE4107-C244-D36F-4A1F-5D9535CE3418}"/>
          </ac:cxnSpMkLst>
        </pc:cxnChg>
        <pc:cxnChg chg="add mod ord">
          <ac:chgData name="Sora Anzai" userId="fcac8869-0370-4139-8559-0e88023a1340" providerId="ADAL" clId="{B05B7805-10D5-4813-9092-51B2A4E56A88}" dt="2024-05-22T10:19:40.657" v="8744"/>
          <ac:cxnSpMkLst>
            <pc:docMk/>
            <pc:sldMk cId="1751425018" sldId="2146849319"/>
            <ac:cxnSpMk id="39" creationId="{714796E3-288F-84EC-BD55-9F83B496F5C6}"/>
          </ac:cxnSpMkLst>
        </pc:cxnChg>
        <pc:cxnChg chg="add mod ord">
          <ac:chgData name="Sora Anzai" userId="fcac8869-0370-4139-8559-0e88023a1340" providerId="ADAL" clId="{B05B7805-10D5-4813-9092-51B2A4E56A88}" dt="2024-05-22T10:19:40.657" v="8746"/>
          <ac:cxnSpMkLst>
            <pc:docMk/>
            <pc:sldMk cId="1751425018" sldId="2146849319"/>
            <ac:cxnSpMk id="41" creationId="{FD0E5B38-FD4E-7312-F3D4-A9607A865A03}"/>
          </ac:cxnSpMkLst>
        </pc:cxnChg>
        <pc:cxnChg chg="add mod ord">
          <ac:chgData name="Sora Anzai" userId="fcac8869-0370-4139-8559-0e88023a1340" providerId="ADAL" clId="{B05B7805-10D5-4813-9092-51B2A4E56A88}" dt="2024-05-22T10:21:32.978" v="8852" actId="1076"/>
          <ac:cxnSpMkLst>
            <pc:docMk/>
            <pc:sldMk cId="1751425018" sldId="2146849319"/>
            <ac:cxnSpMk id="54" creationId="{250AA3D6-E8DD-BD8C-F6AB-F1506CF1C60A}"/>
          </ac:cxnSpMkLst>
        </pc:cxnChg>
        <pc:cxnChg chg="add mod">
          <ac:chgData name="Sora Anzai" userId="fcac8869-0370-4139-8559-0e88023a1340" providerId="ADAL" clId="{B05B7805-10D5-4813-9092-51B2A4E56A88}" dt="2024-05-22T10:21:32.978" v="8852" actId="1076"/>
          <ac:cxnSpMkLst>
            <pc:docMk/>
            <pc:sldMk cId="1751425018" sldId="2146849319"/>
            <ac:cxnSpMk id="62" creationId="{8100AF9C-AC0C-C4EB-8A5F-C2D06757EE07}"/>
          </ac:cxnSpMkLst>
        </pc:cxnChg>
      </pc:sldChg>
      <pc:sldChg chg="addSp delSp modSp add mod ord">
        <pc:chgData name="Sora Anzai" userId="fcac8869-0370-4139-8559-0e88023a1340" providerId="ADAL" clId="{B05B7805-10D5-4813-9092-51B2A4E56A88}" dt="2024-05-22T09:54:38.523" v="7018"/>
        <pc:sldMkLst>
          <pc:docMk/>
          <pc:sldMk cId="2014613090" sldId="2146849320"/>
        </pc:sldMkLst>
        <pc:spChg chg="mod ord">
          <ac:chgData name="Sora Anzai" userId="fcac8869-0370-4139-8559-0e88023a1340" providerId="ADAL" clId="{B05B7805-10D5-4813-9092-51B2A4E56A88}" dt="2024-05-22T09:53:51.480" v="6979"/>
          <ac:spMkLst>
            <pc:docMk/>
            <pc:sldMk cId="2014613090" sldId="2146849320"/>
            <ac:spMk id="2" creationId="{AF95DE97-716C-65F8-412D-EC8F8D507074}"/>
          </ac:spMkLst>
        </pc:spChg>
        <pc:spChg chg="mod ord">
          <ac:chgData name="Sora Anzai" userId="fcac8869-0370-4139-8559-0e88023a1340" providerId="ADAL" clId="{B05B7805-10D5-4813-9092-51B2A4E56A88}" dt="2024-05-22T09:53:51.480" v="6979"/>
          <ac:spMkLst>
            <pc:docMk/>
            <pc:sldMk cId="2014613090" sldId="2146849320"/>
            <ac:spMk id="3" creationId="{29B77111-A055-A1BC-BB6A-3D7FBD350026}"/>
          </ac:spMkLst>
        </pc:spChg>
        <pc:spChg chg="mod ord">
          <ac:chgData name="Sora Anzai" userId="fcac8869-0370-4139-8559-0e88023a1340" providerId="ADAL" clId="{B05B7805-10D5-4813-9092-51B2A4E56A88}" dt="2024-05-22T09:53:51.480" v="6979"/>
          <ac:spMkLst>
            <pc:docMk/>
            <pc:sldMk cId="2014613090" sldId="2146849320"/>
            <ac:spMk id="4" creationId="{D0ADF168-8C4F-4E15-B744-45C122077D4A}"/>
          </ac:spMkLst>
        </pc:spChg>
        <pc:spChg chg="add mod">
          <ac:chgData name="Sora Anzai" userId="fcac8869-0370-4139-8559-0e88023a1340" providerId="ADAL" clId="{B05B7805-10D5-4813-9092-51B2A4E56A88}" dt="2024-05-22T09:53:24.072" v="6863"/>
          <ac:spMkLst>
            <pc:docMk/>
            <pc:sldMk cId="2014613090" sldId="2146849320"/>
            <ac:spMk id="5" creationId="{127622C2-49C5-2FFB-795E-0D0A36320BBC}"/>
          </ac:spMkLst>
        </pc:spChg>
        <pc:spChg chg="mod ord">
          <ac:chgData name="Sora Anzai" userId="fcac8869-0370-4139-8559-0e88023a1340" providerId="ADAL" clId="{B05B7805-10D5-4813-9092-51B2A4E56A88}" dt="2024-05-22T09:53:51.480" v="6979"/>
          <ac:spMkLst>
            <pc:docMk/>
            <pc:sldMk cId="2014613090" sldId="2146849320"/>
            <ac:spMk id="6" creationId="{4BD5AC0E-9166-B0D8-ED46-8D646C873C26}"/>
          </ac:spMkLst>
        </pc:spChg>
        <pc:spChg chg="del mod">
          <ac:chgData name="Sora Anzai" userId="fcac8869-0370-4139-8559-0e88023a1340" providerId="ADAL" clId="{B05B7805-10D5-4813-9092-51B2A4E56A88}" dt="2024-05-22T09:42:23.284" v="5480" actId="478"/>
          <ac:spMkLst>
            <pc:docMk/>
            <pc:sldMk cId="2014613090" sldId="2146849320"/>
            <ac:spMk id="7" creationId="{82F64382-0F91-2AC0-B319-337C171A5DFA}"/>
          </ac:spMkLst>
        </pc:spChg>
        <pc:spChg chg="mod ord">
          <ac:chgData name="Sora Anzai" userId="fcac8869-0370-4139-8559-0e88023a1340" providerId="ADAL" clId="{B05B7805-10D5-4813-9092-51B2A4E56A88}" dt="2024-05-22T09:53:51.480" v="6979"/>
          <ac:spMkLst>
            <pc:docMk/>
            <pc:sldMk cId="2014613090" sldId="2146849320"/>
            <ac:spMk id="8" creationId="{4A185EE0-93AB-5C48-2E2D-295944C1D331}"/>
          </ac:spMkLst>
        </pc:spChg>
        <pc:spChg chg="mod">
          <ac:chgData name="Sora Anzai" userId="fcac8869-0370-4139-8559-0e88023a1340" providerId="ADAL" clId="{B05B7805-10D5-4813-9092-51B2A4E56A88}" dt="2024-05-22T09:53:24.065" v="6850"/>
          <ac:spMkLst>
            <pc:docMk/>
            <pc:sldMk cId="2014613090" sldId="2146849320"/>
            <ac:spMk id="9" creationId="{F8560698-C98F-2BCD-56CC-EFCB0C2BCBEF}"/>
          </ac:spMkLst>
        </pc:spChg>
        <pc:spChg chg="add mod ord">
          <ac:chgData name="Sora Anzai" userId="fcac8869-0370-4139-8559-0e88023a1340" providerId="ADAL" clId="{B05B7805-10D5-4813-9092-51B2A4E56A88}" dt="2024-05-22T09:53:51.480" v="6979"/>
          <ac:spMkLst>
            <pc:docMk/>
            <pc:sldMk cId="2014613090" sldId="2146849320"/>
            <ac:spMk id="10" creationId="{492B3CDA-4DFE-8002-FE31-76BEDF02672D}"/>
          </ac:spMkLst>
        </pc:spChg>
        <pc:spChg chg="mod ord">
          <ac:chgData name="Sora Anzai" userId="fcac8869-0370-4139-8559-0e88023a1340" providerId="ADAL" clId="{B05B7805-10D5-4813-9092-51B2A4E56A88}" dt="2024-05-22T09:53:51.480" v="6979"/>
          <ac:spMkLst>
            <pc:docMk/>
            <pc:sldMk cId="2014613090" sldId="2146849320"/>
            <ac:spMk id="12" creationId="{D51BF618-5018-271F-9BD7-1BD2E7937248}"/>
          </ac:spMkLst>
        </pc:spChg>
        <pc:spChg chg="mod">
          <ac:chgData name="Sora Anzai" userId="fcac8869-0370-4139-8559-0e88023a1340" providerId="ADAL" clId="{B05B7805-10D5-4813-9092-51B2A4E56A88}" dt="2024-05-22T09:53:24.066" v="6855"/>
          <ac:spMkLst>
            <pc:docMk/>
            <pc:sldMk cId="2014613090" sldId="2146849320"/>
            <ac:spMk id="13" creationId="{0825A5A4-E944-42A8-6885-499FDF1B2A91}"/>
          </ac:spMkLst>
        </pc:spChg>
        <pc:spChg chg="mod">
          <ac:chgData name="Sora Anzai" userId="fcac8869-0370-4139-8559-0e88023a1340" providerId="ADAL" clId="{B05B7805-10D5-4813-9092-51B2A4E56A88}" dt="2024-05-22T09:53:24.066" v="6858"/>
          <ac:spMkLst>
            <pc:docMk/>
            <pc:sldMk cId="2014613090" sldId="2146849320"/>
            <ac:spMk id="15" creationId="{47BCDB46-1004-9DFC-78C5-C89A3EA27C40}"/>
          </ac:spMkLst>
        </pc:spChg>
        <pc:spChg chg="mod ord">
          <ac:chgData name="Sora Anzai" userId="fcac8869-0370-4139-8559-0e88023a1340" providerId="ADAL" clId="{B05B7805-10D5-4813-9092-51B2A4E56A88}" dt="2024-05-22T09:53:51.480" v="6979"/>
          <ac:spMkLst>
            <pc:docMk/>
            <pc:sldMk cId="2014613090" sldId="2146849320"/>
            <ac:spMk id="17" creationId="{8EFE4941-A885-85FE-407C-242E8A25561C}"/>
          </ac:spMkLst>
        </pc:spChg>
        <pc:spChg chg="add mod">
          <ac:chgData name="Sora Anzai" userId="fcac8869-0370-4139-8559-0e88023a1340" providerId="ADAL" clId="{B05B7805-10D5-4813-9092-51B2A4E56A88}" dt="2024-05-22T09:53:24.075" v="6868"/>
          <ac:spMkLst>
            <pc:docMk/>
            <pc:sldMk cId="2014613090" sldId="2146849320"/>
            <ac:spMk id="18" creationId="{152A3E92-81F1-C139-2F6E-9E75E37273AD}"/>
          </ac:spMkLst>
        </pc:spChg>
        <pc:spChg chg="mod ord">
          <ac:chgData name="Sora Anzai" userId="fcac8869-0370-4139-8559-0e88023a1340" providerId="ADAL" clId="{B05B7805-10D5-4813-9092-51B2A4E56A88}" dt="2024-05-22T09:53:51.480" v="6979"/>
          <ac:spMkLst>
            <pc:docMk/>
            <pc:sldMk cId="2014613090" sldId="2146849320"/>
            <ac:spMk id="19" creationId="{09FFCEEC-E92F-4591-64DC-73232796D461}"/>
          </ac:spMkLst>
        </pc:spChg>
        <pc:spChg chg="mod">
          <ac:chgData name="Sora Anzai" userId="fcac8869-0370-4139-8559-0e88023a1340" providerId="ADAL" clId="{B05B7805-10D5-4813-9092-51B2A4E56A88}" dt="2024-05-22T09:53:24.056" v="6839"/>
          <ac:spMkLst>
            <pc:docMk/>
            <pc:sldMk cId="2014613090" sldId="2146849320"/>
            <ac:spMk id="20" creationId="{B69D561D-71CE-8BCA-90ED-202CA8897B6D}"/>
          </ac:spMkLst>
        </pc:spChg>
        <pc:spChg chg="add mod ord">
          <ac:chgData name="Sora Anzai" userId="fcac8869-0370-4139-8559-0e88023a1340" providerId="ADAL" clId="{B05B7805-10D5-4813-9092-51B2A4E56A88}" dt="2024-05-22T09:54:38.523" v="7018"/>
          <ac:spMkLst>
            <pc:docMk/>
            <pc:sldMk cId="2014613090" sldId="2146849320"/>
            <ac:spMk id="21" creationId="{58E82B55-2B05-54E9-0507-C84539CDF22D}"/>
          </ac:spMkLst>
        </pc:spChg>
        <pc:spChg chg="add mod">
          <ac:chgData name="Sora Anzai" userId="fcac8869-0370-4139-8559-0e88023a1340" providerId="ADAL" clId="{B05B7805-10D5-4813-9092-51B2A4E56A88}" dt="2024-05-22T09:53:24.079" v="6871"/>
          <ac:spMkLst>
            <pc:docMk/>
            <pc:sldMk cId="2014613090" sldId="2146849320"/>
            <ac:spMk id="23" creationId="{D2A5A4E8-A86B-3BC3-BC6A-BA7215945661}"/>
          </ac:spMkLst>
        </pc:spChg>
        <pc:spChg chg="add mod ord">
          <ac:chgData name="Sora Anzai" userId="fcac8869-0370-4139-8559-0e88023a1340" providerId="ADAL" clId="{B05B7805-10D5-4813-9092-51B2A4E56A88}" dt="2024-05-22T09:53:51.480" v="6979"/>
          <ac:spMkLst>
            <pc:docMk/>
            <pc:sldMk cId="2014613090" sldId="2146849320"/>
            <ac:spMk id="24" creationId="{2D474D6F-1340-E45A-17DC-92AE477C7E03}"/>
          </ac:spMkLst>
        </pc:spChg>
        <pc:spChg chg="add del mod">
          <ac:chgData name="Sora Anzai" userId="fcac8869-0370-4139-8559-0e88023a1340" providerId="ADAL" clId="{B05B7805-10D5-4813-9092-51B2A4E56A88}" dt="2024-05-22T09:35:09.179" v="5190" actId="478"/>
          <ac:spMkLst>
            <pc:docMk/>
            <pc:sldMk cId="2014613090" sldId="2146849320"/>
            <ac:spMk id="26" creationId="{7637CF65-21EA-1716-803B-FD6305232384}"/>
          </ac:spMkLst>
        </pc:spChg>
        <pc:spChg chg="add del mod">
          <ac:chgData name="Sora Anzai" userId="fcac8869-0370-4139-8559-0e88023a1340" providerId="ADAL" clId="{B05B7805-10D5-4813-9092-51B2A4E56A88}" dt="2024-05-22T09:35:05.953" v="5189" actId="478"/>
          <ac:spMkLst>
            <pc:docMk/>
            <pc:sldMk cId="2014613090" sldId="2146849320"/>
            <ac:spMk id="27" creationId="{B5CF018D-0066-0054-8E29-311FA863B54C}"/>
          </ac:spMkLst>
        </pc:spChg>
        <pc:spChg chg="add mod ord">
          <ac:chgData name="Sora Anzai" userId="fcac8869-0370-4139-8559-0e88023a1340" providerId="ADAL" clId="{B05B7805-10D5-4813-9092-51B2A4E56A88}" dt="2024-05-22T09:53:51.480" v="6979"/>
          <ac:spMkLst>
            <pc:docMk/>
            <pc:sldMk cId="2014613090" sldId="2146849320"/>
            <ac:spMk id="30" creationId="{4C016E0F-4129-4C14-AFFD-75D8975AA013}"/>
          </ac:spMkLst>
        </pc:spChg>
        <pc:spChg chg="add mod">
          <ac:chgData name="Sora Anzai" userId="fcac8869-0370-4139-8559-0e88023a1340" providerId="ADAL" clId="{B05B7805-10D5-4813-9092-51B2A4E56A88}" dt="2024-05-22T09:53:24.085" v="6878"/>
          <ac:spMkLst>
            <pc:docMk/>
            <pc:sldMk cId="2014613090" sldId="2146849320"/>
            <ac:spMk id="31" creationId="{287ABC58-E890-1D64-5BD8-E43B82868B11}"/>
          </ac:spMkLst>
        </pc:spChg>
        <pc:spChg chg="add mod">
          <ac:chgData name="Sora Anzai" userId="fcac8869-0370-4139-8559-0e88023a1340" providerId="ADAL" clId="{B05B7805-10D5-4813-9092-51B2A4E56A88}" dt="2024-05-22T09:53:24.088" v="6881"/>
          <ac:spMkLst>
            <pc:docMk/>
            <pc:sldMk cId="2014613090" sldId="2146849320"/>
            <ac:spMk id="36" creationId="{FE59C2DB-9805-68E2-1EFA-365371AE4029}"/>
          </ac:spMkLst>
        </pc:spChg>
        <pc:spChg chg="add del mod">
          <ac:chgData name="Sora Anzai" userId="fcac8869-0370-4139-8559-0e88023a1340" providerId="ADAL" clId="{B05B7805-10D5-4813-9092-51B2A4E56A88}" dt="2024-05-22T09:38:52.389" v="5309" actId="478"/>
          <ac:spMkLst>
            <pc:docMk/>
            <pc:sldMk cId="2014613090" sldId="2146849320"/>
            <ac:spMk id="37" creationId="{AA26B7F5-C8FD-0425-676A-E7C712E020D7}"/>
          </ac:spMkLst>
        </pc:spChg>
        <pc:spChg chg="add mod">
          <ac:chgData name="Sora Anzai" userId="fcac8869-0370-4139-8559-0e88023a1340" providerId="ADAL" clId="{B05B7805-10D5-4813-9092-51B2A4E56A88}" dt="2024-05-22T09:53:24.088" v="6884"/>
          <ac:spMkLst>
            <pc:docMk/>
            <pc:sldMk cId="2014613090" sldId="2146849320"/>
            <ac:spMk id="39" creationId="{F4AC3924-8096-8899-DC16-F412443C54EE}"/>
          </ac:spMkLst>
        </pc:spChg>
        <pc:spChg chg="add mod ord">
          <ac:chgData name="Sora Anzai" userId="fcac8869-0370-4139-8559-0e88023a1340" providerId="ADAL" clId="{B05B7805-10D5-4813-9092-51B2A4E56A88}" dt="2024-05-22T09:53:51.480" v="6979"/>
          <ac:spMkLst>
            <pc:docMk/>
            <pc:sldMk cId="2014613090" sldId="2146849320"/>
            <ac:spMk id="40" creationId="{FD0B06F8-0FF6-A257-CD5E-C95EF02EDB5E}"/>
          </ac:spMkLst>
        </pc:spChg>
        <pc:spChg chg="add mod ord">
          <ac:chgData name="Sora Anzai" userId="fcac8869-0370-4139-8559-0e88023a1340" providerId="ADAL" clId="{B05B7805-10D5-4813-9092-51B2A4E56A88}" dt="2024-05-22T09:53:51.480" v="6979"/>
          <ac:spMkLst>
            <pc:docMk/>
            <pc:sldMk cId="2014613090" sldId="2146849320"/>
            <ac:spMk id="46" creationId="{42155D30-53E5-E712-A173-AAC8F98DA7E8}"/>
          </ac:spMkLst>
        </pc:spChg>
        <pc:spChg chg="add mod ord">
          <ac:chgData name="Sora Anzai" userId="fcac8869-0370-4139-8559-0e88023a1340" providerId="ADAL" clId="{B05B7805-10D5-4813-9092-51B2A4E56A88}" dt="2024-05-22T09:53:51.480" v="6979"/>
          <ac:spMkLst>
            <pc:docMk/>
            <pc:sldMk cId="2014613090" sldId="2146849320"/>
            <ac:spMk id="49" creationId="{02E46A11-59F4-0257-3AE8-F82DEEFEA796}"/>
          </ac:spMkLst>
        </pc:spChg>
        <pc:spChg chg="add mod ord">
          <ac:chgData name="Sora Anzai" userId="fcac8869-0370-4139-8559-0e88023a1340" providerId="ADAL" clId="{B05B7805-10D5-4813-9092-51B2A4E56A88}" dt="2024-05-22T09:53:51.480" v="6979"/>
          <ac:spMkLst>
            <pc:docMk/>
            <pc:sldMk cId="2014613090" sldId="2146849320"/>
            <ac:spMk id="54" creationId="{FD6DDAAE-8CC4-017E-AC9B-4ABF24744143}"/>
          </ac:spMkLst>
        </pc:spChg>
        <pc:spChg chg="add mod">
          <ac:chgData name="Sora Anzai" userId="fcac8869-0370-4139-8559-0e88023a1340" providerId="ADAL" clId="{B05B7805-10D5-4813-9092-51B2A4E56A88}" dt="2024-05-22T09:50:40.855" v="6219" actId="571"/>
          <ac:spMkLst>
            <pc:docMk/>
            <pc:sldMk cId="2014613090" sldId="2146849320"/>
            <ac:spMk id="56" creationId="{68DAD1A6-9A8E-7A14-D160-78CCA688E30A}"/>
          </ac:spMkLst>
        </pc:spChg>
        <pc:spChg chg="add del mod">
          <ac:chgData name="Sora Anzai" userId="fcac8869-0370-4139-8559-0e88023a1340" providerId="ADAL" clId="{B05B7805-10D5-4813-9092-51B2A4E56A88}" dt="2024-05-22T09:51:15.866" v="6229" actId="478"/>
          <ac:spMkLst>
            <pc:docMk/>
            <pc:sldMk cId="2014613090" sldId="2146849320"/>
            <ac:spMk id="63" creationId="{3268D18A-DAD7-A72D-2AF9-A7232EED6B8F}"/>
          </ac:spMkLst>
        </pc:spChg>
        <pc:spChg chg="add mod ord">
          <ac:chgData name="Sora Anzai" userId="fcac8869-0370-4139-8559-0e88023a1340" providerId="ADAL" clId="{B05B7805-10D5-4813-9092-51B2A4E56A88}" dt="2024-05-22T09:53:51.480" v="6979"/>
          <ac:spMkLst>
            <pc:docMk/>
            <pc:sldMk cId="2014613090" sldId="2146849320"/>
            <ac:spMk id="64" creationId="{5A839C6D-31FE-DF0F-EC57-8901723B4881}"/>
          </ac:spMkLst>
        </pc:spChg>
        <pc:spChg chg="add mod">
          <ac:chgData name="Sora Anzai" userId="fcac8869-0370-4139-8559-0e88023a1340" providerId="ADAL" clId="{B05B7805-10D5-4813-9092-51B2A4E56A88}" dt="2024-05-22T09:53:24.095" v="6897"/>
          <ac:spMkLst>
            <pc:docMk/>
            <pc:sldMk cId="2014613090" sldId="2146849320"/>
            <ac:spMk id="71" creationId="{E173FB37-4E67-362C-4C8E-3B9A1E8BFDE6}"/>
          </ac:spMkLst>
        </pc:spChg>
        <pc:spChg chg="add mod">
          <ac:chgData name="Sora Anzai" userId="fcac8869-0370-4139-8559-0e88023a1340" providerId="ADAL" clId="{B05B7805-10D5-4813-9092-51B2A4E56A88}" dt="2024-05-22T09:53:24.099" v="6900"/>
          <ac:spMkLst>
            <pc:docMk/>
            <pc:sldMk cId="2014613090" sldId="2146849320"/>
            <ac:spMk id="72" creationId="{47446C71-C4D6-CE3D-A017-E77241A700D8}"/>
          </ac:spMkLst>
        </pc:spChg>
        <pc:spChg chg="add mod">
          <ac:chgData name="Sora Anzai" userId="fcac8869-0370-4139-8559-0e88023a1340" providerId="ADAL" clId="{B05B7805-10D5-4813-9092-51B2A4E56A88}" dt="2024-05-22T09:53:24.099" v="6903"/>
          <ac:spMkLst>
            <pc:docMk/>
            <pc:sldMk cId="2014613090" sldId="2146849320"/>
            <ac:spMk id="73" creationId="{920F954E-D3CD-D321-6B67-2310E4C94C1B}"/>
          </ac:spMkLst>
        </pc:spChg>
        <pc:graphicFrameChg chg="mod">
          <ac:chgData name="Sora Anzai" userId="fcac8869-0370-4139-8559-0e88023a1340" providerId="ADAL" clId="{B05B7805-10D5-4813-9092-51B2A4E56A88}" dt="2024-05-22T09:53:51.516" v="6981"/>
          <ac:graphicFrameMkLst>
            <pc:docMk/>
            <pc:sldMk cId="2014613090" sldId="2146849320"/>
            <ac:graphicFrameMk id="22" creationId="{D0F74B7F-7D6F-89A9-0438-B82D04050914}"/>
          </ac:graphicFrameMkLst>
        </pc:graphicFrameChg>
        <pc:picChg chg="mod ord">
          <ac:chgData name="Sora Anzai" userId="fcac8869-0370-4139-8559-0e88023a1340" providerId="ADAL" clId="{B05B7805-10D5-4813-9092-51B2A4E56A88}" dt="2024-05-22T09:53:51.480" v="6979"/>
          <ac:picMkLst>
            <pc:docMk/>
            <pc:sldMk cId="2014613090" sldId="2146849320"/>
            <ac:picMk id="11" creationId="{E6D1F0F7-EB06-9A86-90E9-20B8A4DAA200}"/>
          </ac:picMkLst>
        </pc:picChg>
        <pc:picChg chg="mod ord">
          <ac:chgData name="Sora Anzai" userId="fcac8869-0370-4139-8559-0e88023a1340" providerId="ADAL" clId="{B05B7805-10D5-4813-9092-51B2A4E56A88}" dt="2024-05-22T09:53:51.480" v="6979"/>
          <ac:picMkLst>
            <pc:docMk/>
            <pc:sldMk cId="2014613090" sldId="2146849320"/>
            <ac:picMk id="14" creationId="{099ADC96-78AD-F8DA-9886-44F52A226668}"/>
          </ac:picMkLst>
        </pc:picChg>
        <pc:picChg chg="add mod ord">
          <ac:chgData name="Sora Anzai" userId="fcac8869-0370-4139-8559-0e88023a1340" providerId="ADAL" clId="{B05B7805-10D5-4813-9092-51B2A4E56A88}" dt="2024-05-22T09:53:51.480" v="6979"/>
          <ac:picMkLst>
            <pc:docMk/>
            <pc:sldMk cId="2014613090" sldId="2146849320"/>
            <ac:picMk id="16" creationId="{3DC88482-F237-9D48-B4C6-799F3FF535B2}"/>
          </ac:picMkLst>
        </pc:picChg>
        <pc:picChg chg="add del mod">
          <ac:chgData name="Sora Anzai" userId="fcac8869-0370-4139-8559-0e88023a1340" providerId="ADAL" clId="{B05B7805-10D5-4813-9092-51B2A4E56A88}" dt="2024-05-22T09:35:05.953" v="5189" actId="478"/>
          <ac:picMkLst>
            <pc:docMk/>
            <pc:sldMk cId="2014613090" sldId="2146849320"/>
            <ac:picMk id="25" creationId="{E4BE60BE-BEB2-8C58-0F8B-B4945AD1C5CE}"/>
          </ac:picMkLst>
        </pc:picChg>
        <pc:picChg chg="add mod ord">
          <ac:chgData name="Sora Anzai" userId="fcac8869-0370-4139-8559-0e88023a1340" providerId="ADAL" clId="{B05B7805-10D5-4813-9092-51B2A4E56A88}" dt="2024-05-22T09:53:51.480" v="6979"/>
          <ac:picMkLst>
            <pc:docMk/>
            <pc:sldMk cId="2014613090" sldId="2146849320"/>
            <ac:picMk id="29" creationId="{99CF612C-B116-D9B1-70D2-A8538BD51798}"/>
          </ac:picMkLst>
        </pc:picChg>
        <pc:picChg chg="add mod ord">
          <ac:chgData name="Sora Anzai" userId="fcac8869-0370-4139-8559-0e88023a1340" providerId="ADAL" clId="{B05B7805-10D5-4813-9092-51B2A4E56A88}" dt="2024-05-22T09:53:51.480" v="6979"/>
          <ac:picMkLst>
            <pc:docMk/>
            <pc:sldMk cId="2014613090" sldId="2146849320"/>
            <ac:picMk id="33" creationId="{FCF9BD99-A977-50F4-F5FB-F74B675902FD}"/>
          </ac:picMkLst>
        </pc:picChg>
        <pc:picChg chg="add del mod">
          <ac:chgData name="Sora Anzai" userId="fcac8869-0370-4139-8559-0e88023a1340" providerId="ADAL" clId="{B05B7805-10D5-4813-9092-51B2A4E56A88}" dt="2024-05-22T09:38:50.353" v="5308" actId="478"/>
          <ac:picMkLst>
            <pc:docMk/>
            <pc:sldMk cId="2014613090" sldId="2146849320"/>
            <ac:picMk id="35" creationId="{6A63676D-C7EE-7DB6-7D08-2F6F8FDCCB4F}"/>
          </ac:picMkLst>
        </pc:picChg>
        <pc:picChg chg="add mod ord modCrop">
          <ac:chgData name="Sora Anzai" userId="fcac8869-0370-4139-8559-0e88023a1340" providerId="ADAL" clId="{B05B7805-10D5-4813-9092-51B2A4E56A88}" dt="2024-05-22T09:53:51.480" v="6979"/>
          <ac:picMkLst>
            <pc:docMk/>
            <pc:sldMk cId="2014613090" sldId="2146849320"/>
            <ac:picMk id="38" creationId="{FCB8C63A-9762-336E-43E3-3D054B0FF670}"/>
          </ac:picMkLst>
        </pc:picChg>
        <pc:cxnChg chg="add mod ord">
          <ac:chgData name="Sora Anzai" userId="fcac8869-0370-4139-8559-0e88023a1340" providerId="ADAL" clId="{B05B7805-10D5-4813-9092-51B2A4E56A88}" dt="2024-05-22T09:53:51.480" v="6979"/>
          <ac:cxnSpMkLst>
            <pc:docMk/>
            <pc:sldMk cId="2014613090" sldId="2146849320"/>
            <ac:cxnSpMk id="41" creationId="{C9098F6E-B323-B595-77FF-6F24B988DF79}"/>
          </ac:cxnSpMkLst>
        </pc:cxnChg>
        <pc:cxnChg chg="add mod ord">
          <ac:chgData name="Sora Anzai" userId="fcac8869-0370-4139-8559-0e88023a1340" providerId="ADAL" clId="{B05B7805-10D5-4813-9092-51B2A4E56A88}" dt="2024-05-22T09:53:51.480" v="6979"/>
          <ac:cxnSpMkLst>
            <pc:docMk/>
            <pc:sldMk cId="2014613090" sldId="2146849320"/>
            <ac:cxnSpMk id="43" creationId="{2E86C15D-3484-9046-A6D0-1ED4D34FAE95}"/>
          </ac:cxnSpMkLst>
        </pc:cxnChg>
        <pc:cxnChg chg="add mod ord">
          <ac:chgData name="Sora Anzai" userId="fcac8869-0370-4139-8559-0e88023a1340" providerId="ADAL" clId="{B05B7805-10D5-4813-9092-51B2A4E56A88}" dt="2024-05-22T09:53:58.985" v="6984" actId="1582"/>
          <ac:cxnSpMkLst>
            <pc:docMk/>
            <pc:sldMk cId="2014613090" sldId="2146849320"/>
            <ac:cxnSpMk id="48" creationId="{61BD81E7-71E1-05C3-534E-DC165BBECB44}"/>
          </ac:cxnSpMkLst>
        </pc:cxnChg>
        <pc:cxnChg chg="add mod">
          <ac:chgData name="Sora Anzai" userId="fcac8869-0370-4139-8559-0e88023a1340" providerId="ADAL" clId="{B05B7805-10D5-4813-9092-51B2A4E56A88}" dt="2024-05-22T09:50:40.855" v="6219" actId="571"/>
          <ac:cxnSpMkLst>
            <pc:docMk/>
            <pc:sldMk cId="2014613090" sldId="2146849320"/>
            <ac:cxnSpMk id="55" creationId="{2BF10DCD-4636-AC50-2B4F-D7DCF93EE33C}"/>
          </ac:cxnSpMkLst>
        </pc:cxnChg>
        <pc:cxnChg chg="add mod ord">
          <ac:chgData name="Sora Anzai" userId="fcac8869-0370-4139-8559-0e88023a1340" providerId="ADAL" clId="{B05B7805-10D5-4813-9092-51B2A4E56A88}" dt="2024-05-22T09:53:58.985" v="6984" actId="1582"/>
          <ac:cxnSpMkLst>
            <pc:docMk/>
            <pc:sldMk cId="2014613090" sldId="2146849320"/>
            <ac:cxnSpMk id="57" creationId="{D9B26133-702A-D991-B97F-6F046ADB97E2}"/>
          </ac:cxnSpMkLst>
        </pc:cxnChg>
        <pc:cxnChg chg="add mod">
          <ac:chgData name="Sora Anzai" userId="fcac8869-0370-4139-8559-0e88023a1340" providerId="ADAL" clId="{B05B7805-10D5-4813-9092-51B2A4E56A88}" dt="2024-05-22T09:51:05.698" v="6225" actId="571"/>
          <ac:cxnSpMkLst>
            <pc:docMk/>
            <pc:sldMk cId="2014613090" sldId="2146849320"/>
            <ac:cxnSpMk id="61" creationId="{E8A64D93-9821-CF80-5845-FA28C1F5CB80}"/>
          </ac:cxnSpMkLst>
        </pc:cxnChg>
        <pc:cxnChg chg="add mod ord">
          <ac:chgData name="Sora Anzai" userId="fcac8869-0370-4139-8559-0e88023a1340" providerId="ADAL" clId="{B05B7805-10D5-4813-9092-51B2A4E56A88}" dt="2024-05-22T09:53:58.985" v="6984" actId="1582"/>
          <ac:cxnSpMkLst>
            <pc:docMk/>
            <pc:sldMk cId="2014613090" sldId="2146849320"/>
            <ac:cxnSpMk id="65" creationId="{027A0A9D-7613-12DF-22C6-6DE2EB5C92A7}"/>
          </ac:cxnSpMkLst>
        </pc:cxn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_____.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___________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___________10.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___________11.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___________12.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___________13.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___________14.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_____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________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________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________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________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__________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__________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___________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256814921090381E-3"/>
          <c:y val="2.9885057471264367E-2"/>
          <c:w val="0.9813486370157819"/>
          <c:h val="0.94022988505747129"/>
        </c:manualLayout>
      </c:layout>
      <c:barChart>
        <c:barDir val="col"/>
        <c:grouping val="stacked"/>
        <c:varyColors val="0"/>
        <c:ser>
          <c:idx val="0"/>
          <c:order val="0"/>
          <c:spPr>
            <a:solidFill>
              <a:srgbClr val="6F8DB9"/>
            </a:solidFill>
            <a:ln>
              <a:noFill/>
            </a:ln>
          </c:spPr>
          <c:invertIfNegative val="0"/>
          <c:dPt>
            <c:idx val="5"/>
            <c:invertIfNegative val="0"/>
            <c:bubble3D val="0"/>
            <c:spPr>
              <a:solidFill>
                <a:srgbClr val="DFE5EF"/>
              </a:solidFill>
              <a:ln>
                <a:noFill/>
              </a:ln>
            </c:spPr>
            <c:extLst>
              <c:ext xmlns:c16="http://schemas.microsoft.com/office/drawing/2014/chart" uri="{C3380CC4-5D6E-409C-BE32-E72D297353CC}">
                <c16:uniqueId val="{00000000-393B-4B23-8958-1D5008B6D103}"/>
              </c:ext>
            </c:extLst>
          </c:dPt>
          <c:dPt>
            <c:idx val="6"/>
            <c:invertIfNegative val="0"/>
            <c:bubble3D val="0"/>
            <c:spPr>
              <a:solidFill>
                <a:srgbClr val="DFE5EF"/>
              </a:solidFill>
              <a:ln>
                <a:noFill/>
              </a:ln>
            </c:spPr>
            <c:extLst>
              <c:ext xmlns:c16="http://schemas.microsoft.com/office/drawing/2014/chart" uri="{C3380CC4-5D6E-409C-BE32-E72D297353CC}">
                <c16:uniqueId val="{00000001-393B-4B23-8958-1D5008B6D103}"/>
              </c:ext>
            </c:extLst>
          </c:dPt>
          <c:dPt>
            <c:idx val="7"/>
            <c:invertIfNegative val="0"/>
            <c:bubble3D val="0"/>
            <c:spPr>
              <a:solidFill>
                <a:srgbClr val="DFE5EF"/>
              </a:solidFill>
              <a:ln>
                <a:noFill/>
              </a:ln>
            </c:spPr>
            <c:extLst>
              <c:ext xmlns:c16="http://schemas.microsoft.com/office/drawing/2014/chart" uri="{C3380CC4-5D6E-409C-BE32-E72D297353CC}">
                <c16:uniqueId val="{00000002-393B-4B23-8958-1D5008B6D103}"/>
              </c:ext>
            </c:extLst>
          </c:dPt>
          <c:val>
            <c:numRef>
              <c:f>Sheet1!$A$1:$H$1</c:f>
              <c:numCache>
                <c:formatCode>General</c:formatCode>
                <c:ptCount val="8"/>
                <c:pt idx="0">
                  <c:v>4.2861545380731627</c:v>
                </c:pt>
                <c:pt idx="1">
                  <c:v>5.7288074018355815</c:v>
                </c:pt>
                <c:pt idx="2">
                  <c:v>8.3050584056151706</c:v>
                </c:pt>
                <c:pt idx="3">
                  <c:v>20.455445337261253</c:v>
                </c:pt>
                <c:pt idx="4">
                  <c:v>28.512310517125357</c:v>
                </c:pt>
                <c:pt idx="5">
                  <c:v>32.194619891211048</c:v>
                </c:pt>
                <c:pt idx="6">
                  <c:v>34.624880732920673</c:v>
                </c:pt>
                <c:pt idx="7">
                  <c:v>37.101316530622796</c:v>
                </c:pt>
              </c:numCache>
            </c:numRef>
          </c:val>
          <c:extLst>
            <c:ext xmlns:c16="http://schemas.microsoft.com/office/drawing/2014/chart" uri="{C3380CC4-5D6E-409C-BE32-E72D297353CC}">
              <c16:uniqueId val="{00000003-393B-4B23-8958-1D5008B6D103}"/>
            </c:ext>
          </c:extLst>
        </c:ser>
        <c:dLbls>
          <c:showLegendKey val="0"/>
          <c:showVal val="0"/>
          <c:showCatName val="0"/>
          <c:showSerName val="0"/>
          <c:showPercent val="0"/>
          <c:showBubbleSize val="0"/>
        </c:dLbls>
        <c:gapWidth val="80"/>
        <c:overlap val="100"/>
        <c:axId val="1900207071"/>
        <c:axId val="1"/>
      </c:barChart>
      <c:catAx>
        <c:axId val="1900207071"/>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37.101316530622796"/>
          <c:min val="0"/>
        </c:scaling>
        <c:delete val="1"/>
        <c:axPos val="l"/>
        <c:numFmt formatCode="General" sourceLinked="1"/>
        <c:majorTickMark val="out"/>
        <c:minorTickMark val="none"/>
        <c:tickLblPos val="nextTo"/>
        <c:crossAx val="1900207071"/>
        <c:crosses val="min"/>
        <c:crossBetween val="between"/>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198581560283682E-3"/>
          <c:y val="5.6768558951965066E-2"/>
          <c:w val="0.98156028368794324"/>
          <c:h val="0.88646288209606983"/>
        </c:manualLayout>
      </c:layout>
      <c:barChart>
        <c:barDir val="col"/>
        <c:grouping val="clustered"/>
        <c:varyColors val="0"/>
        <c:ser>
          <c:idx val="0"/>
          <c:order val="0"/>
          <c:spPr>
            <a:solidFill>
              <a:srgbClr val="9DB1CF"/>
            </a:solidFill>
            <a:ln>
              <a:noFill/>
            </a:ln>
          </c:spPr>
          <c:invertIfNegative val="0"/>
          <c:val>
            <c:numRef>
              <c:f>Sheet1!$A$1:$F$1</c:f>
              <c:numCache>
                <c:formatCode>General</c:formatCode>
                <c:ptCount val="6"/>
                <c:pt idx="0">
                  <c:v>126.4</c:v>
                </c:pt>
                <c:pt idx="1">
                  <c:v>137.6</c:v>
                </c:pt>
                <c:pt idx="2">
                  <c:v>125</c:v>
                </c:pt>
                <c:pt idx="3">
                  <c:v>121.39999999999999</c:v>
                </c:pt>
                <c:pt idx="4">
                  <c:v>140.5</c:v>
                </c:pt>
                <c:pt idx="5">
                  <c:v>103.89999999999999</c:v>
                </c:pt>
              </c:numCache>
            </c:numRef>
          </c:val>
          <c:extLst>
            <c:ext xmlns:c16="http://schemas.microsoft.com/office/drawing/2014/chart" uri="{C3380CC4-5D6E-409C-BE32-E72D297353CC}">
              <c16:uniqueId val="{00000000-7C2D-4907-AC2D-4C4580066892}"/>
            </c:ext>
          </c:extLst>
        </c:ser>
        <c:ser>
          <c:idx val="1"/>
          <c:order val="1"/>
          <c:spPr>
            <a:solidFill>
              <a:schemeClr val="accent2"/>
            </a:solidFill>
            <a:ln>
              <a:noFill/>
            </a:ln>
          </c:spPr>
          <c:invertIfNegative val="0"/>
          <c:val>
            <c:numRef>
              <c:f>Sheet1!$A$2:$F$2</c:f>
              <c:numCache>
                <c:formatCode>General</c:formatCode>
                <c:ptCount val="6"/>
                <c:pt idx="0">
                  <c:v>122.9</c:v>
                </c:pt>
                <c:pt idx="1">
                  <c:v>125.2</c:v>
                </c:pt>
                <c:pt idx="2">
                  <c:v>118.6</c:v>
                </c:pt>
                <c:pt idx="3">
                  <c:v>111.7</c:v>
                </c:pt>
                <c:pt idx="4">
                  <c:v>120.19999999999999</c:v>
                </c:pt>
                <c:pt idx="5">
                  <c:v>94.399999999999991</c:v>
                </c:pt>
              </c:numCache>
            </c:numRef>
          </c:val>
          <c:extLst>
            <c:ext xmlns:c16="http://schemas.microsoft.com/office/drawing/2014/chart" uri="{C3380CC4-5D6E-409C-BE32-E72D297353CC}">
              <c16:uniqueId val="{00000001-7C2D-4907-AC2D-4C4580066892}"/>
            </c:ext>
          </c:extLst>
        </c:ser>
        <c:dLbls>
          <c:showLegendKey val="0"/>
          <c:showVal val="0"/>
          <c:showCatName val="0"/>
          <c:showSerName val="0"/>
          <c:showPercent val="0"/>
          <c:showBubbleSize val="0"/>
        </c:dLbls>
        <c:gapWidth val="250"/>
        <c:axId val="670946976"/>
        <c:axId val="1"/>
      </c:barChart>
      <c:lineChart>
        <c:grouping val="standard"/>
        <c:varyColors val="0"/>
        <c:ser>
          <c:idx val="2"/>
          <c:order val="2"/>
          <c:spPr>
            <a:ln w="19050" cmpd="sng" algn="ctr">
              <a:solidFill>
                <a:schemeClr val="accent1"/>
              </a:solidFill>
              <a:prstDash val="solid"/>
            </a:ln>
          </c:spPr>
          <c:marker>
            <c:symbol val="none"/>
          </c:marker>
          <c:val>
            <c:numRef>
              <c:f>Sheet1!$A$3:$F$3</c:f>
              <c:numCache>
                <c:formatCode>General</c:formatCode>
                <c:ptCount val="6"/>
                <c:pt idx="0">
                  <c:v>100</c:v>
                </c:pt>
                <c:pt idx="1">
                  <c:v>100</c:v>
                </c:pt>
                <c:pt idx="2">
                  <c:v>100</c:v>
                </c:pt>
                <c:pt idx="3">
                  <c:v>100</c:v>
                </c:pt>
                <c:pt idx="4">
                  <c:v>100</c:v>
                </c:pt>
                <c:pt idx="5">
                  <c:v>100</c:v>
                </c:pt>
              </c:numCache>
            </c:numRef>
          </c:val>
          <c:smooth val="0"/>
          <c:extLst>
            <c:ext xmlns:c16="http://schemas.microsoft.com/office/drawing/2014/chart" uri="{C3380CC4-5D6E-409C-BE32-E72D297353CC}">
              <c16:uniqueId val="{00000002-7C2D-4907-AC2D-4C4580066892}"/>
            </c:ext>
          </c:extLst>
        </c:ser>
        <c:dLbls>
          <c:showLegendKey val="0"/>
          <c:showVal val="0"/>
          <c:showCatName val="0"/>
          <c:showSerName val="0"/>
          <c:showPercent val="0"/>
          <c:showBubbleSize val="0"/>
        </c:dLbls>
        <c:marker val="1"/>
        <c:smooth val="0"/>
        <c:axId val="670946976"/>
        <c:axId val="1"/>
      </c:lineChart>
      <c:catAx>
        <c:axId val="670946976"/>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40.5"/>
          <c:min val="0"/>
        </c:scaling>
        <c:delete val="1"/>
        <c:axPos val="l"/>
        <c:numFmt formatCode="General" sourceLinked="1"/>
        <c:majorTickMark val="out"/>
        <c:minorTickMark val="none"/>
        <c:tickLblPos val="nextTo"/>
        <c:crossAx val="670946976"/>
        <c:crosses val="min"/>
        <c:crossBetween val="between"/>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198581560283682E-3"/>
          <c:y val="5.6768558951965066E-2"/>
          <c:w val="0.98156028368794324"/>
          <c:h val="0.88646288209606983"/>
        </c:manualLayout>
      </c:layout>
      <c:barChart>
        <c:barDir val="col"/>
        <c:grouping val="clustered"/>
        <c:varyColors val="0"/>
        <c:ser>
          <c:idx val="0"/>
          <c:order val="0"/>
          <c:spPr>
            <a:solidFill>
              <a:srgbClr val="9DB1CF"/>
            </a:solidFill>
            <a:ln>
              <a:noFill/>
            </a:ln>
          </c:spPr>
          <c:invertIfNegative val="0"/>
          <c:val>
            <c:numRef>
              <c:f>Sheet1!$A$1:$G$1</c:f>
              <c:numCache>
                <c:formatCode>General</c:formatCode>
                <c:ptCount val="7"/>
                <c:pt idx="0">
                  <c:v>125.2</c:v>
                </c:pt>
                <c:pt idx="1">
                  <c:v>122.6</c:v>
                </c:pt>
                <c:pt idx="2">
                  <c:v>114.99999999999999</c:v>
                </c:pt>
                <c:pt idx="3">
                  <c:v>128.69999999999999</c:v>
                </c:pt>
                <c:pt idx="4">
                  <c:v>121.6</c:v>
                </c:pt>
                <c:pt idx="5">
                  <c:v>125</c:v>
                </c:pt>
                <c:pt idx="6">
                  <c:v>116.7</c:v>
                </c:pt>
              </c:numCache>
            </c:numRef>
          </c:val>
          <c:extLst>
            <c:ext xmlns:c16="http://schemas.microsoft.com/office/drawing/2014/chart" uri="{C3380CC4-5D6E-409C-BE32-E72D297353CC}">
              <c16:uniqueId val="{00000000-2C4F-4BA7-AB6B-5F15BF5F0C74}"/>
            </c:ext>
          </c:extLst>
        </c:ser>
        <c:ser>
          <c:idx val="1"/>
          <c:order val="1"/>
          <c:spPr>
            <a:solidFill>
              <a:schemeClr val="accent2"/>
            </a:solidFill>
            <a:ln>
              <a:noFill/>
            </a:ln>
          </c:spPr>
          <c:invertIfNegative val="0"/>
          <c:val>
            <c:numRef>
              <c:f>Sheet1!$A$2:$G$2</c:f>
              <c:numCache>
                <c:formatCode>General</c:formatCode>
                <c:ptCount val="7"/>
                <c:pt idx="0">
                  <c:v>112.00000000000001</c:v>
                </c:pt>
                <c:pt idx="1">
                  <c:v>121.8</c:v>
                </c:pt>
                <c:pt idx="2">
                  <c:v>110.80000000000001</c:v>
                </c:pt>
                <c:pt idx="3">
                  <c:v>115.99999999999999</c:v>
                </c:pt>
                <c:pt idx="4">
                  <c:v>110.9</c:v>
                </c:pt>
                <c:pt idx="5">
                  <c:v>111.3</c:v>
                </c:pt>
                <c:pt idx="6">
                  <c:v>111.20000000000002</c:v>
                </c:pt>
              </c:numCache>
            </c:numRef>
          </c:val>
          <c:extLst>
            <c:ext xmlns:c16="http://schemas.microsoft.com/office/drawing/2014/chart" uri="{C3380CC4-5D6E-409C-BE32-E72D297353CC}">
              <c16:uniqueId val="{00000001-2C4F-4BA7-AB6B-5F15BF5F0C74}"/>
            </c:ext>
          </c:extLst>
        </c:ser>
        <c:dLbls>
          <c:showLegendKey val="0"/>
          <c:showVal val="0"/>
          <c:showCatName val="0"/>
          <c:showSerName val="0"/>
          <c:showPercent val="0"/>
          <c:showBubbleSize val="0"/>
        </c:dLbls>
        <c:gapWidth val="250"/>
        <c:axId val="660846288"/>
        <c:axId val="1"/>
      </c:barChart>
      <c:lineChart>
        <c:grouping val="standard"/>
        <c:varyColors val="0"/>
        <c:ser>
          <c:idx val="2"/>
          <c:order val="2"/>
          <c:spPr>
            <a:ln w="19050" cmpd="sng" algn="ctr">
              <a:solidFill>
                <a:schemeClr val="accent1"/>
              </a:solidFill>
              <a:prstDash val="solid"/>
            </a:ln>
          </c:spPr>
          <c:marker>
            <c:symbol val="none"/>
          </c:marker>
          <c:val>
            <c:numRef>
              <c:f>Sheet1!$A$3:$G$3</c:f>
              <c:numCache>
                <c:formatCode>General</c:formatCode>
                <c:ptCount val="7"/>
                <c:pt idx="0">
                  <c:v>100</c:v>
                </c:pt>
                <c:pt idx="1">
                  <c:v>100</c:v>
                </c:pt>
                <c:pt idx="2">
                  <c:v>100</c:v>
                </c:pt>
                <c:pt idx="3">
                  <c:v>100</c:v>
                </c:pt>
                <c:pt idx="4">
                  <c:v>100</c:v>
                </c:pt>
                <c:pt idx="5">
                  <c:v>100</c:v>
                </c:pt>
                <c:pt idx="6">
                  <c:v>100</c:v>
                </c:pt>
              </c:numCache>
            </c:numRef>
          </c:val>
          <c:smooth val="0"/>
          <c:extLst>
            <c:ext xmlns:c16="http://schemas.microsoft.com/office/drawing/2014/chart" uri="{C3380CC4-5D6E-409C-BE32-E72D297353CC}">
              <c16:uniqueId val="{00000002-2C4F-4BA7-AB6B-5F15BF5F0C74}"/>
            </c:ext>
          </c:extLst>
        </c:ser>
        <c:dLbls>
          <c:showLegendKey val="0"/>
          <c:showVal val="0"/>
          <c:showCatName val="0"/>
          <c:showSerName val="0"/>
          <c:showPercent val="0"/>
          <c:showBubbleSize val="0"/>
        </c:dLbls>
        <c:marker val="1"/>
        <c:smooth val="0"/>
        <c:axId val="660846288"/>
        <c:axId val="1"/>
      </c:lineChart>
      <c:catAx>
        <c:axId val="660846288"/>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40.5"/>
          <c:min val="0"/>
        </c:scaling>
        <c:delete val="1"/>
        <c:axPos val="l"/>
        <c:numFmt formatCode="General" sourceLinked="1"/>
        <c:majorTickMark val="out"/>
        <c:minorTickMark val="none"/>
        <c:tickLblPos val="nextTo"/>
        <c:crossAx val="660846288"/>
        <c:crosses val="min"/>
        <c:crossBetween val="between"/>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992310649750097E-2"/>
          <c:y val="2.5181598062953996E-2"/>
          <c:w val="0.9600153787004998"/>
          <c:h val="0.94963680387409199"/>
        </c:manualLayout>
      </c:layout>
      <c:scatterChart>
        <c:scatterStyle val="lineMarker"/>
        <c:varyColors val="0"/>
        <c:ser>
          <c:idx val="0"/>
          <c:order val="0"/>
          <c:spPr>
            <a:ln w="19050" cmpd="sng" algn="ctr">
              <a:solidFill>
                <a:schemeClr val="accent1"/>
              </a:solidFill>
              <a:prstDash val="solid"/>
            </a:ln>
          </c:spPr>
          <c:marker>
            <c:symbol val="none"/>
          </c:marker>
          <c:dPt>
            <c:idx val="0"/>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0-B7A0-4F45-ADC5-2C8496E0E164}"/>
              </c:ext>
            </c:extLst>
          </c:dPt>
          <c:dPt>
            <c:idx val="1"/>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1-B7A0-4F45-ADC5-2C8496E0E164}"/>
              </c:ext>
            </c:extLst>
          </c:dPt>
          <c:dPt>
            <c:idx val="2"/>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2-B7A0-4F45-ADC5-2C8496E0E164}"/>
              </c:ext>
            </c:extLst>
          </c:dPt>
          <c:dPt>
            <c:idx val="3"/>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3-B7A0-4F45-ADC5-2C8496E0E164}"/>
              </c:ext>
            </c:extLst>
          </c:dPt>
          <c:dPt>
            <c:idx val="4"/>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4-B7A0-4F45-ADC5-2C8496E0E164}"/>
              </c:ext>
            </c:extLst>
          </c:dPt>
          <c:dPt>
            <c:idx val="5"/>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5-B7A0-4F45-ADC5-2C8496E0E164}"/>
              </c:ext>
            </c:extLst>
          </c:dPt>
          <c:dPt>
            <c:idx val="6"/>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6-B7A0-4F45-ADC5-2C8496E0E164}"/>
              </c:ext>
            </c:extLst>
          </c:dPt>
          <c:dPt>
            <c:idx val="7"/>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7-B7A0-4F45-ADC5-2C8496E0E164}"/>
              </c:ext>
            </c:extLst>
          </c:dPt>
          <c:dPt>
            <c:idx val="8"/>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8-B7A0-4F45-ADC5-2C8496E0E164}"/>
              </c:ext>
            </c:extLst>
          </c:dPt>
          <c:dPt>
            <c:idx val="9"/>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9-B7A0-4F45-ADC5-2C8496E0E164}"/>
              </c:ext>
            </c:extLst>
          </c:dPt>
          <c:dPt>
            <c:idx val="10"/>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A-B7A0-4F45-ADC5-2C8496E0E164}"/>
              </c:ext>
            </c:extLst>
          </c:dPt>
          <c:dPt>
            <c:idx val="11"/>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B-B7A0-4F45-ADC5-2C8496E0E164}"/>
              </c:ext>
            </c:extLst>
          </c:dPt>
          <c:dPt>
            <c:idx val="12"/>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C-B7A0-4F45-ADC5-2C8496E0E164}"/>
              </c:ext>
            </c:extLst>
          </c:dPt>
          <c:dPt>
            <c:idx val="13"/>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D-B7A0-4F45-ADC5-2C8496E0E164}"/>
              </c:ext>
            </c:extLst>
          </c:dPt>
          <c:dPt>
            <c:idx val="14"/>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E-B7A0-4F45-ADC5-2C8496E0E164}"/>
              </c:ext>
            </c:extLst>
          </c:dPt>
          <c:dPt>
            <c:idx val="15"/>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F-B7A0-4F45-ADC5-2C8496E0E164}"/>
              </c:ext>
            </c:extLst>
          </c:dPt>
          <c:dPt>
            <c:idx val="16"/>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10-B7A0-4F45-ADC5-2C8496E0E164}"/>
              </c:ext>
            </c:extLst>
          </c:dPt>
          <c:dPt>
            <c:idx val="17"/>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11-B7A0-4F45-ADC5-2C8496E0E164}"/>
              </c:ext>
            </c:extLst>
          </c:dPt>
          <c:dPt>
            <c:idx val="18"/>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12-B7A0-4F45-ADC5-2C8496E0E164}"/>
              </c:ext>
            </c:extLst>
          </c:dPt>
          <c:dPt>
            <c:idx val="19"/>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13-B7A0-4F45-ADC5-2C8496E0E164}"/>
              </c:ext>
            </c:extLst>
          </c:dPt>
          <c:dPt>
            <c:idx val="20"/>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14-B7A0-4F45-ADC5-2C8496E0E164}"/>
              </c:ext>
            </c:extLst>
          </c:dPt>
          <c:dPt>
            <c:idx val="21"/>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15-B7A0-4F45-ADC5-2C8496E0E164}"/>
              </c:ext>
            </c:extLst>
          </c:dPt>
          <c:dPt>
            <c:idx val="22"/>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16-B7A0-4F45-ADC5-2C8496E0E164}"/>
              </c:ext>
            </c:extLst>
          </c:dPt>
          <c:dPt>
            <c:idx val="23"/>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17-B7A0-4F45-ADC5-2C8496E0E164}"/>
              </c:ext>
            </c:extLst>
          </c:dPt>
          <c:dPt>
            <c:idx val="24"/>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18-B7A0-4F45-ADC5-2C8496E0E164}"/>
              </c:ext>
            </c:extLst>
          </c:dPt>
          <c:dPt>
            <c:idx val="25"/>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19-B7A0-4F45-ADC5-2C8496E0E164}"/>
              </c:ext>
            </c:extLst>
          </c:dPt>
          <c:dPt>
            <c:idx val="26"/>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1A-B7A0-4F45-ADC5-2C8496E0E164}"/>
              </c:ext>
            </c:extLst>
          </c:dPt>
          <c:dPt>
            <c:idx val="27"/>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1B-B7A0-4F45-ADC5-2C8496E0E164}"/>
              </c:ext>
            </c:extLst>
          </c:dPt>
          <c:dPt>
            <c:idx val="28"/>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1C-B7A0-4F45-ADC5-2C8496E0E164}"/>
              </c:ext>
            </c:extLst>
          </c:dPt>
          <c:dPt>
            <c:idx val="29"/>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1D-B7A0-4F45-ADC5-2C8496E0E164}"/>
              </c:ext>
            </c:extLst>
          </c:dPt>
          <c:dPt>
            <c:idx val="30"/>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1E-B7A0-4F45-ADC5-2C8496E0E164}"/>
              </c:ext>
            </c:extLst>
          </c:dPt>
          <c:dPt>
            <c:idx val="31"/>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1F-B7A0-4F45-ADC5-2C8496E0E164}"/>
              </c:ext>
            </c:extLst>
          </c:dPt>
          <c:dPt>
            <c:idx val="32"/>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20-B7A0-4F45-ADC5-2C8496E0E164}"/>
              </c:ext>
            </c:extLst>
          </c:dPt>
          <c:dPt>
            <c:idx val="33"/>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21-B7A0-4F45-ADC5-2C8496E0E164}"/>
              </c:ext>
            </c:extLst>
          </c:dPt>
          <c:dPt>
            <c:idx val="34"/>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22-B7A0-4F45-ADC5-2C8496E0E164}"/>
              </c:ext>
            </c:extLst>
          </c:dPt>
          <c:dPt>
            <c:idx val="35"/>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23-B7A0-4F45-ADC5-2C8496E0E164}"/>
              </c:ext>
            </c:extLst>
          </c:dPt>
          <c:dPt>
            <c:idx val="36"/>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24-B7A0-4F45-ADC5-2C8496E0E164}"/>
              </c:ext>
            </c:extLst>
          </c:dPt>
          <c:dPt>
            <c:idx val="37"/>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25-B7A0-4F45-ADC5-2C8496E0E164}"/>
              </c:ext>
            </c:extLst>
          </c:dPt>
          <c:dPt>
            <c:idx val="38"/>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26-B7A0-4F45-ADC5-2C8496E0E164}"/>
              </c:ext>
            </c:extLst>
          </c:dPt>
          <c:dPt>
            <c:idx val="39"/>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27-B7A0-4F45-ADC5-2C8496E0E164}"/>
              </c:ext>
            </c:extLst>
          </c:dPt>
          <c:dPt>
            <c:idx val="40"/>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28-B7A0-4F45-ADC5-2C8496E0E164}"/>
              </c:ext>
            </c:extLst>
          </c:dPt>
          <c:dPt>
            <c:idx val="41"/>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29-B7A0-4F45-ADC5-2C8496E0E164}"/>
              </c:ext>
            </c:extLst>
          </c:dPt>
          <c:dPt>
            <c:idx val="42"/>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2A-B7A0-4F45-ADC5-2C8496E0E164}"/>
              </c:ext>
            </c:extLst>
          </c:dPt>
          <c:dPt>
            <c:idx val="43"/>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2B-B7A0-4F45-ADC5-2C8496E0E164}"/>
              </c:ext>
            </c:extLst>
          </c:dPt>
          <c:dPt>
            <c:idx val="44"/>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2C-B7A0-4F45-ADC5-2C8496E0E164}"/>
              </c:ext>
            </c:extLst>
          </c:dPt>
          <c:dPt>
            <c:idx val="45"/>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2D-B7A0-4F45-ADC5-2C8496E0E164}"/>
              </c:ext>
            </c:extLst>
          </c:dPt>
          <c:dPt>
            <c:idx val="46"/>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2E-B7A0-4F45-ADC5-2C8496E0E164}"/>
              </c:ext>
            </c:extLst>
          </c:dPt>
          <c:dPt>
            <c:idx val="47"/>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2F-B7A0-4F45-ADC5-2C8496E0E164}"/>
              </c:ext>
            </c:extLst>
          </c:dPt>
          <c:dPt>
            <c:idx val="48"/>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30-B7A0-4F45-ADC5-2C8496E0E164}"/>
              </c:ext>
            </c:extLst>
          </c:dPt>
          <c:dPt>
            <c:idx val="49"/>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31-B7A0-4F45-ADC5-2C8496E0E164}"/>
              </c:ext>
            </c:extLst>
          </c:dPt>
          <c:dPt>
            <c:idx val="50"/>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32-B7A0-4F45-ADC5-2C8496E0E164}"/>
              </c:ext>
            </c:extLst>
          </c:dPt>
          <c:dPt>
            <c:idx val="51"/>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33-B7A0-4F45-ADC5-2C8496E0E164}"/>
              </c:ext>
            </c:extLst>
          </c:dPt>
          <c:dPt>
            <c:idx val="52"/>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34-B7A0-4F45-ADC5-2C8496E0E164}"/>
              </c:ext>
            </c:extLst>
          </c:dPt>
          <c:dPt>
            <c:idx val="53"/>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35-B7A0-4F45-ADC5-2C8496E0E164}"/>
              </c:ext>
            </c:extLst>
          </c:dPt>
          <c:dPt>
            <c:idx val="54"/>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36-B7A0-4F45-ADC5-2C8496E0E164}"/>
              </c:ext>
            </c:extLst>
          </c:dPt>
          <c:dPt>
            <c:idx val="55"/>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37-B7A0-4F45-ADC5-2C8496E0E164}"/>
              </c:ext>
            </c:extLst>
          </c:dPt>
          <c:dPt>
            <c:idx val="56"/>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38-B7A0-4F45-ADC5-2C8496E0E164}"/>
              </c:ext>
            </c:extLst>
          </c:dPt>
          <c:dPt>
            <c:idx val="57"/>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39-B7A0-4F45-ADC5-2C8496E0E164}"/>
              </c:ext>
            </c:extLst>
          </c:dPt>
          <c:dPt>
            <c:idx val="58"/>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3A-B7A0-4F45-ADC5-2C8496E0E164}"/>
              </c:ext>
            </c:extLst>
          </c:dPt>
          <c:dPt>
            <c:idx val="59"/>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3B-B7A0-4F45-ADC5-2C8496E0E164}"/>
              </c:ext>
            </c:extLst>
          </c:dPt>
          <c:xVal>
            <c:numRef>
              <c:f>Sheet1!$A$1:$BT$1</c:f>
              <c:numCache>
                <c:formatCode>General</c:formatCode>
                <c:ptCount val="72"/>
                <c:pt idx="0">
                  <c:v>17987</c:v>
                </c:pt>
                <c:pt idx="1">
                  <c:v>18017</c:v>
                </c:pt>
                <c:pt idx="2">
                  <c:v>18048</c:v>
                </c:pt>
                <c:pt idx="3">
                  <c:v>18078</c:v>
                </c:pt>
                <c:pt idx="4">
                  <c:v>18109</c:v>
                </c:pt>
                <c:pt idx="5">
                  <c:v>18140</c:v>
                </c:pt>
                <c:pt idx="6">
                  <c:v>18170</c:v>
                </c:pt>
                <c:pt idx="7">
                  <c:v>18201</c:v>
                </c:pt>
                <c:pt idx="8">
                  <c:v>18231</c:v>
                </c:pt>
                <c:pt idx="9">
                  <c:v>18262</c:v>
                </c:pt>
                <c:pt idx="10">
                  <c:v>18293</c:v>
                </c:pt>
                <c:pt idx="11">
                  <c:v>18322</c:v>
                </c:pt>
                <c:pt idx="12">
                  <c:v>18353</c:v>
                </c:pt>
                <c:pt idx="13">
                  <c:v>18383</c:v>
                </c:pt>
                <c:pt idx="14">
                  <c:v>18414</c:v>
                </c:pt>
                <c:pt idx="15">
                  <c:v>18444</c:v>
                </c:pt>
                <c:pt idx="16">
                  <c:v>18475</c:v>
                </c:pt>
                <c:pt idx="17">
                  <c:v>18506</c:v>
                </c:pt>
                <c:pt idx="18">
                  <c:v>18536</c:v>
                </c:pt>
                <c:pt idx="19">
                  <c:v>18567</c:v>
                </c:pt>
                <c:pt idx="20">
                  <c:v>18597</c:v>
                </c:pt>
                <c:pt idx="21">
                  <c:v>18628</c:v>
                </c:pt>
                <c:pt idx="22">
                  <c:v>18659</c:v>
                </c:pt>
                <c:pt idx="23">
                  <c:v>18687</c:v>
                </c:pt>
                <c:pt idx="24">
                  <c:v>18718</c:v>
                </c:pt>
                <c:pt idx="25">
                  <c:v>18748</c:v>
                </c:pt>
                <c:pt idx="26">
                  <c:v>18779</c:v>
                </c:pt>
                <c:pt idx="27">
                  <c:v>18809</c:v>
                </c:pt>
                <c:pt idx="28">
                  <c:v>18840</c:v>
                </c:pt>
                <c:pt idx="29">
                  <c:v>18871</c:v>
                </c:pt>
                <c:pt idx="30">
                  <c:v>18901</c:v>
                </c:pt>
                <c:pt idx="31">
                  <c:v>18932</c:v>
                </c:pt>
                <c:pt idx="32">
                  <c:v>18962</c:v>
                </c:pt>
                <c:pt idx="33">
                  <c:v>18993</c:v>
                </c:pt>
                <c:pt idx="34">
                  <c:v>19024</c:v>
                </c:pt>
                <c:pt idx="35">
                  <c:v>19052</c:v>
                </c:pt>
                <c:pt idx="36">
                  <c:v>19083</c:v>
                </c:pt>
                <c:pt idx="37">
                  <c:v>19113</c:v>
                </c:pt>
                <c:pt idx="38">
                  <c:v>19144</c:v>
                </c:pt>
                <c:pt idx="39">
                  <c:v>19174</c:v>
                </c:pt>
                <c:pt idx="40">
                  <c:v>19205</c:v>
                </c:pt>
                <c:pt idx="41">
                  <c:v>19236</c:v>
                </c:pt>
                <c:pt idx="42">
                  <c:v>19266</c:v>
                </c:pt>
                <c:pt idx="43">
                  <c:v>19297</c:v>
                </c:pt>
                <c:pt idx="44">
                  <c:v>19327</c:v>
                </c:pt>
                <c:pt idx="45">
                  <c:v>19358</c:v>
                </c:pt>
                <c:pt idx="46">
                  <c:v>19389</c:v>
                </c:pt>
                <c:pt idx="47">
                  <c:v>19417</c:v>
                </c:pt>
                <c:pt idx="48">
                  <c:v>19448</c:v>
                </c:pt>
                <c:pt idx="49">
                  <c:v>19478</c:v>
                </c:pt>
                <c:pt idx="50">
                  <c:v>19509</c:v>
                </c:pt>
                <c:pt idx="51">
                  <c:v>19539</c:v>
                </c:pt>
                <c:pt idx="52">
                  <c:v>19570</c:v>
                </c:pt>
                <c:pt idx="53">
                  <c:v>19601</c:v>
                </c:pt>
                <c:pt idx="54">
                  <c:v>19631</c:v>
                </c:pt>
                <c:pt idx="55">
                  <c:v>19662</c:v>
                </c:pt>
                <c:pt idx="56">
                  <c:v>19692</c:v>
                </c:pt>
                <c:pt idx="57">
                  <c:v>19723</c:v>
                </c:pt>
                <c:pt idx="58">
                  <c:v>19754</c:v>
                </c:pt>
                <c:pt idx="59">
                  <c:v>19783</c:v>
                </c:pt>
                <c:pt idx="60">
                  <c:v>19814</c:v>
                </c:pt>
                <c:pt idx="61">
                  <c:v>19844</c:v>
                </c:pt>
                <c:pt idx="62">
                  <c:v>19875</c:v>
                </c:pt>
                <c:pt idx="63">
                  <c:v>19905</c:v>
                </c:pt>
                <c:pt idx="64">
                  <c:v>19936</c:v>
                </c:pt>
                <c:pt idx="65">
                  <c:v>19967</c:v>
                </c:pt>
                <c:pt idx="66">
                  <c:v>19997</c:v>
                </c:pt>
                <c:pt idx="67">
                  <c:v>20028</c:v>
                </c:pt>
                <c:pt idx="68">
                  <c:v>20058</c:v>
                </c:pt>
                <c:pt idx="69">
                  <c:v>20089</c:v>
                </c:pt>
                <c:pt idx="70">
                  <c:v>20120</c:v>
                </c:pt>
                <c:pt idx="71">
                  <c:v>20148</c:v>
                </c:pt>
              </c:numCache>
            </c:numRef>
          </c:xVal>
          <c:yVal>
            <c:numRef>
              <c:f>Sheet1!$A$2:$BT$2</c:f>
              <c:numCache>
                <c:formatCode>General</c:formatCode>
                <c:ptCount val="72"/>
                <c:pt idx="0">
                  <c:v>0.41128909575081707</c:v>
                </c:pt>
                <c:pt idx="1">
                  <c:v>0.22627521971011788</c:v>
                </c:pt>
                <c:pt idx="2">
                  <c:v>0.31878215773048169</c:v>
                </c:pt>
                <c:pt idx="3">
                  <c:v>0.41128909575081707</c:v>
                </c:pt>
                <c:pt idx="4">
                  <c:v>0.59630297179153047</c:v>
                </c:pt>
                <c:pt idx="5">
                  <c:v>0.68880990981189427</c:v>
                </c:pt>
                <c:pt idx="6">
                  <c:v>2.8164694842799634</c:v>
                </c:pt>
                <c:pt idx="7">
                  <c:v>2.5389486702189146</c:v>
                </c:pt>
                <c:pt idx="8">
                  <c:v>2.9089764223003129</c:v>
                </c:pt>
                <c:pt idx="9">
                  <c:v>2.5389486702189146</c:v>
                </c:pt>
                <c:pt idx="10">
                  <c:v>2.8164694842799634</c:v>
                </c:pt>
                <c:pt idx="11">
                  <c:v>2.8164694842799634</c:v>
                </c:pt>
                <c:pt idx="12">
                  <c:v>2.5389486702189146</c:v>
                </c:pt>
                <c:pt idx="13">
                  <c:v>2.5389486702189146</c:v>
                </c:pt>
                <c:pt idx="14">
                  <c:v>2.3539347941782154</c:v>
                </c:pt>
                <c:pt idx="15">
                  <c:v>2.4464417321985508</c:v>
                </c:pt>
                <c:pt idx="16">
                  <c:v>2.7239625462595995</c:v>
                </c:pt>
                <c:pt idx="17">
                  <c:v>2.5389486702189146</c:v>
                </c:pt>
                <c:pt idx="18">
                  <c:v>2.7239625462595995</c:v>
                </c:pt>
                <c:pt idx="19">
                  <c:v>2.7239625462595995</c:v>
                </c:pt>
                <c:pt idx="20">
                  <c:v>3.0939902983410121</c:v>
                </c:pt>
                <c:pt idx="21">
                  <c:v>2.7239625462595995</c:v>
                </c:pt>
                <c:pt idx="22">
                  <c:v>2.8164694842799634</c:v>
                </c:pt>
                <c:pt idx="23">
                  <c:v>2.9089764223003129</c:v>
                </c:pt>
                <c:pt idx="24">
                  <c:v>3.0014833603206768</c:v>
                </c:pt>
                <c:pt idx="25">
                  <c:v>2.7239625462595995</c:v>
                </c:pt>
                <c:pt idx="26">
                  <c:v>2.7239625462595995</c:v>
                </c:pt>
                <c:pt idx="27">
                  <c:v>2.9089764223003129</c:v>
                </c:pt>
                <c:pt idx="28">
                  <c:v>3.0014833603206768</c:v>
                </c:pt>
                <c:pt idx="29">
                  <c:v>2.7239625462595995</c:v>
                </c:pt>
                <c:pt idx="30">
                  <c:v>2.9089764223003129</c:v>
                </c:pt>
                <c:pt idx="31">
                  <c:v>3.0014833603206768</c:v>
                </c:pt>
                <c:pt idx="32">
                  <c:v>3.3715111124020609</c:v>
                </c:pt>
                <c:pt idx="33">
                  <c:v>3.0014833603206768</c:v>
                </c:pt>
                <c:pt idx="34">
                  <c:v>3.0939902983410121</c:v>
                </c:pt>
                <c:pt idx="35">
                  <c:v>3.1864972363613617</c:v>
                </c:pt>
                <c:pt idx="36">
                  <c:v>3.1864972363613617</c:v>
                </c:pt>
                <c:pt idx="37">
                  <c:v>3.0014833603206768</c:v>
                </c:pt>
                <c:pt idx="38">
                  <c:v>3.0939902983410121</c:v>
                </c:pt>
                <c:pt idx="39">
                  <c:v>3.1864972363613617</c:v>
                </c:pt>
                <c:pt idx="40">
                  <c:v>3.4640180504224247</c:v>
                </c:pt>
                <c:pt idx="41">
                  <c:v>3.3715111124020609</c:v>
                </c:pt>
                <c:pt idx="42">
                  <c:v>3.2790041743817255</c:v>
                </c:pt>
                <c:pt idx="43">
                  <c:v>3.5565249884427743</c:v>
                </c:pt>
                <c:pt idx="44">
                  <c:v>3.8340458025038231</c:v>
                </c:pt>
                <c:pt idx="45">
                  <c:v>3.5565249884427743</c:v>
                </c:pt>
                <c:pt idx="46">
                  <c:v>3.6490319264631097</c:v>
                </c:pt>
                <c:pt idx="47">
                  <c:v>3.9265527405241869</c:v>
                </c:pt>
                <c:pt idx="48">
                  <c:v>3.9265527405241869</c:v>
                </c:pt>
                <c:pt idx="49">
                  <c:v>3.8340458025038231</c:v>
                </c:pt>
                <c:pt idx="50">
                  <c:v>3.8340458025038231</c:v>
                </c:pt>
                <c:pt idx="51">
                  <c:v>4.0190596785445223</c:v>
                </c:pt>
                <c:pt idx="52">
                  <c:v>4.2040735545852357</c:v>
                </c:pt>
                <c:pt idx="53">
                  <c:v>4.2040735545852357</c:v>
                </c:pt>
                <c:pt idx="54">
                  <c:v>4.4815943686462845</c:v>
                </c:pt>
                <c:pt idx="55">
                  <c:v>4.5741013066666341</c:v>
                </c:pt>
                <c:pt idx="56">
                  <c:v>4.9441290587480466</c:v>
                </c:pt>
                <c:pt idx="57">
                  <c:v>5.036635996768382</c:v>
                </c:pt>
                <c:pt idx="58">
                  <c:v>5.036635996768382</c:v>
                </c:pt>
                <c:pt idx="59">
                  <c:v>5.2216498728090954</c:v>
                </c:pt>
              </c:numCache>
            </c:numRef>
          </c:yVal>
          <c:smooth val="0"/>
          <c:extLst>
            <c:ext xmlns:c16="http://schemas.microsoft.com/office/drawing/2014/chart" uri="{C3380CC4-5D6E-409C-BE32-E72D297353CC}">
              <c16:uniqueId val="{0000003C-B7A0-4F45-ADC5-2C8496E0E164}"/>
            </c:ext>
          </c:extLst>
        </c:ser>
        <c:ser>
          <c:idx val="1"/>
          <c:order val="1"/>
          <c:spPr>
            <a:ln w="19050" cmpd="sng" algn="ctr">
              <a:solidFill>
                <a:schemeClr val="accent2"/>
              </a:solidFill>
              <a:prstDash val="solid"/>
            </a:ln>
          </c:spPr>
          <c:marker>
            <c:symbol val="none"/>
          </c:marker>
          <c:dPt>
            <c:idx val="0"/>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3D-B7A0-4F45-ADC5-2C8496E0E164}"/>
              </c:ext>
            </c:extLst>
          </c:dPt>
          <c:dPt>
            <c:idx val="1"/>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3E-B7A0-4F45-ADC5-2C8496E0E164}"/>
              </c:ext>
            </c:extLst>
          </c:dPt>
          <c:dPt>
            <c:idx val="2"/>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3F-B7A0-4F45-ADC5-2C8496E0E164}"/>
              </c:ext>
            </c:extLst>
          </c:dPt>
          <c:dPt>
            <c:idx val="3"/>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40-B7A0-4F45-ADC5-2C8496E0E164}"/>
              </c:ext>
            </c:extLst>
          </c:dPt>
          <c:dPt>
            <c:idx val="4"/>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41-B7A0-4F45-ADC5-2C8496E0E164}"/>
              </c:ext>
            </c:extLst>
          </c:dPt>
          <c:dPt>
            <c:idx val="5"/>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42-B7A0-4F45-ADC5-2C8496E0E164}"/>
              </c:ext>
            </c:extLst>
          </c:dPt>
          <c:dPt>
            <c:idx val="6"/>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43-B7A0-4F45-ADC5-2C8496E0E164}"/>
              </c:ext>
            </c:extLst>
          </c:dPt>
          <c:dPt>
            <c:idx val="7"/>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44-B7A0-4F45-ADC5-2C8496E0E164}"/>
              </c:ext>
            </c:extLst>
          </c:dPt>
          <c:dPt>
            <c:idx val="8"/>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45-B7A0-4F45-ADC5-2C8496E0E164}"/>
              </c:ext>
            </c:extLst>
          </c:dPt>
          <c:dPt>
            <c:idx val="9"/>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46-B7A0-4F45-ADC5-2C8496E0E164}"/>
              </c:ext>
            </c:extLst>
          </c:dPt>
          <c:dPt>
            <c:idx val="10"/>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47-B7A0-4F45-ADC5-2C8496E0E164}"/>
              </c:ext>
            </c:extLst>
          </c:dPt>
          <c:dPt>
            <c:idx val="11"/>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48-B7A0-4F45-ADC5-2C8496E0E164}"/>
              </c:ext>
            </c:extLst>
          </c:dPt>
          <c:dPt>
            <c:idx val="12"/>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49-B7A0-4F45-ADC5-2C8496E0E164}"/>
              </c:ext>
            </c:extLst>
          </c:dPt>
          <c:dPt>
            <c:idx val="13"/>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4A-B7A0-4F45-ADC5-2C8496E0E164}"/>
              </c:ext>
            </c:extLst>
          </c:dPt>
          <c:dPt>
            <c:idx val="14"/>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4B-B7A0-4F45-ADC5-2C8496E0E164}"/>
              </c:ext>
            </c:extLst>
          </c:dPt>
          <c:dPt>
            <c:idx val="15"/>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4C-B7A0-4F45-ADC5-2C8496E0E164}"/>
              </c:ext>
            </c:extLst>
          </c:dPt>
          <c:dPt>
            <c:idx val="16"/>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4D-B7A0-4F45-ADC5-2C8496E0E164}"/>
              </c:ext>
            </c:extLst>
          </c:dPt>
          <c:dPt>
            <c:idx val="17"/>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4E-B7A0-4F45-ADC5-2C8496E0E164}"/>
              </c:ext>
            </c:extLst>
          </c:dPt>
          <c:dPt>
            <c:idx val="18"/>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4F-B7A0-4F45-ADC5-2C8496E0E164}"/>
              </c:ext>
            </c:extLst>
          </c:dPt>
          <c:dPt>
            <c:idx val="19"/>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50-B7A0-4F45-ADC5-2C8496E0E164}"/>
              </c:ext>
            </c:extLst>
          </c:dPt>
          <c:dPt>
            <c:idx val="20"/>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51-B7A0-4F45-ADC5-2C8496E0E164}"/>
              </c:ext>
            </c:extLst>
          </c:dPt>
          <c:dPt>
            <c:idx val="21"/>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52-B7A0-4F45-ADC5-2C8496E0E164}"/>
              </c:ext>
            </c:extLst>
          </c:dPt>
          <c:dPt>
            <c:idx val="22"/>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53-B7A0-4F45-ADC5-2C8496E0E164}"/>
              </c:ext>
            </c:extLst>
          </c:dPt>
          <c:dPt>
            <c:idx val="23"/>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54-B7A0-4F45-ADC5-2C8496E0E164}"/>
              </c:ext>
            </c:extLst>
          </c:dPt>
          <c:dPt>
            <c:idx val="24"/>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55-B7A0-4F45-ADC5-2C8496E0E164}"/>
              </c:ext>
            </c:extLst>
          </c:dPt>
          <c:dPt>
            <c:idx val="25"/>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56-B7A0-4F45-ADC5-2C8496E0E164}"/>
              </c:ext>
            </c:extLst>
          </c:dPt>
          <c:dPt>
            <c:idx val="26"/>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57-B7A0-4F45-ADC5-2C8496E0E164}"/>
              </c:ext>
            </c:extLst>
          </c:dPt>
          <c:dPt>
            <c:idx val="27"/>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58-B7A0-4F45-ADC5-2C8496E0E164}"/>
              </c:ext>
            </c:extLst>
          </c:dPt>
          <c:dPt>
            <c:idx val="28"/>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59-B7A0-4F45-ADC5-2C8496E0E164}"/>
              </c:ext>
            </c:extLst>
          </c:dPt>
          <c:dPt>
            <c:idx val="29"/>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5A-B7A0-4F45-ADC5-2C8496E0E164}"/>
              </c:ext>
            </c:extLst>
          </c:dPt>
          <c:dPt>
            <c:idx val="30"/>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5B-B7A0-4F45-ADC5-2C8496E0E164}"/>
              </c:ext>
            </c:extLst>
          </c:dPt>
          <c:dPt>
            <c:idx val="31"/>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5C-B7A0-4F45-ADC5-2C8496E0E164}"/>
              </c:ext>
            </c:extLst>
          </c:dPt>
          <c:dPt>
            <c:idx val="32"/>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5D-B7A0-4F45-ADC5-2C8496E0E164}"/>
              </c:ext>
            </c:extLst>
          </c:dPt>
          <c:dPt>
            <c:idx val="33"/>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5E-B7A0-4F45-ADC5-2C8496E0E164}"/>
              </c:ext>
            </c:extLst>
          </c:dPt>
          <c:dPt>
            <c:idx val="34"/>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5F-B7A0-4F45-ADC5-2C8496E0E164}"/>
              </c:ext>
            </c:extLst>
          </c:dPt>
          <c:dPt>
            <c:idx val="35"/>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60-B7A0-4F45-ADC5-2C8496E0E164}"/>
              </c:ext>
            </c:extLst>
          </c:dPt>
          <c:dPt>
            <c:idx val="36"/>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61-B7A0-4F45-ADC5-2C8496E0E164}"/>
              </c:ext>
            </c:extLst>
          </c:dPt>
          <c:dPt>
            <c:idx val="37"/>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62-B7A0-4F45-ADC5-2C8496E0E164}"/>
              </c:ext>
            </c:extLst>
          </c:dPt>
          <c:dPt>
            <c:idx val="38"/>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63-B7A0-4F45-ADC5-2C8496E0E164}"/>
              </c:ext>
            </c:extLst>
          </c:dPt>
          <c:dPt>
            <c:idx val="39"/>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64-B7A0-4F45-ADC5-2C8496E0E164}"/>
              </c:ext>
            </c:extLst>
          </c:dPt>
          <c:dPt>
            <c:idx val="40"/>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65-B7A0-4F45-ADC5-2C8496E0E164}"/>
              </c:ext>
            </c:extLst>
          </c:dPt>
          <c:dPt>
            <c:idx val="41"/>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66-B7A0-4F45-ADC5-2C8496E0E164}"/>
              </c:ext>
            </c:extLst>
          </c:dPt>
          <c:dPt>
            <c:idx val="42"/>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67-B7A0-4F45-ADC5-2C8496E0E164}"/>
              </c:ext>
            </c:extLst>
          </c:dPt>
          <c:dPt>
            <c:idx val="43"/>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68-B7A0-4F45-ADC5-2C8496E0E164}"/>
              </c:ext>
            </c:extLst>
          </c:dPt>
          <c:dPt>
            <c:idx val="44"/>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69-B7A0-4F45-ADC5-2C8496E0E164}"/>
              </c:ext>
            </c:extLst>
          </c:dPt>
          <c:dPt>
            <c:idx val="45"/>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6A-B7A0-4F45-ADC5-2C8496E0E164}"/>
              </c:ext>
            </c:extLst>
          </c:dPt>
          <c:dPt>
            <c:idx val="46"/>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6B-B7A0-4F45-ADC5-2C8496E0E164}"/>
              </c:ext>
            </c:extLst>
          </c:dPt>
          <c:dPt>
            <c:idx val="47"/>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6C-B7A0-4F45-ADC5-2C8496E0E164}"/>
              </c:ext>
            </c:extLst>
          </c:dPt>
          <c:dPt>
            <c:idx val="48"/>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6D-B7A0-4F45-ADC5-2C8496E0E164}"/>
              </c:ext>
            </c:extLst>
          </c:dPt>
          <c:dPt>
            <c:idx val="49"/>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6E-B7A0-4F45-ADC5-2C8496E0E164}"/>
              </c:ext>
            </c:extLst>
          </c:dPt>
          <c:dPt>
            <c:idx val="50"/>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6F-B7A0-4F45-ADC5-2C8496E0E164}"/>
              </c:ext>
            </c:extLst>
          </c:dPt>
          <c:dPt>
            <c:idx val="51"/>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70-B7A0-4F45-ADC5-2C8496E0E164}"/>
              </c:ext>
            </c:extLst>
          </c:dPt>
          <c:dPt>
            <c:idx val="52"/>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71-B7A0-4F45-ADC5-2C8496E0E164}"/>
              </c:ext>
            </c:extLst>
          </c:dPt>
          <c:dPt>
            <c:idx val="53"/>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72-B7A0-4F45-ADC5-2C8496E0E164}"/>
              </c:ext>
            </c:extLst>
          </c:dPt>
          <c:dPt>
            <c:idx val="54"/>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73-B7A0-4F45-ADC5-2C8496E0E164}"/>
              </c:ext>
            </c:extLst>
          </c:dPt>
          <c:dPt>
            <c:idx val="55"/>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74-B7A0-4F45-ADC5-2C8496E0E164}"/>
              </c:ext>
            </c:extLst>
          </c:dPt>
          <c:dPt>
            <c:idx val="56"/>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75-B7A0-4F45-ADC5-2C8496E0E164}"/>
              </c:ext>
            </c:extLst>
          </c:dPt>
          <c:dPt>
            <c:idx val="57"/>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76-B7A0-4F45-ADC5-2C8496E0E164}"/>
              </c:ext>
            </c:extLst>
          </c:dPt>
          <c:dPt>
            <c:idx val="58"/>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77-B7A0-4F45-ADC5-2C8496E0E164}"/>
              </c:ext>
            </c:extLst>
          </c:dPt>
          <c:dPt>
            <c:idx val="59"/>
            <c:marker>
              <c:symbol val="circle"/>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78-B7A0-4F45-ADC5-2C8496E0E164}"/>
              </c:ext>
            </c:extLst>
          </c:dPt>
          <c:xVal>
            <c:numRef>
              <c:f>Sheet1!$A$1:$BT$1</c:f>
              <c:numCache>
                <c:formatCode>General</c:formatCode>
                <c:ptCount val="72"/>
                <c:pt idx="0">
                  <c:v>17987</c:v>
                </c:pt>
                <c:pt idx="1">
                  <c:v>18017</c:v>
                </c:pt>
                <c:pt idx="2">
                  <c:v>18048</c:v>
                </c:pt>
                <c:pt idx="3">
                  <c:v>18078</c:v>
                </c:pt>
                <c:pt idx="4">
                  <c:v>18109</c:v>
                </c:pt>
                <c:pt idx="5">
                  <c:v>18140</c:v>
                </c:pt>
                <c:pt idx="6">
                  <c:v>18170</c:v>
                </c:pt>
                <c:pt idx="7">
                  <c:v>18201</c:v>
                </c:pt>
                <c:pt idx="8">
                  <c:v>18231</c:v>
                </c:pt>
                <c:pt idx="9">
                  <c:v>18262</c:v>
                </c:pt>
                <c:pt idx="10">
                  <c:v>18293</c:v>
                </c:pt>
                <c:pt idx="11">
                  <c:v>18322</c:v>
                </c:pt>
                <c:pt idx="12">
                  <c:v>18353</c:v>
                </c:pt>
                <c:pt idx="13">
                  <c:v>18383</c:v>
                </c:pt>
                <c:pt idx="14">
                  <c:v>18414</c:v>
                </c:pt>
                <c:pt idx="15">
                  <c:v>18444</c:v>
                </c:pt>
                <c:pt idx="16">
                  <c:v>18475</c:v>
                </c:pt>
                <c:pt idx="17">
                  <c:v>18506</c:v>
                </c:pt>
                <c:pt idx="18">
                  <c:v>18536</c:v>
                </c:pt>
                <c:pt idx="19">
                  <c:v>18567</c:v>
                </c:pt>
                <c:pt idx="20">
                  <c:v>18597</c:v>
                </c:pt>
                <c:pt idx="21">
                  <c:v>18628</c:v>
                </c:pt>
                <c:pt idx="22">
                  <c:v>18659</c:v>
                </c:pt>
                <c:pt idx="23">
                  <c:v>18687</c:v>
                </c:pt>
                <c:pt idx="24">
                  <c:v>18718</c:v>
                </c:pt>
                <c:pt idx="25">
                  <c:v>18748</c:v>
                </c:pt>
                <c:pt idx="26">
                  <c:v>18779</c:v>
                </c:pt>
                <c:pt idx="27">
                  <c:v>18809</c:v>
                </c:pt>
                <c:pt idx="28">
                  <c:v>18840</c:v>
                </c:pt>
                <c:pt idx="29">
                  <c:v>18871</c:v>
                </c:pt>
                <c:pt idx="30">
                  <c:v>18901</c:v>
                </c:pt>
                <c:pt idx="31">
                  <c:v>18932</c:v>
                </c:pt>
                <c:pt idx="32">
                  <c:v>18962</c:v>
                </c:pt>
                <c:pt idx="33">
                  <c:v>18993</c:v>
                </c:pt>
                <c:pt idx="34">
                  <c:v>19024</c:v>
                </c:pt>
                <c:pt idx="35">
                  <c:v>19052</c:v>
                </c:pt>
                <c:pt idx="36">
                  <c:v>19083</c:v>
                </c:pt>
                <c:pt idx="37">
                  <c:v>19113</c:v>
                </c:pt>
                <c:pt idx="38">
                  <c:v>19144</c:v>
                </c:pt>
                <c:pt idx="39">
                  <c:v>19174</c:v>
                </c:pt>
                <c:pt idx="40">
                  <c:v>19205</c:v>
                </c:pt>
                <c:pt idx="41">
                  <c:v>19236</c:v>
                </c:pt>
                <c:pt idx="42">
                  <c:v>19266</c:v>
                </c:pt>
                <c:pt idx="43">
                  <c:v>19297</c:v>
                </c:pt>
                <c:pt idx="44">
                  <c:v>19327</c:v>
                </c:pt>
                <c:pt idx="45">
                  <c:v>19358</c:v>
                </c:pt>
                <c:pt idx="46">
                  <c:v>19389</c:v>
                </c:pt>
                <c:pt idx="47">
                  <c:v>19417</c:v>
                </c:pt>
                <c:pt idx="48">
                  <c:v>19448</c:v>
                </c:pt>
                <c:pt idx="49">
                  <c:v>19478</c:v>
                </c:pt>
                <c:pt idx="50">
                  <c:v>19509</c:v>
                </c:pt>
                <c:pt idx="51">
                  <c:v>19539</c:v>
                </c:pt>
                <c:pt idx="52">
                  <c:v>19570</c:v>
                </c:pt>
                <c:pt idx="53">
                  <c:v>19601</c:v>
                </c:pt>
                <c:pt idx="54">
                  <c:v>19631</c:v>
                </c:pt>
                <c:pt idx="55">
                  <c:v>19662</c:v>
                </c:pt>
                <c:pt idx="56">
                  <c:v>19692</c:v>
                </c:pt>
                <c:pt idx="57">
                  <c:v>19723</c:v>
                </c:pt>
                <c:pt idx="58">
                  <c:v>19754</c:v>
                </c:pt>
                <c:pt idx="59">
                  <c:v>19783</c:v>
                </c:pt>
                <c:pt idx="60">
                  <c:v>19814</c:v>
                </c:pt>
                <c:pt idx="61">
                  <c:v>19844</c:v>
                </c:pt>
                <c:pt idx="62">
                  <c:v>19875</c:v>
                </c:pt>
                <c:pt idx="63">
                  <c:v>19905</c:v>
                </c:pt>
                <c:pt idx="64">
                  <c:v>19936</c:v>
                </c:pt>
                <c:pt idx="65">
                  <c:v>19967</c:v>
                </c:pt>
                <c:pt idx="66">
                  <c:v>19997</c:v>
                </c:pt>
                <c:pt idx="67">
                  <c:v>20028</c:v>
                </c:pt>
                <c:pt idx="68">
                  <c:v>20058</c:v>
                </c:pt>
                <c:pt idx="69">
                  <c:v>20089</c:v>
                </c:pt>
                <c:pt idx="70">
                  <c:v>20120</c:v>
                </c:pt>
                <c:pt idx="71">
                  <c:v>20148</c:v>
                </c:pt>
              </c:numCache>
            </c:numRef>
          </c:xVal>
          <c:yVal>
            <c:numRef>
              <c:f>Sheet1!$A$3:$BT$3</c:f>
              <c:numCache>
                <c:formatCode>General</c:formatCode>
                <c:ptCount val="72"/>
                <c:pt idx="0">
                  <c:v>0.41128909575081707</c:v>
                </c:pt>
                <c:pt idx="1">
                  <c:v>0.41128909575081707</c:v>
                </c:pt>
                <c:pt idx="2">
                  <c:v>0.90268958715132896</c:v>
                </c:pt>
                <c:pt idx="3">
                  <c:v>0.98458966905140244</c:v>
                </c:pt>
                <c:pt idx="4">
                  <c:v>1.2302899147516371</c:v>
                </c:pt>
                <c:pt idx="5">
                  <c:v>1.2302899147516371</c:v>
                </c:pt>
                <c:pt idx="6">
                  <c:v>3.7691924536541705</c:v>
                </c:pt>
                <c:pt idx="7">
                  <c:v>2.6225913070530282</c:v>
                </c:pt>
                <c:pt idx="8">
                  <c:v>2.7863914708532036</c:v>
                </c:pt>
                <c:pt idx="9">
                  <c:v>2.4587911432528529</c:v>
                </c:pt>
                <c:pt idx="10">
                  <c:v>3.3596920441537748</c:v>
                </c:pt>
                <c:pt idx="11">
                  <c:v>3.1958918803536136</c:v>
                </c:pt>
                <c:pt idx="12">
                  <c:v>3.4415921260538482</c:v>
                </c:pt>
                <c:pt idx="13">
                  <c:v>3.5234922079539501</c:v>
                </c:pt>
                <c:pt idx="14">
                  <c:v>3.4415921260538482</c:v>
                </c:pt>
                <c:pt idx="15">
                  <c:v>3.6053922898540236</c:v>
                </c:pt>
                <c:pt idx="16">
                  <c:v>3.5234922079539501</c:v>
                </c:pt>
                <c:pt idx="17">
                  <c:v>3.6872923717540971</c:v>
                </c:pt>
                <c:pt idx="18">
                  <c:v>3.7691924536541705</c:v>
                </c:pt>
                <c:pt idx="19">
                  <c:v>3.6872923717540971</c:v>
                </c:pt>
                <c:pt idx="20">
                  <c:v>3.9329926174543459</c:v>
                </c:pt>
                <c:pt idx="21">
                  <c:v>3.4415921260538482</c:v>
                </c:pt>
                <c:pt idx="22">
                  <c:v>3.6872923717540971</c:v>
                </c:pt>
                <c:pt idx="23">
                  <c:v>3.7691924536541705</c:v>
                </c:pt>
                <c:pt idx="24">
                  <c:v>3.7691924536541705</c:v>
                </c:pt>
                <c:pt idx="25">
                  <c:v>3.7691924536541705</c:v>
                </c:pt>
                <c:pt idx="26">
                  <c:v>3.7691924536541705</c:v>
                </c:pt>
                <c:pt idx="27">
                  <c:v>3.5234922079539501</c:v>
                </c:pt>
                <c:pt idx="28">
                  <c:v>3.5234922079539501</c:v>
                </c:pt>
                <c:pt idx="29">
                  <c:v>3.1139917984535401</c:v>
                </c:pt>
                <c:pt idx="30">
                  <c:v>3.1958918803536136</c:v>
                </c:pt>
                <c:pt idx="31">
                  <c:v>3.1958918803536136</c:v>
                </c:pt>
                <c:pt idx="32">
                  <c:v>3.3596920441537748</c:v>
                </c:pt>
                <c:pt idx="33">
                  <c:v>2.9501916346533648</c:v>
                </c:pt>
                <c:pt idx="34">
                  <c:v>2.9501916346533648</c:v>
                </c:pt>
                <c:pt idx="35">
                  <c:v>3.1139917984535401</c:v>
                </c:pt>
                <c:pt idx="36">
                  <c:v>2.9501916346533648</c:v>
                </c:pt>
                <c:pt idx="37">
                  <c:v>2.8682915527532771</c:v>
                </c:pt>
                <c:pt idx="38">
                  <c:v>2.9501916346533648</c:v>
                </c:pt>
                <c:pt idx="39">
                  <c:v>2.7863914708532036</c:v>
                </c:pt>
                <c:pt idx="40">
                  <c:v>2.8682915527532771</c:v>
                </c:pt>
                <c:pt idx="41">
                  <c:v>3.0320917165534382</c:v>
                </c:pt>
                <c:pt idx="42">
                  <c:v>2.2130908975526182</c:v>
                </c:pt>
                <c:pt idx="43">
                  <c:v>2.1311908156525448</c:v>
                </c:pt>
                <c:pt idx="44">
                  <c:v>2.2949909794527059</c:v>
                </c:pt>
                <c:pt idx="45">
                  <c:v>1.9673906518523694</c:v>
                </c:pt>
                <c:pt idx="46">
                  <c:v>1.9673906518523694</c:v>
                </c:pt>
                <c:pt idx="47">
                  <c:v>2.0492907337524429</c:v>
                </c:pt>
                <c:pt idx="48">
                  <c:v>2.2130908975526182</c:v>
                </c:pt>
                <c:pt idx="49">
                  <c:v>2.2130908975526182</c:v>
                </c:pt>
                <c:pt idx="50">
                  <c:v>2.2130908975526182</c:v>
                </c:pt>
                <c:pt idx="51">
                  <c:v>2.4587911432528529</c:v>
                </c:pt>
                <c:pt idx="52">
                  <c:v>2.4587911432528529</c:v>
                </c:pt>
                <c:pt idx="53">
                  <c:v>2.7044913889531301</c:v>
                </c:pt>
                <c:pt idx="54">
                  <c:v>3.1958918803536136</c:v>
                </c:pt>
                <c:pt idx="55">
                  <c:v>3.1139917984535401</c:v>
                </c:pt>
                <c:pt idx="56">
                  <c:v>3.2777919622536871</c:v>
                </c:pt>
                <c:pt idx="57">
                  <c:v>2.9501916346533648</c:v>
                </c:pt>
                <c:pt idx="58">
                  <c:v>2.9501916346533648</c:v>
                </c:pt>
                <c:pt idx="59">
                  <c:v>3.0320917165534382</c:v>
                </c:pt>
              </c:numCache>
            </c:numRef>
          </c:yVal>
          <c:smooth val="0"/>
          <c:extLst>
            <c:ext xmlns:c16="http://schemas.microsoft.com/office/drawing/2014/chart" uri="{C3380CC4-5D6E-409C-BE32-E72D297353CC}">
              <c16:uniqueId val="{00000079-B7A0-4F45-ADC5-2C8496E0E164}"/>
            </c:ext>
          </c:extLst>
        </c:ser>
        <c:dLbls>
          <c:showLegendKey val="0"/>
          <c:showVal val="0"/>
          <c:showCatName val="0"/>
          <c:showSerName val="0"/>
          <c:showPercent val="0"/>
          <c:showBubbleSize val="0"/>
        </c:dLbls>
        <c:axId val="4"/>
        <c:axId val="5"/>
      </c:scatterChart>
      <c:valAx>
        <c:axId val="4"/>
        <c:scaling>
          <c:orientation val="minMax"/>
          <c:max val="20454"/>
          <c:min val="17897"/>
        </c:scaling>
        <c:delete val="0"/>
        <c:axPos val="b"/>
        <c:majorGridlines>
          <c:spPr>
            <a:ln>
              <a:noFill/>
            </a:ln>
          </c:spPr>
        </c:majorGridlines>
        <c:numFmt formatCode="General" sourceLinked="1"/>
        <c:majorTickMark val="none"/>
        <c:minorTickMark val="none"/>
        <c:tickLblPos val="none"/>
        <c:spPr>
          <a:ln w="9525" cmpd="sng" algn="ctr">
            <a:solidFill>
              <a:schemeClr val="tx1"/>
            </a:solidFill>
            <a:prstDash val="solid"/>
          </a:ln>
        </c:spPr>
        <c:crossAx val="5"/>
        <c:crosses val="min"/>
        <c:crossBetween val="midCat"/>
      </c:valAx>
      <c:valAx>
        <c:axId val="5"/>
        <c:scaling>
          <c:orientation val="minMax"/>
          <c:max val="5.4112890957508171"/>
          <c:min val="0"/>
        </c:scaling>
        <c:delete val="0"/>
        <c:axPos val="l"/>
        <c:majorGridlines>
          <c:spPr>
            <a:ln>
              <a:noFill/>
            </a:ln>
          </c:spPr>
        </c:majorGridlines>
        <c:numFmt formatCode="General" sourceLinked="1"/>
        <c:majorTickMark val="none"/>
        <c:minorTickMark val="none"/>
        <c:tickLblPos val="none"/>
        <c:spPr>
          <a:ln w="9525" cmpd="sng" algn="ctr">
            <a:solidFill>
              <a:schemeClr val="tx1"/>
            </a:solidFill>
            <a:prstDash val="solid"/>
          </a:ln>
        </c:spPr>
        <c:crossAx val="4"/>
        <c:crosses val="min"/>
        <c:crossBetween val="midCat"/>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285714285714285E-2"/>
          <c:y val="3.4255599472990776E-2"/>
          <c:w val="0.97142857142857142"/>
          <c:h val="0.93148880105401843"/>
        </c:manualLayout>
      </c:layout>
      <c:barChart>
        <c:barDir val="col"/>
        <c:grouping val="stacked"/>
        <c:varyColors val="0"/>
        <c:ser>
          <c:idx val="0"/>
          <c:order val="0"/>
          <c:spPr>
            <a:solidFill>
              <a:srgbClr val="FFFFFF"/>
            </a:solidFill>
            <a:ln>
              <a:noFill/>
            </a:ln>
          </c:spPr>
          <c:invertIfNegative val="0"/>
          <c:dPt>
            <c:idx val="0"/>
            <c:invertIfNegative val="0"/>
            <c:bubble3D val="0"/>
            <c:spPr>
              <a:solidFill>
                <a:srgbClr val="6F8DB9"/>
              </a:solidFill>
              <a:ln>
                <a:noFill/>
              </a:ln>
            </c:spPr>
            <c:extLst>
              <c:ext xmlns:c16="http://schemas.microsoft.com/office/drawing/2014/chart" uri="{C3380CC4-5D6E-409C-BE32-E72D297353CC}">
                <c16:uniqueId val="{00000000-6A86-4EB5-B0B6-4B5DA705EB2A}"/>
              </c:ext>
            </c:extLst>
          </c:dPt>
          <c:dPt>
            <c:idx val="1"/>
            <c:invertIfNegative val="0"/>
            <c:bubble3D val="0"/>
            <c:spPr>
              <a:solidFill>
                <a:srgbClr val="6F8DB9"/>
              </a:solidFill>
              <a:ln>
                <a:noFill/>
              </a:ln>
            </c:spPr>
            <c:extLst>
              <c:ext xmlns:c16="http://schemas.microsoft.com/office/drawing/2014/chart" uri="{C3380CC4-5D6E-409C-BE32-E72D297353CC}">
                <c16:uniqueId val="{00000001-6A86-4EB5-B0B6-4B5DA705EB2A}"/>
              </c:ext>
            </c:extLst>
          </c:dPt>
          <c:dPt>
            <c:idx val="2"/>
            <c:invertIfNegative val="0"/>
            <c:bubble3D val="0"/>
            <c:spPr>
              <a:solidFill>
                <a:srgbClr val="6F8DB9"/>
              </a:solidFill>
              <a:ln>
                <a:noFill/>
              </a:ln>
            </c:spPr>
            <c:extLst>
              <c:ext xmlns:c16="http://schemas.microsoft.com/office/drawing/2014/chart" uri="{C3380CC4-5D6E-409C-BE32-E72D297353CC}">
                <c16:uniqueId val="{00000002-6A86-4EB5-B0B6-4B5DA705EB2A}"/>
              </c:ext>
            </c:extLst>
          </c:dPt>
          <c:dPt>
            <c:idx val="3"/>
            <c:invertIfNegative val="0"/>
            <c:bubble3D val="0"/>
            <c:spPr>
              <a:solidFill>
                <a:srgbClr val="6F8DB9"/>
              </a:solidFill>
              <a:ln>
                <a:noFill/>
              </a:ln>
            </c:spPr>
            <c:extLst>
              <c:ext xmlns:c16="http://schemas.microsoft.com/office/drawing/2014/chart" uri="{C3380CC4-5D6E-409C-BE32-E72D297353CC}">
                <c16:uniqueId val="{00000003-6A86-4EB5-B0B6-4B5DA705EB2A}"/>
              </c:ext>
            </c:extLst>
          </c:dPt>
          <c:dPt>
            <c:idx val="4"/>
            <c:invertIfNegative val="0"/>
            <c:bubble3D val="0"/>
            <c:spPr>
              <a:solidFill>
                <a:srgbClr val="6F8DB9"/>
              </a:solidFill>
              <a:ln>
                <a:noFill/>
              </a:ln>
            </c:spPr>
            <c:extLst>
              <c:ext xmlns:c16="http://schemas.microsoft.com/office/drawing/2014/chart" uri="{C3380CC4-5D6E-409C-BE32-E72D297353CC}">
                <c16:uniqueId val="{00000004-6A86-4EB5-B0B6-4B5DA705EB2A}"/>
              </c:ext>
            </c:extLst>
          </c:dPt>
          <c:val>
            <c:numRef>
              <c:f>Sheet1!$A$1:$O$1</c:f>
              <c:numCache>
                <c:formatCode>General</c:formatCode>
                <c:ptCount val="15"/>
                <c:pt idx="0">
                  <c:v>56.561919504644038</c:v>
                </c:pt>
                <c:pt idx="1">
                  <c:v>57.561919504644038</c:v>
                </c:pt>
                <c:pt idx="2">
                  <c:v>85.561919504644038</c:v>
                </c:pt>
                <c:pt idx="3">
                  <c:v>116.56191950464404</c:v>
                </c:pt>
                <c:pt idx="4">
                  <c:v>159.56191950464404</c:v>
                </c:pt>
                <c:pt idx="5">
                  <c:v>193.72004707325868</c:v>
                </c:pt>
                <c:pt idx="6">
                  <c:v>229.04030380421773</c:v>
                </c:pt>
                <c:pt idx="7">
                  <c:v>265.56222770168301</c:v>
                </c:pt>
                <c:pt idx="8">
                  <c:v>303.3267019333523</c:v>
                </c:pt>
                <c:pt idx="9">
                  <c:v>342.37600059566603</c:v>
                </c:pt>
                <c:pt idx="10">
                  <c:v>382.75383603603973</c:v>
                </c:pt>
                <c:pt idx="11">
                  <c:v>424.50540778509549</c:v>
                </c:pt>
                <c:pt idx="14">
                  <c:v>655.56191950464404</c:v>
                </c:pt>
              </c:numCache>
            </c:numRef>
          </c:val>
          <c:extLst>
            <c:ext xmlns:c16="http://schemas.microsoft.com/office/drawing/2014/chart" uri="{C3380CC4-5D6E-409C-BE32-E72D297353CC}">
              <c16:uniqueId val="{00000005-6A86-4EB5-B0B6-4B5DA705EB2A}"/>
            </c:ext>
          </c:extLst>
        </c:ser>
        <c:dLbls>
          <c:showLegendKey val="0"/>
          <c:showVal val="0"/>
          <c:showCatName val="0"/>
          <c:showSerName val="0"/>
          <c:showPercent val="0"/>
          <c:showBubbleSize val="0"/>
        </c:dLbls>
        <c:gapWidth val="80"/>
        <c:overlap val="100"/>
        <c:axId val="2052388287"/>
        <c:axId val="1"/>
      </c:barChart>
      <c:catAx>
        <c:axId val="2052388287"/>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655.56191950464404"/>
          <c:min val="0"/>
        </c:scaling>
        <c:delete val="1"/>
        <c:axPos val="l"/>
        <c:numFmt formatCode="General" sourceLinked="1"/>
        <c:majorTickMark val="out"/>
        <c:minorTickMark val="none"/>
        <c:tickLblPos val="nextTo"/>
        <c:crossAx val="2052388287"/>
        <c:crosses val="min"/>
        <c:crossBetween val="between"/>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304052705130764E-2"/>
          <c:y val="0.13374485596707819"/>
          <c:w val="0.89339189458973844"/>
          <c:h val="0.73456790123456794"/>
        </c:manualLayout>
      </c:layout>
      <c:scatterChart>
        <c:scatterStyle val="lineMarker"/>
        <c:varyColors val="0"/>
        <c:ser>
          <c:idx val="0"/>
          <c:order val="0"/>
          <c:spPr>
            <a:ln w="19050" cmpd="sng" algn="ctr">
              <a:solidFill>
                <a:schemeClr val="accent1"/>
              </a:solidFill>
              <a:prstDash val="solid"/>
            </a:ln>
          </c:spPr>
          <c:marker>
            <c:symbol val="none"/>
          </c:marker>
          <c:dPt>
            <c:idx val="0"/>
            <c:marker>
              <c:symbol val="circle"/>
              <c:size val="7"/>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0-C1B5-40C4-8B09-69B3051D9237}"/>
              </c:ext>
            </c:extLst>
          </c:dPt>
          <c:dPt>
            <c:idx val="1"/>
            <c:marker>
              <c:symbol val="circle"/>
              <c:size val="7"/>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1-C1B5-40C4-8B09-69B3051D9237}"/>
              </c:ext>
            </c:extLst>
          </c:dPt>
          <c:dPt>
            <c:idx val="2"/>
            <c:marker>
              <c:symbol val="circle"/>
              <c:size val="7"/>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2-C1B5-40C4-8B09-69B3051D9237}"/>
              </c:ext>
            </c:extLst>
          </c:dPt>
          <c:dLbls>
            <c:dLbl>
              <c:idx val="0"/>
              <c:layout>
                <c:manualLayout>
                  <c:x val="0"/>
                  <c:y val="-5.4320987654320987E-2"/>
                </c:manualLayout>
              </c:layout>
              <c:numFmt formatCode="#,##0.00;&quot;-&quot;#,##0.00" sourceLinked="0"/>
              <c:spPr>
                <a:noFill/>
                <a:ln>
                  <a:noFill/>
                </a:ln>
              </c:spPr>
              <c:txPr>
                <a:bodyPr wrap="none"/>
                <a:lstStyle/>
                <a:p>
                  <a:pPr>
                    <a:defRPr kumimoji="1" sz="14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1B5-40C4-8B09-69B3051D9237}"/>
                </c:ext>
              </c:extLst>
            </c:dLbl>
            <c:dLbl>
              <c:idx val="1"/>
              <c:layout>
                <c:manualLayout>
                  <c:x val="0"/>
                  <c:y val="5.1440329218106998E-2"/>
                </c:manualLayout>
              </c:layout>
              <c:numFmt formatCode="#,##0.00;&quot;-&quot;#,##0.00" sourceLinked="0"/>
              <c:spPr>
                <a:noFill/>
                <a:ln>
                  <a:noFill/>
                </a:ln>
              </c:spPr>
              <c:txPr>
                <a:bodyPr wrap="none"/>
                <a:lstStyle/>
                <a:p>
                  <a:pPr>
                    <a:defRPr kumimoji="1" sz="14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1B5-40C4-8B09-69B3051D9237}"/>
                </c:ext>
              </c:extLst>
            </c:dLbl>
            <c:dLbl>
              <c:idx val="2"/>
              <c:layout>
                <c:manualLayout>
                  <c:x val="5.5899381113994808E-3"/>
                  <c:y val="8.3950617283950618E-2"/>
                </c:manualLayout>
              </c:layout>
              <c:numFmt formatCode="#,##0.00;&quot;-&quot;#,##0.00" sourceLinked="0"/>
              <c:spPr>
                <a:noFill/>
                <a:ln>
                  <a:noFill/>
                </a:ln>
              </c:spPr>
              <c:txPr>
                <a:bodyPr wrap="none"/>
                <a:lstStyle/>
                <a:p>
                  <a:pPr>
                    <a:defRPr kumimoji="1" sz="14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1B5-40C4-8B09-69B3051D923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Sheet1!$A$1:$C$1</c:f>
              <c:numCache>
                <c:formatCode>General</c:formatCode>
                <c:ptCount val="3"/>
                <c:pt idx="0">
                  <c:v>2021</c:v>
                </c:pt>
                <c:pt idx="1">
                  <c:v>2022</c:v>
                </c:pt>
                <c:pt idx="2">
                  <c:v>2023</c:v>
                </c:pt>
              </c:numCache>
            </c:numRef>
          </c:xVal>
          <c:yVal>
            <c:numRef>
              <c:f>Sheet1!$A$2:$C$2</c:f>
              <c:numCache>
                <c:formatCode>General</c:formatCode>
                <c:ptCount val="3"/>
                <c:pt idx="0">
                  <c:v>1.1599999999999999</c:v>
                </c:pt>
                <c:pt idx="1">
                  <c:v>1.31</c:v>
                </c:pt>
                <c:pt idx="2">
                  <c:v>1.29</c:v>
                </c:pt>
              </c:numCache>
            </c:numRef>
          </c:yVal>
          <c:smooth val="0"/>
          <c:extLst>
            <c:ext xmlns:c16="http://schemas.microsoft.com/office/drawing/2014/chart" uri="{C3380CC4-5D6E-409C-BE32-E72D297353CC}">
              <c16:uniqueId val="{00000003-C1B5-40C4-8B09-69B3051D9237}"/>
            </c:ext>
          </c:extLst>
        </c:ser>
        <c:ser>
          <c:idx val="1"/>
          <c:order val="1"/>
          <c:spPr>
            <a:ln w="19050" cmpd="sng" algn="ctr">
              <a:solidFill>
                <a:schemeClr val="accent2"/>
              </a:solidFill>
              <a:prstDash val="solid"/>
            </a:ln>
          </c:spPr>
          <c:marker>
            <c:symbol val="none"/>
          </c:marker>
          <c:dPt>
            <c:idx val="0"/>
            <c:marker>
              <c:symbol val="circle"/>
              <c:size val="7"/>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4-C1B5-40C4-8B09-69B3051D9237}"/>
              </c:ext>
            </c:extLst>
          </c:dPt>
          <c:dPt>
            <c:idx val="1"/>
            <c:marker>
              <c:symbol val="circle"/>
              <c:size val="7"/>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5-C1B5-40C4-8B09-69B3051D9237}"/>
              </c:ext>
            </c:extLst>
          </c:dPt>
          <c:dPt>
            <c:idx val="2"/>
            <c:marker>
              <c:symbol val="circle"/>
              <c:size val="7"/>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06-C1B5-40C4-8B09-69B3051D9237}"/>
              </c:ext>
            </c:extLst>
          </c:dPt>
          <c:dLbls>
            <c:dLbl>
              <c:idx val="0"/>
              <c:layout>
                <c:manualLayout>
                  <c:x val="2.216011179876223E-2"/>
                  <c:y val="-8.3127572016460899E-2"/>
                </c:manualLayout>
              </c:layout>
              <c:numFmt formatCode="#,##0.00;&quot;-&quot;#,##0.00" sourceLinked="0"/>
              <c:spPr>
                <a:noFill/>
                <a:ln>
                  <a:noFill/>
                </a:ln>
              </c:spPr>
              <c:txPr>
                <a:bodyPr wrap="none"/>
                <a:lstStyle/>
                <a:p>
                  <a:pPr>
                    <a:defRPr kumimoji="1" sz="14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1B5-40C4-8B09-69B3051D9237}"/>
                </c:ext>
              </c:extLst>
            </c:dLbl>
            <c:dLbl>
              <c:idx val="1"/>
              <c:layout>
                <c:manualLayout>
                  <c:x val="0"/>
                  <c:y val="-5.4320987654320987E-2"/>
                </c:manualLayout>
              </c:layout>
              <c:numFmt formatCode="#,##0.00;&quot;-&quot;#,##0.00" sourceLinked="0"/>
              <c:spPr>
                <a:noFill/>
                <a:ln>
                  <a:noFill/>
                </a:ln>
              </c:spPr>
              <c:txPr>
                <a:bodyPr wrap="none"/>
                <a:lstStyle/>
                <a:p>
                  <a:pPr>
                    <a:defRPr kumimoji="1" sz="14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1B5-40C4-8B09-69B3051D9237}"/>
                </c:ext>
              </c:extLst>
            </c:dLbl>
            <c:dLbl>
              <c:idx val="2"/>
              <c:layout>
                <c:manualLayout>
                  <c:x val="0"/>
                  <c:y val="-5.4320987654320987E-2"/>
                </c:manualLayout>
              </c:layout>
              <c:numFmt formatCode="#,##0.00;&quot;-&quot;#,##0.00" sourceLinked="0"/>
              <c:spPr>
                <a:noFill/>
                <a:ln>
                  <a:noFill/>
                </a:ln>
              </c:spPr>
              <c:txPr>
                <a:bodyPr wrap="none"/>
                <a:lstStyle/>
                <a:p>
                  <a:pPr>
                    <a:defRPr kumimoji="1" sz="14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1B5-40C4-8B09-69B3051D923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Sheet1!$A$1:$C$1</c:f>
              <c:numCache>
                <c:formatCode>General</c:formatCode>
                <c:ptCount val="3"/>
                <c:pt idx="0">
                  <c:v>2021</c:v>
                </c:pt>
                <c:pt idx="1">
                  <c:v>2022</c:v>
                </c:pt>
                <c:pt idx="2">
                  <c:v>2023</c:v>
                </c:pt>
              </c:numCache>
            </c:numRef>
          </c:xVal>
          <c:yVal>
            <c:numRef>
              <c:f>Sheet1!$A$3:$C$3</c:f>
              <c:numCache>
                <c:formatCode>General</c:formatCode>
                <c:ptCount val="3"/>
                <c:pt idx="0">
                  <c:v>1.75</c:v>
                </c:pt>
                <c:pt idx="1">
                  <c:v>2.0299999999999998</c:v>
                </c:pt>
                <c:pt idx="2">
                  <c:v>2.92</c:v>
                </c:pt>
              </c:numCache>
            </c:numRef>
          </c:yVal>
          <c:smooth val="0"/>
          <c:extLst>
            <c:ext xmlns:c16="http://schemas.microsoft.com/office/drawing/2014/chart" uri="{C3380CC4-5D6E-409C-BE32-E72D297353CC}">
              <c16:uniqueId val="{00000007-C1B5-40C4-8B09-69B3051D9237}"/>
            </c:ext>
          </c:extLst>
        </c:ser>
        <c:dLbls>
          <c:showLegendKey val="0"/>
          <c:showVal val="0"/>
          <c:showCatName val="0"/>
          <c:showSerName val="0"/>
          <c:showPercent val="0"/>
          <c:showBubbleSize val="0"/>
        </c:dLbls>
        <c:axId val="4"/>
        <c:axId val="5"/>
      </c:scatterChart>
      <c:valAx>
        <c:axId val="4"/>
        <c:scaling>
          <c:orientation val="minMax"/>
          <c:max val="2023"/>
          <c:min val="2021"/>
        </c:scaling>
        <c:delete val="0"/>
        <c:axPos val="b"/>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sz="1400" kern="1200">
                <a:solidFill>
                  <a:schemeClr val="tx1"/>
                </a:solidFill>
                <a:latin typeface="Meiryo UI"/>
                <a:ea typeface="Meiryo UI"/>
                <a:cs typeface="+mn-cs"/>
              </a:defRPr>
            </a:pPr>
            <a:endParaRPr lang="ja-JP"/>
          </a:p>
        </c:txPr>
        <c:crossAx val="5"/>
        <c:crosses val="min"/>
        <c:crossBetween val="midCat"/>
        <c:majorUnit val="1"/>
      </c:valAx>
      <c:valAx>
        <c:axId val="5"/>
        <c:scaling>
          <c:orientation val="minMax"/>
          <c:max val="2.92"/>
          <c:min val="0"/>
        </c:scaling>
        <c:delete val="1"/>
        <c:axPos val="l"/>
        <c:numFmt formatCode="General" sourceLinked="1"/>
        <c:majorTickMark val="out"/>
        <c:minorTickMark val="none"/>
        <c:tickLblPos val="nextTo"/>
        <c:crossAx val="4"/>
        <c:crosses val="min"/>
        <c:crossBetween val="midCat"/>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2422360248447204E-2"/>
          <c:y val="3.4255599472990776E-2"/>
          <c:w val="0.97515527950310554"/>
          <c:h val="0.93148880105401843"/>
        </c:manualLayout>
      </c:layout>
      <c:barChart>
        <c:barDir val="col"/>
        <c:grouping val="stacked"/>
        <c:varyColors val="0"/>
        <c:ser>
          <c:idx val="0"/>
          <c:order val="0"/>
          <c:spPr>
            <a:solidFill>
              <a:srgbClr val="6F8DB9"/>
            </a:solidFill>
            <a:ln>
              <a:noFill/>
            </a:ln>
          </c:spPr>
          <c:invertIfNegative val="0"/>
          <c:dPt>
            <c:idx val="5"/>
            <c:invertIfNegative val="0"/>
            <c:bubble3D val="0"/>
            <c:spPr>
              <a:solidFill>
                <a:srgbClr val="FFFFFF"/>
              </a:solidFill>
              <a:ln>
                <a:noFill/>
              </a:ln>
            </c:spPr>
            <c:extLst>
              <c:ext xmlns:c16="http://schemas.microsoft.com/office/drawing/2014/chart" uri="{C3380CC4-5D6E-409C-BE32-E72D297353CC}">
                <c16:uniqueId val="{00000000-B5C6-4E51-9D43-982C720E273C}"/>
              </c:ext>
            </c:extLst>
          </c:dPt>
          <c:dPt>
            <c:idx val="6"/>
            <c:invertIfNegative val="0"/>
            <c:bubble3D val="0"/>
            <c:spPr>
              <a:solidFill>
                <a:srgbClr val="FFFFFF"/>
              </a:solidFill>
              <a:ln>
                <a:noFill/>
              </a:ln>
            </c:spPr>
            <c:extLst>
              <c:ext xmlns:c16="http://schemas.microsoft.com/office/drawing/2014/chart" uri="{C3380CC4-5D6E-409C-BE32-E72D297353CC}">
                <c16:uniqueId val="{00000001-B5C6-4E51-9D43-982C720E273C}"/>
              </c:ext>
            </c:extLst>
          </c:dPt>
          <c:dPt>
            <c:idx val="7"/>
            <c:invertIfNegative val="0"/>
            <c:bubble3D val="0"/>
            <c:spPr>
              <a:solidFill>
                <a:srgbClr val="FFFFFF"/>
              </a:solidFill>
              <a:ln>
                <a:noFill/>
              </a:ln>
            </c:spPr>
            <c:extLst>
              <c:ext xmlns:c16="http://schemas.microsoft.com/office/drawing/2014/chart" uri="{C3380CC4-5D6E-409C-BE32-E72D297353CC}">
                <c16:uniqueId val="{00000002-B5C6-4E51-9D43-982C720E273C}"/>
              </c:ext>
            </c:extLst>
          </c:dPt>
          <c:val>
            <c:numRef>
              <c:f>Sheet1!$A$1:$H$1</c:f>
              <c:numCache>
                <c:formatCode>General</c:formatCode>
                <c:ptCount val="8"/>
                <c:pt idx="0">
                  <c:v>5.3681754561768855</c:v>
                </c:pt>
                <c:pt idx="1">
                  <c:v>7.914000303427386</c:v>
                </c:pt>
                <c:pt idx="2">
                  <c:v>10.154326169007831</c:v>
                </c:pt>
                <c:pt idx="3">
                  <c:v>14.329478918498666</c:v>
                </c:pt>
                <c:pt idx="4">
                  <c:v>27.160436148641224</c:v>
                </c:pt>
                <c:pt idx="5">
                  <c:v>33.313557322128162</c:v>
                </c:pt>
                <c:pt idx="6">
                  <c:v>39.777543077324538</c:v>
                </c:pt>
                <c:pt idx="7">
                  <c:v>46.568098742540485</c:v>
                </c:pt>
              </c:numCache>
            </c:numRef>
          </c:val>
          <c:extLst>
            <c:ext xmlns:c16="http://schemas.microsoft.com/office/drawing/2014/chart" uri="{C3380CC4-5D6E-409C-BE32-E72D297353CC}">
              <c16:uniqueId val="{00000003-B5C6-4E51-9D43-982C720E273C}"/>
            </c:ext>
          </c:extLst>
        </c:ser>
        <c:dLbls>
          <c:showLegendKey val="0"/>
          <c:showVal val="0"/>
          <c:showCatName val="0"/>
          <c:showSerName val="0"/>
          <c:showPercent val="0"/>
          <c:showBubbleSize val="0"/>
        </c:dLbls>
        <c:gapWidth val="80"/>
        <c:overlap val="100"/>
        <c:axId val="1043812016"/>
        <c:axId val="1"/>
      </c:barChart>
      <c:catAx>
        <c:axId val="1043812016"/>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46.568098742540485"/>
          <c:min val="0"/>
        </c:scaling>
        <c:delete val="1"/>
        <c:axPos val="l"/>
        <c:numFmt formatCode="General" sourceLinked="1"/>
        <c:majorTickMark val="out"/>
        <c:minorTickMark val="none"/>
        <c:tickLblPos val="nextTo"/>
        <c:crossAx val="1043812016"/>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633109619686801E-2"/>
          <c:y val="0.16256830601092895"/>
          <c:w val="0.97673378076062645"/>
          <c:h val="0.72267759562841527"/>
        </c:manualLayout>
      </c:layout>
      <c:barChart>
        <c:barDir val="col"/>
        <c:grouping val="clustered"/>
        <c:varyColors val="0"/>
        <c:ser>
          <c:idx val="0"/>
          <c:order val="0"/>
          <c:spPr>
            <a:solidFill>
              <a:srgbClr val="DFE5EF"/>
            </a:solidFill>
            <a:ln>
              <a:noFill/>
            </a:ln>
          </c:spPr>
          <c:invertIfNegative val="0"/>
          <c:dLbls>
            <c:dLbl>
              <c:idx val="0"/>
              <c:layout>
                <c:manualLayout>
                  <c:x val="0"/>
                  <c:y val="-0.31693989071038253"/>
                </c:manualLayout>
              </c:layout>
              <c:numFmt formatCode="#,##0;&quot;-&quot;#,##0" sourceLinked="0"/>
              <c:spPr>
                <a:noFill/>
                <a:ln>
                  <a:noFill/>
                </a:ln>
              </c:spPr>
              <c:txPr>
                <a:bodyPr wrap="none"/>
                <a:lstStyle/>
                <a:p>
                  <a:pPr>
                    <a:defRPr kumimoji="1" sz="12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3B2-4C1A-B941-1893A16FEA00}"/>
                </c:ext>
              </c:extLst>
            </c:dLbl>
            <c:dLbl>
              <c:idx val="1"/>
              <c:layout>
                <c:manualLayout>
                  <c:x val="0"/>
                  <c:y val="-0.31625683060109289"/>
                </c:manualLayout>
              </c:layout>
              <c:numFmt formatCode="#,##0;&quot;-&quot;#,##0" sourceLinked="0"/>
              <c:spPr>
                <a:noFill/>
                <a:ln>
                  <a:noFill/>
                </a:ln>
              </c:spPr>
              <c:txPr>
                <a:bodyPr wrap="none"/>
                <a:lstStyle/>
                <a:p>
                  <a:pPr>
                    <a:defRPr kumimoji="1" sz="12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3B2-4C1A-B941-1893A16FEA00}"/>
                </c:ext>
              </c:extLst>
            </c:dLbl>
            <c:dLbl>
              <c:idx val="2"/>
              <c:layout>
                <c:manualLayout>
                  <c:x val="-1.2751677852348993E-2"/>
                  <c:y val="-0.30532786885245899"/>
                </c:manualLayout>
              </c:layout>
              <c:numFmt formatCode="#,##0;&quot;-&quot;#,##0" sourceLinked="0"/>
              <c:spPr>
                <a:noFill/>
                <a:ln>
                  <a:noFill/>
                </a:ln>
              </c:spPr>
              <c:txPr>
                <a:bodyPr wrap="none"/>
                <a:lstStyle/>
                <a:p>
                  <a:pPr>
                    <a:defRPr kumimoji="1" sz="12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3B2-4C1A-B941-1893A16FEA00}"/>
                </c:ext>
              </c:extLst>
            </c:dLbl>
            <c:dLbl>
              <c:idx val="3"/>
              <c:layout>
                <c:manualLayout>
                  <c:x val="0"/>
                  <c:y val="-0.30532786885245899"/>
                </c:manualLayout>
              </c:layout>
              <c:numFmt formatCode="#,##0;&quot;-&quot;#,##0" sourceLinked="0"/>
              <c:spPr>
                <a:noFill/>
                <a:ln>
                  <a:noFill/>
                </a:ln>
              </c:spPr>
              <c:txPr>
                <a:bodyPr wrap="none"/>
                <a:lstStyle/>
                <a:p>
                  <a:pPr>
                    <a:defRPr kumimoji="1" sz="12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3B2-4C1A-B941-1893A16FEA00}"/>
                </c:ext>
              </c:extLst>
            </c:dLbl>
            <c:dLbl>
              <c:idx val="4"/>
              <c:layout>
                <c:manualLayout>
                  <c:x val="0"/>
                  <c:y val="-0.30532786885245899"/>
                </c:manualLayout>
              </c:layout>
              <c:numFmt formatCode="#,##0;&quot;-&quot;#,##0" sourceLinked="0"/>
              <c:spPr>
                <a:noFill/>
                <a:ln>
                  <a:noFill/>
                </a:ln>
              </c:spPr>
              <c:txPr>
                <a:bodyPr wrap="none"/>
                <a:lstStyle/>
                <a:p>
                  <a:pPr>
                    <a:defRPr kumimoji="1" sz="12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3B2-4C1A-B941-1893A16FEA00}"/>
                </c:ext>
              </c:extLst>
            </c:dLbl>
            <c:dLbl>
              <c:idx val="5"/>
              <c:layout>
                <c:manualLayout>
                  <c:x val="0"/>
                  <c:y val="-0.30532786885245899"/>
                </c:manualLayout>
              </c:layout>
              <c:numFmt formatCode="#,##0;&quot;-&quot;#,##0" sourceLinked="0"/>
              <c:spPr>
                <a:noFill/>
                <a:ln>
                  <a:noFill/>
                </a:ln>
              </c:spPr>
              <c:txPr>
                <a:bodyPr wrap="none"/>
                <a:lstStyle/>
                <a:p>
                  <a:pPr>
                    <a:defRPr kumimoji="1" sz="12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3B2-4C1A-B941-1893A16FEA0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100</c:v>
                </c:pt>
                <c:pt idx="1">
                  <c:v>100</c:v>
                </c:pt>
                <c:pt idx="2">
                  <c:v>100</c:v>
                </c:pt>
                <c:pt idx="3">
                  <c:v>100</c:v>
                </c:pt>
                <c:pt idx="4">
                  <c:v>100</c:v>
                </c:pt>
                <c:pt idx="5">
                  <c:v>100</c:v>
                </c:pt>
              </c:numCache>
            </c:numRef>
          </c:val>
          <c:extLst>
            <c:ext xmlns:c16="http://schemas.microsoft.com/office/drawing/2014/chart" uri="{C3380CC4-5D6E-409C-BE32-E72D297353CC}">
              <c16:uniqueId val="{00000006-D3B2-4C1A-B941-1893A16FEA00}"/>
            </c:ext>
          </c:extLst>
        </c:ser>
        <c:ser>
          <c:idx val="1"/>
          <c:order val="1"/>
          <c:spPr>
            <a:solidFill>
              <a:srgbClr val="C3CFE1"/>
            </a:solidFill>
            <a:ln>
              <a:noFill/>
            </a:ln>
          </c:spPr>
          <c:invertIfNegative val="0"/>
          <c:val>
            <c:numRef>
              <c:f>Sheet1!$A$2:$F$2</c:f>
              <c:numCache>
                <c:formatCode>General</c:formatCode>
                <c:ptCount val="6"/>
                <c:pt idx="0">
                  <c:v>102.3</c:v>
                </c:pt>
                <c:pt idx="1">
                  <c:v>102.1</c:v>
                </c:pt>
                <c:pt idx="2">
                  <c:v>110.4</c:v>
                </c:pt>
                <c:pt idx="3">
                  <c:v>97</c:v>
                </c:pt>
                <c:pt idx="4">
                  <c:v>97.6</c:v>
                </c:pt>
                <c:pt idx="5">
                  <c:v>98</c:v>
                </c:pt>
              </c:numCache>
            </c:numRef>
          </c:val>
          <c:extLst>
            <c:ext xmlns:c16="http://schemas.microsoft.com/office/drawing/2014/chart" uri="{C3380CC4-5D6E-409C-BE32-E72D297353CC}">
              <c16:uniqueId val="{00000007-D3B2-4C1A-B941-1893A16FEA00}"/>
            </c:ext>
          </c:extLst>
        </c:ser>
        <c:ser>
          <c:idx val="2"/>
          <c:order val="2"/>
          <c:spPr>
            <a:solidFill>
              <a:srgbClr val="9DB1CF"/>
            </a:solidFill>
            <a:ln>
              <a:noFill/>
            </a:ln>
          </c:spPr>
          <c:invertIfNegative val="0"/>
          <c:val>
            <c:numRef>
              <c:f>Sheet1!$A$3:$F$3</c:f>
              <c:numCache>
                <c:formatCode>General</c:formatCode>
                <c:ptCount val="6"/>
                <c:pt idx="0">
                  <c:v>106.1</c:v>
                </c:pt>
                <c:pt idx="1">
                  <c:v>110.80000000000001</c:v>
                </c:pt>
                <c:pt idx="2">
                  <c:v>113.5</c:v>
                </c:pt>
                <c:pt idx="3">
                  <c:v>96.899999999999991</c:v>
                </c:pt>
                <c:pt idx="4">
                  <c:v>102.89999999999999</c:v>
                </c:pt>
                <c:pt idx="5">
                  <c:v>92.9</c:v>
                </c:pt>
              </c:numCache>
            </c:numRef>
          </c:val>
          <c:extLst>
            <c:ext xmlns:c16="http://schemas.microsoft.com/office/drawing/2014/chart" uri="{C3380CC4-5D6E-409C-BE32-E72D297353CC}">
              <c16:uniqueId val="{00000008-D3B2-4C1A-B941-1893A16FEA00}"/>
            </c:ext>
          </c:extLst>
        </c:ser>
        <c:ser>
          <c:idx val="3"/>
          <c:order val="3"/>
          <c:spPr>
            <a:solidFill>
              <a:srgbClr val="6F8DB9"/>
            </a:solidFill>
            <a:ln>
              <a:noFill/>
            </a:ln>
          </c:spPr>
          <c:invertIfNegative val="0"/>
          <c:val>
            <c:numRef>
              <c:f>Sheet1!$A$4:$F$4</c:f>
              <c:numCache>
                <c:formatCode>General</c:formatCode>
                <c:ptCount val="6"/>
                <c:pt idx="0">
                  <c:v>123.50000000000001</c:v>
                </c:pt>
                <c:pt idx="1">
                  <c:v>129.20000000000002</c:v>
                </c:pt>
                <c:pt idx="2">
                  <c:v>118.19999999999999</c:v>
                </c:pt>
                <c:pt idx="3">
                  <c:v>107.4</c:v>
                </c:pt>
                <c:pt idx="4">
                  <c:v>110.80000000000001</c:v>
                </c:pt>
                <c:pt idx="5">
                  <c:v>96.6</c:v>
                </c:pt>
              </c:numCache>
            </c:numRef>
          </c:val>
          <c:extLst>
            <c:ext xmlns:c16="http://schemas.microsoft.com/office/drawing/2014/chart" uri="{C3380CC4-5D6E-409C-BE32-E72D297353CC}">
              <c16:uniqueId val="{00000009-D3B2-4C1A-B941-1893A16FEA00}"/>
            </c:ext>
          </c:extLst>
        </c:ser>
        <c:ser>
          <c:idx val="4"/>
          <c:order val="4"/>
          <c:spPr>
            <a:solidFill>
              <a:srgbClr val="FFC000"/>
            </a:solidFill>
            <a:ln>
              <a:noFill/>
            </a:ln>
          </c:spPr>
          <c:invertIfNegative val="0"/>
          <c:dLbls>
            <c:dLbl>
              <c:idx val="0"/>
              <c:layout>
                <c:manualLayout>
                  <c:x val="0"/>
                  <c:y val="-0.37363387978142076"/>
                </c:manualLayout>
              </c:layout>
              <c:numFmt formatCode="#,##0;&quot;-&quot;#,##0" sourceLinked="0"/>
              <c:spPr>
                <a:noFill/>
                <a:ln>
                  <a:noFill/>
                </a:ln>
              </c:spPr>
              <c:txPr>
                <a:bodyPr wrap="none"/>
                <a:lstStyle/>
                <a:p>
                  <a:pPr>
                    <a:defRPr kumimoji="1" sz="1200" b="1" kern="1200">
                      <a:solidFill>
                        <a:srgbClr val="FF5000"/>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3B2-4C1A-B941-1893A16FEA00}"/>
                </c:ext>
              </c:extLst>
            </c:dLbl>
            <c:dLbl>
              <c:idx val="1"/>
              <c:layout>
                <c:manualLayout>
                  <c:x val="0"/>
                  <c:y val="-0.40232240437158467"/>
                </c:manualLayout>
              </c:layout>
              <c:numFmt formatCode="#,##0;&quot;-&quot;#,##0" sourceLinked="0"/>
              <c:spPr>
                <a:noFill/>
                <a:ln>
                  <a:noFill/>
                </a:ln>
              </c:spPr>
              <c:txPr>
                <a:bodyPr wrap="none"/>
                <a:lstStyle/>
                <a:p>
                  <a:pPr>
                    <a:defRPr kumimoji="1" sz="1200" b="1" kern="1200">
                      <a:solidFill>
                        <a:srgbClr val="FF5000"/>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3B2-4C1A-B941-1893A16FEA00}"/>
                </c:ext>
              </c:extLst>
            </c:dLbl>
            <c:dLbl>
              <c:idx val="2"/>
              <c:layout>
                <c:manualLayout>
                  <c:x val="0"/>
                  <c:y val="-0.36953551912568305"/>
                </c:manualLayout>
              </c:layout>
              <c:numFmt formatCode="#,##0;&quot;-&quot;#,##0" sourceLinked="0"/>
              <c:spPr>
                <a:noFill/>
                <a:ln>
                  <a:noFill/>
                </a:ln>
              </c:spPr>
              <c:txPr>
                <a:bodyPr wrap="none"/>
                <a:lstStyle/>
                <a:p>
                  <a:pPr>
                    <a:defRPr kumimoji="1" sz="1200" b="1" kern="1200">
                      <a:solidFill>
                        <a:srgbClr val="FF5000"/>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3B2-4C1A-B941-1893A16FEA00}"/>
                </c:ext>
              </c:extLst>
            </c:dLbl>
            <c:dLbl>
              <c:idx val="3"/>
              <c:layout>
                <c:manualLayout>
                  <c:x val="0"/>
                  <c:y val="-0.36065573770491804"/>
                </c:manualLayout>
              </c:layout>
              <c:numFmt formatCode="#,##0;&quot;-&quot;#,##0" sourceLinked="0"/>
              <c:spPr>
                <a:noFill/>
                <a:ln>
                  <a:noFill/>
                </a:ln>
              </c:spPr>
              <c:txPr>
                <a:bodyPr wrap="none"/>
                <a:lstStyle/>
                <a:p>
                  <a:pPr>
                    <a:defRPr kumimoji="1" sz="1200" b="1" kern="1200">
                      <a:solidFill>
                        <a:srgbClr val="FF5000"/>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3B2-4C1A-B941-1893A16FEA00}"/>
                </c:ext>
              </c:extLst>
            </c:dLbl>
            <c:dLbl>
              <c:idx val="4"/>
              <c:layout>
                <c:manualLayout>
                  <c:x val="0"/>
                  <c:y val="-0.4098360655737705"/>
                </c:manualLayout>
              </c:layout>
              <c:numFmt formatCode="#,##0;&quot;-&quot;#,##0" sourceLinked="0"/>
              <c:spPr>
                <a:noFill/>
                <a:ln>
                  <a:noFill/>
                </a:ln>
              </c:spPr>
              <c:txPr>
                <a:bodyPr wrap="none"/>
                <a:lstStyle/>
                <a:p>
                  <a:pPr>
                    <a:defRPr kumimoji="1" sz="12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D3B2-4C1A-B941-1893A16FEA00}"/>
                </c:ext>
              </c:extLst>
            </c:dLbl>
            <c:dLbl>
              <c:idx val="5"/>
              <c:layout>
                <c:manualLayout>
                  <c:x val="0"/>
                  <c:y val="-0.3155737704918033"/>
                </c:manualLayout>
              </c:layout>
              <c:numFmt formatCode="#,##0;&quot;-&quot;#,##0" sourceLinked="0"/>
              <c:spPr>
                <a:noFill/>
                <a:ln>
                  <a:noFill/>
                </a:ln>
              </c:spPr>
              <c:txPr>
                <a:bodyPr wrap="none"/>
                <a:lstStyle/>
                <a:p>
                  <a:pPr>
                    <a:defRPr kumimoji="1" sz="12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D3B2-4C1A-B941-1893A16FEA0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Sheet1!$A$5:$F$5</c:f>
              <c:numCache>
                <c:formatCode>General</c:formatCode>
                <c:ptCount val="6"/>
                <c:pt idx="0">
                  <c:v>126.4</c:v>
                </c:pt>
                <c:pt idx="1">
                  <c:v>137.6</c:v>
                </c:pt>
                <c:pt idx="2">
                  <c:v>125</c:v>
                </c:pt>
                <c:pt idx="3">
                  <c:v>121.39999999999999</c:v>
                </c:pt>
                <c:pt idx="4">
                  <c:v>140.5</c:v>
                </c:pt>
                <c:pt idx="5">
                  <c:v>103.89999999999999</c:v>
                </c:pt>
              </c:numCache>
            </c:numRef>
          </c:val>
          <c:extLst>
            <c:ext xmlns:c16="http://schemas.microsoft.com/office/drawing/2014/chart" uri="{C3380CC4-5D6E-409C-BE32-E72D297353CC}">
              <c16:uniqueId val="{00000010-D3B2-4C1A-B941-1893A16FEA00}"/>
            </c:ext>
          </c:extLst>
        </c:ser>
        <c:dLbls>
          <c:showLegendKey val="0"/>
          <c:showVal val="0"/>
          <c:showCatName val="0"/>
          <c:showSerName val="0"/>
          <c:showPercent val="0"/>
          <c:showBubbleSize val="0"/>
        </c:dLbls>
        <c:gapWidth val="250"/>
        <c:axId val="830551631"/>
        <c:axId val="1"/>
      </c:barChart>
      <c:catAx>
        <c:axId val="830551631"/>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40.5"/>
          <c:min val="0"/>
        </c:scaling>
        <c:delete val="1"/>
        <c:axPos val="l"/>
        <c:numFmt formatCode="General" sourceLinked="1"/>
        <c:majorTickMark val="out"/>
        <c:minorTickMark val="none"/>
        <c:tickLblPos val="nextTo"/>
        <c:crossAx val="830551631"/>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633109619686801E-2"/>
          <c:y val="0.13526570048309178"/>
          <c:w val="0.97673378076062645"/>
          <c:h val="0.72946859903381644"/>
        </c:manualLayout>
      </c:layout>
      <c:barChart>
        <c:barDir val="col"/>
        <c:grouping val="clustered"/>
        <c:varyColors val="0"/>
        <c:ser>
          <c:idx val="0"/>
          <c:order val="0"/>
          <c:spPr>
            <a:solidFill>
              <a:srgbClr val="DFE5EF"/>
            </a:solidFill>
            <a:ln>
              <a:noFill/>
            </a:ln>
          </c:spPr>
          <c:invertIfNegative val="0"/>
          <c:dLbls>
            <c:dLbl>
              <c:idx val="0"/>
              <c:layout>
                <c:manualLayout>
                  <c:x val="0"/>
                  <c:y val="-0.3188405797101449"/>
                </c:manualLayout>
              </c:layout>
              <c:numFmt formatCode="#,##0;&quot;-&quot;#,##0" sourceLinked="0"/>
              <c:spPr>
                <a:noFill/>
                <a:ln>
                  <a:noFill/>
                </a:ln>
              </c:spPr>
              <c:txPr>
                <a:bodyPr wrap="none"/>
                <a:lstStyle/>
                <a:p>
                  <a:pPr>
                    <a:defRPr kumimoji="1" sz="12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196-4812-AFEE-C32E0DBB7814}"/>
                </c:ext>
              </c:extLst>
            </c:dLbl>
            <c:dLbl>
              <c:idx val="1"/>
              <c:layout>
                <c:manualLayout>
                  <c:x val="0"/>
                  <c:y val="-0.32689210950080516"/>
                </c:manualLayout>
              </c:layout>
              <c:numFmt formatCode="#,##0;&quot;-&quot;#,##0" sourceLinked="0"/>
              <c:spPr>
                <a:noFill/>
                <a:ln>
                  <a:noFill/>
                </a:ln>
              </c:spPr>
              <c:txPr>
                <a:bodyPr wrap="none"/>
                <a:lstStyle/>
                <a:p>
                  <a:pPr>
                    <a:defRPr kumimoji="1" sz="12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196-4812-AFEE-C32E0DBB7814}"/>
                </c:ext>
              </c:extLst>
            </c:dLbl>
            <c:dLbl>
              <c:idx val="2"/>
              <c:layout>
                <c:manualLayout>
                  <c:x val="0"/>
                  <c:y val="-0.3172302737520129"/>
                </c:manualLayout>
              </c:layout>
              <c:numFmt formatCode="#,##0;&quot;-&quot;#,##0" sourceLinked="0"/>
              <c:spPr>
                <a:noFill/>
                <a:ln>
                  <a:noFill/>
                </a:ln>
              </c:spPr>
              <c:txPr>
                <a:bodyPr wrap="none"/>
                <a:lstStyle/>
                <a:p>
                  <a:pPr>
                    <a:defRPr kumimoji="1" sz="12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196-4812-AFEE-C32E0DBB7814}"/>
                </c:ext>
              </c:extLst>
            </c:dLbl>
            <c:dLbl>
              <c:idx val="3"/>
              <c:layout>
                <c:manualLayout>
                  <c:x val="0"/>
                  <c:y val="-0.3172302737520129"/>
                </c:manualLayout>
              </c:layout>
              <c:numFmt formatCode="#,##0;&quot;-&quot;#,##0" sourceLinked="0"/>
              <c:spPr>
                <a:noFill/>
                <a:ln>
                  <a:noFill/>
                </a:ln>
              </c:spPr>
              <c:txPr>
                <a:bodyPr wrap="none"/>
                <a:lstStyle/>
                <a:p>
                  <a:pPr>
                    <a:defRPr kumimoji="1" sz="12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196-4812-AFEE-C32E0DBB7814}"/>
                </c:ext>
              </c:extLst>
            </c:dLbl>
            <c:dLbl>
              <c:idx val="4"/>
              <c:layout>
                <c:manualLayout>
                  <c:x val="0"/>
                  <c:y val="-0.3172302737520129"/>
                </c:manualLayout>
              </c:layout>
              <c:numFmt formatCode="#,##0;&quot;-&quot;#,##0" sourceLinked="0"/>
              <c:spPr>
                <a:noFill/>
                <a:ln>
                  <a:noFill/>
                </a:ln>
              </c:spPr>
              <c:txPr>
                <a:bodyPr wrap="none"/>
                <a:lstStyle/>
                <a:p>
                  <a:pPr>
                    <a:defRPr kumimoji="1" sz="12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196-4812-AFEE-C32E0DBB7814}"/>
                </c:ext>
              </c:extLst>
            </c:dLbl>
            <c:dLbl>
              <c:idx val="5"/>
              <c:layout>
                <c:manualLayout>
                  <c:x val="0"/>
                  <c:y val="-0.322061191626409"/>
                </c:manualLayout>
              </c:layout>
              <c:numFmt formatCode="#,##0;&quot;-&quot;#,##0" sourceLinked="0"/>
              <c:spPr>
                <a:noFill/>
                <a:ln>
                  <a:noFill/>
                </a:ln>
              </c:spPr>
              <c:txPr>
                <a:bodyPr wrap="none"/>
                <a:lstStyle/>
                <a:p>
                  <a:pPr>
                    <a:defRPr kumimoji="1" sz="12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196-4812-AFEE-C32E0DBB7814}"/>
                </c:ext>
              </c:extLst>
            </c:dLbl>
            <c:dLbl>
              <c:idx val="6"/>
              <c:layout>
                <c:manualLayout>
                  <c:x val="0"/>
                  <c:y val="-0.322061191626409"/>
                </c:manualLayout>
              </c:layout>
              <c:numFmt formatCode="#,##0;&quot;-&quot;#,##0" sourceLinked="0"/>
              <c:spPr>
                <a:noFill/>
                <a:ln>
                  <a:noFill/>
                </a:ln>
              </c:spPr>
              <c:txPr>
                <a:bodyPr wrap="none"/>
                <a:lstStyle/>
                <a:p>
                  <a:pPr>
                    <a:defRPr kumimoji="1" sz="12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196-4812-AFEE-C32E0DBB781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Sheet1!$A$1:$G$1</c:f>
              <c:numCache>
                <c:formatCode>General</c:formatCode>
                <c:ptCount val="7"/>
                <c:pt idx="0">
                  <c:v>100</c:v>
                </c:pt>
                <c:pt idx="1">
                  <c:v>100</c:v>
                </c:pt>
                <c:pt idx="2">
                  <c:v>100</c:v>
                </c:pt>
                <c:pt idx="3">
                  <c:v>100</c:v>
                </c:pt>
                <c:pt idx="4">
                  <c:v>100</c:v>
                </c:pt>
                <c:pt idx="5">
                  <c:v>100</c:v>
                </c:pt>
                <c:pt idx="6">
                  <c:v>100</c:v>
                </c:pt>
              </c:numCache>
            </c:numRef>
          </c:val>
          <c:extLst>
            <c:ext xmlns:c16="http://schemas.microsoft.com/office/drawing/2014/chart" uri="{C3380CC4-5D6E-409C-BE32-E72D297353CC}">
              <c16:uniqueId val="{00000007-D196-4812-AFEE-C32E0DBB7814}"/>
            </c:ext>
          </c:extLst>
        </c:ser>
        <c:ser>
          <c:idx val="1"/>
          <c:order val="1"/>
          <c:spPr>
            <a:solidFill>
              <a:srgbClr val="C3CFE1"/>
            </a:solidFill>
            <a:ln>
              <a:noFill/>
            </a:ln>
          </c:spPr>
          <c:invertIfNegative val="0"/>
          <c:val>
            <c:numRef>
              <c:f>Sheet1!$A$2:$G$2</c:f>
              <c:numCache>
                <c:formatCode>General</c:formatCode>
                <c:ptCount val="7"/>
                <c:pt idx="0">
                  <c:v>100.4</c:v>
                </c:pt>
                <c:pt idx="1">
                  <c:v>101.89999999999999</c:v>
                </c:pt>
                <c:pt idx="2">
                  <c:v>99.7</c:v>
                </c:pt>
                <c:pt idx="3">
                  <c:v>98.5</c:v>
                </c:pt>
                <c:pt idx="4">
                  <c:v>99.6</c:v>
                </c:pt>
                <c:pt idx="5">
                  <c:v>100.89999999999999</c:v>
                </c:pt>
                <c:pt idx="6">
                  <c:v>100.89999999999999</c:v>
                </c:pt>
              </c:numCache>
            </c:numRef>
          </c:val>
          <c:extLst>
            <c:ext xmlns:c16="http://schemas.microsoft.com/office/drawing/2014/chart" uri="{C3380CC4-5D6E-409C-BE32-E72D297353CC}">
              <c16:uniqueId val="{00000008-D196-4812-AFEE-C32E0DBB7814}"/>
            </c:ext>
          </c:extLst>
        </c:ser>
        <c:ser>
          <c:idx val="2"/>
          <c:order val="2"/>
          <c:spPr>
            <a:solidFill>
              <a:srgbClr val="9DB1CF"/>
            </a:solidFill>
            <a:ln>
              <a:noFill/>
            </a:ln>
          </c:spPr>
          <c:invertIfNegative val="0"/>
          <c:val>
            <c:numRef>
              <c:f>Sheet1!$A$3:$G$3</c:f>
              <c:numCache>
                <c:formatCode>General</c:formatCode>
                <c:ptCount val="7"/>
                <c:pt idx="0">
                  <c:v>104</c:v>
                </c:pt>
                <c:pt idx="1">
                  <c:v>103.49999999999999</c:v>
                </c:pt>
                <c:pt idx="2">
                  <c:v>101.6</c:v>
                </c:pt>
                <c:pt idx="3">
                  <c:v>102.2</c:v>
                </c:pt>
                <c:pt idx="4">
                  <c:v>100.4</c:v>
                </c:pt>
                <c:pt idx="5">
                  <c:v>101.89999999999999</c:v>
                </c:pt>
                <c:pt idx="6">
                  <c:v>100</c:v>
                </c:pt>
              </c:numCache>
            </c:numRef>
          </c:val>
          <c:extLst>
            <c:ext xmlns:c16="http://schemas.microsoft.com/office/drawing/2014/chart" uri="{C3380CC4-5D6E-409C-BE32-E72D297353CC}">
              <c16:uniqueId val="{00000009-D196-4812-AFEE-C32E0DBB7814}"/>
            </c:ext>
          </c:extLst>
        </c:ser>
        <c:ser>
          <c:idx val="3"/>
          <c:order val="3"/>
          <c:spPr>
            <a:solidFill>
              <a:srgbClr val="6F8DB9"/>
            </a:solidFill>
            <a:ln>
              <a:noFill/>
            </a:ln>
          </c:spPr>
          <c:invertIfNegative val="0"/>
          <c:val>
            <c:numRef>
              <c:f>Sheet1!$A$4:$G$4</c:f>
              <c:numCache>
                <c:formatCode>General</c:formatCode>
                <c:ptCount val="7"/>
                <c:pt idx="0">
                  <c:v>119.10000000000001</c:v>
                </c:pt>
                <c:pt idx="1">
                  <c:v>113.3</c:v>
                </c:pt>
                <c:pt idx="2">
                  <c:v>105.69999999999999</c:v>
                </c:pt>
                <c:pt idx="3">
                  <c:v>118.10000000000001</c:v>
                </c:pt>
                <c:pt idx="4">
                  <c:v>110.5</c:v>
                </c:pt>
                <c:pt idx="5">
                  <c:v>108.7</c:v>
                </c:pt>
                <c:pt idx="6">
                  <c:v>105.4</c:v>
                </c:pt>
              </c:numCache>
            </c:numRef>
          </c:val>
          <c:extLst>
            <c:ext xmlns:c16="http://schemas.microsoft.com/office/drawing/2014/chart" uri="{C3380CC4-5D6E-409C-BE32-E72D297353CC}">
              <c16:uniqueId val="{0000000A-D196-4812-AFEE-C32E0DBB7814}"/>
            </c:ext>
          </c:extLst>
        </c:ser>
        <c:ser>
          <c:idx val="4"/>
          <c:order val="4"/>
          <c:spPr>
            <a:solidFill>
              <a:srgbClr val="FEBC10"/>
            </a:solidFill>
            <a:ln>
              <a:noFill/>
            </a:ln>
          </c:spPr>
          <c:invertIfNegative val="0"/>
          <c:dLbls>
            <c:dLbl>
              <c:idx val="0"/>
              <c:layout>
                <c:manualLayout>
                  <c:x val="0"/>
                  <c:y val="-0.38164251207729466"/>
                </c:manualLayout>
              </c:layout>
              <c:numFmt formatCode="#,##0;&quot;-&quot;#,##0" sourceLinked="0"/>
              <c:spPr>
                <a:noFill/>
                <a:ln>
                  <a:noFill/>
                </a:ln>
              </c:spPr>
              <c:txPr>
                <a:bodyPr wrap="none"/>
                <a:lstStyle/>
                <a:p>
                  <a:pPr>
                    <a:defRPr kumimoji="1" sz="12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196-4812-AFEE-C32E0DBB7814}"/>
                </c:ext>
              </c:extLst>
            </c:dLbl>
            <c:dLbl>
              <c:idx val="1"/>
              <c:layout>
                <c:manualLayout>
                  <c:x val="0"/>
                  <c:y val="-0.37600644122383253"/>
                </c:manualLayout>
              </c:layout>
              <c:numFmt formatCode="#,##0;&quot;-&quot;#,##0" sourceLinked="0"/>
              <c:spPr>
                <a:noFill/>
                <a:ln>
                  <a:noFill/>
                </a:ln>
              </c:spPr>
              <c:txPr>
                <a:bodyPr wrap="none"/>
                <a:lstStyle/>
                <a:p>
                  <a:pPr>
                    <a:defRPr kumimoji="1" sz="12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196-4812-AFEE-C32E0DBB7814}"/>
                </c:ext>
              </c:extLst>
            </c:dLbl>
            <c:dLbl>
              <c:idx val="2"/>
              <c:layout>
                <c:manualLayout>
                  <c:x val="0"/>
                  <c:y val="-0.35587761674718199"/>
                </c:manualLayout>
              </c:layout>
              <c:numFmt formatCode="#,##0;&quot;-&quot;#,##0" sourceLinked="0"/>
              <c:spPr>
                <a:noFill/>
                <a:ln>
                  <a:noFill/>
                </a:ln>
              </c:spPr>
              <c:txPr>
                <a:bodyPr wrap="none"/>
                <a:lstStyle/>
                <a:p>
                  <a:pPr>
                    <a:defRPr kumimoji="1" sz="12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196-4812-AFEE-C32E0DBB7814}"/>
                </c:ext>
              </c:extLst>
            </c:dLbl>
            <c:dLbl>
              <c:idx val="3"/>
              <c:layout>
                <c:manualLayout>
                  <c:x val="0"/>
                  <c:y val="-0.39130434782608697"/>
                </c:manualLayout>
              </c:layout>
              <c:numFmt formatCode="#,##0;&quot;-&quot;#,##0" sourceLinked="0"/>
              <c:spPr>
                <a:noFill/>
                <a:ln>
                  <a:noFill/>
                </a:ln>
              </c:spPr>
              <c:txPr>
                <a:bodyPr wrap="none"/>
                <a:lstStyle/>
                <a:p>
                  <a:pPr>
                    <a:defRPr kumimoji="1" sz="12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D196-4812-AFEE-C32E0DBB7814}"/>
                </c:ext>
              </c:extLst>
            </c:dLbl>
            <c:dLbl>
              <c:idx val="4"/>
              <c:layout>
                <c:manualLayout>
                  <c:x val="0"/>
                  <c:y val="-0.37278582930756843"/>
                </c:manualLayout>
              </c:layout>
              <c:numFmt formatCode="#,##0;&quot;-&quot;#,##0" sourceLinked="0"/>
              <c:spPr>
                <a:noFill/>
                <a:ln>
                  <a:noFill/>
                </a:ln>
              </c:spPr>
              <c:txPr>
                <a:bodyPr wrap="none"/>
                <a:lstStyle/>
                <a:p>
                  <a:pPr>
                    <a:defRPr kumimoji="1" sz="12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D196-4812-AFEE-C32E0DBB7814}"/>
                </c:ext>
              </c:extLst>
            </c:dLbl>
            <c:dLbl>
              <c:idx val="5"/>
              <c:layout>
                <c:manualLayout>
                  <c:x val="0"/>
                  <c:y val="-0.38164251207729466"/>
                </c:manualLayout>
              </c:layout>
              <c:numFmt formatCode="#,##0;&quot;-&quot;#,##0" sourceLinked="0"/>
              <c:spPr>
                <a:noFill/>
                <a:ln>
                  <a:noFill/>
                </a:ln>
              </c:spPr>
              <c:txPr>
                <a:bodyPr wrap="none"/>
                <a:lstStyle/>
                <a:p>
                  <a:pPr>
                    <a:defRPr kumimoji="1" sz="12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D196-4812-AFEE-C32E0DBB7814}"/>
                </c:ext>
              </c:extLst>
            </c:dLbl>
            <c:dLbl>
              <c:idx val="6"/>
              <c:layout>
                <c:manualLayout>
                  <c:x val="0"/>
                  <c:y val="-0.36070853462157809"/>
                </c:manualLayout>
              </c:layout>
              <c:numFmt formatCode="#,##0;&quot;-&quot;#,##0" sourceLinked="0"/>
              <c:spPr>
                <a:noFill/>
                <a:ln>
                  <a:noFill/>
                </a:ln>
              </c:spPr>
              <c:txPr>
                <a:bodyPr wrap="none"/>
                <a:lstStyle/>
                <a:p>
                  <a:pPr>
                    <a:defRPr kumimoji="1" sz="12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D196-4812-AFEE-C32E0DBB781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Sheet1!$A$5:$G$5</c:f>
              <c:numCache>
                <c:formatCode>General</c:formatCode>
                <c:ptCount val="7"/>
                <c:pt idx="0">
                  <c:v>125.2</c:v>
                </c:pt>
                <c:pt idx="1">
                  <c:v>122.6</c:v>
                </c:pt>
                <c:pt idx="2">
                  <c:v>114.99999999999999</c:v>
                </c:pt>
                <c:pt idx="3">
                  <c:v>128.69999999999999</c:v>
                </c:pt>
                <c:pt idx="4">
                  <c:v>121.6</c:v>
                </c:pt>
                <c:pt idx="5">
                  <c:v>125</c:v>
                </c:pt>
                <c:pt idx="6">
                  <c:v>116.7</c:v>
                </c:pt>
              </c:numCache>
            </c:numRef>
          </c:val>
          <c:extLst>
            <c:ext xmlns:c16="http://schemas.microsoft.com/office/drawing/2014/chart" uri="{C3380CC4-5D6E-409C-BE32-E72D297353CC}">
              <c16:uniqueId val="{00000012-D196-4812-AFEE-C32E0DBB7814}"/>
            </c:ext>
          </c:extLst>
        </c:ser>
        <c:dLbls>
          <c:showLegendKey val="0"/>
          <c:showVal val="0"/>
          <c:showCatName val="0"/>
          <c:showSerName val="0"/>
          <c:showPercent val="0"/>
          <c:showBubbleSize val="0"/>
        </c:dLbls>
        <c:gapWidth val="250"/>
        <c:axId val="1411013200"/>
        <c:axId val="1"/>
      </c:barChart>
      <c:catAx>
        <c:axId val="141101320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40.5"/>
          <c:min val="0"/>
        </c:scaling>
        <c:delete val="1"/>
        <c:axPos val="l"/>
        <c:numFmt formatCode="General" sourceLinked="1"/>
        <c:majorTickMark val="out"/>
        <c:minorTickMark val="none"/>
        <c:tickLblPos val="nextTo"/>
        <c:crossAx val="1411013200"/>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666666666666666E-2"/>
          <c:y val="7.2693032015065911E-2"/>
          <c:w val="0.8666666666666667"/>
          <c:h val="0.85461393596986812"/>
        </c:manualLayout>
      </c:layout>
      <c:barChart>
        <c:barDir val="col"/>
        <c:grouping val="clustered"/>
        <c:varyColors val="0"/>
        <c:ser>
          <c:idx val="0"/>
          <c:order val="0"/>
          <c:spPr>
            <a:solidFill>
              <a:srgbClr val="DFE5EF"/>
            </a:solidFill>
            <a:ln>
              <a:noFill/>
            </a:ln>
          </c:spPr>
          <c:invertIfNegative val="0"/>
          <c:dLbls>
            <c:dLbl>
              <c:idx val="0"/>
              <c:layout>
                <c:manualLayout>
                  <c:x val="-1.1838006230529595E-2"/>
                  <c:y val="-0.3310734463276836"/>
                </c:manualLayout>
              </c:layout>
              <c:numFmt formatCode="#,##0;&quot;-&quot;#,##0" sourceLinked="0"/>
              <c:spPr>
                <a:noFill/>
                <a:ln>
                  <a:noFill/>
                </a:ln>
              </c:spPr>
              <c:txPr>
                <a:bodyPr wrap="none"/>
                <a:lstStyle/>
                <a:p>
                  <a:pPr>
                    <a:defRPr kumimoji="1" sz="12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885-4BAC-8D43-B9194426BDB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f>
              <c:numCache>
                <c:formatCode>General</c:formatCode>
                <c:ptCount val="1"/>
                <c:pt idx="0">
                  <c:v>100</c:v>
                </c:pt>
              </c:numCache>
            </c:numRef>
          </c:val>
          <c:extLst>
            <c:ext xmlns:c16="http://schemas.microsoft.com/office/drawing/2014/chart" uri="{C3380CC4-5D6E-409C-BE32-E72D297353CC}">
              <c16:uniqueId val="{00000001-5885-4BAC-8D43-B9194426BDB0}"/>
            </c:ext>
          </c:extLst>
        </c:ser>
        <c:ser>
          <c:idx val="1"/>
          <c:order val="1"/>
          <c:spPr>
            <a:solidFill>
              <a:srgbClr val="C3CFE1"/>
            </a:solidFill>
            <a:ln>
              <a:noFill/>
            </a:ln>
          </c:spPr>
          <c:invertIfNegative val="0"/>
          <c:dLbls>
            <c:dLbl>
              <c:idx val="0"/>
              <c:layout>
                <c:manualLayout>
                  <c:x val="0"/>
                  <c:y val="-0.35103578154425613"/>
                </c:manualLayout>
              </c:layout>
              <c:numFmt formatCode="#,##0;&quot;-&quot;#,##0" sourceLinked="0"/>
              <c:spPr>
                <a:noFill/>
                <a:ln>
                  <a:noFill/>
                </a:ln>
              </c:spPr>
              <c:txPr>
                <a:bodyPr wrap="none"/>
                <a:lstStyle/>
                <a:p>
                  <a:pPr>
                    <a:defRPr kumimoji="1" sz="12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885-4BAC-8D43-B9194426BDB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f>
              <c:numCache>
                <c:formatCode>General</c:formatCode>
                <c:ptCount val="1"/>
                <c:pt idx="0">
                  <c:v>101.44265286376242</c:v>
                </c:pt>
              </c:numCache>
            </c:numRef>
          </c:val>
          <c:extLst>
            <c:ext xmlns:c16="http://schemas.microsoft.com/office/drawing/2014/chart" uri="{C3380CC4-5D6E-409C-BE32-E72D297353CC}">
              <c16:uniqueId val="{00000003-5885-4BAC-8D43-B9194426BDB0}"/>
            </c:ext>
          </c:extLst>
        </c:ser>
        <c:ser>
          <c:idx val="2"/>
          <c:order val="2"/>
          <c:spPr>
            <a:solidFill>
              <a:srgbClr val="9DB1CF"/>
            </a:solidFill>
            <a:ln>
              <a:noFill/>
            </a:ln>
          </c:spPr>
          <c:invertIfNegative val="0"/>
          <c:val>
            <c:numRef>
              <c:f>Sheet1!$A$3</c:f>
              <c:numCache>
                <c:formatCode>General</c:formatCode>
                <c:ptCount val="1"/>
                <c:pt idx="0">
                  <c:v>104.01890386754201</c:v>
                </c:pt>
              </c:numCache>
            </c:numRef>
          </c:val>
          <c:extLst>
            <c:ext xmlns:c16="http://schemas.microsoft.com/office/drawing/2014/chart" uri="{C3380CC4-5D6E-409C-BE32-E72D297353CC}">
              <c16:uniqueId val="{00000004-5885-4BAC-8D43-B9194426BDB0}"/>
            </c:ext>
          </c:extLst>
        </c:ser>
        <c:ser>
          <c:idx val="3"/>
          <c:order val="3"/>
          <c:spPr>
            <a:solidFill>
              <a:srgbClr val="6F8DB9"/>
            </a:solidFill>
            <a:ln>
              <a:noFill/>
            </a:ln>
          </c:spPr>
          <c:invertIfNegative val="0"/>
          <c:dLbls>
            <c:dLbl>
              <c:idx val="0"/>
              <c:layout>
                <c:manualLayout>
                  <c:x val="-1.1838006230529595E-2"/>
                  <c:y val="-0.38003766478342749"/>
                </c:manualLayout>
              </c:layout>
              <c:numFmt formatCode="#,##0;&quot;-&quot;#,##0" sourceLinked="0"/>
              <c:spPr>
                <a:noFill/>
                <a:ln>
                  <a:noFill/>
                </a:ln>
              </c:spPr>
              <c:txPr>
                <a:bodyPr wrap="none"/>
                <a:lstStyle/>
                <a:p>
                  <a:pPr>
                    <a:defRPr kumimoji="1" sz="12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885-4BAC-8D43-B9194426BDB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c:f>
              <c:numCache>
                <c:formatCode>General</c:formatCode>
                <c:ptCount val="1"/>
                <c:pt idx="0">
                  <c:v>116.16929079918809</c:v>
                </c:pt>
              </c:numCache>
            </c:numRef>
          </c:val>
          <c:extLst>
            <c:ext xmlns:c16="http://schemas.microsoft.com/office/drawing/2014/chart" uri="{C3380CC4-5D6E-409C-BE32-E72D297353CC}">
              <c16:uniqueId val="{00000006-5885-4BAC-8D43-B9194426BDB0}"/>
            </c:ext>
          </c:extLst>
        </c:ser>
        <c:ser>
          <c:idx val="4"/>
          <c:order val="4"/>
          <c:spPr>
            <a:solidFill>
              <a:srgbClr val="FFC000"/>
            </a:solidFill>
            <a:ln>
              <a:noFill/>
            </a:ln>
          </c:spPr>
          <c:invertIfNegative val="0"/>
          <c:dLbls>
            <c:dLbl>
              <c:idx val="0"/>
              <c:layout>
                <c:manualLayout>
                  <c:x val="0"/>
                  <c:y val="-0.40790960451977404"/>
                </c:manualLayout>
              </c:layout>
              <c:numFmt formatCode="#,##0;&quot;-&quot;#,##0" sourceLinked="0"/>
              <c:spPr>
                <a:noFill/>
                <a:ln>
                  <a:noFill/>
                </a:ln>
              </c:spPr>
              <c:txPr>
                <a:bodyPr wrap="none"/>
                <a:lstStyle/>
                <a:p>
                  <a:pPr>
                    <a:defRPr kumimoji="1" sz="1400" b="1" kern="1200">
                      <a:solidFill>
                        <a:srgbClr val="FF0000"/>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885-4BAC-8D43-B9194426BDB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c:f>
              <c:numCache>
                <c:formatCode>General</c:formatCode>
                <c:ptCount val="1"/>
                <c:pt idx="0">
                  <c:v>124.22615597905219</c:v>
                </c:pt>
              </c:numCache>
            </c:numRef>
          </c:val>
          <c:extLst>
            <c:ext xmlns:c16="http://schemas.microsoft.com/office/drawing/2014/chart" uri="{C3380CC4-5D6E-409C-BE32-E72D297353CC}">
              <c16:uniqueId val="{00000008-5885-4BAC-8D43-B9194426BDB0}"/>
            </c:ext>
          </c:extLst>
        </c:ser>
        <c:dLbls>
          <c:showLegendKey val="0"/>
          <c:showVal val="0"/>
          <c:showCatName val="0"/>
          <c:showSerName val="0"/>
          <c:showPercent val="0"/>
          <c:showBubbleSize val="0"/>
        </c:dLbls>
        <c:gapWidth val="300"/>
        <c:axId val="2089849680"/>
        <c:axId val="1"/>
      </c:barChart>
      <c:catAx>
        <c:axId val="208984968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40.5"/>
          <c:min val="0"/>
        </c:scaling>
        <c:delete val="1"/>
        <c:axPos val="l"/>
        <c:numFmt formatCode="General" sourceLinked="1"/>
        <c:majorTickMark val="out"/>
        <c:minorTickMark val="none"/>
        <c:tickLblPos val="nextTo"/>
        <c:crossAx val="2089849680"/>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738148984198645E-2"/>
          <c:y val="0.12051649928263988"/>
          <c:w val="0.97652370203160266"/>
          <c:h val="0.75896700143472018"/>
        </c:manualLayout>
      </c:layout>
      <c:barChart>
        <c:barDir val="col"/>
        <c:grouping val="clustered"/>
        <c:varyColors val="0"/>
        <c:ser>
          <c:idx val="0"/>
          <c:order val="0"/>
          <c:spPr>
            <a:solidFill>
              <a:schemeClr val="accent2">
                <a:lumMod val="20000"/>
                <a:lumOff val="80000"/>
              </a:schemeClr>
            </a:solidFill>
            <a:ln>
              <a:noFill/>
            </a:ln>
          </c:spPr>
          <c:invertIfNegative val="0"/>
          <c:dLbls>
            <c:dLbl>
              <c:idx val="0"/>
              <c:layout>
                <c:manualLayout>
                  <c:x val="0"/>
                  <c:y val="-0.34218077474892394"/>
                </c:manualLayout>
              </c:layout>
              <c:numFmt formatCode="#,##0;&quot;-&quot;#,##0" sourceLinked="0"/>
              <c:spPr>
                <a:noFill/>
                <a:ln>
                  <a:noFill/>
                </a:ln>
              </c:spPr>
              <c:txPr>
                <a:bodyPr wrap="none"/>
                <a:lstStyle/>
                <a:p>
                  <a:pPr>
                    <a:defRPr kumimoji="1" sz="12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13E-45EB-AEA8-ECDC9B90AF8D}"/>
                </c:ext>
              </c:extLst>
            </c:dLbl>
            <c:dLbl>
              <c:idx val="1"/>
              <c:layout>
                <c:manualLayout>
                  <c:x val="0"/>
                  <c:y val="-0.32065997130559543"/>
                </c:manualLayout>
              </c:layout>
              <c:numFmt formatCode="#,##0;&quot;-&quot;#,##0" sourceLinked="0"/>
              <c:spPr>
                <a:noFill/>
                <a:ln>
                  <a:noFill/>
                </a:ln>
              </c:spPr>
              <c:txPr>
                <a:bodyPr wrap="none"/>
                <a:lstStyle/>
                <a:p>
                  <a:pPr>
                    <a:defRPr kumimoji="1" sz="12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13E-45EB-AEA8-ECDC9B90AF8D}"/>
                </c:ext>
              </c:extLst>
            </c:dLbl>
            <c:dLbl>
              <c:idx val="2"/>
              <c:layout>
                <c:manualLayout>
                  <c:x val="0"/>
                  <c:y val="-0.321377331420373"/>
                </c:manualLayout>
              </c:layout>
              <c:numFmt formatCode="#,##0;&quot;-&quot;#,##0" sourceLinked="0"/>
              <c:spPr>
                <a:noFill/>
                <a:ln>
                  <a:noFill/>
                </a:ln>
              </c:spPr>
              <c:txPr>
                <a:bodyPr wrap="none"/>
                <a:lstStyle/>
                <a:p>
                  <a:pPr>
                    <a:defRPr kumimoji="1" sz="12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13E-45EB-AEA8-ECDC9B90AF8D}"/>
                </c:ext>
              </c:extLst>
            </c:dLbl>
            <c:dLbl>
              <c:idx val="3"/>
              <c:layout>
                <c:manualLayout>
                  <c:x val="0"/>
                  <c:y val="-0.32065997130559543"/>
                </c:manualLayout>
              </c:layout>
              <c:numFmt formatCode="#,##0;&quot;-&quot;#,##0" sourceLinked="0"/>
              <c:spPr>
                <a:noFill/>
                <a:ln>
                  <a:noFill/>
                </a:ln>
              </c:spPr>
              <c:txPr>
                <a:bodyPr wrap="none"/>
                <a:lstStyle/>
                <a:p>
                  <a:pPr>
                    <a:defRPr kumimoji="1" sz="12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13E-45EB-AEA8-ECDC9B90AF8D}"/>
                </c:ext>
              </c:extLst>
            </c:dLbl>
            <c:dLbl>
              <c:idx val="4"/>
              <c:layout>
                <c:manualLayout>
                  <c:x val="0"/>
                  <c:y val="-0.32065997130559543"/>
                </c:manualLayout>
              </c:layout>
              <c:numFmt formatCode="#,##0;&quot;-&quot;#,##0" sourceLinked="0"/>
              <c:spPr>
                <a:noFill/>
                <a:ln>
                  <a:noFill/>
                </a:ln>
              </c:spPr>
              <c:txPr>
                <a:bodyPr wrap="none"/>
                <a:lstStyle/>
                <a:p>
                  <a:pPr>
                    <a:defRPr kumimoji="1" sz="12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13E-45EB-AEA8-ECDC9B90AF8D}"/>
                </c:ext>
              </c:extLst>
            </c:dLbl>
            <c:dLbl>
              <c:idx val="5"/>
              <c:layout>
                <c:manualLayout>
                  <c:x val="0"/>
                  <c:y val="-0.32065997130559543"/>
                </c:manualLayout>
              </c:layout>
              <c:numFmt formatCode="#,##0;&quot;-&quot;#,##0" sourceLinked="0"/>
              <c:spPr>
                <a:noFill/>
                <a:ln>
                  <a:noFill/>
                </a:ln>
              </c:spPr>
              <c:txPr>
                <a:bodyPr wrap="none"/>
                <a:lstStyle/>
                <a:p>
                  <a:pPr>
                    <a:defRPr kumimoji="1" sz="12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13E-45EB-AEA8-ECDC9B90AF8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100</c:v>
                </c:pt>
                <c:pt idx="1">
                  <c:v>100</c:v>
                </c:pt>
                <c:pt idx="2">
                  <c:v>100</c:v>
                </c:pt>
                <c:pt idx="3">
                  <c:v>100</c:v>
                </c:pt>
                <c:pt idx="4">
                  <c:v>100</c:v>
                </c:pt>
                <c:pt idx="5">
                  <c:v>100</c:v>
                </c:pt>
              </c:numCache>
            </c:numRef>
          </c:val>
          <c:extLst>
            <c:ext xmlns:c16="http://schemas.microsoft.com/office/drawing/2014/chart" uri="{C3380CC4-5D6E-409C-BE32-E72D297353CC}">
              <c16:uniqueId val="{00000006-D13E-45EB-AEA8-ECDC9B90AF8D}"/>
            </c:ext>
          </c:extLst>
        </c:ser>
        <c:ser>
          <c:idx val="1"/>
          <c:order val="1"/>
          <c:spPr>
            <a:solidFill>
              <a:schemeClr val="accent2">
                <a:lumMod val="40000"/>
                <a:lumOff val="60000"/>
              </a:schemeClr>
            </a:solidFill>
            <a:ln>
              <a:noFill/>
            </a:ln>
          </c:spPr>
          <c:invertIfNegative val="0"/>
          <c:val>
            <c:numRef>
              <c:f>Sheet1!$A$2:$F$2</c:f>
              <c:numCache>
                <c:formatCode>General</c:formatCode>
                <c:ptCount val="6"/>
                <c:pt idx="0">
                  <c:v>104.00892153716829</c:v>
                </c:pt>
                <c:pt idx="1">
                  <c:v>100.05681995163485</c:v>
                </c:pt>
                <c:pt idx="2">
                  <c:v>100.18692115536227</c:v>
                </c:pt>
                <c:pt idx="3">
                  <c:v>100.02457070703754</c:v>
                </c:pt>
                <c:pt idx="4">
                  <c:v>99.9876483501058</c:v>
                </c:pt>
                <c:pt idx="5">
                  <c:v>100.05964380874288</c:v>
                </c:pt>
              </c:numCache>
            </c:numRef>
          </c:val>
          <c:extLst>
            <c:ext xmlns:c16="http://schemas.microsoft.com/office/drawing/2014/chart" uri="{C3380CC4-5D6E-409C-BE32-E72D297353CC}">
              <c16:uniqueId val="{00000007-D13E-45EB-AEA8-ECDC9B90AF8D}"/>
            </c:ext>
          </c:extLst>
        </c:ser>
        <c:ser>
          <c:idx val="2"/>
          <c:order val="2"/>
          <c:spPr>
            <a:solidFill>
              <a:schemeClr val="accent2">
                <a:lumMod val="60000"/>
                <a:lumOff val="40000"/>
              </a:schemeClr>
            </a:solidFill>
            <a:ln>
              <a:noFill/>
            </a:ln>
          </c:spPr>
          <c:invertIfNegative val="0"/>
          <c:val>
            <c:numRef>
              <c:f>Sheet1!$A$3:$F$3</c:f>
              <c:numCache>
                <c:formatCode>General</c:formatCode>
                <c:ptCount val="6"/>
                <c:pt idx="0">
                  <c:v>103.01948910646284</c:v>
                </c:pt>
                <c:pt idx="1">
                  <c:v>100.86357179698537</c:v>
                </c:pt>
                <c:pt idx="2">
                  <c:v>100.79807029275796</c:v>
                </c:pt>
                <c:pt idx="3">
                  <c:v>100.36583748381251</c:v>
                </c:pt>
                <c:pt idx="4">
                  <c:v>100.79137758342753</c:v>
                </c:pt>
                <c:pt idx="5">
                  <c:v>100.33522807221027</c:v>
                </c:pt>
              </c:numCache>
            </c:numRef>
          </c:val>
          <c:extLst>
            <c:ext xmlns:c16="http://schemas.microsoft.com/office/drawing/2014/chart" uri="{C3380CC4-5D6E-409C-BE32-E72D297353CC}">
              <c16:uniqueId val="{00000008-D13E-45EB-AEA8-ECDC9B90AF8D}"/>
            </c:ext>
          </c:extLst>
        </c:ser>
        <c:ser>
          <c:idx val="3"/>
          <c:order val="3"/>
          <c:spPr>
            <a:solidFill>
              <a:schemeClr val="accent2"/>
            </a:solidFill>
            <a:ln>
              <a:noFill/>
            </a:ln>
          </c:spPr>
          <c:invertIfNegative val="0"/>
          <c:val>
            <c:numRef>
              <c:f>Sheet1!$A$4:$F$4</c:f>
              <c:numCache>
                <c:formatCode>General</c:formatCode>
                <c:ptCount val="6"/>
                <c:pt idx="0">
                  <c:v>113.72649251927179</c:v>
                </c:pt>
                <c:pt idx="1">
                  <c:v>110.28991706759221</c:v>
                </c:pt>
                <c:pt idx="2">
                  <c:v>117.7325229776017</c:v>
                </c:pt>
                <c:pt idx="3">
                  <c:v>105.85979347844643</c:v>
                </c:pt>
                <c:pt idx="4">
                  <c:v>102.73522655951052</c:v>
                </c:pt>
                <c:pt idx="5">
                  <c:v>93.511362410605486</c:v>
                </c:pt>
              </c:numCache>
            </c:numRef>
          </c:val>
          <c:extLst>
            <c:ext xmlns:c16="http://schemas.microsoft.com/office/drawing/2014/chart" uri="{C3380CC4-5D6E-409C-BE32-E72D297353CC}">
              <c16:uniqueId val="{00000009-D13E-45EB-AEA8-ECDC9B90AF8D}"/>
            </c:ext>
          </c:extLst>
        </c:ser>
        <c:ser>
          <c:idx val="4"/>
          <c:order val="4"/>
          <c:spPr>
            <a:solidFill>
              <a:srgbClr val="FFC000"/>
            </a:solidFill>
            <a:ln>
              <a:noFill/>
            </a:ln>
          </c:spPr>
          <c:invertIfNegative val="0"/>
          <c:dLbls>
            <c:dLbl>
              <c:idx val="0"/>
              <c:layout>
                <c:manualLayout>
                  <c:x val="0"/>
                  <c:y val="-0.38163558106169299"/>
                </c:manualLayout>
              </c:layout>
              <c:numFmt formatCode="#,##0;&quot;-&quot;#,##0" sourceLinked="0"/>
              <c:spPr>
                <a:noFill/>
                <a:ln>
                  <a:noFill/>
                </a:ln>
              </c:spPr>
              <c:txPr>
                <a:bodyPr wrap="none"/>
                <a:lstStyle/>
                <a:p>
                  <a:pPr>
                    <a:defRPr kumimoji="1" sz="1200" b="1" kern="1200">
                      <a:solidFill>
                        <a:srgbClr val="FF5000"/>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13E-45EB-AEA8-ECDC9B90AF8D}"/>
                </c:ext>
              </c:extLst>
            </c:dLbl>
            <c:dLbl>
              <c:idx val="1"/>
              <c:layout>
                <c:manualLayout>
                  <c:x val="0"/>
                  <c:y val="-0.38809182209469151"/>
                </c:manualLayout>
              </c:layout>
              <c:numFmt formatCode="#,##0;&quot;-&quot;#,##0" sourceLinked="0"/>
              <c:spPr>
                <a:noFill/>
                <a:ln>
                  <a:noFill/>
                </a:ln>
              </c:spPr>
              <c:txPr>
                <a:bodyPr wrap="none"/>
                <a:lstStyle/>
                <a:p>
                  <a:pPr>
                    <a:defRPr kumimoji="1" sz="1200" b="1" kern="1200">
                      <a:solidFill>
                        <a:srgbClr val="FF5000"/>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13E-45EB-AEA8-ECDC9B90AF8D}"/>
                </c:ext>
              </c:extLst>
            </c:dLbl>
            <c:dLbl>
              <c:idx val="2"/>
              <c:layout>
                <c:manualLayout>
                  <c:x val="0"/>
                  <c:y val="-0.3715925394548063"/>
                </c:manualLayout>
              </c:layout>
              <c:numFmt formatCode="#,##0;&quot;-&quot;#,##0" sourceLinked="0"/>
              <c:spPr>
                <a:noFill/>
                <a:ln>
                  <a:noFill/>
                </a:ln>
              </c:spPr>
              <c:txPr>
                <a:bodyPr wrap="none"/>
                <a:lstStyle/>
                <a:p>
                  <a:pPr>
                    <a:defRPr kumimoji="1" sz="1200" b="1" kern="1200">
                      <a:solidFill>
                        <a:srgbClr val="FF5000"/>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13E-45EB-AEA8-ECDC9B90AF8D}"/>
                </c:ext>
              </c:extLst>
            </c:dLbl>
            <c:dLbl>
              <c:idx val="3"/>
              <c:layout>
                <c:manualLayout>
                  <c:x val="0"/>
                  <c:y val="-0.35222381635581063"/>
                </c:manualLayout>
              </c:layout>
              <c:numFmt formatCode="#,##0;&quot;-&quot;#,##0" sourceLinked="0"/>
              <c:spPr>
                <a:noFill/>
                <a:ln>
                  <a:noFill/>
                </a:ln>
              </c:spPr>
              <c:txPr>
                <a:bodyPr wrap="none"/>
                <a:lstStyle/>
                <a:p>
                  <a:pPr>
                    <a:defRPr kumimoji="1" sz="1200" kern="1200">
                      <a:solidFill>
                        <a:srgbClr val="000000"/>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13E-45EB-AEA8-ECDC9B90AF8D}"/>
                </c:ext>
              </c:extLst>
            </c:dLbl>
            <c:dLbl>
              <c:idx val="4"/>
              <c:layout>
                <c:manualLayout>
                  <c:x val="0"/>
                  <c:y val="-0.37589670014347204"/>
                </c:manualLayout>
              </c:layout>
              <c:numFmt formatCode="#,##0;&quot;-&quot;#,##0" sourceLinked="0"/>
              <c:spPr>
                <a:noFill/>
                <a:ln>
                  <a:noFill/>
                </a:ln>
              </c:spPr>
              <c:txPr>
                <a:bodyPr wrap="none"/>
                <a:lstStyle/>
                <a:p>
                  <a:pPr>
                    <a:defRPr kumimoji="1" sz="12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D13E-45EB-AEA8-ECDC9B90AF8D}"/>
                </c:ext>
              </c:extLst>
            </c:dLbl>
            <c:dLbl>
              <c:idx val="5"/>
              <c:layout>
                <c:manualLayout>
                  <c:x val="0"/>
                  <c:y val="-0.30631276901004306"/>
                </c:manualLayout>
              </c:layout>
              <c:numFmt formatCode="#,##0;&quot;-&quot;#,##0" sourceLinked="0"/>
              <c:spPr>
                <a:noFill/>
                <a:ln>
                  <a:noFill/>
                </a:ln>
              </c:spPr>
              <c:txPr>
                <a:bodyPr wrap="none"/>
                <a:lstStyle/>
                <a:p>
                  <a:pPr>
                    <a:defRPr kumimoji="1" sz="12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D13E-45EB-AEA8-ECDC9B90AF8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Sheet1!$A$5:$F$5</c:f>
              <c:numCache>
                <c:formatCode>General</c:formatCode>
                <c:ptCount val="6"/>
                <c:pt idx="0">
                  <c:v>122.49827940954299</c:v>
                </c:pt>
                <c:pt idx="1">
                  <c:v>124.98462811280311</c:v>
                </c:pt>
                <c:pt idx="2">
                  <c:v>118.56447464034943</c:v>
                </c:pt>
                <c:pt idx="3">
                  <c:v>111.59467111864927</c:v>
                </c:pt>
                <c:pt idx="4">
                  <c:v>120.1651448897791</c:v>
                </c:pt>
                <c:pt idx="5">
                  <c:v>94.365019830180955</c:v>
                </c:pt>
              </c:numCache>
            </c:numRef>
          </c:val>
          <c:extLst>
            <c:ext xmlns:c16="http://schemas.microsoft.com/office/drawing/2014/chart" uri="{C3380CC4-5D6E-409C-BE32-E72D297353CC}">
              <c16:uniqueId val="{00000010-D13E-45EB-AEA8-ECDC9B90AF8D}"/>
            </c:ext>
          </c:extLst>
        </c:ser>
        <c:dLbls>
          <c:showLegendKey val="0"/>
          <c:showVal val="0"/>
          <c:showCatName val="0"/>
          <c:showSerName val="0"/>
          <c:showPercent val="0"/>
          <c:showBubbleSize val="0"/>
        </c:dLbls>
        <c:gapWidth val="250"/>
        <c:axId val="1150684895"/>
        <c:axId val="1"/>
      </c:barChart>
      <c:catAx>
        <c:axId val="115068489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40.5"/>
          <c:min val="0"/>
        </c:scaling>
        <c:delete val="1"/>
        <c:axPos val="l"/>
        <c:numFmt formatCode="General" sourceLinked="1"/>
        <c:majorTickMark val="out"/>
        <c:minorTickMark val="none"/>
        <c:tickLblPos val="nextTo"/>
        <c:crossAx val="1150684895"/>
        <c:crosses val="min"/>
        <c:crossBetween val="between"/>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633109619686801E-2"/>
          <c:y val="0.13526570048309178"/>
          <c:w val="0.97673378076062645"/>
          <c:h val="0.72946859903381644"/>
        </c:manualLayout>
      </c:layout>
      <c:barChart>
        <c:barDir val="col"/>
        <c:grouping val="clustered"/>
        <c:varyColors val="0"/>
        <c:ser>
          <c:idx val="0"/>
          <c:order val="0"/>
          <c:spPr>
            <a:solidFill>
              <a:schemeClr val="accent2">
                <a:lumMod val="20000"/>
                <a:lumOff val="80000"/>
              </a:schemeClr>
            </a:solidFill>
            <a:ln>
              <a:noFill/>
            </a:ln>
          </c:spPr>
          <c:invertIfNegative val="0"/>
          <c:dLbls>
            <c:dLbl>
              <c:idx val="0"/>
              <c:layout>
                <c:manualLayout>
                  <c:x val="0"/>
                  <c:y val="-0.3172302737520129"/>
                </c:manualLayout>
              </c:layout>
              <c:numFmt formatCode="#,##0;&quot;-&quot;#,##0" sourceLinked="0"/>
              <c:spPr>
                <a:noFill/>
                <a:ln>
                  <a:noFill/>
                </a:ln>
              </c:spPr>
              <c:txPr>
                <a:bodyPr wrap="none"/>
                <a:lstStyle/>
                <a:p>
                  <a:pPr>
                    <a:defRPr kumimoji="1" sz="12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D07-4A03-8EC4-741F3876E14A}"/>
                </c:ext>
              </c:extLst>
            </c:dLbl>
            <c:dLbl>
              <c:idx val="1"/>
              <c:layout>
                <c:manualLayout>
                  <c:x val="0"/>
                  <c:y val="-0.31803542673107893"/>
                </c:manualLayout>
              </c:layout>
              <c:numFmt formatCode="#,##0;&quot;-&quot;#,##0" sourceLinked="0"/>
              <c:spPr>
                <a:noFill/>
                <a:ln>
                  <a:noFill/>
                </a:ln>
              </c:spPr>
              <c:txPr>
                <a:bodyPr wrap="none"/>
                <a:lstStyle/>
                <a:p>
                  <a:pPr>
                    <a:defRPr kumimoji="1" sz="12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D07-4A03-8EC4-741F3876E14A}"/>
                </c:ext>
              </c:extLst>
            </c:dLbl>
            <c:dLbl>
              <c:idx val="2"/>
              <c:layout>
                <c:manualLayout>
                  <c:x val="0"/>
                  <c:y val="-0.3188405797101449"/>
                </c:manualLayout>
              </c:layout>
              <c:numFmt formatCode="#,##0;&quot;-&quot;#,##0" sourceLinked="0"/>
              <c:spPr>
                <a:noFill/>
                <a:ln>
                  <a:noFill/>
                </a:ln>
              </c:spPr>
              <c:txPr>
                <a:bodyPr wrap="none"/>
                <a:lstStyle/>
                <a:p>
                  <a:pPr>
                    <a:defRPr kumimoji="1" sz="12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D07-4A03-8EC4-741F3876E14A}"/>
                </c:ext>
              </c:extLst>
            </c:dLbl>
            <c:dLbl>
              <c:idx val="3"/>
              <c:layout>
                <c:manualLayout>
                  <c:x val="0"/>
                  <c:y val="-0.3172302737520129"/>
                </c:manualLayout>
              </c:layout>
              <c:numFmt formatCode="#,##0;&quot;-&quot;#,##0" sourceLinked="0"/>
              <c:spPr>
                <a:noFill/>
                <a:ln>
                  <a:noFill/>
                </a:ln>
              </c:spPr>
              <c:txPr>
                <a:bodyPr wrap="none"/>
                <a:lstStyle/>
                <a:p>
                  <a:pPr>
                    <a:defRPr kumimoji="1" sz="12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D07-4A03-8EC4-741F3876E14A}"/>
                </c:ext>
              </c:extLst>
            </c:dLbl>
            <c:dLbl>
              <c:idx val="4"/>
              <c:layout>
                <c:manualLayout>
                  <c:x val="0"/>
                  <c:y val="-0.3172302737520129"/>
                </c:manualLayout>
              </c:layout>
              <c:numFmt formatCode="#,##0;&quot;-&quot;#,##0" sourceLinked="0"/>
              <c:spPr>
                <a:noFill/>
                <a:ln>
                  <a:noFill/>
                </a:ln>
              </c:spPr>
              <c:txPr>
                <a:bodyPr wrap="none"/>
                <a:lstStyle/>
                <a:p>
                  <a:pPr>
                    <a:defRPr kumimoji="1" sz="12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D07-4A03-8EC4-741F3876E14A}"/>
                </c:ext>
              </c:extLst>
            </c:dLbl>
            <c:dLbl>
              <c:idx val="5"/>
              <c:layout>
                <c:manualLayout>
                  <c:x val="0"/>
                  <c:y val="-0.31803542673107893"/>
                </c:manualLayout>
              </c:layout>
              <c:numFmt formatCode="#,##0;&quot;-&quot;#,##0" sourceLinked="0"/>
              <c:spPr>
                <a:noFill/>
                <a:ln>
                  <a:noFill/>
                </a:ln>
              </c:spPr>
              <c:txPr>
                <a:bodyPr wrap="none"/>
                <a:lstStyle/>
                <a:p>
                  <a:pPr>
                    <a:defRPr kumimoji="1" sz="12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D07-4A03-8EC4-741F3876E14A}"/>
                </c:ext>
              </c:extLst>
            </c:dLbl>
            <c:dLbl>
              <c:idx val="6"/>
              <c:layout>
                <c:manualLayout>
                  <c:x val="0"/>
                  <c:y val="-0.3172302737520129"/>
                </c:manualLayout>
              </c:layout>
              <c:numFmt formatCode="#,##0;&quot;-&quot;#,##0" sourceLinked="0"/>
              <c:spPr>
                <a:noFill/>
                <a:ln>
                  <a:noFill/>
                </a:ln>
              </c:spPr>
              <c:txPr>
                <a:bodyPr wrap="none"/>
                <a:lstStyle/>
                <a:p>
                  <a:pPr>
                    <a:defRPr kumimoji="1" sz="12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D07-4A03-8EC4-741F3876E14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Sheet1!$A$1:$G$1</c:f>
              <c:numCache>
                <c:formatCode>General</c:formatCode>
                <c:ptCount val="7"/>
                <c:pt idx="0">
                  <c:v>100</c:v>
                </c:pt>
                <c:pt idx="1">
                  <c:v>100</c:v>
                </c:pt>
                <c:pt idx="2">
                  <c:v>100</c:v>
                </c:pt>
                <c:pt idx="3">
                  <c:v>100</c:v>
                </c:pt>
                <c:pt idx="4">
                  <c:v>100</c:v>
                </c:pt>
                <c:pt idx="5">
                  <c:v>100</c:v>
                </c:pt>
                <c:pt idx="6">
                  <c:v>100</c:v>
                </c:pt>
              </c:numCache>
            </c:numRef>
          </c:val>
          <c:extLst>
            <c:ext xmlns:c16="http://schemas.microsoft.com/office/drawing/2014/chart" uri="{C3380CC4-5D6E-409C-BE32-E72D297353CC}">
              <c16:uniqueId val="{00000007-8D07-4A03-8EC4-741F3876E14A}"/>
            </c:ext>
          </c:extLst>
        </c:ser>
        <c:ser>
          <c:idx val="1"/>
          <c:order val="1"/>
          <c:spPr>
            <a:solidFill>
              <a:schemeClr val="accent2">
                <a:lumMod val="40000"/>
                <a:lumOff val="60000"/>
              </a:schemeClr>
            </a:solidFill>
            <a:ln>
              <a:noFill/>
            </a:ln>
          </c:spPr>
          <c:invertIfNegative val="0"/>
          <c:val>
            <c:numRef>
              <c:f>Sheet1!$A$2:$G$2</c:f>
              <c:numCache>
                <c:formatCode>General</c:formatCode>
                <c:ptCount val="7"/>
                <c:pt idx="0">
                  <c:v>100.00962341027045</c:v>
                </c:pt>
                <c:pt idx="1">
                  <c:v>100.19867299314096</c:v>
                </c:pt>
                <c:pt idx="2">
                  <c:v>100.39242452754249</c:v>
                </c:pt>
                <c:pt idx="3">
                  <c:v>100.01471079323241</c:v>
                </c:pt>
                <c:pt idx="4">
                  <c:v>100.05295773700298</c:v>
                </c:pt>
                <c:pt idx="5">
                  <c:v>100.1291503753141</c:v>
                </c:pt>
                <c:pt idx="6">
                  <c:v>100.00460165479845</c:v>
                </c:pt>
              </c:numCache>
            </c:numRef>
          </c:val>
          <c:extLst>
            <c:ext xmlns:c16="http://schemas.microsoft.com/office/drawing/2014/chart" uri="{C3380CC4-5D6E-409C-BE32-E72D297353CC}">
              <c16:uniqueId val="{00000008-8D07-4A03-8EC4-741F3876E14A}"/>
            </c:ext>
          </c:extLst>
        </c:ser>
        <c:ser>
          <c:idx val="2"/>
          <c:order val="2"/>
          <c:spPr>
            <a:solidFill>
              <a:schemeClr val="accent2">
                <a:lumMod val="60000"/>
                <a:lumOff val="40000"/>
              </a:schemeClr>
            </a:solidFill>
            <a:ln>
              <a:noFill/>
            </a:ln>
          </c:spPr>
          <c:invertIfNegative val="0"/>
          <c:val>
            <c:numRef>
              <c:f>Sheet1!$A$3:$G$3</c:f>
              <c:numCache>
                <c:formatCode>General</c:formatCode>
                <c:ptCount val="7"/>
                <c:pt idx="0">
                  <c:v>100.72777476013097</c:v>
                </c:pt>
                <c:pt idx="1">
                  <c:v>100.52711204431787</c:v>
                </c:pt>
                <c:pt idx="2">
                  <c:v>101.38670693622119</c:v>
                </c:pt>
                <c:pt idx="3">
                  <c:v>100.53842325840412</c:v>
                </c:pt>
                <c:pt idx="4">
                  <c:v>100.81284299106269</c:v>
                </c:pt>
                <c:pt idx="5">
                  <c:v>101.34017730639846</c:v>
                </c:pt>
                <c:pt idx="6">
                  <c:v>100.68666834050211</c:v>
                </c:pt>
              </c:numCache>
            </c:numRef>
          </c:val>
          <c:extLst>
            <c:ext xmlns:c16="http://schemas.microsoft.com/office/drawing/2014/chart" uri="{C3380CC4-5D6E-409C-BE32-E72D297353CC}">
              <c16:uniqueId val="{00000009-8D07-4A03-8EC4-741F3876E14A}"/>
            </c:ext>
          </c:extLst>
        </c:ser>
        <c:ser>
          <c:idx val="3"/>
          <c:order val="3"/>
          <c:spPr>
            <a:solidFill>
              <a:schemeClr val="accent2"/>
            </a:solidFill>
            <a:ln>
              <a:noFill/>
            </a:ln>
          </c:spPr>
          <c:invertIfNegative val="0"/>
          <c:val>
            <c:numRef>
              <c:f>Sheet1!$A$4:$G$4</c:f>
              <c:numCache>
                <c:formatCode>General</c:formatCode>
                <c:ptCount val="7"/>
                <c:pt idx="0">
                  <c:v>103.14826874209999</c:v>
                </c:pt>
                <c:pt idx="1">
                  <c:v>107.69497942051285</c:v>
                </c:pt>
                <c:pt idx="2">
                  <c:v>106.63170222955141</c:v>
                </c:pt>
                <c:pt idx="3">
                  <c:v>108.32413342913729</c:v>
                </c:pt>
                <c:pt idx="4">
                  <c:v>102.54332810857794</c:v>
                </c:pt>
                <c:pt idx="5">
                  <c:v>104.21888111785726</c:v>
                </c:pt>
                <c:pt idx="6">
                  <c:v>101.44305050513313</c:v>
                </c:pt>
              </c:numCache>
            </c:numRef>
          </c:val>
          <c:extLst>
            <c:ext xmlns:c16="http://schemas.microsoft.com/office/drawing/2014/chart" uri="{C3380CC4-5D6E-409C-BE32-E72D297353CC}">
              <c16:uniqueId val="{0000000A-8D07-4A03-8EC4-741F3876E14A}"/>
            </c:ext>
          </c:extLst>
        </c:ser>
        <c:ser>
          <c:idx val="4"/>
          <c:order val="4"/>
          <c:spPr>
            <a:solidFill>
              <a:srgbClr val="FFC000"/>
            </a:solidFill>
            <a:ln>
              <a:noFill/>
            </a:ln>
          </c:spPr>
          <c:invertIfNegative val="0"/>
          <c:dLbls>
            <c:dLbl>
              <c:idx val="0"/>
              <c:layout>
                <c:manualLayout>
                  <c:x val="0"/>
                  <c:y val="-0.34782608695652173"/>
                </c:manualLayout>
              </c:layout>
              <c:numFmt formatCode="#,##0;&quot;-&quot;#,##0" sourceLinked="0"/>
              <c:spPr>
                <a:noFill/>
                <a:ln>
                  <a:noFill/>
                </a:ln>
              </c:spPr>
              <c:txPr>
                <a:bodyPr wrap="none"/>
                <a:lstStyle/>
                <a:p>
                  <a:pPr>
                    <a:defRPr kumimoji="1" sz="12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8D07-4A03-8EC4-741F3876E14A}"/>
                </c:ext>
              </c:extLst>
            </c:dLbl>
            <c:dLbl>
              <c:idx val="1"/>
              <c:layout>
                <c:manualLayout>
                  <c:x val="0"/>
                  <c:y val="-0.37359098228663445"/>
                </c:manualLayout>
              </c:layout>
              <c:numFmt formatCode="#,##0;&quot;-&quot;#,##0" sourceLinked="0"/>
              <c:spPr>
                <a:noFill/>
                <a:ln>
                  <a:noFill/>
                </a:ln>
              </c:spPr>
              <c:txPr>
                <a:bodyPr wrap="none"/>
                <a:lstStyle/>
                <a:p>
                  <a:pPr>
                    <a:defRPr kumimoji="1" sz="12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8D07-4A03-8EC4-741F3876E14A}"/>
                </c:ext>
              </c:extLst>
            </c:dLbl>
            <c:dLbl>
              <c:idx val="2"/>
              <c:layout>
                <c:manualLayout>
                  <c:x val="0"/>
                  <c:y val="-0.34460547504025762"/>
                </c:manualLayout>
              </c:layout>
              <c:numFmt formatCode="#,##0;&quot;-&quot;#,##0" sourceLinked="0"/>
              <c:spPr>
                <a:noFill/>
                <a:ln>
                  <a:noFill/>
                </a:ln>
              </c:spPr>
              <c:txPr>
                <a:bodyPr wrap="none"/>
                <a:lstStyle/>
                <a:p>
                  <a:pPr>
                    <a:defRPr kumimoji="1" sz="12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8D07-4A03-8EC4-741F3876E14A}"/>
                </c:ext>
              </c:extLst>
            </c:dLbl>
            <c:dLbl>
              <c:idx val="3"/>
              <c:layout>
                <c:manualLayout>
                  <c:x val="0"/>
                  <c:y val="-0.35829307568438001"/>
                </c:manualLayout>
              </c:layout>
              <c:numFmt formatCode="#,##0;&quot;-&quot;#,##0" sourceLinked="0"/>
              <c:spPr>
                <a:noFill/>
                <a:ln>
                  <a:noFill/>
                </a:ln>
              </c:spPr>
              <c:txPr>
                <a:bodyPr wrap="none"/>
                <a:lstStyle/>
                <a:p>
                  <a:pPr>
                    <a:defRPr kumimoji="1" sz="12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8D07-4A03-8EC4-741F3876E14A}"/>
                </c:ext>
              </c:extLst>
            </c:dLbl>
            <c:dLbl>
              <c:idx val="4"/>
              <c:layout>
                <c:manualLayout>
                  <c:x val="0"/>
                  <c:y val="-0.34541062801932365"/>
                </c:manualLayout>
              </c:layout>
              <c:numFmt formatCode="#,##0;&quot;-&quot;#,##0" sourceLinked="0"/>
              <c:spPr>
                <a:noFill/>
                <a:ln>
                  <a:noFill/>
                </a:ln>
              </c:spPr>
              <c:txPr>
                <a:bodyPr wrap="none"/>
                <a:lstStyle/>
                <a:p>
                  <a:pPr>
                    <a:defRPr kumimoji="1" sz="12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8D07-4A03-8EC4-741F3876E14A}"/>
                </c:ext>
              </c:extLst>
            </c:dLbl>
            <c:dLbl>
              <c:idx val="5"/>
              <c:layout>
                <c:manualLayout>
                  <c:x val="0"/>
                  <c:y val="-0.34541062801932365"/>
                </c:manualLayout>
              </c:layout>
              <c:numFmt formatCode="#,##0;&quot;-&quot;#,##0" sourceLinked="0"/>
              <c:spPr>
                <a:noFill/>
                <a:ln>
                  <a:noFill/>
                </a:ln>
              </c:spPr>
              <c:txPr>
                <a:bodyPr wrap="none"/>
                <a:lstStyle/>
                <a:p>
                  <a:pPr>
                    <a:defRPr kumimoji="1" sz="12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8D07-4A03-8EC4-741F3876E14A}"/>
                </c:ext>
              </c:extLst>
            </c:dLbl>
            <c:dLbl>
              <c:idx val="6"/>
              <c:layout>
                <c:manualLayout>
                  <c:x val="0"/>
                  <c:y val="-0.34621578099838968"/>
                </c:manualLayout>
              </c:layout>
              <c:numFmt formatCode="#,##0;&quot;-&quot;#,##0" sourceLinked="0"/>
              <c:spPr>
                <a:noFill/>
                <a:ln>
                  <a:noFill/>
                </a:ln>
              </c:spPr>
              <c:txPr>
                <a:bodyPr wrap="none"/>
                <a:lstStyle/>
                <a:p>
                  <a:pPr>
                    <a:defRPr kumimoji="1" sz="12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8D07-4A03-8EC4-741F3876E14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Sheet1!$A$5:$G$5</c:f>
              <c:numCache>
                <c:formatCode>General</c:formatCode>
                <c:ptCount val="7"/>
                <c:pt idx="0">
                  <c:v>111.92073070275244</c:v>
                </c:pt>
                <c:pt idx="1">
                  <c:v>121.73228089808967</c:v>
                </c:pt>
                <c:pt idx="2">
                  <c:v>110.77662112689848</c:v>
                </c:pt>
                <c:pt idx="3">
                  <c:v>115.97522270939339</c:v>
                </c:pt>
                <c:pt idx="4">
                  <c:v>110.81025549726751</c:v>
                </c:pt>
                <c:pt idx="5">
                  <c:v>111.24861848054728</c:v>
                </c:pt>
                <c:pt idx="6">
                  <c:v>111.18122221094897</c:v>
                </c:pt>
              </c:numCache>
            </c:numRef>
          </c:val>
          <c:extLst>
            <c:ext xmlns:c16="http://schemas.microsoft.com/office/drawing/2014/chart" uri="{C3380CC4-5D6E-409C-BE32-E72D297353CC}">
              <c16:uniqueId val="{00000012-8D07-4A03-8EC4-741F3876E14A}"/>
            </c:ext>
          </c:extLst>
        </c:ser>
        <c:dLbls>
          <c:showLegendKey val="0"/>
          <c:showVal val="0"/>
          <c:showCatName val="0"/>
          <c:showSerName val="0"/>
          <c:showPercent val="0"/>
          <c:showBubbleSize val="0"/>
        </c:dLbls>
        <c:gapWidth val="250"/>
        <c:axId val="1094912671"/>
        <c:axId val="1"/>
      </c:barChart>
      <c:catAx>
        <c:axId val="1094912671"/>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40.5"/>
          <c:min val="0"/>
        </c:scaling>
        <c:delete val="1"/>
        <c:axPos val="l"/>
        <c:numFmt formatCode="General" sourceLinked="1"/>
        <c:majorTickMark val="out"/>
        <c:minorTickMark val="none"/>
        <c:tickLblPos val="nextTo"/>
        <c:crossAx val="1094912671"/>
        <c:crosses val="min"/>
        <c:crossBetween val="between"/>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666666666666666E-2"/>
          <c:y val="7.2693032015065911E-2"/>
          <c:w val="0.8666666666666667"/>
          <c:h val="0.85461393596986812"/>
        </c:manualLayout>
      </c:layout>
      <c:barChart>
        <c:barDir val="col"/>
        <c:grouping val="clustered"/>
        <c:varyColors val="0"/>
        <c:ser>
          <c:idx val="0"/>
          <c:order val="0"/>
          <c:spPr>
            <a:solidFill>
              <a:schemeClr val="accent2">
                <a:lumMod val="20000"/>
                <a:lumOff val="80000"/>
              </a:schemeClr>
            </a:solidFill>
            <a:ln>
              <a:noFill/>
            </a:ln>
          </c:spPr>
          <c:invertIfNegative val="0"/>
          <c:dLbls>
            <c:dLbl>
              <c:idx val="0"/>
              <c:layout>
                <c:manualLayout>
                  <c:x val="-1.1838006230529595E-2"/>
                  <c:y val="-0.3310734463276836"/>
                </c:manualLayout>
              </c:layout>
              <c:numFmt formatCode="#,##0;&quot;-&quot;#,##0" sourceLinked="0"/>
              <c:spPr>
                <a:noFill/>
                <a:ln>
                  <a:noFill/>
                </a:ln>
              </c:spPr>
              <c:txPr>
                <a:bodyPr wrap="none"/>
                <a:lstStyle/>
                <a:p>
                  <a:pPr>
                    <a:defRPr kumimoji="1" sz="12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BCC-462F-8592-5BD0EC0EFD2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f>
              <c:numCache>
                <c:formatCode>General</c:formatCode>
                <c:ptCount val="1"/>
                <c:pt idx="0">
                  <c:v>100</c:v>
                </c:pt>
              </c:numCache>
            </c:numRef>
          </c:val>
          <c:extLst>
            <c:ext xmlns:c16="http://schemas.microsoft.com/office/drawing/2014/chart" uri="{C3380CC4-5D6E-409C-BE32-E72D297353CC}">
              <c16:uniqueId val="{00000001-CBCC-462F-8592-5BD0EC0EFD2E}"/>
            </c:ext>
          </c:extLst>
        </c:ser>
        <c:ser>
          <c:idx val="1"/>
          <c:order val="1"/>
          <c:spPr>
            <a:solidFill>
              <a:schemeClr val="accent2">
                <a:lumMod val="40000"/>
                <a:lumOff val="60000"/>
              </a:schemeClr>
            </a:solidFill>
            <a:ln>
              <a:noFill/>
            </a:ln>
          </c:spPr>
          <c:invertIfNegative val="0"/>
          <c:dLbls>
            <c:dLbl>
              <c:idx val="0"/>
              <c:layout>
                <c:manualLayout>
                  <c:x val="0"/>
                  <c:y val="-0.33559322033898303"/>
                </c:manualLayout>
              </c:layout>
              <c:numFmt formatCode="#,##0;&quot;-&quot;#,##0" sourceLinked="0"/>
              <c:spPr>
                <a:noFill/>
                <a:ln>
                  <a:noFill/>
                </a:ln>
              </c:spPr>
              <c:txPr>
                <a:bodyPr wrap="none"/>
                <a:lstStyle/>
                <a:p>
                  <a:pPr>
                    <a:defRPr kumimoji="1" sz="12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BCC-462F-8592-5BD0EC0EFD2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f>
              <c:numCache>
                <c:formatCode>General</c:formatCode>
                <c:ptCount val="1"/>
                <c:pt idx="0">
                  <c:v>101.29999999999998</c:v>
                </c:pt>
              </c:numCache>
            </c:numRef>
          </c:val>
          <c:extLst>
            <c:ext xmlns:c16="http://schemas.microsoft.com/office/drawing/2014/chart" uri="{C3380CC4-5D6E-409C-BE32-E72D297353CC}">
              <c16:uniqueId val="{00000003-CBCC-462F-8592-5BD0EC0EFD2E}"/>
            </c:ext>
          </c:extLst>
        </c:ser>
        <c:ser>
          <c:idx val="2"/>
          <c:order val="2"/>
          <c:spPr>
            <a:solidFill>
              <a:schemeClr val="accent2">
                <a:lumMod val="60000"/>
                <a:lumOff val="40000"/>
              </a:schemeClr>
            </a:solidFill>
            <a:ln>
              <a:noFill/>
            </a:ln>
          </c:spPr>
          <c:invertIfNegative val="0"/>
          <c:val>
            <c:numRef>
              <c:f>Sheet1!$A$3</c:f>
              <c:numCache>
                <c:formatCode>General</c:formatCode>
                <c:ptCount val="1"/>
                <c:pt idx="0">
                  <c:v>101.4</c:v>
                </c:pt>
              </c:numCache>
            </c:numRef>
          </c:val>
          <c:extLst>
            <c:ext xmlns:c16="http://schemas.microsoft.com/office/drawing/2014/chart" uri="{C3380CC4-5D6E-409C-BE32-E72D297353CC}">
              <c16:uniqueId val="{00000004-CBCC-462F-8592-5BD0EC0EFD2E}"/>
            </c:ext>
          </c:extLst>
        </c:ser>
        <c:ser>
          <c:idx val="3"/>
          <c:order val="3"/>
          <c:spPr>
            <a:solidFill>
              <a:schemeClr val="accent2"/>
            </a:solidFill>
            <a:ln>
              <a:noFill/>
            </a:ln>
          </c:spPr>
          <c:invertIfNegative val="0"/>
          <c:dLbls>
            <c:dLbl>
              <c:idx val="0"/>
              <c:layout>
                <c:manualLayout>
                  <c:x val="-1.1838006230529595E-2"/>
                  <c:y val="-0.35819209039548022"/>
                </c:manualLayout>
              </c:layout>
              <c:numFmt formatCode="#,##0;&quot;-&quot;#,##0" sourceLinked="0"/>
              <c:spPr>
                <a:noFill/>
                <a:ln>
                  <a:noFill/>
                </a:ln>
              </c:spPr>
              <c:txPr>
                <a:bodyPr wrap="none"/>
                <a:lstStyle/>
                <a:p>
                  <a:pPr>
                    <a:defRPr kumimoji="1" sz="12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BCC-462F-8592-5BD0EC0EFD2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c:f>
              <c:numCache>
                <c:formatCode>General</c:formatCode>
                <c:ptCount val="1"/>
                <c:pt idx="0">
                  <c:v>109.00000000000001</c:v>
                </c:pt>
              </c:numCache>
            </c:numRef>
          </c:val>
          <c:extLst>
            <c:ext xmlns:c16="http://schemas.microsoft.com/office/drawing/2014/chart" uri="{C3380CC4-5D6E-409C-BE32-E72D297353CC}">
              <c16:uniqueId val="{00000006-CBCC-462F-8592-5BD0EC0EFD2E}"/>
            </c:ext>
          </c:extLst>
        </c:ser>
        <c:ser>
          <c:idx val="4"/>
          <c:order val="4"/>
          <c:spPr>
            <a:solidFill>
              <a:srgbClr val="FFC000"/>
            </a:solidFill>
            <a:ln>
              <a:noFill/>
            </a:ln>
          </c:spPr>
          <c:invertIfNegative val="0"/>
          <c:dLbls>
            <c:dLbl>
              <c:idx val="0"/>
              <c:layout>
                <c:manualLayout>
                  <c:x val="0"/>
                  <c:y val="-0.38418079096045199"/>
                </c:manualLayout>
              </c:layout>
              <c:numFmt formatCode="#,##0;&quot;-&quot;#,##0" sourceLinked="0"/>
              <c:spPr>
                <a:noFill/>
                <a:ln>
                  <a:noFill/>
                </a:ln>
              </c:spPr>
              <c:txPr>
                <a:bodyPr wrap="none"/>
                <a:lstStyle/>
                <a:p>
                  <a:pPr>
                    <a:defRPr kumimoji="1" sz="1400" b="1" kern="1200">
                      <a:solidFill>
                        <a:srgbClr val="FF0000"/>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BCC-462F-8592-5BD0EC0EFD2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c:f>
              <c:numCache>
                <c:formatCode>General</c:formatCode>
                <c:ptCount val="1"/>
                <c:pt idx="0">
                  <c:v>116.39999999999999</c:v>
                </c:pt>
              </c:numCache>
            </c:numRef>
          </c:val>
          <c:extLst>
            <c:ext xmlns:c16="http://schemas.microsoft.com/office/drawing/2014/chart" uri="{C3380CC4-5D6E-409C-BE32-E72D297353CC}">
              <c16:uniqueId val="{00000008-CBCC-462F-8592-5BD0EC0EFD2E}"/>
            </c:ext>
          </c:extLst>
        </c:ser>
        <c:dLbls>
          <c:showLegendKey val="0"/>
          <c:showVal val="0"/>
          <c:showCatName val="0"/>
          <c:showSerName val="0"/>
          <c:showPercent val="0"/>
          <c:showBubbleSize val="0"/>
        </c:dLbls>
        <c:gapWidth val="300"/>
        <c:axId val="1150680095"/>
        <c:axId val="1"/>
      </c:barChart>
      <c:catAx>
        <c:axId val="115068009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40.5"/>
          <c:min val="0"/>
        </c:scaling>
        <c:delete val="1"/>
        <c:axPos val="l"/>
        <c:numFmt formatCode="General" sourceLinked="1"/>
        <c:majorTickMark val="out"/>
        <c:minorTickMark val="none"/>
        <c:tickLblPos val="nextTo"/>
        <c:crossAx val="1150680095"/>
        <c:crosses val="min"/>
        <c:crossBetween val="between"/>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666666666666666E-2"/>
          <c:y val="0.11947483588621444"/>
          <c:w val="0.8666666666666667"/>
          <c:h val="0.79606126914660835"/>
        </c:manualLayout>
      </c:layout>
      <c:barChart>
        <c:barDir val="col"/>
        <c:grouping val="clustered"/>
        <c:varyColors val="0"/>
        <c:ser>
          <c:idx val="0"/>
          <c:order val="0"/>
          <c:spPr>
            <a:solidFill>
              <a:srgbClr val="DFE5EF"/>
            </a:solidFill>
            <a:ln>
              <a:noFill/>
            </a:ln>
          </c:spPr>
          <c:invertIfNegative val="0"/>
          <c:dLbls>
            <c:dLbl>
              <c:idx val="0"/>
              <c:layout>
                <c:manualLayout>
                  <c:x val="0"/>
                  <c:y val="-0.35098468271334793"/>
                </c:manualLayout>
              </c:layout>
              <c:numFmt formatCode="#,##0;&quot;-&quot;#,##0" sourceLinked="0"/>
              <c:spPr>
                <a:noFill/>
                <a:ln>
                  <a:noFill/>
                </a:ln>
              </c:spPr>
              <c:txPr>
                <a:bodyPr wrap="none"/>
                <a:lstStyle/>
                <a:p>
                  <a:pPr>
                    <a:defRPr kumimoji="1" sz="12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589B-416B-A3F2-63B25D9889C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f>
              <c:numCache>
                <c:formatCode>General</c:formatCode>
                <c:ptCount val="1"/>
                <c:pt idx="0">
                  <c:v>100</c:v>
                </c:pt>
              </c:numCache>
            </c:numRef>
          </c:val>
          <c:extLst>
            <c:ext xmlns:c16="http://schemas.microsoft.com/office/drawing/2014/chart" uri="{C3380CC4-5D6E-409C-BE32-E72D297353CC}">
              <c16:uniqueId val="{00000001-589B-416B-A3F2-63B25D9889CA}"/>
            </c:ext>
          </c:extLst>
        </c:ser>
        <c:ser>
          <c:idx val="1"/>
          <c:order val="1"/>
          <c:spPr>
            <a:solidFill>
              <a:srgbClr val="C3CFE1"/>
            </a:solidFill>
            <a:ln>
              <a:noFill/>
            </a:ln>
          </c:spPr>
          <c:invertIfNegative val="0"/>
          <c:dLbls>
            <c:dLbl>
              <c:idx val="0"/>
              <c:layout>
                <c:manualLayout>
                  <c:x val="-1.3707165109034268E-2"/>
                  <c:y val="-0.39212253829321664"/>
                </c:manualLayout>
              </c:layout>
              <c:numFmt formatCode="#,##0;&quot;-&quot;#,##0" sourceLinked="0"/>
              <c:spPr>
                <a:noFill/>
                <a:ln>
                  <a:noFill/>
                </a:ln>
              </c:spPr>
              <c:txPr>
                <a:bodyPr wrap="none"/>
                <a:lstStyle/>
                <a:p>
                  <a:pPr>
                    <a:defRPr kumimoji="1" sz="12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2-589B-416B-A3F2-63B25D9889C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f>
              <c:numCache>
                <c:formatCode>General</c:formatCode>
                <c:ptCount val="1"/>
                <c:pt idx="0">
                  <c:v>101.4</c:v>
                </c:pt>
              </c:numCache>
            </c:numRef>
          </c:val>
          <c:extLst>
            <c:ext xmlns:c16="http://schemas.microsoft.com/office/drawing/2014/chart" uri="{C3380CC4-5D6E-409C-BE32-E72D297353CC}">
              <c16:uniqueId val="{00000003-589B-416B-A3F2-63B25D9889CA}"/>
            </c:ext>
          </c:extLst>
        </c:ser>
        <c:ser>
          <c:idx val="2"/>
          <c:order val="2"/>
          <c:spPr>
            <a:solidFill>
              <a:srgbClr val="9DB1CF"/>
            </a:solidFill>
            <a:ln>
              <a:noFill/>
            </a:ln>
          </c:spPr>
          <c:invertIfNegative val="0"/>
          <c:dLbls>
            <c:dLbl>
              <c:idx val="0"/>
              <c:layout>
                <c:manualLayout>
                  <c:x val="0"/>
                  <c:y val="-0.36411378555798685"/>
                </c:manualLayout>
              </c:layout>
              <c:numFmt formatCode="#,##0;&quot;-&quot;#,##0" sourceLinked="0"/>
              <c:spPr>
                <a:noFill/>
                <a:ln>
                  <a:noFill/>
                </a:ln>
              </c:spPr>
              <c:txPr>
                <a:bodyPr wrap="none"/>
                <a:lstStyle/>
                <a:p>
                  <a:pPr>
                    <a:defRPr kumimoji="1" sz="12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4-589B-416B-A3F2-63B25D9889C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f>
              <c:numCache>
                <c:formatCode>General</c:formatCode>
                <c:ptCount val="1"/>
                <c:pt idx="0">
                  <c:v>104.1</c:v>
                </c:pt>
              </c:numCache>
            </c:numRef>
          </c:val>
          <c:extLst>
            <c:ext xmlns:c16="http://schemas.microsoft.com/office/drawing/2014/chart" uri="{C3380CC4-5D6E-409C-BE32-E72D297353CC}">
              <c16:uniqueId val="{00000005-589B-416B-A3F2-63B25D9889CA}"/>
            </c:ext>
          </c:extLst>
        </c:ser>
        <c:ser>
          <c:idx val="3"/>
          <c:order val="3"/>
          <c:spPr>
            <a:solidFill>
              <a:srgbClr val="6F8DB9"/>
            </a:solidFill>
            <a:ln>
              <a:noFill/>
            </a:ln>
          </c:spPr>
          <c:invertIfNegative val="0"/>
          <c:dLbls>
            <c:dLbl>
              <c:idx val="0"/>
              <c:layout>
                <c:manualLayout>
                  <c:x val="0"/>
                  <c:y val="-0.40350109409190371"/>
                </c:manualLayout>
              </c:layout>
              <c:numFmt formatCode="#,##0;&quot;-&quot;#,##0" sourceLinked="0"/>
              <c:spPr>
                <a:noFill/>
                <a:ln>
                  <a:noFill/>
                </a:ln>
              </c:spPr>
              <c:txPr>
                <a:bodyPr wrap="none"/>
                <a:lstStyle/>
                <a:p>
                  <a:pPr>
                    <a:defRPr kumimoji="1" sz="12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6-589B-416B-A3F2-63B25D9889C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c:f>
              <c:numCache>
                <c:formatCode>General</c:formatCode>
                <c:ptCount val="1"/>
                <c:pt idx="0">
                  <c:v>116.3</c:v>
                </c:pt>
              </c:numCache>
            </c:numRef>
          </c:val>
          <c:extLst>
            <c:ext xmlns:c16="http://schemas.microsoft.com/office/drawing/2014/chart" uri="{C3380CC4-5D6E-409C-BE32-E72D297353CC}">
              <c16:uniqueId val="{00000007-589B-416B-A3F2-63B25D9889CA}"/>
            </c:ext>
          </c:extLst>
        </c:ser>
        <c:ser>
          <c:idx val="4"/>
          <c:order val="4"/>
          <c:spPr>
            <a:solidFill>
              <a:srgbClr val="FFC000"/>
            </a:solidFill>
            <a:ln>
              <a:noFill/>
            </a:ln>
          </c:spPr>
          <c:invertIfNegative val="0"/>
          <c:dLbls>
            <c:dLbl>
              <c:idx val="0"/>
              <c:layout>
                <c:manualLayout>
                  <c:x val="0"/>
                  <c:y val="-0.43326039387308535"/>
                </c:manualLayout>
              </c:layout>
              <c:numFmt formatCode="#,##0;&quot;-&quot;#,##0" sourceLinked="0"/>
              <c:spPr>
                <a:noFill/>
                <a:ln>
                  <a:noFill/>
                </a:ln>
              </c:spPr>
              <c:txPr>
                <a:bodyPr wrap="none"/>
                <a:lstStyle/>
                <a:p>
                  <a:pPr>
                    <a:defRPr kumimoji="1" sz="1400" b="1" kern="1200">
                      <a:solidFill>
                        <a:srgbClr val="FF0000"/>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8-589B-416B-A3F2-63B25D9889C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c:f>
              <c:numCache>
                <c:formatCode>General</c:formatCode>
                <c:ptCount val="1"/>
                <c:pt idx="0">
                  <c:v>124.4</c:v>
                </c:pt>
              </c:numCache>
            </c:numRef>
          </c:val>
          <c:extLst>
            <c:ext xmlns:c16="http://schemas.microsoft.com/office/drawing/2014/chart" uri="{C3380CC4-5D6E-409C-BE32-E72D297353CC}">
              <c16:uniqueId val="{00000009-589B-416B-A3F2-63B25D9889CA}"/>
            </c:ext>
          </c:extLst>
        </c:ser>
        <c:dLbls>
          <c:showLegendKey val="0"/>
          <c:showVal val="0"/>
          <c:showCatName val="0"/>
          <c:showSerName val="0"/>
          <c:showPercent val="0"/>
          <c:showBubbleSize val="0"/>
        </c:dLbls>
        <c:gapWidth val="250"/>
        <c:axId val="1619996431"/>
        <c:axId val="1"/>
      </c:barChart>
      <c:catAx>
        <c:axId val="1619996431"/>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24.4"/>
          <c:min val="0"/>
        </c:scaling>
        <c:delete val="1"/>
        <c:axPos val="l"/>
        <c:numFmt formatCode="General" sourceLinked="1"/>
        <c:majorTickMark val="out"/>
        <c:minorTickMark val="none"/>
        <c:tickLblPos val="nextTo"/>
        <c:crossAx val="1619996431"/>
        <c:crosses val="min"/>
        <c:crossBetween val="between"/>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666666666666666E-2"/>
          <c:y val="8.752834467120181E-2"/>
          <c:w val="0.8666666666666667"/>
          <c:h val="0.82494331065759641"/>
        </c:manualLayout>
      </c:layout>
      <c:barChart>
        <c:barDir val="col"/>
        <c:grouping val="clustered"/>
        <c:varyColors val="0"/>
        <c:ser>
          <c:idx val="0"/>
          <c:order val="0"/>
          <c:spPr>
            <a:solidFill>
              <a:srgbClr val="F2DCDB"/>
            </a:solidFill>
            <a:ln>
              <a:noFill/>
            </a:ln>
          </c:spPr>
          <c:invertIfNegative val="0"/>
          <c:dLbls>
            <c:dLbl>
              <c:idx val="0"/>
              <c:layout>
                <c:manualLayout>
                  <c:x val="0"/>
                  <c:y val="-0.363718820861678"/>
                </c:manualLayout>
              </c:layout>
              <c:numFmt formatCode="#,##0;&quot;-&quot;#,##0" sourceLinked="0"/>
              <c:spPr>
                <a:noFill/>
                <a:ln>
                  <a:noFill/>
                </a:ln>
              </c:spPr>
              <c:txPr>
                <a:bodyPr wrap="none"/>
                <a:lstStyle/>
                <a:p>
                  <a:pPr>
                    <a:defRPr kumimoji="1" sz="12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A327-4915-8D1B-E6224ED6A08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f>
              <c:numCache>
                <c:formatCode>General</c:formatCode>
                <c:ptCount val="1"/>
                <c:pt idx="0">
                  <c:v>100</c:v>
                </c:pt>
              </c:numCache>
            </c:numRef>
          </c:val>
          <c:extLst>
            <c:ext xmlns:c16="http://schemas.microsoft.com/office/drawing/2014/chart" uri="{C3380CC4-5D6E-409C-BE32-E72D297353CC}">
              <c16:uniqueId val="{00000001-A327-4915-8D1B-E6224ED6A08A}"/>
            </c:ext>
          </c:extLst>
        </c:ser>
        <c:ser>
          <c:idx val="1"/>
          <c:order val="1"/>
          <c:spPr>
            <a:solidFill>
              <a:srgbClr val="E6B9B8"/>
            </a:solidFill>
            <a:ln>
              <a:noFill/>
            </a:ln>
          </c:spPr>
          <c:invertIfNegative val="0"/>
          <c:dLbls>
            <c:dLbl>
              <c:idx val="0"/>
              <c:layout>
                <c:manualLayout>
                  <c:x val="-1.3707165109034268E-2"/>
                  <c:y val="-0.40634920634920635"/>
                </c:manualLayout>
              </c:layout>
              <c:numFmt formatCode="#,##0;&quot;-&quot;#,##0" sourceLinked="0"/>
              <c:spPr>
                <a:noFill/>
                <a:ln>
                  <a:noFill/>
                </a:ln>
              </c:spPr>
              <c:txPr>
                <a:bodyPr wrap="none"/>
                <a:lstStyle/>
                <a:p>
                  <a:pPr>
                    <a:defRPr kumimoji="1" sz="12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2-A327-4915-8D1B-E6224ED6A08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f>
              <c:numCache>
                <c:formatCode>General</c:formatCode>
                <c:ptCount val="1"/>
                <c:pt idx="0">
                  <c:v>101.29999999999998</c:v>
                </c:pt>
              </c:numCache>
            </c:numRef>
          </c:val>
          <c:extLst>
            <c:ext xmlns:c16="http://schemas.microsoft.com/office/drawing/2014/chart" uri="{C3380CC4-5D6E-409C-BE32-E72D297353CC}">
              <c16:uniqueId val="{00000003-A327-4915-8D1B-E6224ED6A08A}"/>
            </c:ext>
          </c:extLst>
        </c:ser>
        <c:ser>
          <c:idx val="2"/>
          <c:order val="2"/>
          <c:spPr>
            <a:solidFill>
              <a:srgbClr val="D99694"/>
            </a:solidFill>
            <a:ln>
              <a:noFill/>
            </a:ln>
          </c:spPr>
          <c:invertIfNegative val="0"/>
          <c:dLbls>
            <c:dLbl>
              <c:idx val="0"/>
              <c:layout>
                <c:manualLayout>
                  <c:x val="0"/>
                  <c:y val="-0.36870748299319728"/>
                </c:manualLayout>
              </c:layout>
              <c:numFmt formatCode="#,##0;&quot;-&quot;#,##0" sourceLinked="0"/>
              <c:spPr>
                <a:noFill/>
                <a:ln>
                  <a:noFill/>
                </a:ln>
              </c:spPr>
              <c:txPr>
                <a:bodyPr wrap="none"/>
                <a:lstStyle/>
                <a:p>
                  <a:pPr>
                    <a:defRPr kumimoji="1" sz="12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4-A327-4915-8D1B-E6224ED6A08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f>
              <c:numCache>
                <c:formatCode>General</c:formatCode>
                <c:ptCount val="1"/>
                <c:pt idx="0">
                  <c:v>101.4</c:v>
                </c:pt>
              </c:numCache>
            </c:numRef>
          </c:val>
          <c:extLst>
            <c:ext xmlns:c16="http://schemas.microsoft.com/office/drawing/2014/chart" uri="{C3380CC4-5D6E-409C-BE32-E72D297353CC}">
              <c16:uniqueId val="{00000005-A327-4915-8D1B-E6224ED6A08A}"/>
            </c:ext>
          </c:extLst>
        </c:ser>
        <c:ser>
          <c:idx val="3"/>
          <c:order val="3"/>
          <c:spPr>
            <a:solidFill>
              <a:schemeClr val="accent2"/>
            </a:solidFill>
            <a:ln>
              <a:noFill/>
            </a:ln>
          </c:spPr>
          <c:invertIfNegative val="0"/>
          <c:dLbls>
            <c:dLbl>
              <c:idx val="0"/>
              <c:layout>
                <c:manualLayout>
                  <c:x val="0"/>
                  <c:y val="-0.39365079365079364"/>
                </c:manualLayout>
              </c:layout>
              <c:numFmt formatCode="#,##0;&quot;-&quot;#,##0" sourceLinked="0"/>
              <c:spPr>
                <a:noFill/>
                <a:ln>
                  <a:noFill/>
                </a:ln>
              </c:spPr>
              <c:txPr>
                <a:bodyPr wrap="none"/>
                <a:lstStyle/>
                <a:p>
                  <a:pPr>
                    <a:defRPr kumimoji="1" sz="1200" kern="1200">
                      <a:solidFill>
                        <a:schemeClr val="tx1"/>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6-A327-4915-8D1B-E6224ED6A08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c:f>
              <c:numCache>
                <c:formatCode>General</c:formatCode>
                <c:ptCount val="1"/>
                <c:pt idx="0">
                  <c:v>109.00000000000001</c:v>
                </c:pt>
              </c:numCache>
            </c:numRef>
          </c:val>
          <c:extLst>
            <c:ext xmlns:c16="http://schemas.microsoft.com/office/drawing/2014/chart" uri="{C3380CC4-5D6E-409C-BE32-E72D297353CC}">
              <c16:uniqueId val="{00000007-A327-4915-8D1B-E6224ED6A08A}"/>
            </c:ext>
          </c:extLst>
        </c:ser>
        <c:ser>
          <c:idx val="4"/>
          <c:order val="4"/>
          <c:spPr>
            <a:solidFill>
              <a:srgbClr val="FFC000"/>
            </a:solidFill>
            <a:ln>
              <a:noFill/>
            </a:ln>
          </c:spPr>
          <c:invertIfNegative val="0"/>
          <c:dLbls>
            <c:dLbl>
              <c:idx val="0"/>
              <c:layout>
                <c:manualLayout>
                  <c:x val="0"/>
                  <c:y val="-0.42222222222222222"/>
                </c:manualLayout>
              </c:layout>
              <c:numFmt formatCode="#,##0;&quot;-&quot;#,##0" sourceLinked="0"/>
              <c:spPr>
                <a:noFill/>
                <a:ln>
                  <a:noFill/>
                </a:ln>
              </c:spPr>
              <c:txPr>
                <a:bodyPr wrap="none"/>
                <a:lstStyle/>
                <a:p>
                  <a:pPr>
                    <a:defRPr kumimoji="1" sz="1400" b="1" kern="1200">
                      <a:solidFill>
                        <a:srgbClr val="FF0000"/>
                      </a:solidFill>
                      <a:latin typeface="Meiryo UI"/>
                      <a:ea typeface="Meiryo UI"/>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8-A327-4915-8D1B-E6224ED6A08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c:f>
              <c:numCache>
                <c:formatCode>General</c:formatCode>
                <c:ptCount val="1"/>
                <c:pt idx="0">
                  <c:v>116.39999999999999</c:v>
                </c:pt>
              </c:numCache>
            </c:numRef>
          </c:val>
          <c:extLst>
            <c:ext xmlns:c16="http://schemas.microsoft.com/office/drawing/2014/chart" uri="{C3380CC4-5D6E-409C-BE32-E72D297353CC}">
              <c16:uniqueId val="{00000009-A327-4915-8D1B-E6224ED6A08A}"/>
            </c:ext>
          </c:extLst>
        </c:ser>
        <c:dLbls>
          <c:showLegendKey val="0"/>
          <c:showVal val="0"/>
          <c:showCatName val="0"/>
          <c:showSerName val="0"/>
          <c:showPercent val="0"/>
          <c:showBubbleSize val="0"/>
        </c:dLbls>
        <c:gapWidth val="250"/>
        <c:axId val="2040011023"/>
        <c:axId val="1"/>
      </c:barChart>
      <c:catAx>
        <c:axId val="204001102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24.4"/>
          <c:min val="0"/>
        </c:scaling>
        <c:delete val="1"/>
        <c:axPos val="l"/>
        <c:numFmt formatCode="General" sourceLinked="1"/>
        <c:majorTickMark val="out"/>
        <c:minorTickMark val="none"/>
        <c:tickLblPos val="nextTo"/>
        <c:crossAx val="2040011023"/>
        <c:crosses val="min"/>
        <c:crossBetween val="between"/>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0" y="0"/>
            <a:ext cx="2971800" cy="493792"/>
          </a:xfrm>
          <a:prstGeom prst="rect">
            <a:avLst/>
          </a:prstGeom>
        </p:spPr>
        <p:txBody>
          <a:bodyPr vert="horz" lIns="92187" tIns="46097" rIns="92187" bIns="46097"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84622" y="0"/>
            <a:ext cx="2971800" cy="493792"/>
          </a:xfrm>
          <a:prstGeom prst="rect">
            <a:avLst/>
          </a:prstGeom>
        </p:spPr>
        <p:txBody>
          <a:bodyPr vert="horz" lIns="92187" tIns="46097" rIns="92187" bIns="46097" rtlCol="0"/>
          <a:lstStyle>
            <a:lvl1pPr algn="r">
              <a:defRPr sz="1200"/>
            </a:lvl1pPr>
          </a:lstStyle>
          <a:p>
            <a:fld id="{2B18149E-B243-4F05-B707-DEF465DFFD64}" type="datetimeFigureOut">
              <a:rPr kumimoji="1" lang="ja-JP" altLang="en-US" smtClean="0"/>
              <a:pPr/>
              <a:t>2024/5/24</a:t>
            </a:fld>
            <a:endParaRPr kumimoji="1" lang="ja-JP" altLang="en-US"/>
          </a:p>
        </p:txBody>
      </p:sp>
      <p:sp>
        <p:nvSpPr>
          <p:cNvPr id="4" name="フッター プレースホルダ 3"/>
          <p:cNvSpPr>
            <a:spLocks noGrp="1"/>
          </p:cNvSpPr>
          <p:nvPr>
            <p:ph type="ftr" sz="quarter" idx="2"/>
          </p:nvPr>
        </p:nvSpPr>
        <p:spPr>
          <a:xfrm>
            <a:off x="10" y="9380334"/>
            <a:ext cx="2971800" cy="493792"/>
          </a:xfrm>
          <a:prstGeom prst="rect">
            <a:avLst/>
          </a:prstGeom>
        </p:spPr>
        <p:txBody>
          <a:bodyPr vert="horz" lIns="92187" tIns="46097" rIns="92187" bIns="46097"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84622" y="9380334"/>
            <a:ext cx="2971800" cy="493792"/>
          </a:xfrm>
          <a:prstGeom prst="rect">
            <a:avLst/>
          </a:prstGeom>
        </p:spPr>
        <p:txBody>
          <a:bodyPr vert="horz" lIns="92187" tIns="46097" rIns="92187" bIns="46097" rtlCol="0" anchor="b"/>
          <a:lstStyle>
            <a:lvl1pPr algn="r">
              <a:defRPr sz="1200"/>
            </a:lvl1pPr>
          </a:lstStyle>
          <a:p>
            <a:fld id="{3C8642A7-E318-46E0-AEFD-3DA990DB8901}" type="slidenum">
              <a:rPr kumimoji="1" lang="ja-JP" altLang="en-US" smtClean="0"/>
              <a:pPr/>
              <a:t>‹#›</a:t>
            </a:fld>
            <a:endParaRPr kumimoji="1"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0" y="0"/>
            <a:ext cx="2971800" cy="493792"/>
          </a:xfrm>
          <a:prstGeom prst="rect">
            <a:avLst/>
          </a:prstGeom>
        </p:spPr>
        <p:txBody>
          <a:bodyPr vert="horz" lIns="92187" tIns="46097" rIns="92187" bIns="46097" rtlCol="0"/>
          <a:lstStyle>
            <a:lvl1pPr algn="l">
              <a:defRPr sz="1200"/>
            </a:lvl1pPr>
          </a:lstStyle>
          <a:p>
            <a:endParaRPr kumimoji="1" lang="ja-JP" altLang="en-US"/>
          </a:p>
        </p:txBody>
      </p:sp>
      <p:sp>
        <p:nvSpPr>
          <p:cNvPr id="3" name="日付プレースホルダ 2"/>
          <p:cNvSpPr>
            <a:spLocks noGrp="1"/>
          </p:cNvSpPr>
          <p:nvPr>
            <p:ph type="dt" idx="1"/>
          </p:nvPr>
        </p:nvSpPr>
        <p:spPr>
          <a:xfrm>
            <a:off x="3884622" y="0"/>
            <a:ext cx="2971800" cy="493792"/>
          </a:xfrm>
          <a:prstGeom prst="rect">
            <a:avLst/>
          </a:prstGeom>
        </p:spPr>
        <p:txBody>
          <a:bodyPr vert="horz" lIns="92187" tIns="46097" rIns="92187" bIns="46097" rtlCol="0"/>
          <a:lstStyle>
            <a:lvl1pPr algn="r">
              <a:defRPr sz="1200"/>
            </a:lvl1pPr>
          </a:lstStyle>
          <a:p>
            <a:fld id="{A54213C6-0597-47F0-8E5C-F3B338BFD0E1}" type="datetimeFigureOut">
              <a:rPr kumimoji="1" lang="ja-JP" altLang="en-US" smtClean="0"/>
              <a:pPr/>
              <a:t>2024/5/24</a:t>
            </a:fld>
            <a:endParaRPr kumimoji="1" lang="ja-JP" altLang="en-US"/>
          </a:p>
        </p:txBody>
      </p:sp>
      <p:sp>
        <p:nvSpPr>
          <p:cNvPr id="4" name="スライド イメージ プレースホルダ 3"/>
          <p:cNvSpPr>
            <a:spLocks noGrp="1" noRot="1" noChangeAspect="1"/>
          </p:cNvSpPr>
          <p:nvPr>
            <p:ph type="sldImg" idx="2"/>
          </p:nvPr>
        </p:nvSpPr>
        <p:spPr>
          <a:xfrm>
            <a:off x="752475" y="739775"/>
            <a:ext cx="5353050" cy="3705225"/>
          </a:xfrm>
          <a:prstGeom prst="rect">
            <a:avLst/>
          </a:prstGeom>
          <a:noFill/>
          <a:ln w="12700">
            <a:solidFill>
              <a:prstClr val="black"/>
            </a:solidFill>
          </a:ln>
        </p:spPr>
        <p:txBody>
          <a:bodyPr vert="horz" lIns="92187" tIns="46097" rIns="92187" bIns="46097" rtlCol="0" anchor="ctr"/>
          <a:lstStyle/>
          <a:p>
            <a:endParaRPr lang="ja-JP" altLang="en-US"/>
          </a:p>
        </p:txBody>
      </p:sp>
      <p:sp>
        <p:nvSpPr>
          <p:cNvPr id="5" name="ノート プレースホルダ 4"/>
          <p:cNvSpPr>
            <a:spLocks noGrp="1"/>
          </p:cNvSpPr>
          <p:nvPr>
            <p:ph type="body" sz="quarter" idx="3"/>
          </p:nvPr>
        </p:nvSpPr>
        <p:spPr>
          <a:xfrm>
            <a:off x="685801" y="4691031"/>
            <a:ext cx="5486400" cy="4444127"/>
          </a:xfrm>
          <a:prstGeom prst="rect">
            <a:avLst/>
          </a:prstGeom>
        </p:spPr>
        <p:txBody>
          <a:bodyPr vert="horz" lIns="92187" tIns="46097" rIns="92187" bIns="46097"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10" y="9380334"/>
            <a:ext cx="2971800" cy="493792"/>
          </a:xfrm>
          <a:prstGeom prst="rect">
            <a:avLst/>
          </a:prstGeom>
        </p:spPr>
        <p:txBody>
          <a:bodyPr vert="horz" lIns="92187" tIns="46097" rIns="92187" bIns="46097"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22" y="9380334"/>
            <a:ext cx="2971800" cy="493792"/>
          </a:xfrm>
          <a:prstGeom prst="rect">
            <a:avLst/>
          </a:prstGeom>
        </p:spPr>
        <p:txBody>
          <a:bodyPr vert="horz" lIns="92187" tIns="46097" rIns="92187" bIns="46097" rtlCol="0" anchor="b"/>
          <a:lstStyle>
            <a:lvl1pPr algn="r">
              <a:defRPr sz="1200"/>
            </a:lvl1pPr>
          </a:lstStyle>
          <a:p>
            <a:fld id="{C7FA5C34-D264-400B-9AA5-D2B06BD6D08D}"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7FA5C34-D264-400B-9AA5-D2B06BD6D08D}" type="slidenum">
              <a:rPr kumimoji="1" lang="ja-JP" altLang="en-US" smtClean="0"/>
              <a:pPr/>
              <a:t>0</a:t>
            </a:fld>
            <a:endParaRPr kumimoji="1" lang="ja-JP" altLang="en-US"/>
          </a:p>
        </p:txBody>
      </p:sp>
    </p:spTree>
    <p:extLst>
      <p:ext uri="{BB962C8B-B14F-4D97-AF65-F5344CB8AC3E}">
        <p14:creationId xmlns:p14="http://schemas.microsoft.com/office/powerpoint/2010/main" val="1916566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消費者物価指数とは</a:t>
            </a:r>
            <a:endParaRPr kumimoji="1" lang="en-US" altLang="ja-JP" b="1" dirty="0"/>
          </a:p>
          <a:p>
            <a:endParaRPr kumimoji="1" lang="en-US" altLang="ja-JP" b="1" dirty="0"/>
          </a:p>
          <a:p>
            <a:r>
              <a:rPr kumimoji="1" lang="ja-JP" altLang="en-US" dirty="0"/>
              <a:t>消費者が購入するモノやサービスなどの物価の動きを把握するための統計指標で、総務省から毎月発表されています。</a:t>
            </a:r>
            <a:endParaRPr kumimoji="1" lang="en-US" altLang="ja-JP" dirty="0"/>
          </a:p>
          <a:p>
            <a:r>
              <a:rPr kumimoji="1" lang="ja-JP" altLang="en-US" dirty="0"/>
              <a:t>消費者物価指数の変化をもって物価の変動を見ることができますので、消費者物価指数は、国民の生活水準を示す指標のひとつになっています。</a:t>
            </a:r>
          </a:p>
          <a:p>
            <a:r>
              <a:rPr kumimoji="1" lang="en-US" altLang="ja-JP" dirty="0"/>
              <a:t>CPI</a:t>
            </a:r>
            <a:r>
              <a:rPr kumimoji="1" lang="ja-JP" altLang="en-US" dirty="0"/>
              <a:t>（</a:t>
            </a:r>
            <a:r>
              <a:rPr kumimoji="1" lang="en-US" altLang="ja-JP" dirty="0"/>
              <a:t>Consumer Price Index</a:t>
            </a:r>
            <a:r>
              <a:rPr kumimoji="1" lang="ja-JP" altLang="en-US" dirty="0"/>
              <a:t>）と略されることもあります。</a:t>
            </a:r>
          </a:p>
        </p:txBody>
      </p:sp>
      <p:sp>
        <p:nvSpPr>
          <p:cNvPr id="4" name="スライド番号プレースホルダー 3"/>
          <p:cNvSpPr>
            <a:spLocks noGrp="1"/>
          </p:cNvSpPr>
          <p:nvPr>
            <p:ph type="sldNum" sz="quarter" idx="10"/>
          </p:nvPr>
        </p:nvSpPr>
        <p:spPr/>
        <p:txBody>
          <a:bodyPr/>
          <a:lstStyle/>
          <a:p>
            <a:fld id="{C7FA5C34-D264-400B-9AA5-D2B06BD6D08D}" type="slidenum">
              <a:rPr kumimoji="1" lang="ja-JP" altLang="en-US" smtClean="0"/>
              <a:pPr/>
              <a:t>2</a:t>
            </a:fld>
            <a:endParaRPr kumimoji="1" lang="ja-JP" altLang="en-US"/>
          </a:p>
        </p:txBody>
      </p:sp>
    </p:spTree>
    <p:extLst>
      <p:ext uri="{BB962C8B-B14F-4D97-AF65-F5344CB8AC3E}">
        <p14:creationId xmlns:p14="http://schemas.microsoft.com/office/powerpoint/2010/main" val="4086835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7FA5C34-D264-400B-9AA5-D2B06BD6D08D}" type="slidenum">
              <a:rPr kumimoji="1" lang="ja-JP" altLang="en-US" smtClean="0"/>
              <a:pPr/>
              <a:t>10</a:t>
            </a:fld>
            <a:endParaRPr kumimoji="1" lang="ja-JP" altLang="en-US"/>
          </a:p>
        </p:txBody>
      </p:sp>
    </p:spTree>
    <p:extLst>
      <p:ext uri="{BB962C8B-B14F-4D97-AF65-F5344CB8AC3E}">
        <p14:creationId xmlns:p14="http://schemas.microsoft.com/office/powerpoint/2010/main" val="376404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1" dirty="0"/>
              <a:t>有効求人倍率とは</a:t>
            </a:r>
            <a:endParaRPr lang="en-US" altLang="ja-JP" b="1" dirty="0"/>
          </a:p>
          <a:p>
            <a:endParaRPr lang="en-US" altLang="ja-JP" dirty="0"/>
          </a:p>
          <a:p>
            <a:r>
              <a:rPr lang="ja-JP" altLang="en-US" dirty="0"/>
              <a:t>有効求人倍率とは、有効求職者数に対する有効求人数の割合で、雇用動向を示す重要指標のひとつです。景気とほぼ一致して動くので、景気動向指数の一致指数となっています。</a:t>
            </a:r>
            <a:br>
              <a:rPr lang="ja-JP" altLang="en-US" dirty="0"/>
            </a:br>
            <a:r>
              <a:rPr lang="ja-JP" altLang="en-US" dirty="0"/>
              <a:t>厚生労働省が全国のハローワークの求職者数、求人数をもとに算出し、「一般職業紹介状況（職業安定業務統計）」で毎月発表しています。有効求人数を有効求職者数で割って算出し、倍率が</a:t>
            </a:r>
            <a:r>
              <a:rPr lang="en-US" altLang="ja-JP" dirty="0"/>
              <a:t>1</a:t>
            </a:r>
            <a:r>
              <a:rPr lang="ja-JP" altLang="en-US" dirty="0"/>
              <a:t>を上回れば求職者の数よりも人を探している企業数が多く、下回れば求職者の数の方が多いことを示します。</a:t>
            </a:r>
            <a:endParaRPr lang="en-US" altLang="ja-JP" dirty="0"/>
          </a:p>
          <a:p>
            <a:endParaRPr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C7FA5C34-D264-400B-9AA5-D2B06BD6D08D}" type="slidenum">
              <a:rPr kumimoji="1" lang="ja-JP" altLang="en-US" smtClean="0"/>
              <a:pPr/>
              <a:t>12</a:t>
            </a:fld>
            <a:endParaRPr kumimoji="1" lang="ja-JP" altLang="en-US"/>
          </a:p>
        </p:txBody>
      </p:sp>
      <p:pic>
        <p:nvPicPr>
          <p:cNvPr id="5" name="図 4"/>
          <p:cNvPicPr>
            <a:picLocks noChangeAspect="1"/>
          </p:cNvPicPr>
          <p:nvPr/>
        </p:nvPicPr>
        <p:blipFill>
          <a:blip r:embed="rId3"/>
          <a:stretch>
            <a:fillRect/>
          </a:stretch>
        </p:blipFill>
        <p:spPr>
          <a:xfrm>
            <a:off x="1448752" y="6680041"/>
            <a:ext cx="3762375" cy="1209675"/>
          </a:xfrm>
          <a:prstGeom prst="rect">
            <a:avLst/>
          </a:prstGeom>
        </p:spPr>
      </p:pic>
    </p:spTree>
    <p:extLst>
      <p:ext uri="{BB962C8B-B14F-4D97-AF65-F5344CB8AC3E}">
        <p14:creationId xmlns:p14="http://schemas.microsoft.com/office/powerpoint/2010/main" val="191290453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9.v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0.v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6.v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7.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10.xml"/><Relationship Id="rId1" Type="http://schemas.openxmlformats.org/officeDocument/2006/relationships/vmlDrawing" Target="../drawings/vmlDrawing8.v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8.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graphicFrame>
        <p:nvGraphicFramePr>
          <p:cNvPr id="4" name="オブジェクト 3" hidden="1">
            <a:extLst>
              <a:ext uri="{FF2B5EF4-FFF2-40B4-BE49-F238E27FC236}">
                <a16:creationId xmlns:a16="http://schemas.microsoft.com/office/drawing/2014/main" id="{1212D892-4480-43AF-8BFE-44A08BD7BC09}"/>
              </a:ext>
            </a:extLst>
          </p:cNvPr>
          <p:cNvGraphicFramePr>
            <a:graphicFrameLocks noChangeAspect="1"/>
          </p:cNvGraphicFramePr>
          <p:nvPr userDrawn="1">
            <p:custDataLst>
              <p:tags r:id="rId2"/>
            </p:custDataLst>
            <p:extLst>
              <p:ext uri="{D42A27DB-BD31-4B8C-83A1-F6EECF244321}">
                <p14:modId xmlns:p14="http://schemas.microsoft.com/office/powerpoint/2010/main" val="1474165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1" name="think-cell スライド" r:id="rId4" imgW="360" imgH="360" progId="TCLayout.ActiveDocument.1">
                  <p:embed/>
                </p:oleObj>
              </mc:Choice>
              <mc:Fallback>
                <p:oleObj name="think-cell スライド" r:id="rId4" imgW="360" imgH="360" progId="TCLayout.ActiveDocument.1">
                  <p:embed/>
                  <p:pic>
                    <p:nvPicPr>
                      <p:cNvPr id="4" name="オブジェクト 3" hidden="1">
                        <a:extLst>
                          <a:ext uri="{FF2B5EF4-FFF2-40B4-BE49-F238E27FC236}">
                            <a16:creationId xmlns:a16="http://schemas.microsoft.com/office/drawing/2014/main" id="{1212D892-4480-43AF-8BFE-44A08BD7BC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7" name="Picture 3" descr="C:\Users\t.iimori1\Desktop\nyoro.png"/>
          <p:cNvPicPr>
            <a:picLocks noChangeAspect="1" noChangeArrowheads="1"/>
          </p:cNvPicPr>
          <p:nvPr userDrawn="1"/>
        </p:nvPicPr>
        <p:blipFill>
          <a:blip r:embed="rId6"/>
          <a:srcRect/>
          <a:stretch>
            <a:fillRect/>
          </a:stretch>
        </p:blipFill>
        <p:spPr bwMode="auto">
          <a:xfrm>
            <a:off x="0" y="9832"/>
            <a:ext cx="9906000" cy="6858000"/>
          </a:xfrm>
          <a:prstGeom prst="rect">
            <a:avLst/>
          </a:prstGeom>
          <a:noFill/>
        </p:spPr>
      </p:pic>
      <p:pic>
        <p:nvPicPr>
          <p:cNvPr id="13" name="図 12" descr="テキスト が含まれている画像&#10;&#10;自動的に生成された説明">
            <a:extLst>
              <a:ext uri="{FF2B5EF4-FFF2-40B4-BE49-F238E27FC236}">
                <a16:creationId xmlns:a16="http://schemas.microsoft.com/office/drawing/2014/main" id="{4317D515-F146-4D45-AD8B-17120CABA629}"/>
              </a:ext>
            </a:extLst>
          </p:cNvPr>
          <p:cNvPicPr>
            <a:picLocks noChangeAspect="1"/>
          </p:cNvPicPr>
          <p:nvPr userDrawn="1"/>
        </p:nvPicPr>
        <p:blipFill>
          <a:blip r:embed="rId7"/>
          <a:stretch>
            <a:fillRect/>
          </a:stretch>
        </p:blipFill>
        <p:spPr>
          <a:xfrm>
            <a:off x="7947201" y="84066"/>
            <a:ext cx="1681593" cy="706426"/>
          </a:xfrm>
          <a:prstGeom prst="rect">
            <a:avLst/>
          </a:prstGeom>
        </p:spPr>
      </p:pic>
      <p:pic>
        <p:nvPicPr>
          <p:cNvPr id="7" name="図 6"/>
          <p:cNvPicPr>
            <a:picLocks noChangeAspect="1"/>
          </p:cNvPicPr>
          <p:nvPr userDrawn="1"/>
        </p:nvPicPr>
        <p:blipFill rotWithShape="1">
          <a:blip r:embed="rId8"/>
          <a:srcRect l="4623" t="39797" r="53705" b="20615"/>
          <a:stretch/>
        </p:blipFill>
        <p:spPr>
          <a:xfrm>
            <a:off x="7437747" y="6144059"/>
            <a:ext cx="2404853" cy="713941"/>
          </a:xfrm>
          <a:prstGeom prst="rect">
            <a:avLst/>
          </a:prstGeom>
        </p:spPr>
      </p:pic>
    </p:spTree>
    <p:extLst>
      <p:ext uri="{BB962C8B-B14F-4D97-AF65-F5344CB8AC3E}">
        <p14:creationId xmlns:p14="http://schemas.microsoft.com/office/powerpoint/2010/main" val="3090896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メインページ">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9" name="think-cell スライド" r:id="rId4" imgW="5080" imgH="5080" progId="TCLayout.ActiveDocument.1">
                  <p:embed/>
                </p:oleObj>
              </mc:Choice>
              <mc:Fallback>
                <p:oleObj name="think-cell スライド" r:id="rId4" imgW="5080" imgH="5080" progId="TCLayout.ActiveDocument.1">
                  <p:embed/>
                  <p:pic>
                    <p:nvPicPr>
                      <p:cNvPr id="2" name="オブジェクト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コンテンツ プレースホルダー 4"/>
          <p:cNvSpPr>
            <a:spLocks noGrp="1"/>
          </p:cNvSpPr>
          <p:nvPr>
            <p:ph sz="quarter" idx="11" hasCustomPrompt="1"/>
          </p:nvPr>
        </p:nvSpPr>
        <p:spPr>
          <a:xfrm>
            <a:off x="160058" y="197836"/>
            <a:ext cx="9580842" cy="327273"/>
          </a:xfrm>
        </p:spPr>
        <p:txBody>
          <a:bodyPr>
            <a:noAutofit/>
          </a:bodyPr>
          <a:lstStyle>
            <a:lvl1pPr marL="0" indent="0">
              <a:buNone/>
              <a:defRPr sz="2000" b="1" i="0" u="none">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中表紙タイトル</a:t>
            </a:r>
          </a:p>
        </p:txBody>
      </p:sp>
      <p:sp>
        <p:nvSpPr>
          <p:cNvPr id="18" name="Line 5"/>
          <p:cNvSpPr>
            <a:spLocks noChangeShapeType="1"/>
          </p:cNvSpPr>
          <p:nvPr userDrawn="1"/>
        </p:nvSpPr>
        <p:spPr bwMode="ltGray">
          <a:xfrm>
            <a:off x="160057" y="546805"/>
            <a:ext cx="9576000" cy="0"/>
          </a:xfrm>
          <a:prstGeom prst="line">
            <a:avLst/>
          </a:prstGeom>
          <a:noFill/>
          <a:ln w="19050">
            <a:solidFill>
              <a:srgbClr val="EE1C2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00" dirty="0">
              <a:latin typeface="Meiryo UI" panose="020B0604030504040204" pitchFamily="50" charset="-128"/>
              <a:ea typeface="Meiryo UI" panose="020B0604030504040204" pitchFamily="50" charset="-128"/>
            </a:endParaRPr>
          </a:p>
        </p:txBody>
      </p:sp>
      <p:sp>
        <p:nvSpPr>
          <p:cNvPr id="7" name="テキスト プレースホルダー 6"/>
          <p:cNvSpPr>
            <a:spLocks noGrp="1"/>
          </p:cNvSpPr>
          <p:nvPr>
            <p:ph type="body" sz="quarter" idx="13" hasCustomPrompt="1"/>
          </p:nvPr>
        </p:nvSpPr>
        <p:spPr>
          <a:xfrm>
            <a:off x="165100" y="882000"/>
            <a:ext cx="9571038" cy="508000"/>
          </a:xfrm>
        </p:spPr>
        <p:txBody>
          <a:bodyPr tIns="36000" bIns="36000">
            <a:noAutofit/>
          </a:bodyPr>
          <a:lstStyle>
            <a:lvl1pPr marL="0" indent="0">
              <a:buNone/>
              <a:defRPr sz="1400">
                <a:latin typeface="Meiryo UI" panose="020B0604030504040204" pitchFamily="50" charset="-128"/>
                <a:ea typeface="Meiryo UI" panose="020B0604030504040204" pitchFamily="50" charset="-128"/>
              </a:defRPr>
            </a:lvl1pPr>
            <a:lvl2pPr marL="371475" indent="0">
              <a:buNone/>
              <a:defRPr/>
            </a:lvl2pPr>
          </a:lstStyle>
          <a:p>
            <a:pPr lvl="0"/>
            <a:r>
              <a:rPr kumimoji="1" lang="ja-JP" altLang="en-US" dirty="0"/>
              <a:t>メッセージ</a:t>
            </a:r>
          </a:p>
        </p:txBody>
      </p:sp>
      <p:pic>
        <p:nvPicPr>
          <p:cNvPr id="10" name="図 9"/>
          <p:cNvPicPr>
            <a:picLocks noChangeAspect="1"/>
          </p:cNvPicPr>
          <p:nvPr userDrawn="1"/>
        </p:nvPicPr>
        <p:blipFill rotWithShape="1">
          <a:blip r:embed="rId6" cstate="screen"/>
          <a:srcRect/>
          <a:stretch>
            <a:fillRect/>
          </a:stretch>
        </p:blipFill>
        <p:spPr>
          <a:xfrm>
            <a:off x="7924966" y="46125"/>
            <a:ext cx="1833752" cy="252000"/>
          </a:xfrm>
          <a:prstGeom prst="rect">
            <a:avLst/>
          </a:prstGeom>
          <a:solidFill>
            <a:srgbClr val="EE1C23"/>
          </a:solidFill>
        </p:spPr>
      </p:pic>
      <p:sp>
        <p:nvSpPr>
          <p:cNvPr id="3" name="Slide Number Placeholder 5">
            <a:extLst>
              <a:ext uri="{FF2B5EF4-FFF2-40B4-BE49-F238E27FC236}">
                <a16:creationId xmlns:a16="http://schemas.microsoft.com/office/drawing/2014/main" id="{B21D8447-0FB6-D397-6B66-760426056ED3}"/>
              </a:ext>
            </a:extLst>
          </p:cNvPr>
          <p:cNvSpPr>
            <a:spLocks noGrp="1"/>
          </p:cNvSpPr>
          <p:nvPr>
            <p:ph type="sldNum" sz="quarter" idx="4"/>
          </p:nvPr>
        </p:nvSpPr>
        <p:spPr>
          <a:xfrm>
            <a:off x="3853089" y="6594473"/>
            <a:ext cx="2228850" cy="365125"/>
          </a:xfrm>
          <a:prstGeom prst="rect">
            <a:avLst/>
          </a:prstGeom>
        </p:spPr>
        <p:txBody>
          <a:bodyPr vert="horz" lIns="91440" tIns="45720" rIns="91440" bIns="45720" rtlCol="0" anchor="ctr"/>
          <a:lstStyle>
            <a:lvl1pPr marL="0" marR="0" indent="0" algn="r" defTabSz="914400" rtl="0" eaLnBrk="1" fontAlgn="auto" latinLnBrk="0" hangingPunct="1">
              <a:lnSpc>
                <a:spcPct val="100000"/>
              </a:lnSpc>
              <a:spcBef>
                <a:spcPts val="0"/>
              </a:spcBef>
              <a:spcAft>
                <a:spcPts val="0"/>
              </a:spcAft>
              <a:buClrTx/>
              <a:buSzTx/>
              <a:buFontTx/>
              <a:buNone/>
              <a:tabLst/>
              <a:defRPr sz="800" b="0">
                <a:solidFill>
                  <a:schemeClr val="tx1"/>
                </a:solidFill>
              </a:defRPr>
            </a:lvl1pPr>
          </a:lstStyle>
          <a:p>
            <a:pPr algn="ctr"/>
            <a:fld id="{825C9FE8-E417-42BD-83E2-1B4172A7035A}" type="slidenum">
              <a:rPr kumimoji="1" lang="ja-JP" altLang="en-US" smtClean="0">
                <a:latin typeface="メイリオ" panose="020B0604030504040204" pitchFamily="50" charset="-128"/>
                <a:ea typeface="メイリオ" panose="020B0604030504040204" pitchFamily="50" charset="-128"/>
              </a:rPr>
              <a:pPr algn="ctr"/>
              <a:t>‹#›</a:t>
            </a:fld>
            <a:endParaRPr kumimoji="1" lang="ja-JP" altLang="en-US" dirty="0">
              <a:latin typeface="メイリオ" panose="020B0604030504040204" pitchFamily="50" charset="-128"/>
              <a:ea typeface="メイリオ" panose="020B0604030504040204" pitchFamily="50" charset="-128"/>
            </a:endParaRPr>
          </a:p>
        </p:txBody>
      </p:sp>
      <p:sp>
        <p:nvSpPr>
          <p:cNvPr id="4" name="Footer Placeholder 4">
            <a:extLst>
              <a:ext uri="{FF2B5EF4-FFF2-40B4-BE49-F238E27FC236}">
                <a16:creationId xmlns:a16="http://schemas.microsoft.com/office/drawing/2014/main" id="{B88B7850-7E3F-E73E-8A03-1814690631BE}"/>
              </a:ext>
            </a:extLst>
          </p:cNvPr>
          <p:cNvSpPr>
            <a:spLocks noGrp="1"/>
          </p:cNvSpPr>
          <p:nvPr>
            <p:ph type="ftr" sz="quarter" idx="3"/>
          </p:nvPr>
        </p:nvSpPr>
        <p:spPr>
          <a:xfrm>
            <a:off x="-43542" y="6594473"/>
            <a:ext cx="3343275"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900">
                <a:solidFill>
                  <a:schemeClr val="tx1">
                    <a:lumMod val="65000"/>
                    <a:lumOff val="35000"/>
                  </a:schemeClr>
                </a:solidFill>
              </a:defRPr>
            </a:lvl1pPr>
          </a:lstStyle>
          <a:p>
            <a:r>
              <a:rPr lang="en-US" altLang="ja-JP" sz="800" dirty="0">
                <a:solidFill>
                  <a:prstClr val="black">
                    <a:lumMod val="75000"/>
                    <a:lumOff val="25000"/>
                  </a:prstClr>
                </a:solidFill>
                <a:latin typeface="メイリオ" panose="020B0604030504040204" pitchFamily="50" charset="-128"/>
                <a:ea typeface="メイリオ" panose="020B0604030504040204" pitchFamily="50" charset="-128"/>
              </a:rPr>
              <a:t>© SHIDAX</a:t>
            </a:r>
            <a:r>
              <a:rPr lang="ja-JP" altLang="en-US" sz="800" dirty="0">
                <a:solidFill>
                  <a:prstClr val="black">
                    <a:lumMod val="75000"/>
                    <a:lumOff val="25000"/>
                  </a:prstClr>
                </a:solidFill>
                <a:latin typeface="メイリオ" panose="020B0604030504040204" pitchFamily="50" charset="-128"/>
                <a:ea typeface="メイリオ" panose="020B0604030504040204" pitchFamily="50" charset="-128"/>
              </a:rPr>
              <a:t> </a:t>
            </a:r>
            <a:r>
              <a:rPr lang="en-US" altLang="ja-JP" sz="800" dirty="0">
                <a:solidFill>
                  <a:prstClr val="black">
                    <a:lumMod val="75000"/>
                    <a:lumOff val="25000"/>
                  </a:prstClr>
                </a:solidFill>
                <a:latin typeface="メイリオ" panose="020B0604030504040204" pitchFamily="50" charset="-128"/>
                <a:ea typeface="メイリオ" panose="020B0604030504040204" pitchFamily="50" charset="-128"/>
              </a:rPr>
              <a:t>CORPORATION. All Right Reserved.</a:t>
            </a:r>
            <a:endParaRPr lang="ja-JP" altLang="en-US" sz="800" dirty="0">
              <a:solidFill>
                <a:prstClr val="black">
                  <a:lumMod val="75000"/>
                  <a:lumOff val="25000"/>
                </a:prst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12601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はじめに">
    <p:spTree>
      <p:nvGrpSpPr>
        <p:cNvPr id="1" name=""/>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081FAD7B-5D2E-444D-A567-4212446F5D9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3" name="think-cell スライド" r:id="rId4" imgW="360" imgH="360" progId="TCLayout.ActiveDocument.1">
                  <p:embed/>
                </p:oleObj>
              </mc:Choice>
              <mc:Fallback>
                <p:oleObj name="think-cell スライド" r:id="rId4" imgW="360" imgH="360" progId="TCLayout.ActiveDocument.1">
                  <p:embed/>
                  <p:pic>
                    <p:nvPicPr>
                      <p:cNvPr id="2" name="オブジェクト 1" hidden="1">
                        <a:extLst>
                          <a:ext uri="{FF2B5EF4-FFF2-40B4-BE49-F238E27FC236}">
                            <a16:creationId xmlns:a16="http://schemas.microsoft.com/office/drawing/2014/main" id="{081FAD7B-5D2E-444D-A567-4212446F5D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Line 5">
            <a:extLst>
              <a:ext uri="{FF2B5EF4-FFF2-40B4-BE49-F238E27FC236}">
                <a16:creationId xmlns:a16="http://schemas.microsoft.com/office/drawing/2014/main" id="{BBBABE90-1B25-4287-ABBE-40614108E182}"/>
              </a:ext>
            </a:extLst>
          </p:cNvPr>
          <p:cNvSpPr>
            <a:spLocks noChangeShapeType="1"/>
          </p:cNvSpPr>
          <p:nvPr/>
        </p:nvSpPr>
        <p:spPr bwMode="ltGray">
          <a:xfrm>
            <a:off x="160057" y="869029"/>
            <a:ext cx="9576000" cy="0"/>
          </a:xfrm>
          <a:prstGeom prst="line">
            <a:avLst/>
          </a:prstGeom>
          <a:noFill/>
          <a:ln w="19050">
            <a:solidFill>
              <a:srgbClr val="EE1C2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00" dirty="0">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CF45E97D-5465-4C41-97DF-32D7E2A83FC7}"/>
              </a:ext>
            </a:extLst>
          </p:cNvPr>
          <p:cNvPicPr>
            <a:picLocks noChangeAspect="1"/>
          </p:cNvPicPr>
          <p:nvPr/>
        </p:nvPicPr>
        <p:blipFill rotWithShape="1">
          <a:blip r:embed="rId6" cstate="screen"/>
          <a:srcRect/>
          <a:stretch/>
        </p:blipFill>
        <p:spPr>
          <a:xfrm>
            <a:off x="7924966" y="46125"/>
            <a:ext cx="1833752" cy="252000"/>
          </a:xfrm>
          <a:prstGeom prst="rect">
            <a:avLst/>
          </a:prstGeom>
          <a:solidFill>
            <a:srgbClr val="EE1C23"/>
          </a:solidFill>
        </p:spPr>
      </p:pic>
      <p:sp>
        <p:nvSpPr>
          <p:cNvPr id="8" name="タイトル 2">
            <a:extLst>
              <a:ext uri="{FF2B5EF4-FFF2-40B4-BE49-F238E27FC236}">
                <a16:creationId xmlns:a16="http://schemas.microsoft.com/office/drawing/2014/main" id="{5544130E-B333-47BC-AB7F-EB82591B2513}"/>
              </a:ext>
            </a:extLst>
          </p:cNvPr>
          <p:cNvSpPr>
            <a:spLocks noGrp="1"/>
          </p:cNvSpPr>
          <p:nvPr>
            <p:ph type="title"/>
          </p:nvPr>
        </p:nvSpPr>
        <p:spPr>
          <a:xfrm>
            <a:off x="160058" y="515612"/>
            <a:ext cx="9580842" cy="327273"/>
          </a:xfrm>
        </p:spPr>
        <p:txBody>
          <a:bodyPr anchor="b">
            <a:noAutofit/>
          </a:bodyPr>
          <a:lstStyle>
            <a:lvl1pPr>
              <a:defRPr sz="2000" b="1" i="0" u="none">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a:t>マスター タイトルの書式設定</a:t>
            </a:r>
            <a:endParaRPr kumimoji="1" lang="ja-JP" altLang="en-US" dirty="0"/>
          </a:p>
        </p:txBody>
      </p:sp>
      <p:sp>
        <p:nvSpPr>
          <p:cNvPr id="3" name="Slide Number Placeholder 5">
            <a:extLst>
              <a:ext uri="{FF2B5EF4-FFF2-40B4-BE49-F238E27FC236}">
                <a16:creationId xmlns:a16="http://schemas.microsoft.com/office/drawing/2014/main" id="{94D180C5-76AC-D670-936A-DB79B8DCD154}"/>
              </a:ext>
            </a:extLst>
          </p:cNvPr>
          <p:cNvSpPr>
            <a:spLocks noGrp="1"/>
          </p:cNvSpPr>
          <p:nvPr>
            <p:ph type="sldNum" sz="quarter" idx="4"/>
          </p:nvPr>
        </p:nvSpPr>
        <p:spPr>
          <a:xfrm>
            <a:off x="3853089" y="6594473"/>
            <a:ext cx="2228850" cy="365125"/>
          </a:xfrm>
          <a:prstGeom prst="rect">
            <a:avLst/>
          </a:prstGeom>
        </p:spPr>
        <p:txBody>
          <a:bodyPr vert="horz" lIns="91440" tIns="45720" rIns="91440" bIns="45720" rtlCol="0" anchor="ctr"/>
          <a:lstStyle>
            <a:lvl1pPr marL="0" marR="0" indent="0" algn="r" defTabSz="914400" rtl="0" eaLnBrk="1" fontAlgn="auto" latinLnBrk="0" hangingPunct="1">
              <a:lnSpc>
                <a:spcPct val="100000"/>
              </a:lnSpc>
              <a:spcBef>
                <a:spcPts val="0"/>
              </a:spcBef>
              <a:spcAft>
                <a:spcPts val="0"/>
              </a:spcAft>
              <a:buClrTx/>
              <a:buSzTx/>
              <a:buFontTx/>
              <a:buNone/>
              <a:tabLst/>
              <a:defRPr sz="800" b="0">
                <a:solidFill>
                  <a:schemeClr val="tx1"/>
                </a:solidFill>
              </a:defRPr>
            </a:lvl1pPr>
          </a:lstStyle>
          <a:p>
            <a:pPr algn="ctr"/>
            <a:fld id="{825C9FE8-E417-42BD-83E2-1B4172A7035A}" type="slidenum">
              <a:rPr kumimoji="1" lang="ja-JP" altLang="en-US" smtClean="0">
                <a:latin typeface="メイリオ" panose="020B0604030504040204" pitchFamily="50" charset="-128"/>
                <a:ea typeface="メイリオ" panose="020B0604030504040204" pitchFamily="50" charset="-128"/>
              </a:rPr>
              <a:pPr algn="ctr"/>
              <a:t>‹#›</a:t>
            </a:fld>
            <a:endParaRPr kumimoji="1" lang="ja-JP" altLang="en-US" dirty="0">
              <a:latin typeface="メイリオ" panose="020B0604030504040204" pitchFamily="50" charset="-128"/>
              <a:ea typeface="メイリオ" panose="020B0604030504040204" pitchFamily="50" charset="-128"/>
            </a:endParaRPr>
          </a:p>
        </p:txBody>
      </p:sp>
      <p:sp>
        <p:nvSpPr>
          <p:cNvPr id="4" name="Footer Placeholder 4">
            <a:extLst>
              <a:ext uri="{FF2B5EF4-FFF2-40B4-BE49-F238E27FC236}">
                <a16:creationId xmlns:a16="http://schemas.microsoft.com/office/drawing/2014/main" id="{29638050-5B9B-2D95-2CF4-13BE0E2D4266}"/>
              </a:ext>
            </a:extLst>
          </p:cNvPr>
          <p:cNvSpPr>
            <a:spLocks noGrp="1"/>
          </p:cNvSpPr>
          <p:nvPr>
            <p:ph type="ftr" sz="quarter" idx="3"/>
          </p:nvPr>
        </p:nvSpPr>
        <p:spPr>
          <a:xfrm>
            <a:off x="-43542" y="6594473"/>
            <a:ext cx="3343275"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900">
                <a:solidFill>
                  <a:schemeClr val="tx1">
                    <a:lumMod val="65000"/>
                    <a:lumOff val="35000"/>
                  </a:schemeClr>
                </a:solidFill>
              </a:defRPr>
            </a:lvl1pPr>
          </a:lstStyle>
          <a:p>
            <a:r>
              <a:rPr lang="en-US" altLang="ja-JP" sz="800" dirty="0">
                <a:solidFill>
                  <a:prstClr val="black">
                    <a:lumMod val="75000"/>
                    <a:lumOff val="25000"/>
                  </a:prstClr>
                </a:solidFill>
                <a:latin typeface="メイリオ" panose="020B0604030504040204" pitchFamily="50" charset="-128"/>
                <a:ea typeface="メイリオ" panose="020B0604030504040204" pitchFamily="50" charset="-128"/>
              </a:rPr>
              <a:t>© SHIDAX</a:t>
            </a:r>
            <a:r>
              <a:rPr lang="ja-JP" altLang="en-US" sz="800" dirty="0">
                <a:solidFill>
                  <a:prstClr val="black">
                    <a:lumMod val="75000"/>
                    <a:lumOff val="25000"/>
                  </a:prstClr>
                </a:solidFill>
                <a:latin typeface="メイリオ" panose="020B0604030504040204" pitchFamily="50" charset="-128"/>
                <a:ea typeface="メイリオ" panose="020B0604030504040204" pitchFamily="50" charset="-128"/>
              </a:rPr>
              <a:t> </a:t>
            </a:r>
            <a:r>
              <a:rPr lang="en-US" altLang="ja-JP" sz="800" dirty="0">
                <a:solidFill>
                  <a:prstClr val="black">
                    <a:lumMod val="75000"/>
                    <a:lumOff val="25000"/>
                  </a:prstClr>
                </a:solidFill>
                <a:latin typeface="メイリオ" panose="020B0604030504040204" pitchFamily="50" charset="-128"/>
                <a:ea typeface="メイリオ" panose="020B0604030504040204" pitchFamily="50" charset="-128"/>
              </a:rPr>
              <a:t>CORPORATION. All Right Reserved.</a:t>
            </a:r>
            <a:endParaRPr lang="ja-JP" altLang="en-US" sz="800" dirty="0">
              <a:solidFill>
                <a:prstClr val="black">
                  <a:lumMod val="75000"/>
                  <a:lumOff val="25000"/>
                </a:prst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23523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メインページ">
    <p:spTree>
      <p:nvGrpSpPr>
        <p:cNvPr id="1" name=""/>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081FAD7B-5D2E-444D-A567-4212446F5D9C}"/>
              </a:ext>
            </a:extLst>
          </p:cNvPr>
          <p:cNvGraphicFramePr>
            <a:graphicFrameLocks noChangeAspect="1"/>
          </p:cNvGraphicFramePr>
          <p:nvPr userDrawn="1">
            <p:custDataLst>
              <p:tags r:id="rId2"/>
            </p:custDataLst>
            <p:extLst>
              <p:ext uri="{D42A27DB-BD31-4B8C-83A1-F6EECF244321}">
                <p14:modId xmlns:p14="http://schemas.microsoft.com/office/powerpoint/2010/main" val="26206873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5" name="think-cell スライド" r:id="rId4" imgW="360" imgH="360" progId="TCLayout.ActiveDocument.1">
                  <p:embed/>
                </p:oleObj>
              </mc:Choice>
              <mc:Fallback>
                <p:oleObj name="think-cell スライド" r:id="rId4" imgW="360" imgH="360" progId="TCLayout.ActiveDocument.1">
                  <p:embed/>
                  <p:pic>
                    <p:nvPicPr>
                      <p:cNvPr id="2" name="オブジェクト 1" hidden="1">
                        <a:extLst>
                          <a:ext uri="{FF2B5EF4-FFF2-40B4-BE49-F238E27FC236}">
                            <a16:creationId xmlns:a16="http://schemas.microsoft.com/office/drawing/2014/main" id="{081FAD7B-5D2E-444D-A567-4212446F5D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Footer Placeholder 4"/>
          <p:cNvSpPr>
            <a:spLocks noGrp="1"/>
          </p:cNvSpPr>
          <p:nvPr>
            <p:ph type="ftr" sz="quarter" idx="3"/>
          </p:nvPr>
        </p:nvSpPr>
        <p:spPr>
          <a:xfrm>
            <a:off x="-43542" y="6594473"/>
            <a:ext cx="3343275"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900">
                <a:solidFill>
                  <a:schemeClr val="tx1">
                    <a:lumMod val="65000"/>
                    <a:lumOff val="35000"/>
                  </a:schemeClr>
                </a:solidFill>
              </a:defRPr>
            </a:lvl1pPr>
          </a:lstStyle>
          <a:p>
            <a:r>
              <a:rPr lang="en-US" altLang="ja-JP" sz="800" dirty="0">
                <a:solidFill>
                  <a:prstClr val="black">
                    <a:lumMod val="75000"/>
                    <a:lumOff val="25000"/>
                  </a:prstClr>
                </a:solidFill>
                <a:latin typeface="メイリオ" panose="020B0604030504040204" pitchFamily="50" charset="-128"/>
                <a:ea typeface="メイリオ" panose="020B0604030504040204" pitchFamily="50" charset="-128"/>
              </a:rPr>
              <a:t>© SHIDAX</a:t>
            </a:r>
            <a:r>
              <a:rPr lang="ja-JP" altLang="en-US" sz="800" dirty="0">
                <a:solidFill>
                  <a:prstClr val="black">
                    <a:lumMod val="75000"/>
                    <a:lumOff val="25000"/>
                  </a:prstClr>
                </a:solidFill>
                <a:latin typeface="メイリオ" panose="020B0604030504040204" pitchFamily="50" charset="-128"/>
                <a:ea typeface="メイリオ" panose="020B0604030504040204" pitchFamily="50" charset="-128"/>
              </a:rPr>
              <a:t> </a:t>
            </a:r>
            <a:r>
              <a:rPr lang="en-US" altLang="ja-JP" sz="800" dirty="0">
                <a:solidFill>
                  <a:prstClr val="black">
                    <a:lumMod val="75000"/>
                    <a:lumOff val="25000"/>
                  </a:prstClr>
                </a:solidFill>
                <a:latin typeface="メイリオ" panose="020B0604030504040204" pitchFamily="50" charset="-128"/>
                <a:ea typeface="メイリオ" panose="020B0604030504040204" pitchFamily="50" charset="-128"/>
              </a:rPr>
              <a:t>CORPORATION. All Right Reserved.</a:t>
            </a:r>
            <a:endParaRPr lang="ja-JP" altLang="en-US" sz="800" dirty="0">
              <a:solidFill>
                <a:prstClr val="black">
                  <a:lumMod val="75000"/>
                  <a:lumOff val="25000"/>
                </a:prstClr>
              </a:solidFill>
              <a:latin typeface="メイリオ" panose="020B0604030504040204" pitchFamily="50" charset="-128"/>
              <a:ea typeface="メイリオ" panose="020B0604030504040204" pitchFamily="50" charset="-128"/>
            </a:endParaRPr>
          </a:p>
        </p:txBody>
      </p:sp>
      <p:sp>
        <p:nvSpPr>
          <p:cNvPr id="5" name="コンテンツ プレースホルダー 4">
            <a:extLst>
              <a:ext uri="{FF2B5EF4-FFF2-40B4-BE49-F238E27FC236}">
                <a16:creationId xmlns:a16="http://schemas.microsoft.com/office/drawing/2014/main" id="{670A633B-2CCB-4349-8005-0BF892EBF16A}"/>
              </a:ext>
            </a:extLst>
          </p:cNvPr>
          <p:cNvSpPr>
            <a:spLocks noGrp="1"/>
          </p:cNvSpPr>
          <p:nvPr>
            <p:ph sz="quarter" idx="11" hasCustomPrompt="1"/>
          </p:nvPr>
        </p:nvSpPr>
        <p:spPr>
          <a:xfrm>
            <a:off x="160058" y="197836"/>
            <a:ext cx="9580842" cy="327273"/>
          </a:xfrm>
        </p:spPr>
        <p:txBody>
          <a:bodyPr>
            <a:noAutofit/>
          </a:bodyPr>
          <a:lstStyle>
            <a:lvl1pPr marL="0" indent="0">
              <a:buNone/>
              <a:defRPr sz="2000" b="1" i="1" u="sng">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中表紙タイトル</a:t>
            </a:r>
          </a:p>
        </p:txBody>
      </p:sp>
      <p:sp>
        <p:nvSpPr>
          <p:cNvPr id="17" name="コンテンツ プレースホルダー 4">
            <a:extLst>
              <a:ext uri="{FF2B5EF4-FFF2-40B4-BE49-F238E27FC236}">
                <a16:creationId xmlns:a16="http://schemas.microsoft.com/office/drawing/2014/main" id="{75E0ADFB-3A11-4FE5-A412-A17539EDBEF6}"/>
              </a:ext>
            </a:extLst>
          </p:cNvPr>
          <p:cNvSpPr>
            <a:spLocks noGrp="1"/>
          </p:cNvSpPr>
          <p:nvPr>
            <p:ph sz="quarter" idx="12" hasCustomPrompt="1"/>
          </p:nvPr>
        </p:nvSpPr>
        <p:spPr>
          <a:xfrm>
            <a:off x="160058" y="515612"/>
            <a:ext cx="9580842" cy="327273"/>
          </a:xfrm>
        </p:spPr>
        <p:txBody>
          <a:bodyPr tIns="36000" bIns="36000" anchor="ctr">
            <a:noAutofit/>
          </a:bodyPr>
          <a:lstStyle>
            <a:lvl1pPr marL="0" indent="0">
              <a:buNone/>
              <a:defRPr sz="1400" b="0" i="1" u="none">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サブタイトルサブタイトル</a:t>
            </a:r>
          </a:p>
        </p:txBody>
      </p:sp>
      <p:sp>
        <p:nvSpPr>
          <p:cNvPr id="18" name="Line 5">
            <a:extLst>
              <a:ext uri="{FF2B5EF4-FFF2-40B4-BE49-F238E27FC236}">
                <a16:creationId xmlns:a16="http://schemas.microsoft.com/office/drawing/2014/main" id="{BBBABE90-1B25-4287-ABBE-40614108E182}"/>
              </a:ext>
            </a:extLst>
          </p:cNvPr>
          <p:cNvSpPr>
            <a:spLocks noChangeShapeType="1"/>
          </p:cNvSpPr>
          <p:nvPr userDrawn="1"/>
        </p:nvSpPr>
        <p:spPr bwMode="ltGray">
          <a:xfrm>
            <a:off x="160057" y="869029"/>
            <a:ext cx="9576000" cy="0"/>
          </a:xfrm>
          <a:prstGeom prst="line">
            <a:avLst/>
          </a:prstGeom>
          <a:noFill/>
          <a:ln w="19050">
            <a:solidFill>
              <a:srgbClr val="EE1C2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00" dirty="0">
              <a:latin typeface="Meiryo UI" panose="020B0604030504040204" pitchFamily="50" charset="-128"/>
              <a:ea typeface="Meiryo UI" panose="020B0604030504040204" pitchFamily="50" charset="-128"/>
            </a:endParaRPr>
          </a:p>
        </p:txBody>
      </p:sp>
      <p:sp>
        <p:nvSpPr>
          <p:cNvPr id="7" name="テキスト プレースホルダー 6">
            <a:extLst>
              <a:ext uri="{FF2B5EF4-FFF2-40B4-BE49-F238E27FC236}">
                <a16:creationId xmlns:a16="http://schemas.microsoft.com/office/drawing/2014/main" id="{8BA7AB2F-7B05-4006-ABB4-560BC013CC17}"/>
              </a:ext>
            </a:extLst>
          </p:cNvPr>
          <p:cNvSpPr>
            <a:spLocks noGrp="1"/>
          </p:cNvSpPr>
          <p:nvPr>
            <p:ph type="body" sz="quarter" idx="13" hasCustomPrompt="1"/>
          </p:nvPr>
        </p:nvSpPr>
        <p:spPr>
          <a:xfrm>
            <a:off x="165100" y="868363"/>
            <a:ext cx="9571038" cy="508000"/>
          </a:xfrm>
        </p:spPr>
        <p:txBody>
          <a:bodyPr tIns="36000" bIns="36000">
            <a:noAutofit/>
          </a:bodyPr>
          <a:lstStyle>
            <a:lvl1pPr marL="0" indent="0">
              <a:buNone/>
              <a:defRPr sz="1400">
                <a:latin typeface="Meiryo UI" panose="020B0604030504040204" pitchFamily="50" charset="-128"/>
                <a:ea typeface="Meiryo UI" panose="020B0604030504040204" pitchFamily="50" charset="-128"/>
              </a:defRPr>
            </a:lvl1pPr>
            <a:lvl2pPr marL="371475" indent="0">
              <a:buNone/>
              <a:defRPr/>
            </a:lvl2pPr>
          </a:lstStyle>
          <a:p>
            <a:pPr lvl="0"/>
            <a:r>
              <a:rPr kumimoji="1" lang="ja-JP" altLang="en-US" dirty="0"/>
              <a:t>メッセージ</a:t>
            </a:r>
          </a:p>
        </p:txBody>
      </p:sp>
      <p:pic>
        <p:nvPicPr>
          <p:cNvPr id="10" name="図 9">
            <a:extLst>
              <a:ext uri="{FF2B5EF4-FFF2-40B4-BE49-F238E27FC236}">
                <a16:creationId xmlns:a16="http://schemas.microsoft.com/office/drawing/2014/main" id="{09FA30CB-14DE-44E5-A26B-919C66B73BAC}"/>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t="5899" b="31798"/>
          <a:stretch/>
        </p:blipFill>
        <p:spPr>
          <a:xfrm>
            <a:off x="7902305" y="46125"/>
            <a:ext cx="1833752" cy="252000"/>
          </a:xfrm>
          <a:prstGeom prst="rect">
            <a:avLst/>
          </a:prstGeom>
          <a:solidFill>
            <a:srgbClr val="EE1C23"/>
          </a:solidFill>
        </p:spPr>
      </p:pic>
      <p:sp>
        <p:nvSpPr>
          <p:cNvPr id="3" name="Slide Number Placeholder 5"/>
          <p:cNvSpPr>
            <a:spLocks noGrp="1"/>
          </p:cNvSpPr>
          <p:nvPr>
            <p:ph type="sldNum" sz="quarter" idx="4"/>
          </p:nvPr>
        </p:nvSpPr>
        <p:spPr>
          <a:xfrm>
            <a:off x="3853089" y="6594473"/>
            <a:ext cx="2228850" cy="365125"/>
          </a:xfrm>
          <a:prstGeom prst="rect">
            <a:avLst/>
          </a:prstGeom>
        </p:spPr>
        <p:txBody>
          <a:bodyPr vert="horz" lIns="91440" tIns="45720" rIns="91440" bIns="45720" rtlCol="0" anchor="ctr"/>
          <a:lstStyle>
            <a:lvl1pPr marL="0" marR="0" indent="0" algn="r" defTabSz="914400" rtl="0" eaLnBrk="1" fontAlgn="auto" latinLnBrk="0" hangingPunct="1">
              <a:lnSpc>
                <a:spcPct val="100000"/>
              </a:lnSpc>
              <a:spcBef>
                <a:spcPts val="0"/>
              </a:spcBef>
              <a:spcAft>
                <a:spcPts val="0"/>
              </a:spcAft>
              <a:buClrTx/>
              <a:buSzTx/>
              <a:buFontTx/>
              <a:buNone/>
              <a:tabLst/>
              <a:defRPr sz="800" b="0">
                <a:solidFill>
                  <a:schemeClr val="tx1"/>
                </a:solidFill>
              </a:defRPr>
            </a:lvl1pPr>
          </a:lstStyle>
          <a:p>
            <a:pPr algn="ctr"/>
            <a:fld id="{825C9FE8-E417-42BD-83E2-1B4172A7035A}" type="slidenum">
              <a:rPr kumimoji="1" lang="ja-JP" altLang="en-US" smtClean="0">
                <a:latin typeface="メイリオ" panose="020B0604030504040204" pitchFamily="50" charset="-128"/>
                <a:ea typeface="メイリオ" panose="020B0604030504040204" pitchFamily="50" charset="-128"/>
              </a:rPr>
              <a:pPr algn="ctr"/>
              <a:t>‹#›</a:t>
            </a:fld>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30706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背表紙">
    <p:spTree>
      <p:nvGrpSpPr>
        <p:cNvPr id="1" name=""/>
        <p:cNvGrpSpPr/>
        <p:nvPr/>
      </p:nvGrpSpPr>
      <p:grpSpPr>
        <a:xfrm>
          <a:off x="0" y="0"/>
          <a:ext cx="0" cy="0"/>
          <a:chOff x="0" y="0"/>
          <a:chExt cx="0" cy="0"/>
        </a:xfrm>
      </p:grpSpPr>
      <p:sp>
        <p:nvSpPr>
          <p:cNvPr id="21" name="Footer Placeholder 4"/>
          <p:cNvSpPr>
            <a:spLocks noGrp="1"/>
          </p:cNvSpPr>
          <p:nvPr>
            <p:ph type="ftr" sz="quarter" idx="3"/>
          </p:nvPr>
        </p:nvSpPr>
        <p:spPr>
          <a:xfrm>
            <a:off x="-43542" y="6594473"/>
            <a:ext cx="3343275"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900">
                <a:solidFill>
                  <a:schemeClr val="tx1">
                    <a:lumMod val="65000"/>
                    <a:lumOff val="35000"/>
                  </a:schemeClr>
                </a:solidFill>
              </a:defRPr>
            </a:lvl1pPr>
          </a:lstStyle>
          <a:p>
            <a:r>
              <a:rPr lang="en-US" altLang="ja-JP" sz="800" dirty="0">
                <a:solidFill>
                  <a:prstClr val="black">
                    <a:lumMod val="75000"/>
                    <a:lumOff val="25000"/>
                  </a:prstClr>
                </a:solidFill>
                <a:latin typeface="メイリオ" panose="020B0604030504040204" pitchFamily="50" charset="-128"/>
                <a:ea typeface="メイリオ" panose="020B0604030504040204" pitchFamily="50" charset="-128"/>
              </a:rPr>
              <a:t>© SHIDAX</a:t>
            </a:r>
            <a:r>
              <a:rPr lang="ja-JP" altLang="en-US" sz="800" dirty="0">
                <a:solidFill>
                  <a:prstClr val="black">
                    <a:lumMod val="75000"/>
                    <a:lumOff val="25000"/>
                  </a:prstClr>
                </a:solidFill>
                <a:latin typeface="メイリオ" panose="020B0604030504040204" pitchFamily="50" charset="-128"/>
                <a:ea typeface="メイリオ" panose="020B0604030504040204" pitchFamily="50" charset="-128"/>
              </a:rPr>
              <a:t> </a:t>
            </a:r>
            <a:r>
              <a:rPr lang="en-US" altLang="ja-JP" sz="800" dirty="0">
                <a:solidFill>
                  <a:prstClr val="black">
                    <a:lumMod val="75000"/>
                    <a:lumOff val="25000"/>
                  </a:prstClr>
                </a:solidFill>
                <a:latin typeface="メイリオ" panose="020B0604030504040204" pitchFamily="50" charset="-128"/>
                <a:ea typeface="メイリオ" panose="020B0604030504040204" pitchFamily="50" charset="-128"/>
              </a:rPr>
              <a:t>CORPORATION. All Right Reserved.</a:t>
            </a:r>
            <a:endParaRPr lang="ja-JP" altLang="en-US" sz="800" dirty="0">
              <a:solidFill>
                <a:prstClr val="black">
                  <a:lumMod val="75000"/>
                  <a:lumOff val="25000"/>
                </a:prstClr>
              </a:solidFill>
              <a:latin typeface="メイリオ" panose="020B0604030504040204" pitchFamily="50" charset="-128"/>
              <a:ea typeface="メイリオ" panose="020B0604030504040204" pitchFamily="50" charset="-128"/>
            </a:endParaRPr>
          </a:p>
        </p:txBody>
      </p:sp>
      <p:pic>
        <p:nvPicPr>
          <p:cNvPr id="4" name="図 3"/>
          <p:cNvPicPr>
            <a:picLocks noChangeAspect="1"/>
          </p:cNvPicPr>
          <p:nvPr userDrawn="1"/>
        </p:nvPicPr>
        <p:blipFill rotWithShape="1">
          <a:blip r:embed="rId2"/>
          <a:srcRect l="4623" t="39797" r="53705" b="20615"/>
          <a:stretch/>
        </p:blipFill>
        <p:spPr>
          <a:xfrm>
            <a:off x="3299733" y="2884356"/>
            <a:ext cx="3271434" cy="971207"/>
          </a:xfrm>
          <a:prstGeom prst="rect">
            <a:avLst/>
          </a:prstGeom>
        </p:spPr>
      </p:pic>
    </p:spTree>
    <p:extLst>
      <p:ext uri="{BB962C8B-B14F-4D97-AF65-F5344CB8AC3E}">
        <p14:creationId xmlns:p14="http://schemas.microsoft.com/office/powerpoint/2010/main" val="1520240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メインページ">
    <p:spTree>
      <p:nvGrpSpPr>
        <p:cNvPr id="1" name=""/>
        <p:cNvGrpSpPr/>
        <p:nvPr/>
      </p:nvGrpSpPr>
      <p:grpSpPr>
        <a:xfrm>
          <a:off x="0" y="0"/>
          <a:ext cx="0" cy="0"/>
          <a:chOff x="0" y="0"/>
          <a:chExt cx="0" cy="0"/>
        </a:xfrm>
      </p:grpSpPr>
      <p:sp>
        <p:nvSpPr>
          <p:cNvPr id="10" name="Line 5">
            <a:extLst>
              <a:ext uri="{FF2B5EF4-FFF2-40B4-BE49-F238E27FC236}">
                <a16:creationId xmlns:a16="http://schemas.microsoft.com/office/drawing/2014/main" id="{CFA1A19A-DE61-45EE-96FE-E53079DD3AA6}"/>
              </a:ext>
            </a:extLst>
          </p:cNvPr>
          <p:cNvSpPr>
            <a:spLocks noChangeShapeType="1"/>
          </p:cNvSpPr>
          <p:nvPr userDrawn="1"/>
        </p:nvSpPr>
        <p:spPr bwMode="ltGray">
          <a:xfrm>
            <a:off x="160058" y="869029"/>
            <a:ext cx="9576000" cy="0"/>
          </a:xfrm>
          <a:prstGeom prst="line">
            <a:avLst/>
          </a:prstGeom>
          <a:noFill/>
          <a:ln w="19050">
            <a:solidFill>
              <a:srgbClr val="EE1C2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00" dirty="0">
              <a:latin typeface="Meiryo UI" panose="020B0604030504040204" pitchFamily="50" charset="-128"/>
              <a:ea typeface="Meiryo UI" panose="020B0604030504040204" pitchFamily="50" charset="-128"/>
            </a:endParaRPr>
          </a:p>
        </p:txBody>
      </p:sp>
      <p:sp>
        <p:nvSpPr>
          <p:cNvPr id="11" name="テキスト プレースホルダー 6">
            <a:extLst>
              <a:ext uri="{FF2B5EF4-FFF2-40B4-BE49-F238E27FC236}">
                <a16:creationId xmlns:a16="http://schemas.microsoft.com/office/drawing/2014/main" id="{8BA61C46-084A-4D55-AD9A-8A0922901438}"/>
              </a:ext>
            </a:extLst>
          </p:cNvPr>
          <p:cNvSpPr>
            <a:spLocks noGrp="1"/>
          </p:cNvSpPr>
          <p:nvPr>
            <p:ph type="body" sz="quarter" idx="13" hasCustomPrompt="1"/>
          </p:nvPr>
        </p:nvSpPr>
        <p:spPr>
          <a:xfrm>
            <a:off x="165100" y="894730"/>
            <a:ext cx="9571038" cy="508000"/>
          </a:xfrm>
        </p:spPr>
        <p:txBody>
          <a:bodyPr tIns="36000" bIns="36000">
            <a:noAutofit/>
          </a:bodyPr>
          <a:lstStyle>
            <a:lvl1pPr marL="0" indent="0">
              <a:buNone/>
              <a:defRPr sz="1400">
                <a:latin typeface="Meiryo UI" panose="020B0604030504040204" pitchFamily="50" charset="-128"/>
                <a:ea typeface="Meiryo UI" panose="020B0604030504040204" pitchFamily="50" charset="-128"/>
              </a:defRPr>
            </a:lvl1pPr>
            <a:lvl2pPr marL="371475" indent="0">
              <a:buNone/>
              <a:defRPr/>
            </a:lvl2pPr>
          </a:lstStyle>
          <a:p>
            <a:pPr lvl="0"/>
            <a:r>
              <a:rPr kumimoji="1" lang="ja-JP" altLang="en-US" dirty="0"/>
              <a:t>メッセージ</a:t>
            </a:r>
          </a:p>
        </p:txBody>
      </p:sp>
      <p:pic>
        <p:nvPicPr>
          <p:cNvPr id="14" name="図 13">
            <a:extLst>
              <a:ext uri="{FF2B5EF4-FFF2-40B4-BE49-F238E27FC236}">
                <a16:creationId xmlns:a16="http://schemas.microsoft.com/office/drawing/2014/main" id="{B89E79F9-AFD4-41EB-B3E5-0AA949BDA698}"/>
              </a:ext>
            </a:extLst>
          </p:cNvPr>
          <p:cNvPicPr>
            <a:picLocks noChangeAspect="1"/>
          </p:cNvPicPr>
          <p:nvPr userDrawn="1"/>
        </p:nvPicPr>
        <p:blipFill rotWithShape="1">
          <a:blip r:embed="rId2" cstate="print"/>
          <a:srcRect t="5899" b="31798"/>
          <a:stretch/>
        </p:blipFill>
        <p:spPr>
          <a:xfrm>
            <a:off x="7924966" y="46125"/>
            <a:ext cx="1833752" cy="252000"/>
          </a:xfrm>
          <a:prstGeom prst="rect">
            <a:avLst/>
          </a:prstGeom>
          <a:solidFill>
            <a:srgbClr val="EE1C23"/>
          </a:solidFill>
        </p:spPr>
      </p:pic>
      <p:sp>
        <p:nvSpPr>
          <p:cNvPr id="3" name="タイトル 2">
            <a:extLst>
              <a:ext uri="{FF2B5EF4-FFF2-40B4-BE49-F238E27FC236}">
                <a16:creationId xmlns:a16="http://schemas.microsoft.com/office/drawing/2014/main" id="{C976A01B-71E4-4BCA-AF51-5B2658E92625}"/>
              </a:ext>
            </a:extLst>
          </p:cNvPr>
          <p:cNvSpPr>
            <a:spLocks noGrp="1"/>
          </p:cNvSpPr>
          <p:nvPr>
            <p:ph type="title"/>
          </p:nvPr>
        </p:nvSpPr>
        <p:spPr>
          <a:xfrm>
            <a:off x="187680" y="415574"/>
            <a:ext cx="9571038" cy="424732"/>
          </a:xfrm>
        </p:spPr>
        <p:txBody>
          <a:bodyPr anchor="b">
            <a:spAutoFit/>
          </a:bodyPr>
          <a:lstStyle>
            <a:lvl1pPr>
              <a:defRPr sz="2400" b="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a:t>マスター タイトルの書式設定</a:t>
            </a:r>
          </a:p>
        </p:txBody>
      </p:sp>
      <p:sp>
        <p:nvSpPr>
          <p:cNvPr id="2" name="Slide Number Placeholder 5">
            <a:extLst>
              <a:ext uri="{FF2B5EF4-FFF2-40B4-BE49-F238E27FC236}">
                <a16:creationId xmlns:a16="http://schemas.microsoft.com/office/drawing/2014/main" id="{C2C1A949-DD3E-8966-2A72-0967CA64E29A}"/>
              </a:ext>
            </a:extLst>
          </p:cNvPr>
          <p:cNvSpPr>
            <a:spLocks noGrp="1"/>
          </p:cNvSpPr>
          <p:nvPr>
            <p:ph type="sldNum" sz="quarter" idx="4"/>
          </p:nvPr>
        </p:nvSpPr>
        <p:spPr>
          <a:xfrm>
            <a:off x="3853089" y="6594473"/>
            <a:ext cx="2228850" cy="365125"/>
          </a:xfrm>
          <a:prstGeom prst="rect">
            <a:avLst/>
          </a:prstGeom>
        </p:spPr>
        <p:txBody>
          <a:bodyPr vert="horz" lIns="91440" tIns="45720" rIns="91440" bIns="45720" rtlCol="0" anchor="ctr"/>
          <a:lstStyle>
            <a:lvl1pPr marL="0" marR="0" indent="0" algn="r" defTabSz="914400" rtl="0" eaLnBrk="1" fontAlgn="auto" latinLnBrk="0" hangingPunct="1">
              <a:lnSpc>
                <a:spcPct val="100000"/>
              </a:lnSpc>
              <a:spcBef>
                <a:spcPts val="0"/>
              </a:spcBef>
              <a:spcAft>
                <a:spcPts val="0"/>
              </a:spcAft>
              <a:buClrTx/>
              <a:buSzTx/>
              <a:buFontTx/>
              <a:buNone/>
              <a:tabLst/>
              <a:defRPr sz="800" b="0">
                <a:solidFill>
                  <a:schemeClr val="tx1"/>
                </a:solidFill>
              </a:defRPr>
            </a:lvl1pPr>
          </a:lstStyle>
          <a:p>
            <a:pPr algn="ctr"/>
            <a:fld id="{825C9FE8-E417-42BD-83E2-1B4172A7035A}" type="slidenum">
              <a:rPr kumimoji="1" lang="ja-JP" altLang="en-US" smtClean="0">
                <a:latin typeface="メイリオ" panose="020B0604030504040204" pitchFamily="50" charset="-128"/>
                <a:ea typeface="メイリオ" panose="020B0604030504040204" pitchFamily="50" charset="-128"/>
              </a:rPr>
              <a:pPr algn="ctr"/>
              <a:t>‹#›</a:t>
            </a:fld>
            <a:endParaRPr kumimoji="1" lang="ja-JP" altLang="en-US" dirty="0">
              <a:latin typeface="メイリオ" panose="020B0604030504040204" pitchFamily="50" charset="-128"/>
              <a:ea typeface="メイリオ" panose="020B0604030504040204" pitchFamily="50" charset="-128"/>
            </a:endParaRPr>
          </a:p>
        </p:txBody>
      </p:sp>
      <p:sp>
        <p:nvSpPr>
          <p:cNvPr id="4" name="Footer Placeholder 4">
            <a:extLst>
              <a:ext uri="{FF2B5EF4-FFF2-40B4-BE49-F238E27FC236}">
                <a16:creationId xmlns:a16="http://schemas.microsoft.com/office/drawing/2014/main" id="{9567FAF7-7D9A-BD7E-7EB6-C5184D9B029C}"/>
              </a:ext>
            </a:extLst>
          </p:cNvPr>
          <p:cNvSpPr>
            <a:spLocks noGrp="1"/>
          </p:cNvSpPr>
          <p:nvPr>
            <p:ph type="ftr" sz="quarter" idx="3"/>
          </p:nvPr>
        </p:nvSpPr>
        <p:spPr>
          <a:xfrm>
            <a:off x="-43542" y="6594473"/>
            <a:ext cx="3343275"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900">
                <a:solidFill>
                  <a:schemeClr val="tx1">
                    <a:lumMod val="65000"/>
                    <a:lumOff val="35000"/>
                  </a:schemeClr>
                </a:solidFill>
              </a:defRPr>
            </a:lvl1pPr>
          </a:lstStyle>
          <a:p>
            <a:r>
              <a:rPr lang="en-US" altLang="ja-JP" sz="800" dirty="0">
                <a:solidFill>
                  <a:prstClr val="black">
                    <a:lumMod val="75000"/>
                    <a:lumOff val="25000"/>
                  </a:prstClr>
                </a:solidFill>
                <a:latin typeface="メイリオ" panose="020B0604030504040204" pitchFamily="50" charset="-128"/>
                <a:ea typeface="メイリオ" panose="020B0604030504040204" pitchFamily="50" charset="-128"/>
              </a:rPr>
              <a:t>© SHIDAX</a:t>
            </a:r>
            <a:r>
              <a:rPr lang="ja-JP" altLang="en-US" sz="800" dirty="0">
                <a:solidFill>
                  <a:prstClr val="black">
                    <a:lumMod val="75000"/>
                    <a:lumOff val="25000"/>
                  </a:prstClr>
                </a:solidFill>
                <a:latin typeface="メイリオ" panose="020B0604030504040204" pitchFamily="50" charset="-128"/>
                <a:ea typeface="メイリオ" panose="020B0604030504040204" pitchFamily="50" charset="-128"/>
              </a:rPr>
              <a:t> </a:t>
            </a:r>
            <a:r>
              <a:rPr lang="en-US" altLang="ja-JP" sz="800" dirty="0">
                <a:solidFill>
                  <a:prstClr val="black">
                    <a:lumMod val="75000"/>
                    <a:lumOff val="25000"/>
                  </a:prstClr>
                </a:solidFill>
                <a:latin typeface="メイリオ" panose="020B0604030504040204" pitchFamily="50" charset="-128"/>
                <a:ea typeface="メイリオ" panose="020B0604030504040204" pitchFamily="50" charset="-128"/>
              </a:rPr>
              <a:t>CORPORATION. All Right Reserved.</a:t>
            </a:r>
            <a:endParaRPr lang="ja-JP" altLang="en-US" sz="800" dirty="0">
              <a:solidFill>
                <a:prstClr val="black">
                  <a:lumMod val="75000"/>
                  <a:lumOff val="25000"/>
                </a:prst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83756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2_メインページ">
    <p:spTree>
      <p:nvGrpSpPr>
        <p:cNvPr id="1" name=""/>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081FAD7B-5D2E-444D-A567-4212446F5D9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9" name="think-cell スライド" r:id="rId4" imgW="360" imgH="360" progId="TCLayout.ActiveDocument.1">
                  <p:embed/>
                </p:oleObj>
              </mc:Choice>
              <mc:Fallback>
                <p:oleObj name="think-cell スライド" r:id="rId4" imgW="360" imgH="360" progId="TCLayout.ActiveDocument.1">
                  <p:embed/>
                  <p:pic>
                    <p:nvPicPr>
                      <p:cNvPr id="2" name="オブジェクト 1" hidden="1">
                        <a:extLst>
                          <a:ext uri="{FF2B5EF4-FFF2-40B4-BE49-F238E27FC236}">
                            <a16:creationId xmlns:a16="http://schemas.microsoft.com/office/drawing/2014/main" id="{081FAD7B-5D2E-444D-A567-4212446F5D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コンテンツ プレースホルダー 4">
            <a:extLst>
              <a:ext uri="{FF2B5EF4-FFF2-40B4-BE49-F238E27FC236}">
                <a16:creationId xmlns:a16="http://schemas.microsoft.com/office/drawing/2014/main" id="{670A633B-2CCB-4349-8005-0BF892EBF16A}"/>
              </a:ext>
            </a:extLst>
          </p:cNvPr>
          <p:cNvSpPr>
            <a:spLocks noGrp="1"/>
          </p:cNvSpPr>
          <p:nvPr>
            <p:ph sz="quarter" idx="11" hasCustomPrompt="1"/>
          </p:nvPr>
        </p:nvSpPr>
        <p:spPr>
          <a:xfrm>
            <a:off x="160058" y="197836"/>
            <a:ext cx="9580842" cy="327273"/>
          </a:xfrm>
        </p:spPr>
        <p:txBody>
          <a:bodyPr>
            <a:noAutofit/>
          </a:bodyPr>
          <a:lstStyle>
            <a:lvl1pPr marL="0" indent="0">
              <a:buNone/>
              <a:defRPr sz="2000" b="1" i="0" u="none">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中表紙タイトル</a:t>
            </a:r>
          </a:p>
        </p:txBody>
      </p:sp>
      <p:sp>
        <p:nvSpPr>
          <p:cNvPr id="17" name="コンテンツ プレースホルダー 4">
            <a:extLst>
              <a:ext uri="{FF2B5EF4-FFF2-40B4-BE49-F238E27FC236}">
                <a16:creationId xmlns:a16="http://schemas.microsoft.com/office/drawing/2014/main" id="{75E0ADFB-3A11-4FE5-A412-A17539EDBEF6}"/>
              </a:ext>
            </a:extLst>
          </p:cNvPr>
          <p:cNvSpPr>
            <a:spLocks noGrp="1"/>
          </p:cNvSpPr>
          <p:nvPr>
            <p:ph sz="quarter" idx="12" hasCustomPrompt="1"/>
          </p:nvPr>
        </p:nvSpPr>
        <p:spPr>
          <a:xfrm>
            <a:off x="160058" y="515612"/>
            <a:ext cx="9580842" cy="327273"/>
          </a:xfrm>
        </p:spPr>
        <p:txBody>
          <a:bodyPr tIns="36000" bIns="36000" anchor="ctr">
            <a:noAutofit/>
          </a:bodyPr>
          <a:lstStyle>
            <a:lvl1pPr marL="0" indent="0">
              <a:buNone/>
              <a:defRPr sz="1400" b="0" i="0" u="none">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サブタイトルサブタイトル</a:t>
            </a:r>
          </a:p>
        </p:txBody>
      </p:sp>
      <p:sp>
        <p:nvSpPr>
          <p:cNvPr id="18" name="Line 5">
            <a:extLst>
              <a:ext uri="{FF2B5EF4-FFF2-40B4-BE49-F238E27FC236}">
                <a16:creationId xmlns:a16="http://schemas.microsoft.com/office/drawing/2014/main" id="{BBBABE90-1B25-4287-ABBE-40614108E182}"/>
              </a:ext>
            </a:extLst>
          </p:cNvPr>
          <p:cNvSpPr>
            <a:spLocks noChangeShapeType="1"/>
          </p:cNvSpPr>
          <p:nvPr userDrawn="1"/>
        </p:nvSpPr>
        <p:spPr bwMode="ltGray">
          <a:xfrm>
            <a:off x="160057" y="869029"/>
            <a:ext cx="9576000" cy="0"/>
          </a:xfrm>
          <a:prstGeom prst="line">
            <a:avLst/>
          </a:prstGeom>
          <a:noFill/>
          <a:ln w="19050">
            <a:solidFill>
              <a:srgbClr val="EE1C2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000" dirty="0">
              <a:latin typeface="Meiryo UI" panose="020B0604030504040204" pitchFamily="50" charset="-128"/>
              <a:ea typeface="Meiryo UI" panose="020B0604030504040204" pitchFamily="50" charset="-128"/>
            </a:endParaRPr>
          </a:p>
        </p:txBody>
      </p:sp>
      <p:sp>
        <p:nvSpPr>
          <p:cNvPr id="7" name="テキスト プレースホルダー 6">
            <a:extLst>
              <a:ext uri="{FF2B5EF4-FFF2-40B4-BE49-F238E27FC236}">
                <a16:creationId xmlns:a16="http://schemas.microsoft.com/office/drawing/2014/main" id="{8BA7AB2F-7B05-4006-ABB4-560BC013CC17}"/>
              </a:ext>
            </a:extLst>
          </p:cNvPr>
          <p:cNvSpPr>
            <a:spLocks noGrp="1"/>
          </p:cNvSpPr>
          <p:nvPr>
            <p:ph type="body" sz="quarter" idx="13" hasCustomPrompt="1"/>
          </p:nvPr>
        </p:nvSpPr>
        <p:spPr>
          <a:xfrm>
            <a:off x="165100" y="882000"/>
            <a:ext cx="9571038" cy="508000"/>
          </a:xfrm>
        </p:spPr>
        <p:txBody>
          <a:bodyPr tIns="36000" bIns="36000">
            <a:noAutofit/>
          </a:bodyPr>
          <a:lstStyle>
            <a:lvl1pPr marL="0" indent="0">
              <a:buNone/>
              <a:defRPr sz="1400">
                <a:latin typeface="Meiryo UI" panose="020B0604030504040204" pitchFamily="50" charset="-128"/>
                <a:ea typeface="Meiryo UI" panose="020B0604030504040204" pitchFamily="50" charset="-128"/>
              </a:defRPr>
            </a:lvl1pPr>
            <a:lvl2pPr marL="371475" indent="0">
              <a:buNone/>
              <a:defRPr/>
            </a:lvl2pPr>
          </a:lstStyle>
          <a:p>
            <a:pPr lvl="0"/>
            <a:r>
              <a:rPr kumimoji="1" lang="ja-JP" altLang="en-US" dirty="0"/>
              <a:t>メッセージ</a:t>
            </a:r>
          </a:p>
        </p:txBody>
      </p:sp>
      <p:pic>
        <p:nvPicPr>
          <p:cNvPr id="10" name="図 9">
            <a:extLst>
              <a:ext uri="{FF2B5EF4-FFF2-40B4-BE49-F238E27FC236}">
                <a16:creationId xmlns:a16="http://schemas.microsoft.com/office/drawing/2014/main" id="{CF45E97D-5465-4C41-97DF-32D7E2A83FC7}"/>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7924966" y="46125"/>
            <a:ext cx="1833752" cy="252000"/>
          </a:xfrm>
          <a:prstGeom prst="rect">
            <a:avLst/>
          </a:prstGeom>
          <a:solidFill>
            <a:srgbClr val="EE1C23"/>
          </a:solidFill>
        </p:spPr>
      </p:pic>
      <p:sp>
        <p:nvSpPr>
          <p:cNvPr id="8" name="Footer Placeholder 4"/>
          <p:cNvSpPr>
            <a:spLocks noGrp="1"/>
          </p:cNvSpPr>
          <p:nvPr>
            <p:ph type="ftr" sz="quarter" idx="3"/>
          </p:nvPr>
        </p:nvSpPr>
        <p:spPr>
          <a:xfrm>
            <a:off x="-43542" y="6594473"/>
            <a:ext cx="3343275"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900">
                <a:solidFill>
                  <a:schemeClr val="tx1">
                    <a:lumMod val="65000"/>
                    <a:lumOff val="35000"/>
                  </a:schemeClr>
                </a:solidFill>
              </a:defRPr>
            </a:lvl1pPr>
          </a:lstStyle>
          <a:p>
            <a:r>
              <a:rPr lang="en-US" altLang="ja-JP">
                <a:solidFill>
                  <a:prstClr val="black">
                    <a:lumMod val="75000"/>
                    <a:lumOff val="25000"/>
                  </a:prstClr>
                </a:solidFill>
                <a:latin typeface="メイリオ" panose="020B0604030504040204" pitchFamily="50" charset="-128"/>
                <a:ea typeface="メイリオ" panose="020B0604030504040204" pitchFamily="50" charset="-128"/>
              </a:rPr>
              <a:t>© SHIDAX</a:t>
            </a:r>
            <a:r>
              <a:rPr lang="ja-JP" altLang="en-US">
                <a:solidFill>
                  <a:prstClr val="black">
                    <a:lumMod val="75000"/>
                    <a:lumOff val="25000"/>
                  </a:prstClr>
                </a:solidFill>
                <a:latin typeface="メイリオ" panose="020B0604030504040204" pitchFamily="50" charset="-128"/>
                <a:ea typeface="メイリオ" panose="020B0604030504040204" pitchFamily="50" charset="-128"/>
              </a:rPr>
              <a:t> </a:t>
            </a:r>
            <a:r>
              <a:rPr lang="en-US" altLang="ja-JP">
                <a:solidFill>
                  <a:prstClr val="black">
                    <a:lumMod val="75000"/>
                    <a:lumOff val="25000"/>
                  </a:prstClr>
                </a:solidFill>
                <a:latin typeface="メイリオ" panose="020B0604030504040204" pitchFamily="50" charset="-128"/>
                <a:ea typeface="メイリオ" panose="020B0604030504040204" pitchFamily="50" charset="-128"/>
              </a:rPr>
              <a:t>CORPORATION. All Right Reserved.</a:t>
            </a:r>
            <a:endParaRPr lang="ja-JP" altLang="en-US" dirty="0">
              <a:solidFill>
                <a:prstClr val="black">
                  <a:lumMod val="75000"/>
                  <a:lumOff val="25000"/>
                </a:prstClr>
              </a:solidFill>
              <a:latin typeface="メイリオ" panose="020B0604030504040204" pitchFamily="50" charset="-128"/>
              <a:ea typeface="メイリオ" panose="020B0604030504040204" pitchFamily="50" charset="-128"/>
            </a:endParaRPr>
          </a:p>
        </p:txBody>
      </p:sp>
      <p:sp>
        <p:nvSpPr>
          <p:cNvPr id="9" name="Slide Number Placeholder 5"/>
          <p:cNvSpPr>
            <a:spLocks noGrp="1"/>
          </p:cNvSpPr>
          <p:nvPr>
            <p:ph type="sldNum" sz="quarter" idx="4"/>
          </p:nvPr>
        </p:nvSpPr>
        <p:spPr>
          <a:xfrm>
            <a:off x="3853089" y="6594473"/>
            <a:ext cx="2228850" cy="365125"/>
          </a:xfrm>
          <a:prstGeom prst="rect">
            <a:avLst/>
          </a:prstGeom>
        </p:spPr>
        <p:txBody>
          <a:bodyPr vert="horz" lIns="91440" tIns="45720" rIns="91440" bIns="45720" rtlCol="0" anchor="ctr"/>
          <a:lstStyle>
            <a:lvl1pPr marL="0" marR="0" indent="0" algn="r" defTabSz="914400" rtl="0" eaLnBrk="1" fontAlgn="auto" latinLnBrk="0" hangingPunct="1">
              <a:lnSpc>
                <a:spcPct val="100000"/>
              </a:lnSpc>
              <a:spcBef>
                <a:spcPts val="0"/>
              </a:spcBef>
              <a:spcAft>
                <a:spcPts val="0"/>
              </a:spcAft>
              <a:buClrTx/>
              <a:buSzTx/>
              <a:buFontTx/>
              <a:buNone/>
              <a:tabLst/>
              <a:defRPr sz="800" b="0">
                <a:solidFill>
                  <a:schemeClr val="tx1"/>
                </a:solidFill>
              </a:defRPr>
            </a:lvl1pPr>
          </a:lstStyle>
          <a:p>
            <a:pPr algn="ctr"/>
            <a:fld id="{825C9FE8-E417-42BD-83E2-1B4172A7035A}" type="slidenum">
              <a:rPr kumimoji="1" lang="ja-JP" altLang="en-US" smtClean="0">
                <a:latin typeface="メイリオ" panose="020B0604030504040204" pitchFamily="50" charset="-128"/>
                <a:ea typeface="メイリオ" panose="020B0604030504040204" pitchFamily="50" charset="-128"/>
              </a:rPr>
              <a:pPr algn="ctr"/>
              <a:t>‹#›</a:t>
            </a:fld>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16436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3_メインページ">
    <p:spTree>
      <p:nvGrpSpPr>
        <p:cNvPr id="1" name=""/>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081FAD7B-5D2E-444D-A567-4212446F5D9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3" name="think-cell スライド" r:id="rId4" imgW="360" imgH="360" progId="TCLayout.ActiveDocument.1">
                  <p:embed/>
                </p:oleObj>
              </mc:Choice>
              <mc:Fallback>
                <p:oleObj name="think-cell スライド" r:id="rId4" imgW="360" imgH="360" progId="TCLayout.ActiveDocument.1">
                  <p:embed/>
                  <p:pic>
                    <p:nvPicPr>
                      <p:cNvPr id="2" name="オブジェクト 1" hidden="1">
                        <a:extLst>
                          <a:ext uri="{FF2B5EF4-FFF2-40B4-BE49-F238E27FC236}">
                            <a16:creationId xmlns:a16="http://schemas.microsoft.com/office/drawing/2014/main" id="{081FAD7B-5D2E-444D-A567-4212446F5D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コンテンツ プレースホルダー 4">
            <a:extLst>
              <a:ext uri="{FF2B5EF4-FFF2-40B4-BE49-F238E27FC236}">
                <a16:creationId xmlns:a16="http://schemas.microsoft.com/office/drawing/2014/main" id="{670A633B-2CCB-4349-8005-0BF892EBF16A}"/>
              </a:ext>
            </a:extLst>
          </p:cNvPr>
          <p:cNvSpPr>
            <a:spLocks noGrp="1"/>
          </p:cNvSpPr>
          <p:nvPr>
            <p:ph sz="quarter" idx="11" hasCustomPrompt="1"/>
          </p:nvPr>
        </p:nvSpPr>
        <p:spPr>
          <a:xfrm>
            <a:off x="160058" y="197836"/>
            <a:ext cx="9580842" cy="327273"/>
          </a:xfrm>
        </p:spPr>
        <p:txBody>
          <a:bodyPr>
            <a:noAutofit/>
          </a:bodyPr>
          <a:lstStyle>
            <a:lvl1pPr marL="0" indent="0">
              <a:buNone/>
              <a:defRPr sz="2000" b="1" i="0" u="none">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中表紙タイトル</a:t>
            </a:r>
          </a:p>
        </p:txBody>
      </p:sp>
      <p:sp>
        <p:nvSpPr>
          <p:cNvPr id="17" name="コンテンツ プレースホルダー 4">
            <a:extLst>
              <a:ext uri="{FF2B5EF4-FFF2-40B4-BE49-F238E27FC236}">
                <a16:creationId xmlns:a16="http://schemas.microsoft.com/office/drawing/2014/main" id="{75E0ADFB-3A11-4FE5-A412-A17539EDBEF6}"/>
              </a:ext>
            </a:extLst>
          </p:cNvPr>
          <p:cNvSpPr>
            <a:spLocks noGrp="1"/>
          </p:cNvSpPr>
          <p:nvPr>
            <p:ph sz="quarter" idx="12" hasCustomPrompt="1"/>
          </p:nvPr>
        </p:nvSpPr>
        <p:spPr>
          <a:xfrm>
            <a:off x="160058" y="515612"/>
            <a:ext cx="9580842" cy="327273"/>
          </a:xfrm>
        </p:spPr>
        <p:txBody>
          <a:bodyPr tIns="36000" bIns="36000" anchor="ctr">
            <a:noAutofit/>
          </a:bodyPr>
          <a:lstStyle>
            <a:lvl1pPr marL="0" indent="0">
              <a:buNone/>
              <a:defRPr sz="1400" b="0" i="0" u="none">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サブタイトルサブタイトル</a:t>
            </a:r>
          </a:p>
        </p:txBody>
      </p:sp>
      <p:sp>
        <p:nvSpPr>
          <p:cNvPr id="18" name="Line 5">
            <a:extLst>
              <a:ext uri="{FF2B5EF4-FFF2-40B4-BE49-F238E27FC236}">
                <a16:creationId xmlns:a16="http://schemas.microsoft.com/office/drawing/2014/main" id="{BBBABE90-1B25-4287-ABBE-40614108E182}"/>
              </a:ext>
            </a:extLst>
          </p:cNvPr>
          <p:cNvSpPr>
            <a:spLocks noChangeShapeType="1"/>
          </p:cNvSpPr>
          <p:nvPr userDrawn="1"/>
        </p:nvSpPr>
        <p:spPr bwMode="ltGray">
          <a:xfrm>
            <a:off x="160057" y="869029"/>
            <a:ext cx="9576000" cy="0"/>
          </a:xfrm>
          <a:prstGeom prst="line">
            <a:avLst/>
          </a:prstGeom>
          <a:noFill/>
          <a:ln w="19050">
            <a:solidFill>
              <a:srgbClr val="EE1C2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テキスト プレースホルダー 6">
            <a:extLst>
              <a:ext uri="{FF2B5EF4-FFF2-40B4-BE49-F238E27FC236}">
                <a16:creationId xmlns:a16="http://schemas.microsoft.com/office/drawing/2014/main" id="{8BA7AB2F-7B05-4006-ABB4-560BC013CC17}"/>
              </a:ext>
            </a:extLst>
          </p:cNvPr>
          <p:cNvSpPr>
            <a:spLocks noGrp="1"/>
          </p:cNvSpPr>
          <p:nvPr>
            <p:ph type="body" sz="quarter" idx="13" hasCustomPrompt="1"/>
          </p:nvPr>
        </p:nvSpPr>
        <p:spPr>
          <a:xfrm>
            <a:off x="165100" y="882000"/>
            <a:ext cx="9571038" cy="508000"/>
          </a:xfrm>
        </p:spPr>
        <p:txBody>
          <a:bodyPr tIns="36000" bIns="36000">
            <a:noAutofit/>
          </a:bodyPr>
          <a:lstStyle>
            <a:lvl1pPr marL="0" indent="0">
              <a:buNone/>
              <a:defRPr sz="1400">
                <a:latin typeface="Meiryo UI" panose="020B0604030504040204" pitchFamily="50" charset="-128"/>
                <a:ea typeface="Meiryo UI" panose="020B0604030504040204" pitchFamily="50" charset="-128"/>
              </a:defRPr>
            </a:lvl1pPr>
            <a:lvl2pPr marL="371475" indent="0">
              <a:buNone/>
              <a:defRPr/>
            </a:lvl2pPr>
          </a:lstStyle>
          <a:p>
            <a:pPr lvl="0"/>
            <a:r>
              <a:rPr kumimoji="1" lang="ja-JP" altLang="en-US" dirty="0"/>
              <a:t>メッセージ</a:t>
            </a:r>
          </a:p>
        </p:txBody>
      </p:sp>
      <p:pic>
        <p:nvPicPr>
          <p:cNvPr id="10" name="図 9">
            <a:extLst>
              <a:ext uri="{FF2B5EF4-FFF2-40B4-BE49-F238E27FC236}">
                <a16:creationId xmlns:a16="http://schemas.microsoft.com/office/drawing/2014/main" id="{CF45E97D-5465-4C41-97DF-32D7E2A83FC7}"/>
              </a:ext>
            </a:extLst>
          </p:cNvPr>
          <p:cNvPicPr>
            <a:picLocks noChangeAspect="1"/>
          </p:cNvPicPr>
          <p:nvPr userDrawn="1"/>
        </p:nvPicPr>
        <p:blipFill rotWithShape="1">
          <a:blip r:embed="rId6" cstate="screen"/>
          <a:srcRect/>
          <a:stretch/>
        </p:blipFill>
        <p:spPr>
          <a:xfrm>
            <a:off x="7924966" y="46125"/>
            <a:ext cx="1833752" cy="252000"/>
          </a:xfrm>
          <a:prstGeom prst="rect">
            <a:avLst/>
          </a:prstGeom>
          <a:solidFill>
            <a:srgbClr val="EE1C23"/>
          </a:solidFill>
        </p:spPr>
      </p:pic>
      <p:sp>
        <p:nvSpPr>
          <p:cNvPr id="3" name="Slide Number Placeholder 5">
            <a:extLst>
              <a:ext uri="{FF2B5EF4-FFF2-40B4-BE49-F238E27FC236}">
                <a16:creationId xmlns:a16="http://schemas.microsoft.com/office/drawing/2014/main" id="{132FB849-B60A-660D-F12A-95A4FBB46685}"/>
              </a:ext>
            </a:extLst>
          </p:cNvPr>
          <p:cNvSpPr>
            <a:spLocks noGrp="1"/>
          </p:cNvSpPr>
          <p:nvPr>
            <p:ph type="sldNum" sz="quarter" idx="4"/>
          </p:nvPr>
        </p:nvSpPr>
        <p:spPr>
          <a:xfrm>
            <a:off x="3853089" y="6594473"/>
            <a:ext cx="2228850" cy="365125"/>
          </a:xfrm>
          <a:prstGeom prst="rect">
            <a:avLst/>
          </a:prstGeom>
        </p:spPr>
        <p:txBody>
          <a:bodyPr vert="horz" lIns="91440" tIns="45720" rIns="91440" bIns="45720" rtlCol="0" anchor="ctr"/>
          <a:lstStyle>
            <a:lvl1pPr marL="0" marR="0" indent="0" algn="r" defTabSz="914400" rtl="0" eaLnBrk="1" fontAlgn="auto" latinLnBrk="0" hangingPunct="1">
              <a:lnSpc>
                <a:spcPct val="100000"/>
              </a:lnSpc>
              <a:spcBef>
                <a:spcPts val="0"/>
              </a:spcBef>
              <a:spcAft>
                <a:spcPts val="0"/>
              </a:spcAft>
              <a:buClrTx/>
              <a:buSzTx/>
              <a:buFontTx/>
              <a:buNone/>
              <a:tabLst/>
              <a:defRPr sz="800" b="0">
                <a:solidFill>
                  <a:schemeClr val="tx1"/>
                </a:solidFill>
              </a:defRPr>
            </a:lvl1pPr>
          </a:lstStyle>
          <a:p>
            <a:pPr algn="ctr"/>
            <a:fld id="{825C9FE8-E417-42BD-83E2-1B4172A7035A}" type="slidenum">
              <a:rPr kumimoji="1" lang="ja-JP" altLang="en-US" smtClean="0">
                <a:latin typeface="メイリオ" panose="020B0604030504040204" pitchFamily="50" charset="-128"/>
                <a:ea typeface="メイリオ" panose="020B0604030504040204" pitchFamily="50" charset="-128"/>
              </a:rPr>
              <a:pPr algn="ctr"/>
              <a:t>‹#›</a:t>
            </a:fld>
            <a:endParaRPr kumimoji="1" lang="ja-JP" altLang="en-US" dirty="0">
              <a:latin typeface="メイリオ" panose="020B0604030504040204" pitchFamily="50" charset="-128"/>
              <a:ea typeface="メイリオ" panose="020B0604030504040204" pitchFamily="50" charset="-128"/>
            </a:endParaRPr>
          </a:p>
        </p:txBody>
      </p:sp>
      <p:sp>
        <p:nvSpPr>
          <p:cNvPr id="4" name="Footer Placeholder 4">
            <a:extLst>
              <a:ext uri="{FF2B5EF4-FFF2-40B4-BE49-F238E27FC236}">
                <a16:creationId xmlns:a16="http://schemas.microsoft.com/office/drawing/2014/main" id="{ABD3360F-F55B-5C3F-F5E3-033ADDEA4E38}"/>
              </a:ext>
            </a:extLst>
          </p:cNvPr>
          <p:cNvSpPr>
            <a:spLocks noGrp="1"/>
          </p:cNvSpPr>
          <p:nvPr>
            <p:ph type="ftr" sz="quarter" idx="3"/>
          </p:nvPr>
        </p:nvSpPr>
        <p:spPr>
          <a:xfrm>
            <a:off x="-43542" y="6594473"/>
            <a:ext cx="3343275"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900">
                <a:solidFill>
                  <a:schemeClr val="tx1">
                    <a:lumMod val="65000"/>
                    <a:lumOff val="35000"/>
                  </a:schemeClr>
                </a:solidFill>
              </a:defRPr>
            </a:lvl1pPr>
          </a:lstStyle>
          <a:p>
            <a:r>
              <a:rPr lang="en-US" altLang="ja-JP" sz="800" dirty="0">
                <a:solidFill>
                  <a:prstClr val="black">
                    <a:lumMod val="75000"/>
                    <a:lumOff val="25000"/>
                  </a:prstClr>
                </a:solidFill>
                <a:latin typeface="メイリオ" panose="020B0604030504040204" pitchFamily="50" charset="-128"/>
                <a:ea typeface="メイリオ" panose="020B0604030504040204" pitchFamily="50" charset="-128"/>
              </a:rPr>
              <a:t>© SHIDAX</a:t>
            </a:r>
            <a:r>
              <a:rPr lang="ja-JP" altLang="en-US" sz="800" dirty="0">
                <a:solidFill>
                  <a:prstClr val="black">
                    <a:lumMod val="75000"/>
                    <a:lumOff val="25000"/>
                  </a:prstClr>
                </a:solidFill>
                <a:latin typeface="メイリオ" panose="020B0604030504040204" pitchFamily="50" charset="-128"/>
                <a:ea typeface="メイリオ" panose="020B0604030504040204" pitchFamily="50" charset="-128"/>
              </a:rPr>
              <a:t> </a:t>
            </a:r>
            <a:r>
              <a:rPr lang="en-US" altLang="ja-JP" sz="800" dirty="0">
                <a:solidFill>
                  <a:prstClr val="black">
                    <a:lumMod val="75000"/>
                    <a:lumOff val="25000"/>
                  </a:prstClr>
                </a:solidFill>
                <a:latin typeface="メイリオ" panose="020B0604030504040204" pitchFamily="50" charset="-128"/>
                <a:ea typeface="メイリオ" panose="020B0604030504040204" pitchFamily="50" charset="-128"/>
              </a:rPr>
              <a:t>CORPORATION. All Right Reserved.</a:t>
            </a:r>
            <a:endParaRPr lang="ja-JP" altLang="en-US" sz="800" dirty="0">
              <a:solidFill>
                <a:prstClr val="black">
                  <a:lumMod val="75000"/>
                  <a:lumOff val="25000"/>
                </a:prst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64496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5_メインページ">
    <p:spTree>
      <p:nvGrpSpPr>
        <p:cNvPr id="1" name=""/>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081FAD7B-5D2E-444D-A567-4212446F5D9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7" name="think-cell スライド" r:id="rId4" imgW="360" imgH="360" progId="TCLayout.ActiveDocument.1">
                  <p:embed/>
                </p:oleObj>
              </mc:Choice>
              <mc:Fallback>
                <p:oleObj name="think-cell スライド" r:id="rId4" imgW="360" imgH="360" progId="TCLayout.ActiveDocument.1">
                  <p:embed/>
                  <p:pic>
                    <p:nvPicPr>
                      <p:cNvPr id="2" name="オブジェクト 1" hidden="1">
                        <a:extLst>
                          <a:ext uri="{FF2B5EF4-FFF2-40B4-BE49-F238E27FC236}">
                            <a16:creationId xmlns:a16="http://schemas.microsoft.com/office/drawing/2014/main" id="{081FAD7B-5D2E-444D-A567-4212446F5D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コンテンツ プレースホルダー 4">
            <a:extLst>
              <a:ext uri="{FF2B5EF4-FFF2-40B4-BE49-F238E27FC236}">
                <a16:creationId xmlns:a16="http://schemas.microsoft.com/office/drawing/2014/main" id="{670A633B-2CCB-4349-8005-0BF892EBF16A}"/>
              </a:ext>
            </a:extLst>
          </p:cNvPr>
          <p:cNvSpPr>
            <a:spLocks noGrp="1"/>
          </p:cNvSpPr>
          <p:nvPr>
            <p:ph sz="quarter" idx="11" hasCustomPrompt="1"/>
          </p:nvPr>
        </p:nvSpPr>
        <p:spPr>
          <a:xfrm>
            <a:off x="160058" y="197836"/>
            <a:ext cx="9580842" cy="327273"/>
          </a:xfrm>
        </p:spPr>
        <p:txBody>
          <a:bodyPr>
            <a:noAutofit/>
          </a:bodyPr>
          <a:lstStyle>
            <a:lvl1pPr marL="0" indent="0">
              <a:buNone/>
              <a:defRPr sz="2000" b="1" i="0" u="none">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中表紙タイトル</a:t>
            </a:r>
          </a:p>
        </p:txBody>
      </p:sp>
      <p:sp>
        <p:nvSpPr>
          <p:cNvPr id="17" name="コンテンツ プレースホルダー 4">
            <a:extLst>
              <a:ext uri="{FF2B5EF4-FFF2-40B4-BE49-F238E27FC236}">
                <a16:creationId xmlns:a16="http://schemas.microsoft.com/office/drawing/2014/main" id="{75E0ADFB-3A11-4FE5-A412-A17539EDBEF6}"/>
              </a:ext>
            </a:extLst>
          </p:cNvPr>
          <p:cNvSpPr>
            <a:spLocks noGrp="1"/>
          </p:cNvSpPr>
          <p:nvPr>
            <p:ph sz="quarter" idx="12" hasCustomPrompt="1"/>
          </p:nvPr>
        </p:nvSpPr>
        <p:spPr>
          <a:xfrm>
            <a:off x="160058" y="515612"/>
            <a:ext cx="9580842" cy="327273"/>
          </a:xfrm>
        </p:spPr>
        <p:txBody>
          <a:bodyPr tIns="36000" bIns="36000" anchor="ctr">
            <a:noAutofit/>
          </a:bodyPr>
          <a:lstStyle>
            <a:lvl1pPr marL="0" indent="0">
              <a:buNone/>
              <a:defRPr sz="1400" b="0" i="0" u="none">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サブタイトルサブタイトル</a:t>
            </a:r>
          </a:p>
        </p:txBody>
      </p:sp>
      <p:sp>
        <p:nvSpPr>
          <p:cNvPr id="18" name="Line 5">
            <a:extLst>
              <a:ext uri="{FF2B5EF4-FFF2-40B4-BE49-F238E27FC236}">
                <a16:creationId xmlns:a16="http://schemas.microsoft.com/office/drawing/2014/main" id="{BBBABE90-1B25-4287-ABBE-40614108E182}"/>
              </a:ext>
            </a:extLst>
          </p:cNvPr>
          <p:cNvSpPr>
            <a:spLocks noChangeShapeType="1"/>
          </p:cNvSpPr>
          <p:nvPr userDrawn="1"/>
        </p:nvSpPr>
        <p:spPr bwMode="ltGray">
          <a:xfrm>
            <a:off x="160057" y="869029"/>
            <a:ext cx="9576000" cy="0"/>
          </a:xfrm>
          <a:prstGeom prst="line">
            <a:avLst/>
          </a:prstGeom>
          <a:noFill/>
          <a:ln w="19050">
            <a:solidFill>
              <a:srgbClr val="EE1C2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テキスト プレースホルダー 6">
            <a:extLst>
              <a:ext uri="{FF2B5EF4-FFF2-40B4-BE49-F238E27FC236}">
                <a16:creationId xmlns:a16="http://schemas.microsoft.com/office/drawing/2014/main" id="{8BA7AB2F-7B05-4006-ABB4-560BC013CC17}"/>
              </a:ext>
            </a:extLst>
          </p:cNvPr>
          <p:cNvSpPr>
            <a:spLocks noGrp="1"/>
          </p:cNvSpPr>
          <p:nvPr>
            <p:ph type="body" sz="quarter" idx="13" hasCustomPrompt="1"/>
          </p:nvPr>
        </p:nvSpPr>
        <p:spPr>
          <a:xfrm>
            <a:off x="165100" y="882000"/>
            <a:ext cx="9571038" cy="508000"/>
          </a:xfrm>
        </p:spPr>
        <p:txBody>
          <a:bodyPr tIns="36000" bIns="36000">
            <a:noAutofit/>
          </a:bodyPr>
          <a:lstStyle>
            <a:lvl1pPr marL="0" indent="0">
              <a:buNone/>
              <a:defRPr sz="1400">
                <a:latin typeface="Meiryo UI" panose="020B0604030504040204" pitchFamily="50" charset="-128"/>
                <a:ea typeface="Meiryo UI" panose="020B0604030504040204" pitchFamily="50" charset="-128"/>
              </a:defRPr>
            </a:lvl1pPr>
            <a:lvl2pPr marL="371475" indent="0">
              <a:buNone/>
              <a:defRPr/>
            </a:lvl2pPr>
          </a:lstStyle>
          <a:p>
            <a:pPr lvl="0"/>
            <a:r>
              <a:rPr kumimoji="1" lang="ja-JP" altLang="en-US" dirty="0"/>
              <a:t>メッセージ</a:t>
            </a:r>
          </a:p>
        </p:txBody>
      </p:sp>
      <p:pic>
        <p:nvPicPr>
          <p:cNvPr id="10" name="図 9">
            <a:extLst>
              <a:ext uri="{FF2B5EF4-FFF2-40B4-BE49-F238E27FC236}">
                <a16:creationId xmlns:a16="http://schemas.microsoft.com/office/drawing/2014/main" id="{CF45E97D-5465-4C41-97DF-32D7E2A83FC7}"/>
              </a:ext>
            </a:extLst>
          </p:cNvPr>
          <p:cNvPicPr>
            <a:picLocks noChangeAspect="1"/>
          </p:cNvPicPr>
          <p:nvPr userDrawn="1"/>
        </p:nvPicPr>
        <p:blipFill rotWithShape="1">
          <a:blip r:embed="rId6" cstate="screen"/>
          <a:srcRect/>
          <a:stretch/>
        </p:blipFill>
        <p:spPr>
          <a:xfrm>
            <a:off x="7924966" y="46125"/>
            <a:ext cx="1833752" cy="252000"/>
          </a:xfrm>
          <a:prstGeom prst="rect">
            <a:avLst/>
          </a:prstGeom>
          <a:solidFill>
            <a:srgbClr val="EE1C23"/>
          </a:solidFill>
        </p:spPr>
      </p:pic>
      <p:sp>
        <p:nvSpPr>
          <p:cNvPr id="3" name="Slide Number Placeholder 5">
            <a:extLst>
              <a:ext uri="{FF2B5EF4-FFF2-40B4-BE49-F238E27FC236}">
                <a16:creationId xmlns:a16="http://schemas.microsoft.com/office/drawing/2014/main" id="{67856A5D-2C48-B6FE-64F8-42CE8E9DD86F}"/>
              </a:ext>
            </a:extLst>
          </p:cNvPr>
          <p:cNvSpPr>
            <a:spLocks noGrp="1"/>
          </p:cNvSpPr>
          <p:nvPr>
            <p:ph type="sldNum" sz="quarter" idx="4"/>
          </p:nvPr>
        </p:nvSpPr>
        <p:spPr>
          <a:xfrm>
            <a:off x="3853089" y="6594473"/>
            <a:ext cx="2228850" cy="365125"/>
          </a:xfrm>
          <a:prstGeom prst="rect">
            <a:avLst/>
          </a:prstGeom>
        </p:spPr>
        <p:txBody>
          <a:bodyPr vert="horz" lIns="91440" tIns="45720" rIns="91440" bIns="45720" rtlCol="0" anchor="ctr"/>
          <a:lstStyle>
            <a:lvl1pPr marL="0" marR="0" indent="0" algn="r" defTabSz="914400" rtl="0" eaLnBrk="1" fontAlgn="auto" latinLnBrk="0" hangingPunct="1">
              <a:lnSpc>
                <a:spcPct val="100000"/>
              </a:lnSpc>
              <a:spcBef>
                <a:spcPts val="0"/>
              </a:spcBef>
              <a:spcAft>
                <a:spcPts val="0"/>
              </a:spcAft>
              <a:buClrTx/>
              <a:buSzTx/>
              <a:buFontTx/>
              <a:buNone/>
              <a:tabLst/>
              <a:defRPr sz="800" b="0">
                <a:solidFill>
                  <a:schemeClr val="tx1"/>
                </a:solidFill>
              </a:defRPr>
            </a:lvl1pPr>
          </a:lstStyle>
          <a:p>
            <a:pPr algn="ctr"/>
            <a:fld id="{825C9FE8-E417-42BD-83E2-1B4172A7035A}" type="slidenum">
              <a:rPr kumimoji="1" lang="ja-JP" altLang="en-US" smtClean="0">
                <a:latin typeface="メイリオ" panose="020B0604030504040204" pitchFamily="50" charset="-128"/>
                <a:ea typeface="メイリオ" panose="020B0604030504040204" pitchFamily="50" charset="-128"/>
              </a:rPr>
              <a:pPr algn="ctr"/>
              <a:t>‹#›</a:t>
            </a:fld>
            <a:endParaRPr kumimoji="1" lang="ja-JP" altLang="en-US" dirty="0">
              <a:latin typeface="メイリオ" panose="020B0604030504040204" pitchFamily="50" charset="-128"/>
              <a:ea typeface="メイリオ" panose="020B0604030504040204" pitchFamily="50" charset="-128"/>
            </a:endParaRPr>
          </a:p>
        </p:txBody>
      </p:sp>
      <p:sp>
        <p:nvSpPr>
          <p:cNvPr id="4" name="Footer Placeholder 4">
            <a:extLst>
              <a:ext uri="{FF2B5EF4-FFF2-40B4-BE49-F238E27FC236}">
                <a16:creationId xmlns:a16="http://schemas.microsoft.com/office/drawing/2014/main" id="{9E11804C-5789-4F60-C38F-00CAFD17CF42}"/>
              </a:ext>
            </a:extLst>
          </p:cNvPr>
          <p:cNvSpPr>
            <a:spLocks noGrp="1"/>
          </p:cNvSpPr>
          <p:nvPr>
            <p:ph type="ftr" sz="quarter" idx="3"/>
          </p:nvPr>
        </p:nvSpPr>
        <p:spPr>
          <a:xfrm>
            <a:off x="-43542" y="6594473"/>
            <a:ext cx="3343275"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900">
                <a:solidFill>
                  <a:schemeClr val="tx1">
                    <a:lumMod val="65000"/>
                    <a:lumOff val="35000"/>
                  </a:schemeClr>
                </a:solidFill>
              </a:defRPr>
            </a:lvl1pPr>
          </a:lstStyle>
          <a:p>
            <a:r>
              <a:rPr lang="en-US" altLang="ja-JP" sz="800" dirty="0">
                <a:solidFill>
                  <a:prstClr val="black">
                    <a:lumMod val="75000"/>
                    <a:lumOff val="25000"/>
                  </a:prstClr>
                </a:solidFill>
                <a:latin typeface="メイリオ" panose="020B0604030504040204" pitchFamily="50" charset="-128"/>
                <a:ea typeface="メイリオ" panose="020B0604030504040204" pitchFamily="50" charset="-128"/>
              </a:rPr>
              <a:t>© SHIDAX</a:t>
            </a:r>
            <a:r>
              <a:rPr lang="ja-JP" altLang="en-US" sz="800" dirty="0">
                <a:solidFill>
                  <a:prstClr val="black">
                    <a:lumMod val="75000"/>
                    <a:lumOff val="25000"/>
                  </a:prstClr>
                </a:solidFill>
                <a:latin typeface="メイリオ" panose="020B0604030504040204" pitchFamily="50" charset="-128"/>
                <a:ea typeface="メイリオ" panose="020B0604030504040204" pitchFamily="50" charset="-128"/>
              </a:rPr>
              <a:t> </a:t>
            </a:r>
            <a:r>
              <a:rPr lang="en-US" altLang="ja-JP" sz="800" dirty="0">
                <a:solidFill>
                  <a:prstClr val="black">
                    <a:lumMod val="75000"/>
                    <a:lumOff val="25000"/>
                  </a:prstClr>
                </a:solidFill>
                <a:latin typeface="メイリオ" panose="020B0604030504040204" pitchFamily="50" charset="-128"/>
                <a:ea typeface="メイリオ" panose="020B0604030504040204" pitchFamily="50" charset="-128"/>
              </a:rPr>
              <a:t>CORPORATION. All Right Reserved.</a:t>
            </a:r>
            <a:endParaRPr lang="ja-JP" altLang="en-US" sz="800" dirty="0">
              <a:solidFill>
                <a:prstClr val="black">
                  <a:lumMod val="75000"/>
                  <a:lumOff val="25000"/>
                </a:prst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928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6_メインページ">
    <p:spTree>
      <p:nvGrpSpPr>
        <p:cNvPr id="1" name=""/>
        <p:cNvGrpSpPr/>
        <p:nvPr/>
      </p:nvGrpSpPr>
      <p:grpSpPr>
        <a:xfrm>
          <a:off x="0" y="0"/>
          <a:ext cx="0" cy="0"/>
          <a:chOff x="0" y="0"/>
          <a:chExt cx="0" cy="0"/>
        </a:xfrm>
      </p:grpSpPr>
      <p:graphicFrame>
        <p:nvGraphicFramePr>
          <p:cNvPr id="2" name="オブジェクト 1" hidden="1">
            <a:extLst>
              <a:ext uri="{FF2B5EF4-FFF2-40B4-BE49-F238E27FC236}">
                <a16:creationId xmlns:a16="http://schemas.microsoft.com/office/drawing/2014/main" id="{081FAD7B-5D2E-444D-A567-4212446F5D9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1" name="think-cell スライド" r:id="rId4" imgW="360" imgH="360" progId="TCLayout.ActiveDocument.1">
                  <p:embed/>
                </p:oleObj>
              </mc:Choice>
              <mc:Fallback>
                <p:oleObj name="think-cell スライド" r:id="rId4" imgW="360" imgH="360" progId="TCLayout.ActiveDocument.1">
                  <p:embed/>
                  <p:pic>
                    <p:nvPicPr>
                      <p:cNvPr id="2" name="オブジェクト 1" hidden="1">
                        <a:extLst>
                          <a:ext uri="{FF2B5EF4-FFF2-40B4-BE49-F238E27FC236}">
                            <a16:creationId xmlns:a16="http://schemas.microsoft.com/office/drawing/2014/main" id="{081FAD7B-5D2E-444D-A567-4212446F5D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コンテンツ プレースホルダー 4">
            <a:extLst>
              <a:ext uri="{FF2B5EF4-FFF2-40B4-BE49-F238E27FC236}">
                <a16:creationId xmlns:a16="http://schemas.microsoft.com/office/drawing/2014/main" id="{670A633B-2CCB-4349-8005-0BF892EBF16A}"/>
              </a:ext>
            </a:extLst>
          </p:cNvPr>
          <p:cNvSpPr>
            <a:spLocks noGrp="1"/>
          </p:cNvSpPr>
          <p:nvPr>
            <p:ph sz="quarter" idx="11" hasCustomPrompt="1"/>
          </p:nvPr>
        </p:nvSpPr>
        <p:spPr>
          <a:xfrm>
            <a:off x="160058" y="197836"/>
            <a:ext cx="9580842" cy="327273"/>
          </a:xfrm>
        </p:spPr>
        <p:txBody>
          <a:bodyPr>
            <a:noAutofit/>
          </a:bodyPr>
          <a:lstStyle>
            <a:lvl1pPr marL="0" indent="0">
              <a:buNone/>
              <a:defRPr sz="2000" b="1" i="0" u="none">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中表紙タイトル</a:t>
            </a:r>
          </a:p>
        </p:txBody>
      </p:sp>
      <p:sp>
        <p:nvSpPr>
          <p:cNvPr id="17" name="コンテンツ プレースホルダー 4">
            <a:extLst>
              <a:ext uri="{FF2B5EF4-FFF2-40B4-BE49-F238E27FC236}">
                <a16:creationId xmlns:a16="http://schemas.microsoft.com/office/drawing/2014/main" id="{75E0ADFB-3A11-4FE5-A412-A17539EDBEF6}"/>
              </a:ext>
            </a:extLst>
          </p:cNvPr>
          <p:cNvSpPr>
            <a:spLocks noGrp="1"/>
          </p:cNvSpPr>
          <p:nvPr>
            <p:ph sz="quarter" idx="12" hasCustomPrompt="1"/>
          </p:nvPr>
        </p:nvSpPr>
        <p:spPr>
          <a:xfrm>
            <a:off x="160058" y="515612"/>
            <a:ext cx="9580842" cy="327273"/>
          </a:xfrm>
        </p:spPr>
        <p:txBody>
          <a:bodyPr tIns="36000" bIns="36000" anchor="ctr">
            <a:noAutofit/>
          </a:bodyPr>
          <a:lstStyle>
            <a:lvl1pPr marL="0" indent="0">
              <a:buNone/>
              <a:defRPr sz="1400" b="0" i="0" u="none">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サブタイトルサブタイトル</a:t>
            </a:r>
          </a:p>
        </p:txBody>
      </p:sp>
      <p:sp>
        <p:nvSpPr>
          <p:cNvPr id="18" name="Line 5">
            <a:extLst>
              <a:ext uri="{FF2B5EF4-FFF2-40B4-BE49-F238E27FC236}">
                <a16:creationId xmlns:a16="http://schemas.microsoft.com/office/drawing/2014/main" id="{BBBABE90-1B25-4287-ABBE-40614108E182}"/>
              </a:ext>
            </a:extLst>
          </p:cNvPr>
          <p:cNvSpPr>
            <a:spLocks noChangeShapeType="1"/>
          </p:cNvSpPr>
          <p:nvPr userDrawn="1"/>
        </p:nvSpPr>
        <p:spPr bwMode="ltGray">
          <a:xfrm>
            <a:off x="160057" y="869029"/>
            <a:ext cx="9576000" cy="0"/>
          </a:xfrm>
          <a:prstGeom prst="line">
            <a:avLst/>
          </a:prstGeom>
          <a:noFill/>
          <a:ln w="19050">
            <a:solidFill>
              <a:srgbClr val="EE1C2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テキスト プレースホルダー 6">
            <a:extLst>
              <a:ext uri="{FF2B5EF4-FFF2-40B4-BE49-F238E27FC236}">
                <a16:creationId xmlns:a16="http://schemas.microsoft.com/office/drawing/2014/main" id="{8BA7AB2F-7B05-4006-ABB4-560BC013CC17}"/>
              </a:ext>
            </a:extLst>
          </p:cNvPr>
          <p:cNvSpPr>
            <a:spLocks noGrp="1"/>
          </p:cNvSpPr>
          <p:nvPr>
            <p:ph type="body" sz="quarter" idx="13" hasCustomPrompt="1"/>
          </p:nvPr>
        </p:nvSpPr>
        <p:spPr>
          <a:xfrm>
            <a:off x="165100" y="882000"/>
            <a:ext cx="9571038" cy="508000"/>
          </a:xfrm>
        </p:spPr>
        <p:txBody>
          <a:bodyPr tIns="36000" bIns="36000">
            <a:noAutofit/>
          </a:bodyPr>
          <a:lstStyle>
            <a:lvl1pPr marL="0" indent="0">
              <a:buNone/>
              <a:defRPr sz="1400">
                <a:latin typeface="Meiryo UI" panose="020B0604030504040204" pitchFamily="50" charset="-128"/>
                <a:ea typeface="Meiryo UI" panose="020B0604030504040204" pitchFamily="50" charset="-128"/>
              </a:defRPr>
            </a:lvl1pPr>
            <a:lvl2pPr marL="371475" indent="0">
              <a:buNone/>
              <a:defRPr/>
            </a:lvl2pPr>
          </a:lstStyle>
          <a:p>
            <a:pPr lvl="0"/>
            <a:r>
              <a:rPr kumimoji="1" lang="ja-JP" altLang="en-US" dirty="0"/>
              <a:t>メッセージ</a:t>
            </a:r>
          </a:p>
        </p:txBody>
      </p:sp>
      <p:pic>
        <p:nvPicPr>
          <p:cNvPr id="10" name="図 9">
            <a:extLst>
              <a:ext uri="{FF2B5EF4-FFF2-40B4-BE49-F238E27FC236}">
                <a16:creationId xmlns:a16="http://schemas.microsoft.com/office/drawing/2014/main" id="{CF45E97D-5465-4C41-97DF-32D7E2A83FC7}"/>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7924966" y="46125"/>
            <a:ext cx="1833752" cy="252000"/>
          </a:xfrm>
          <a:prstGeom prst="rect">
            <a:avLst/>
          </a:prstGeom>
          <a:solidFill>
            <a:srgbClr val="EE1C23"/>
          </a:solidFill>
        </p:spPr>
      </p:pic>
      <p:sp>
        <p:nvSpPr>
          <p:cNvPr id="3" name="Slide Number Placeholder 5">
            <a:extLst>
              <a:ext uri="{FF2B5EF4-FFF2-40B4-BE49-F238E27FC236}">
                <a16:creationId xmlns:a16="http://schemas.microsoft.com/office/drawing/2014/main" id="{1830DFC1-8915-98D5-8AE2-37C9684E3F0E}"/>
              </a:ext>
            </a:extLst>
          </p:cNvPr>
          <p:cNvSpPr>
            <a:spLocks noGrp="1"/>
          </p:cNvSpPr>
          <p:nvPr>
            <p:ph type="sldNum" sz="quarter" idx="4"/>
          </p:nvPr>
        </p:nvSpPr>
        <p:spPr>
          <a:xfrm>
            <a:off x="3853089" y="6594473"/>
            <a:ext cx="2228850" cy="365125"/>
          </a:xfrm>
          <a:prstGeom prst="rect">
            <a:avLst/>
          </a:prstGeom>
        </p:spPr>
        <p:txBody>
          <a:bodyPr vert="horz" lIns="91440" tIns="45720" rIns="91440" bIns="45720" rtlCol="0" anchor="ctr"/>
          <a:lstStyle>
            <a:lvl1pPr marL="0" marR="0" indent="0" algn="r" defTabSz="914400" rtl="0" eaLnBrk="1" fontAlgn="auto" latinLnBrk="0" hangingPunct="1">
              <a:lnSpc>
                <a:spcPct val="100000"/>
              </a:lnSpc>
              <a:spcBef>
                <a:spcPts val="0"/>
              </a:spcBef>
              <a:spcAft>
                <a:spcPts val="0"/>
              </a:spcAft>
              <a:buClrTx/>
              <a:buSzTx/>
              <a:buFontTx/>
              <a:buNone/>
              <a:tabLst/>
              <a:defRPr sz="800" b="0">
                <a:solidFill>
                  <a:schemeClr val="tx1"/>
                </a:solidFill>
              </a:defRPr>
            </a:lvl1pPr>
          </a:lstStyle>
          <a:p>
            <a:pPr algn="ctr"/>
            <a:fld id="{825C9FE8-E417-42BD-83E2-1B4172A7035A}" type="slidenum">
              <a:rPr kumimoji="1" lang="ja-JP" altLang="en-US" smtClean="0">
                <a:latin typeface="メイリオ" panose="020B0604030504040204" pitchFamily="50" charset="-128"/>
                <a:ea typeface="メイリオ" panose="020B0604030504040204" pitchFamily="50" charset="-128"/>
              </a:rPr>
              <a:pPr algn="ctr"/>
              <a:t>‹#›</a:t>
            </a:fld>
            <a:endParaRPr kumimoji="1" lang="ja-JP" altLang="en-US" dirty="0">
              <a:latin typeface="メイリオ" panose="020B0604030504040204" pitchFamily="50" charset="-128"/>
              <a:ea typeface="メイリオ" panose="020B0604030504040204" pitchFamily="50" charset="-128"/>
            </a:endParaRPr>
          </a:p>
        </p:txBody>
      </p:sp>
      <p:sp>
        <p:nvSpPr>
          <p:cNvPr id="4" name="Footer Placeholder 4">
            <a:extLst>
              <a:ext uri="{FF2B5EF4-FFF2-40B4-BE49-F238E27FC236}">
                <a16:creationId xmlns:a16="http://schemas.microsoft.com/office/drawing/2014/main" id="{869A87FE-1263-765B-136E-FE129102EF11}"/>
              </a:ext>
            </a:extLst>
          </p:cNvPr>
          <p:cNvSpPr>
            <a:spLocks noGrp="1"/>
          </p:cNvSpPr>
          <p:nvPr>
            <p:ph type="ftr" sz="quarter" idx="3"/>
          </p:nvPr>
        </p:nvSpPr>
        <p:spPr>
          <a:xfrm>
            <a:off x="-43542" y="6594473"/>
            <a:ext cx="3343275"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900">
                <a:solidFill>
                  <a:schemeClr val="tx1">
                    <a:lumMod val="65000"/>
                    <a:lumOff val="35000"/>
                  </a:schemeClr>
                </a:solidFill>
              </a:defRPr>
            </a:lvl1pPr>
          </a:lstStyle>
          <a:p>
            <a:r>
              <a:rPr lang="en-US" altLang="ja-JP" sz="800" dirty="0">
                <a:solidFill>
                  <a:prstClr val="black">
                    <a:lumMod val="75000"/>
                    <a:lumOff val="25000"/>
                  </a:prstClr>
                </a:solidFill>
                <a:latin typeface="メイリオ" panose="020B0604030504040204" pitchFamily="50" charset="-128"/>
                <a:ea typeface="メイリオ" panose="020B0604030504040204" pitchFamily="50" charset="-128"/>
              </a:rPr>
              <a:t>© SHIDAX</a:t>
            </a:r>
            <a:r>
              <a:rPr lang="ja-JP" altLang="en-US" sz="800" dirty="0">
                <a:solidFill>
                  <a:prstClr val="black">
                    <a:lumMod val="75000"/>
                    <a:lumOff val="25000"/>
                  </a:prstClr>
                </a:solidFill>
                <a:latin typeface="メイリオ" panose="020B0604030504040204" pitchFamily="50" charset="-128"/>
                <a:ea typeface="メイリオ" panose="020B0604030504040204" pitchFamily="50" charset="-128"/>
              </a:rPr>
              <a:t> </a:t>
            </a:r>
            <a:r>
              <a:rPr lang="en-US" altLang="ja-JP" sz="800" dirty="0">
                <a:solidFill>
                  <a:prstClr val="black">
                    <a:lumMod val="75000"/>
                    <a:lumOff val="25000"/>
                  </a:prstClr>
                </a:solidFill>
                <a:latin typeface="メイリオ" panose="020B0604030504040204" pitchFamily="50" charset="-128"/>
                <a:ea typeface="メイリオ" panose="020B0604030504040204" pitchFamily="50" charset="-128"/>
              </a:rPr>
              <a:t>CORPORATION. All Right Reserved.</a:t>
            </a:r>
            <a:endParaRPr lang="ja-JP" altLang="en-US" sz="800" dirty="0">
              <a:solidFill>
                <a:prstClr val="black">
                  <a:lumMod val="75000"/>
                  <a:lumOff val="25000"/>
                </a:prst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58755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graphicFrame>
        <p:nvGraphicFramePr>
          <p:cNvPr id="4" name="オブジェクト 3" hidden="1">
            <a:extLst>
              <a:ext uri="{FF2B5EF4-FFF2-40B4-BE49-F238E27FC236}">
                <a16:creationId xmlns:a16="http://schemas.microsoft.com/office/drawing/2014/main" id="{1212D892-4480-43AF-8BFE-44A08BD7BC09}"/>
              </a:ext>
            </a:extLst>
          </p:cNvPr>
          <p:cNvGraphicFramePr>
            <a:graphicFrameLocks noChangeAspect="1"/>
          </p:cNvGraphicFramePr>
          <p:nvPr userDrawn="1">
            <p:custDataLst>
              <p:tags r:id="rId2"/>
            </p:custDataLst>
            <p:extLst>
              <p:ext uri="{D42A27DB-BD31-4B8C-83A1-F6EECF244321}">
                <p14:modId xmlns:p14="http://schemas.microsoft.com/office/powerpoint/2010/main" val="1474165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5" name="think-cell スライド" r:id="rId4" imgW="360" imgH="360" progId="TCLayout.ActiveDocument.1">
                  <p:embed/>
                </p:oleObj>
              </mc:Choice>
              <mc:Fallback>
                <p:oleObj name="think-cell スライド" r:id="rId4" imgW="360" imgH="360" progId="TCLayout.ActiveDocument.1">
                  <p:embed/>
                  <p:pic>
                    <p:nvPicPr>
                      <p:cNvPr id="4" name="オブジェクト 3" hidden="1">
                        <a:extLst>
                          <a:ext uri="{FF2B5EF4-FFF2-40B4-BE49-F238E27FC236}">
                            <a16:creationId xmlns:a16="http://schemas.microsoft.com/office/drawing/2014/main" id="{1212D892-4480-43AF-8BFE-44A08BD7BC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7" name="Picture 3" descr="C:\Users\t.iimori1\Desktop\nyoro.pn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0" y="9832"/>
            <a:ext cx="9906000" cy="6858000"/>
          </a:xfrm>
          <a:prstGeom prst="rect">
            <a:avLst/>
          </a:prstGeom>
          <a:noFill/>
        </p:spPr>
      </p:pic>
      <p:pic>
        <p:nvPicPr>
          <p:cNvPr id="13" name="図 12" descr="テキスト が含まれている画像&#10;&#10;自動的に生成された説明">
            <a:extLst>
              <a:ext uri="{FF2B5EF4-FFF2-40B4-BE49-F238E27FC236}">
                <a16:creationId xmlns:a16="http://schemas.microsoft.com/office/drawing/2014/main" id="{4317D515-F146-4D45-AD8B-17120CABA629}"/>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947201" y="84066"/>
            <a:ext cx="1681593" cy="706426"/>
          </a:xfrm>
          <a:prstGeom prst="rect">
            <a:avLst/>
          </a:prstGeom>
        </p:spPr>
      </p:pic>
      <p:sp>
        <p:nvSpPr>
          <p:cNvPr id="3" name="コンテンツ プレースホルダー 2">
            <a:extLst>
              <a:ext uri="{FF2B5EF4-FFF2-40B4-BE49-F238E27FC236}">
                <a16:creationId xmlns:a16="http://schemas.microsoft.com/office/drawing/2014/main" id="{FDA30368-F7FE-4F9F-B1AE-E69C9462AC2C}"/>
              </a:ext>
            </a:extLst>
          </p:cNvPr>
          <p:cNvSpPr>
            <a:spLocks noGrp="1"/>
          </p:cNvSpPr>
          <p:nvPr>
            <p:ph sz="quarter" idx="10" hasCustomPrompt="1"/>
          </p:nvPr>
        </p:nvSpPr>
        <p:spPr>
          <a:xfrm>
            <a:off x="3411538" y="3224213"/>
            <a:ext cx="3068637" cy="541337"/>
          </a:xfrm>
        </p:spPr>
        <p:txBody>
          <a:bodyPr>
            <a:noAutofit/>
          </a:bodyPr>
          <a:lstStyle>
            <a:lvl1pPr marL="0" indent="0" algn="ctr">
              <a:buNone/>
              <a:defRPr sz="3200" b="1">
                <a:solidFill>
                  <a:schemeClr val="bg1"/>
                </a:solidFill>
                <a:latin typeface="Meiryo UI" panose="020B0604030504040204" pitchFamily="50" charset="-128"/>
                <a:ea typeface="Meiryo UI" panose="020B0604030504040204" pitchFamily="50" charset="-128"/>
              </a:defRPr>
            </a:lvl1pPr>
          </a:lstStyle>
          <a:p>
            <a:pPr lvl="0"/>
            <a:r>
              <a:rPr kumimoji="1" lang="ja-JP" altLang="en-US"/>
              <a:t>企画書タイトル</a:t>
            </a:r>
          </a:p>
        </p:txBody>
      </p:sp>
      <p:pic>
        <p:nvPicPr>
          <p:cNvPr id="7" name="図 6"/>
          <p:cNvPicPr>
            <a:picLocks noChangeAspect="1"/>
          </p:cNvPicPr>
          <p:nvPr userDrawn="1"/>
        </p:nvPicPr>
        <p:blipFill rotWithShape="1">
          <a:blip r:embed="rId8"/>
          <a:srcRect l="4623" t="39797" r="53705" b="20615"/>
          <a:stretch/>
        </p:blipFill>
        <p:spPr>
          <a:xfrm>
            <a:off x="7437747" y="6144059"/>
            <a:ext cx="2404853" cy="713941"/>
          </a:xfrm>
          <a:prstGeom prst="rect">
            <a:avLst/>
          </a:prstGeom>
        </p:spPr>
      </p:pic>
    </p:spTree>
    <p:extLst>
      <p:ext uri="{BB962C8B-B14F-4D97-AF65-F5344CB8AC3E}">
        <p14:creationId xmlns:p14="http://schemas.microsoft.com/office/powerpoint/2010/main" val="3847225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オブジェクト 8" hidden="1">
            <a:extLst>
              <a:ext uri="{FF2B5EF4-FFF2-40B4-BE49-F238E27FC236}">
                <a16:creationId xmlns:a16="http://schemas.microsoft.com/office/drawing/2014/main" id="{ABF18665-ED9F-430E-A104-AD86430CD55A}"/>
              </a:ext>
            </a:extLst>
          </p:cNvPr>
          <p:cNvGraphicFramePr>
            <a:graphicFrameLocks noChangeAspect="1"/>
          </p:cNvGraphicFramePr>
          <p:nvPr userDrawn="1">
            <p:custDataLst>
              <p:tags r:id="rId14"/>
            </p:custDataLst>
            <p:extLst>
              <p:ext uri="{D42A27DB-BD31-4B8C-83A1-F6EECF244321}">
                <p14:modId xmlns:p14="http://schemas.microsoft.com/office/powerpoint/2010/main" val="10696293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7" name="think-cell スライド" r:id="rId16" imgW="360" imgH="360" progId="TCLayout.ActiveDocument.1">
                  <p:embed/>
                </p:oleObj>
              </mc:Choice>
              <mc:Fallback>
                <p:oleObj name="think-cell スライド" r:id="rId16" imgW="360" imgH="360" progId="TCLayout.ActiveDocument.1">
                  <p:embed/>
                  <p:pic>
                    <p:nvPicPr>
                      <p:cNvPr id="9" name="オブジェクト 8" hidden="1">
                        <a:extLst>
                          <a:ext uri="{FF2B5EF4-FFF2-40B4-BE49-F238E27FC236}">
                            <a16:creationId xmlns:a16="http://schemas.microsoft.com/office/drawing/2014/main" id="{ABF18665-ED9F-430E-A104-AD86430CD55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正方形/長方形 3" hidden="1">
            <a:extLst>
              <a:ext uri="{FF2B5EF4-FFF2-40B4-BE49-F238E27FC236}">
                <a16:creationId xmlns:a16="http://schemas.microsoft.com/office/drawing/2014/main" id="{74120A3D-2D61-4B01-B07E-226EC2ADB122}"/>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kumimoji="1" lang="ja-JP" altLang="en-US" sz="3575" b="0" i="0" baseline="0" dirty="0">
              <a:latin typeface="Meiryo UI" panose="020B0604030504040204" pitchFamily="50" charset="-128"/>
              <a:ea typeface="Meiryo UI" panose="020B0604030504040204" pitchFamily="50" charset="-128"/>
              <a:cs typeface="+mj-cs"/>
              <a:sym typeface="Meiryo UI" panose="020B0604030504040204" pitchFamily="50" charset="-128"/>
            </a:endParaRPr>
          </a:p>
        </p:txBody>
      </p:sp>
      <p:sp>
        <p:nvSpPr>
          <p:cNvPr id="2" name="Title Placeholder 1"/>
          <p:cNvSpPr>
            <a:spLocks noGrp="1"/>
          </p:cNvSpPr>
          <p:nvPr>
            <p:ph type="title"/>
          </p:nvPr>
        </p:nvSpPr>
        <p:spPr>
          <a:xfrm>
            <a:off x="686666" y="365760"/>
            <a:ext cx="8543925"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6666" y="1828801"/>
            <a:ext cx="8543925" cy="4351337"/>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5" name="Footer Placeholder 4"/>
          <p:cNvSpPr>
            <a:spLocks noGrp="1"/>
          </p:cNvSpPr>
          <p:nvPr>
            <p:ph type="ftr" sz="quarter" idx="3"/>
          </p:nvPr>
        </p:nvSpPr>
        <p:spPr>
          <a:xfrm>
            <a:off x="-43542" y="6594473"/>
            <a:ext cx="3343275"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900">
                <a:solidFill>
                  <a:schemeClr val="tx1">
                    <a:lumMod val="65000"/>
                    <a:lumOff val="35000"/>
                  </a:schemeClr>
                </a:solidFill>
                <a:latin typeface="Meiryo UI" panose="020B0604030504040204" pitchFamily="50" charset="-128"/>
                <a:ea typeface="Meiryo UI" panose="020B0604030504040204" pitchFamily="50" charset="-128"/>
              </a:defRPr>
            </a:lvl1pPr>
          </a:lstStyle>
          <a:p>
            <a:r>
              <a:rPr lang="en-US" altLang="ja-JP" sz="800">
                <a:solidFill>
                  <a:prstClr val="black">
                    <a:lumMod val="75000"/>
                    <a:lumOff val="25000"/>
                  </a:prstClr>
                </a:solidFill>
              </a:rPr>
              <a:t>© SHIDAX</a:t>
            </a:r>
            <a:r>
              <a:rPr lang="ja-JP" altLang="en-US" sz="800">
                <a:solidFill>
                  <a:prstClr val="black">
                    <a:lumMod val="75000"/>
                    <a:lumOff val="25000"/>
                  </a:prstClr>
                </a:solidFill>
              </a:rPr>
              <a:t> </a:t>
            </a:r>
            <a:r>
              <a:rPr lang="en-US" altLang="ja-JP" sz="800">
                <a:solidFill>
                  <a:prstClr val="black">
                    <a:lumMod val="75000"/>
                    <a:lumOff val="25000"/>
                  </a:prstClr>
                </a:solidFill>
              </a:rPr>
              <a:t>CORPORATION. All Right Reserved.</a:t>
            </a:r>
            <a:endParaRPr lang="ja-JP" altLang="en-US" sz="800" dirty="0">
              <a:solidFill>
                <a:prstClr val="black">
                  <a:lumMod val="75000"/>
                  <a:lumOff val="25000"/>
                </a:prstClr>
              </a:solidFill>
            </a:endParaRPr>
          </a:p>
        </p:txBody>
      </p:sp>
      <p:sp>
        <p:nvSpPr>
          <p:cNvPr id="6" name="Slide Number Placeholder 5"/>
          <p:cNvSpPr>
            <a:spLocks noGrp="1"/>
          </p:cNvSpPr>
          <p:nvPr>
            <p:ph type="sldNum" sz="quarter" idx="4"/>
          </p:nvPr>
        </p:nvSpPr>
        <p:spPr>
          <a:xfrm>
            <a:off x="3853089" y="6594473"/>
            <a:ext cx="2228850" cy="365125"/>
          </a:xfrm>
          <a:prstGeom prst="rect">
            <a:avLst/>
          </a:prstGeom>
        </p:spPr>
        <p:txBody>
          <a:bodyPr vert="horz" lIns="91440" tIns="45720" rIns="91440" bIns="45720" rtlCol="0" anchor="ctr"/>
          <a:lstStyle>
            <a:lvl1pPr marL="0" marR="0" indent="0" algn="r" defTabSz="914400" rtl="0" eaLnBrk="1" fontAlgn="auto" latinLnBrk="0" hangingPunct="1">
              <a:lnSpc>
                <a:spcPct val="100000"/>
              </a:lnSpc>
              <a:spcBef>
                <a:spcPts val="0"/>
              </a:spcBef>
              <a:spcAft>
                <a:spcPts val="0"/>
              </a:spcAft>
              <a:buClrTx/>
              <a:buSzTx/>
              <a:buFontTx/>
              <a:buNone/>
              <a:tabLst/>
              <a:defRPr sz="800" b="0">
                <a:solidFill>
                  <a:schemeClr val="tx1"/>
                </a:solidFill>
              </a:defRPr>
            </a:lvl1pPr>
          </a:lstStyle>
          <a:p>
            <a:pPr algn="ctr"/>
            <a:fld id="{825C9FE8-E417-42BD-83E2-1B4172A7035A}" type="slidenum">
              <a:rPr kumimoji="1" lang="ja-JP" altLang="en-US" smtClean="0">
                <a:latin typeface="メイリオ" panose="020B0604030504040204" pitchFamily="50" charset="-128"/>
                <a:ea typeface="メイリオ" panose="020B0604030504040204" pitchFamily="50" charset="-128"/>
              </a:rPr>
              <a:pPr algn="ctr"/>
              <a:t>‹#›</a:t>
            </a:fld>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49305899"/>
      </p:ext>
    </p:extLst>
  </p:cSld>
  <p:clrMap bg1="lt1" tx1="dk1" bg2="lt2" tx2="dk2" accent1="accent1" accent2="accent2" accent3="accent3" accent4="accent4" accent5="accent5" accent6="accent6" hlink="hlink" folHlink="folHlink"/>
  <p:sldLayoutIdLst>
    <p:sldLayoutId id="2147483696" r:id="rId1"/>
    <p:sldLayoutId id="2147483699" r:id="rId2"/>
    <p:sldLayoutId id="2147483697" r:id="rId3"/>
    <p:sldLayoutId id="2147483713" r:id="rId4"/>
    <p:sldLayoutId id="2147483716" r:id="rId5"/>
    <p:sldLayoutId id="2147483717" r:id="rId6"/>
    <p:sldLayoutId id="2147483718" r:id="rId7"/>
    <p:sldLayoutId id="2147483719" r:id="rId8"/>
    <p:sldLayoutId id="2147483720" r:id="rId9"/>
    <p:sldLayoutId id="2147483722" r:id="rId10"/>
    <p:sldLayoutId id="2147483723" r:id="rId11"/>
  </p:sldLayoutIdLst>
  <p:hf hdr="0" dt="0"/>
  <p:txStyles>
    <p:titleStyle>
      <a:lvl1pPr algn="l" defTabSz="742950" rtl="0" eaLnBrk="1" latinLnBrk="0" hangingPunct="1">
        <a:lnSpc>
          <a:spcPct val="90000"/>
        </a:lnSpc>
        <a:spcBef>
          <a:spcPct val="0"/>
        </a:spcBef>
        <a:buNone/>
        <a:defRPr kumimoji="1" sz="3575" kern="1200">
          <a:solidFill>
            <a:schemeClr val="tx1"/>
          </a:solidFill>
          <a:latin typeface="Meiryo UI" panose="020B0604030504040204" pitchFamily="50" charset="-128"/>
          <a:ea typeface="Meiryo UI" panose="020B0604030504040204" pitchFamily="50" charset="-128"/>
          <a:cs typeface="+mj-cs"/>
        </a:defRPr>
      </a:lvl1pPr>
    </p:titleStyle>
    <p:body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p:bodyStyle>
    <p:otherStyle>
      <a:defPPr>
        <a:defRPr lang="en-US"/>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120" userDrawn="1">
          <p15:clr>
            <a:srgbClr val="A4A3A4"/>
          </p15:clr>
        </p15:guide>
        <p15:guide id="3" orient="horz" pos="867" userDrawn="1">
          <p15:clr>
            <a:srgbClr val="A4A3A4"/>
          </p15:clr>
        </p15:guide>
        <p15:guide id="4" orient="horz" pos="4156" userDrawn="1">
          <p15:clr>
            <a:srgbClr val="A4A3A4"/>
          </p15:clr>
        </p15:guide>
        <p15:guide id="5" orient="horz" pos="4042" userDrawn="1">
          <p15:clr>
            <a:srgbClr val="A4A3A4"/>
          </p15:clr>
        </p15:guide>
        <p15:guide id="6" pos="104" userDrawn="1">
          <p15:clr>
            <a:srgbClr val="A4A3A4"/>
          </p15:clr>
        </p15:guide>
        <p15:guide id="7" pos="6136" userDrawn="1">
          <p15:clr>
            <a:srgbClr val="A4A3A4"/>
          </p15:clr>
        </p15:guide>
        <p15:guide id="8" orient="horz" pos="1253" userDrawn="1">
          <p15:clr>
            <a:srgbClr val="A4A3A4"/>
          </p15:clr>
        </p15:guide>
        <p15:guide id="9" pos="3211" userDrawn="1">
          <p15:clr>
            <a:srgbClr val="A4A3A4"/>
          </p15:clr>
        </p15:guide>
        <p15:guide id="10" pos="3029"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2.xml"/><Relationship Id="rId7" Type="http://schemas.openxmlformats.org/officeDocument/2006/relationships/image" Target="../media/image16.png"/><Relationship Id="rId2" Type="http://schemas.openxmlformats.org/officeDocument/2006/relationships/tags" Target="../tags/tag261.xml"/><Relationship Id="rId1" Type="http://schemas.openxmlformats.org/officeDocument/2006/relationships/vmlDrawing" Target="../drawings/vmlDrawing18.vml"/><Relationship Id="rId6" Type="http://schemas.openxmlformats.org/officeDocument/2006/relationships/image" Target="../media/image12.emf"/><Relationship Id="rId11" Type="http://schemas.openxmlformats.org/officeDocument/2006/relationships/image" Target="../media/image20.png"/><Relationship Id="rId5" Type="http://schemas.openxmlformats.org/officeDocument/2006/relationships/oleObject" Target="../embeddings/oleObject18.bin"/><Relationship Id="rId10" Type="http://schemas.openxmlformats.org/officeDocument/2006/relationships/image" Target="../media/image19.png"/><Relationship Id="rId4" Type="http://schemas.openxmlformats.org/officeDocument/2006/relationships/notesSlide" Target="../notesSlides/notesSlide3.xml"/><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26" Type="http://schemas.openxmlformats.org/officeDocument/2006/relationships/tags" Target="../tags/tag286.xml"/><Relationship Id="rId21" Type="http://schemas.openxmlformats.org/officeDocument/2006/relationships/tags" Target="../tags/tag281.xml"/><Relationship Id="rId34" Type="http://schemas.openxmlformats.org/officeDocument/2006/relationships/tags" Target="../tags/tag294.xml"/><Relationship Id="rId42" Type="http://schemas.openxmlformats.org/officeDocument/2006/relationships/tags" Target="../tags/tag302.xml"/><Relationship Id="rId47" Type="http://schemas.openxmlformats.org/officeDocument/2006/relationships/tags" Target="../tags/tag307.xml"/><Relationship Id="rId50" Type="http://schemas.openxmlformats.org/officeDocument/2006/relationships/tags" Target="../tags/tag310.xml"/><Relationship Id="rId55" Type="http://schemas.openxmlformats.org/officeDocument/2006/relationships/tags" Target="../tags/tag315.xml"/><Relationship Id="rId63" Type="http://schemas.openxmlformats.org/officeDocument/2006/relationships/tags" Target="../tags/tag323.xml"/><Relationship Id="rId68" Type="http://schemas.openxmlformats.org/officeDocument/2006/relationships/tags" Target="../tags/tag328.xml"/><Relationship Id="rId76" Type="http://schemas.openxmlformats.org/officeDocument/2006/relationships/tags" Target="../tags/tag336.xml"/><Relationship Id="rId84" Type="http://schemas.openxmlformats.org/officeDocument/2006/relationships/tags" Target="../tags/tag344.xml"/><Relationship Id="rId89" Type="http://schemas.openxmlformats.org/officeDocument/2006/relationships/tags" Target="../tags/tag349.xml"/><Relationship Id="rId97" Type="http://schemas.openxmlformats.org/officeDocument/2006/relationships/image" Target="../media/image21.png"/><Relationship Id="rId7" Type="http://schemas.openxmlformats.org/officeDocument/2006/relationships/tags" Target="../tags/tag267.xml"/><Relationship Id="rId71" Type="http://schemas.openxmlformats.org/officeDocument/2006/relationships/tags" Target="../tags/tag331.xml"/><Relationship Id="rId92" Type="http://schemas.openxmlformats.org/officeDocument/2006/relationships/tags" Target="../tags/tag352.xml"/><Relationship Id="rId2" Type="http://schemas.openxmlformats.org/officeDocument/2006/relationships/tags" Target="../tags/tag262.xml"/><Relationship Id="rId16" Type="http://schemas.openxmlformats.org/officeDocument/2006/relationships/tags" Target="../tags/tag276.xml"/><Relationship Id="rId29" Type="http://schemas.openxmlformats.org/officeDocument/2006/relationships/tags" Target="../tags/tag289.xml"/><Relationship Id="rId11" Type="http://schemas.openxmlformats.org/officeDocument/2006/relationships/tags" Target="../tags/tag271.xml"/><Relationship Id="rId24" Type="http://schemas.openxmlformats.org/officeDocument/2006/relationships/tags" Target="../tags/tag284.xml"/><Relationship Id="rId32" Type="http://schemas.openxmlformats.org/officeDocument/2006/relationships/tags" Target="../tags/tag292.xml"/><Relationship Id="rId37" Type="http://schemas.openxmlformats.org/officeDocument/2006/relationships/tags" Target="../tags/tag297.xml"/><Relationship Id="rId40" Type="http://schemas.openxmlformats.org/officeDocument/2006/relationships/tags" Target="../tags/tag300.xml"/><Relationship Id="rId45" Type="http://schemas.openxmlformats.org/officeDocument/2006/relationships/tags" Target="../tags/tag305.xml"/><Relationship Id="rId53" Type="http://schemas.openxmlformats.org/officeDocument/2006/relationships/tags" Target="../tags/tag313.xml"/><Relationship Id="rId58" Type="http://schemas.openxmlformats.org/officeDocument/2006/relationships/tags" Target="../tags/tag318.xml"/><Relationship Id="rId66" Type="http://schemas.openxmlformats.org/officeDocument/2006/relationships/tags" Target="../tags/tag326.xml"/><Relationship Id="rId74" Type="http://schemas.openxmlformats.org/officeDocument/2006/relationships/tags" Target="../tags/tag334.xml"/><Relationship Id="rId79" Type="http://schemas.openxmlformats.org/officeDocument/2006/relationships/tags" Target="../tags/tag339.xml"/><Relationship Id="rId87" Type="http://schemas.openxmlformats.org/officeDocument/2006/relationships/tags" Target="../tags/tag347.xml"/><Relationship Id="rId5" Type="http://schemas.openxmlformats.org/officeDocument/2006/relationships/tags" Target="../tags/tag265.xml"/><Relationship Id="rId61" Type="http://schemas.openxmlformats.org/officeDocument/2006/relationships/tags" Target="../tags/tag321.xml"/><Relationship Id="rId82" Type="http://schemas.openxmlformats.org/officeDocument/2006/relationships/tags" Target="../tags/tag342.xml"/><Relationship Id="rId90" Type="http://schemas.openxmlformats.org/officeDocument/2006/relationships/tags" Target="../tags/tag350.xml"/><Relationship Id="rId95" Type="http://schemas.openxmlformats.org/officeDocument/2006/relationships/image" Target="../media/image10.emf"/><Relationship Id="rId19" Type="http://schemas.openxmlformats.org/officeDocument/2006/relationships/tags" Target="../tags/tag279.xml"/><Relationship Id="rId14" Type="http://schemas.openxmlformats.org/officeDocument/2006/relationships/tags" Target="../tags/tag274.xml"/><Relationship Id="rId22" Type="http://schemas.openxmlformats.org/officeDocument/2006/relationships/tags" Target="../tags/tag282.xml"/><Relationship Id="rId27" Type="http://schemas.openxmlformats.org/officeDocument/2006/relationships/tags" Target="../tags/tag287.xml"/><Relationship Id="rId30" Type="http://schemas.openxmlformats.org/officeDocument/2006/relationships/tags" Target="../tags/tag290.xml"/><Relationship Id="rId35" Type="http://schemas.openxmlformats.org/officeDocument/2006/relationships/tags" Target="../tags/tag295.xml"/><Relationship Id="rId43" Type="http://schemas.openxmlformats.org/officeDocument/2006/relationships/tags" Target="../tags/tag303.xml"/><Relationship Id="rId48" Type="http://schemas.openxmlformats.org/officeDocument/2006/relationships/tags" Target="../tags/tag308.xml"/><Relationship Id="rId56" Type="http://schemas.openxmlformats.org/officeDocument/2006/relationships/tags" Target="../tags/tag316.xml"/><Relationship Id="rId64" Type="http://schemas.openxmlformats.org/officeDocument/2006/relationships/tags" Target="../tags/tag324.xml"/><Relationship Id="rId69" Type="http://schemas.openxmlformats.org/officeDocument/2006/relationships/tags" Target="../tags/tag329.xml"/><Relationship Id="rId77" Type="http://schemas.openxmlformats.org/officeDocument/2006/relationships/tags" Target="../tags/tag337.xml"/><Relationship Id="rId8" Type="http://schemas.openxmlformats.org/officeDocument/2006/relationships/tags" Target="../tags/tag268.xml"/><Relationship Id="rId51" Type="http://schemas.openxmlformats.org/officeDocument/2006/relationships/tags" Target="../tags/tag311.xml"/><Relationship Id="rId72" Type="http://schemas.openxmlformats.org/officeDocument/2006/relationships/tags" Target="../tags/tag332.xml"/><Relationship Id="rId80" Type="http://schemas.openxmlformats.org/officeDocument/2006/relationships/tags" Target="../tags/tag340.xml"/><Relationship Id="rId85" Type="http://schemas.openxmlformats.org/officeDocument/2006/relationships/tags" Target="../tags/tag345.xml"/><Relationship Id="rId93" Type="http://schemas.openxmlformats.org/officeDocument/2006/relationships/slideLayout" Target="../slideLayouts/slideLayout2.xml"/><Relationship Id="rId98" Type="http://schemas.openxmlformats.org/officeDocument/2006/relationships/image" Target="../media/image23.svg"/><Relationship Id="rId3" Type="http://schemas.openxmlformats.org/officeDocument/2006/relationships/tags" Target="../tags/tag263.xml"/><Relationship Id="rId12" Type="http://schemas.openxmlformats.org/officeDocument/2006/relationships/tags" Target="../tags/tag272.xml"/><Relationship Id="rId17" Type="http://schemas.openxmlformats.org/officeDocument/2006/relationships/tags" Target="../tags/tag277.xml"/><Relationship Id="rId25" Type="http://schemas.openxmlformats.org/officeDocument/2006/relationships/tags" Target="../tags/tag285.xml"/><Relationship Id="rId33" Type="http://schemas.openxmlformats.org/officeDocument/2006/relationships/tags" Target="../tags/tag293.xml"/><Relationship Id="rId38" Type="http://schemas.openxmlformats.org/officeDocument/2006/relationships/tags" Target="../tags/tag298.xml"/><Relationship Id="rId46" Type="http://schemas.openxmlformats.org/officeDocument/2006/relationships/tags" Target="../tags/tag306.xml"/><Relationship Id="rId59" Type="http://schemas.openxmlformats.org/officeDocument/2006/relationships/tags" Target="../tags/tag319.xml"/><Relationship Id="rId67" Type="http://schemas.openxmlformats.org/officeDocument/2006/relationships/tags" Target="../tags/tag327.xml"/><Relationship Id="rId20" Type="http://schemas.openxmlformats.org/officeDocument/2006/relationships/tags" Target="../tags/tag280.xml"/><Relationship Id="rId41" Type="http://schemas.openxmlformats.org/officeDocument/2006/relationships/tags" Target="../tags/tag301.xml"/><Relationship Id="rId54" Type="http://schemas.openxmlformats.org/officeDocument/2006/relationships/tags" Target="../tags/tag314.xml"/><Relationship Id="rId62" Type="http://schemas.openxmlformats.org/officeDocument/2006/relationships/tags" Target="../tags/tag322.xml"/><Relationship Id="rId70" Type="http://schemas.openxmlformats.org/officeDocument/2006/relationships/tags" Target="../tags/tag330.xml"/><Relationship Id="rId75" Type="http://schemas.openxmlformats.org/officeDocument/2006/relationships/tags" Target="../tags/tag335.xml"/><Relationship Id="rId83" Type="http://schemas.openxmlformats.org/officeDocument/2006/relationships/tags" Target="../tags/tag343.xml"/><Relationship Id="rId88" Type="http://schemas.openxmlformats.org/officeDocument/2006/relationships/tags" Target="../tags/tag348.xml"/><Relationship Id="rId91" Type="http://schemas.openxmlformats.org/officeDocument/2006/relationships/tags" Target="../tags/tag351.xml"/><Relationship Id="rId96" Type="http://schemas.openxmlformats.org/officeDocument/2006/relationships/chart" Target="../charts/chart13.xml"/><Relationship Id="rId1" Type="http://schemas.openxmlformats.org/officeDocument/2006/relationships/vmlDrawing" Target="../drawings/vmlDrawing19.vml"/><Relationship Id="rId6" Type="http://schemas.openxmlformats.org/officeDocument/2006/relationships/tags" Target="../tags/tag266.xml"/><Relationship Id="rId15" Type="http://schemas.openxmlformats.org/officeDocument/2006/relationships/tags" Target="../tags/tag275.xml"/><Relationship Id="rId23" Type="http://schemas.openxmlformats.org/officeDocument/2006/relationships/tags" Target="../tags/tag283.xml"/><Relationship Id="rId28" Type="http://schemas.openxmlformats.org/officeDocument/2006/relationships/tags" Target="../tags/tag288.xml"/><Relationship Id="rId36" Type="http://schemas.openxmlformats.org/officeDocument/2006/relationships/tags" Target="../tags/tag296.xml"/><Relationship Id="rId49" Type="http://schemas.openxmlformats.org/officeDocument/2006/relationships/tags" Target="../tags/tag309.xml"/><Relationship Id="rId57" Type="http://schemas.openxmlformats.org/officeDocument/2006/relationships/tags" Target="../tags/tag317.xml"/><Relationship Id="rId10" Type="http://schemas.openxmlformats.org/officeDocument/2006/relationships/tags" Target="../tags/tag270.xml"/><Relationship Id="rId31" Type="http://schemas.openxmlformats.org/officeDocument/2006/relationships/tags" Target="../tags/tag291.xml"/><Relationship Id="rId44" Type="http://schemas.openxmlformats.org/officeDocument/2006/relationships/tags" Target="../tags/tag304.xml"/><Relationship Id="rId52" Type="http://schemas.openxmlformats.org/officeDocument/2006/relationships/tags" Target="../tags/tag312.xml"/><Relationship Id="rId60" Type="http://schemas.openxmlformats.org/officeDocument/2006/relationships/tags" Target="../tags/tag320.xml"/><Relationship Id="rId65" Type="http://schemas.openxmlformats.org/officeDocument/2006/relationships/tags" Target="../tags/tag325.xml"/><Relationship Id="rId73" Type="http://schemas.openxmlformats.org/officeDocument/2006/relationships/tags" Target="../tags/tag333.xml"/><Relationship Id="rId78" Type="http://schemas.openxmlformats.org/officeDocument/2006/relationships/tags" Target="../tags/tag338.xml"/><Relationship Id="rId81" Type="http://schemas.openxmlformats.org/officeDocument/2006/relationships/tags" Target="../tags/tag341.xml"/><Relationship Id="rId86" Type="http://schemas.openxmlformats.org/officeDocument/2006/relationships/tags" Target="../tags/tag346.xml"/><Relationship Id="rId94" Type="http://schemas.openxmlformats.org/officeDocument/2006/relationships/oleObject" Target="../embeddings/oleObject19.bin"/><Relationship Id="rId4" Type="http://schemas.openxmlformats.org/officeDocument/2006/relationships/tags" Target="../tags/tag264.xml"/><Relationship Id="rId9" Type="http://schemas.openxmlformats.org/officeDocument/2006/relationships/tags" Target="../tags/tag269.xml"/><Relationship Id="rId13" Type="http://schemas.openxmlformats.org/officeDocument/2006/relationships/tags" Target="../tags/tag273.xml"/><Relationship Id="rId18" Type="http://schemas.openxmlformats.org/officeDocument/2006/relationships/tags" Target="../tags/tag278.xml"/><Relationship Id="rId39" Type="http://schemas.openxmlformats.org/officeDocument/2006/relationships/tags" Target="../tags/tag299.xml"/></Relationships>
</file>

<file path=ppt/slides/_rels/slide13.xml.rels><?xml version="1.0" encoding="UTF-8" standalone="yes"?>
<Relationships xmlns="http://schemas.openxmlformats.org/package/2006/relationships"><Relationship Id="rId8" Type="http://schemas.openxmlformats.org/officeDocument/2006/relationships/tags" Target="../tags/tag359.xml"/><Relationship Id="rId13" Type="http://schemas.openxmlformats.org/officeDocument/2006/relationships/image" Target="../media/image22.emf"/><Relationship Id="rId3" Type="http://schemas.openxmlformats.org/officeDocument/2006/relationships/tags" Target="../tags/tag354.xml"/><Relationship Id="rId7" Type="http://schemas.openxmlformats.org/officeDocument/2006/relationships/tags" Target="../tags/tag358.xml"/><Relationship Id="rId12" Type="http://schemas.openxmlformats.org/officeDocument/2006/relationships/oleObject" Target="../embeddings/oleObject20.bin"/><Relationship Id="rId2" Type="http://schemas.openxmlformats.org/officeDocument/2006/relationships/tags" Target="../tags/tag353.xml"/><Relationship Id="rId1" Type="http://schemas.openxmlformats.org/officeDocument/2006/relationships/vmlDrawing" Target="../drawings/vmlDrawing20.vml"/><Relationship Id="rId6" Type="http://schemas.openxmlformats.org/officeDocument/2006/relationships/tags" Target="../tags/tag357.xml"/><Relationship Id="rId11" Type="http://schemas.openxmlformats.org/officeDocument/2006/relationships/notesSlide" Target="../notesSlides/notesSlide4.xml"/><Relationship Id="rId5" Type="http://schemas.openxmlformats.org/officeDocument/2006/relationships/tags" Target="../tags/tag356.xml"/><Relationship Id="rId10" Type="http://schemas.openxmlformats.org/officeDocument/2006/relationships/slideLayout" Target="../slideLayouts/slideLayout2.xml"/><Relationship Id="rId4" Type="http://schemas.openxmlformats.org/officeDocument/2006/relationships/tags" Target="../tags/tag355.xml"/><Relationship Id="rId9" Type="http://schemas.openxmlformats.org/officeDocument/2006/relationships/tags" Target="../tags/tag360.xml"/><Relationship Id="rId14" Type="http://schemas.openxmlformats.org/officeDocument/2006/relationships/chart" Target="../charts/char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slideLayout" Target="../slideLayouts/slideLayout2.xml"/><Relationship Id="rId7" Type="http://schemas.openxmlformats.org/officeDocument/2006/relationships/image" Target="../media/image26.emf"/><Relationship Id="rId2" Type="http://schemas.openxmlformats.org/officeDocument/2006/relationships/tags" Target="../tags/tag361.xml"/><Relationship Id="rId1" Type="http://schemas.openxmlformats.org/officeDocument/2006/relationships/vmlDrawing" Target="../drawings/vmlDrawing21.vml"/><Relationship Id="rId6" Type="http://schemas.openxmlformats.org/officeDocument/2006/relationships/image" Target="../media/image25.png"/><Relationship Id="rId5" Type="http://schemas.openxmlformats.org/officeDocument/2006/relationships/image" Target="../media/image12.emf"/><Relationship Id="rId10" Type="http://schemas.openxmlformats.org/officeDocument/2006/relationships/image" Target="../media/image19.png"/><Relationship Id="rId4" Type="http://schemas.openxmlformats.org/officeDocument/2006/relationships/oleObject" Target="../embeddings/oleObject21.bin"/><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13" Type="http://schemas.openxmlformats.org/officeDocument/2006/relationships/tags" Target="../tags/tag373.xml"/><Relationship Id="rId18" Type="http://schemas.openxmlformats.org/officeDocument/2006/relationships/tags" Target="../tags/tag378.xml"/><Relationship Id="rId26" Type="http://schemas.openxmlformats.org/officeDocument/2006/relationships/tags" Target="../tags/tag386.xml"/><Relationship Id="rId39" Type="http://schemas.openxmlformats.org/officeDocument/2006/relationships/tags" Target="../tags/tag399.xml"/><Relationship Id="rId21" Type="http://schemas.openxmlformats.org/officeDocument/2006/relationships/tags" Target="../tags/tag381.xml"/><Relationship Id="rId34" Type="http://schemas.openxmlformats.org/officeDocument/2006/relationships/tags" Target="../tags/tag394.xml"/><Relationship Id="rId42" Type="http://schemas.openxmlformats.org/officeDocument/2006/relationships/tags" Target="../tags/tag402.xml"/><Relationship Id="rId47" Type="http://schemas.openxmlformats.org/officeDocument/2006/relationships/tags" Target="../tags/tag407.xml"/><Relationship Id="rId50" Type="http://schemas.openxmlformats.org/officeDocument/2006/relationships/tags" Target="../tags/tag410.xml"/><Relationship Id="rId55" Type="http://schemas.openxmlformats.org/officeDocument/2006/relationships/image" Target="../media/image10.emf"/><Relationship Id="rId7" Type="http://schemas.openxmlformats.org/officeDocument/2006/relationships/tags" Target="../tags/tag367.xml"/><Relationship Id="rId12" Type="http://schemas.openxmlformats.org/officeDocument/2006/relationships/tags" Target="../tags/tag372.xml"/><Relationship Id="rId17" Type="http://schemas.openxmlformats.org/officeDocument/2006/relationships/tags" Target="../tags/tag377.xml"/><Relationship Id="rId25" Type="http://schemas.openxmlformats.org/officeDocument/2006/relationships/tags" Target="../tags/tag385.xml"/><Relationship Id="rId33" Type="http://schemas.openxmlformats.org/officeDocument/2006/relationships/tags" Target="../tags/tag393.xml"/><Relationship Id="rId38" Type="http://schemas.openxmlformats.org/officeDocument/2006/relationships/tags" Target="../tags/tag398.xml"/><Relationship Id="rId46" Type="http://schemas.openxmlformats.org/officeDocument/2006/relationships/tags" Target="../tags/tag406.xml"/><Relationship Id="rId2" Type="http://schemas.openxmlformats.org/officeDocument/2006/relationships/tags" Target="../tags/tag362.xml"/><Relationship Id="rId16" Type="http://schemas.openxmlformats.org/officeDocument/2006/relationships/tags" Target="../tags/tag376.xml"/><Relationship Id="rId20" Type="http://schemas.openxmlformats.org/officeDocument/2006/relationships/tags" Target="../tags/tag380.xml"/><Relationship Id="rId29" Type="http://schemas.openxmlformats.org/officeDocument/2006/relationships/tags" Target="../tags/tag389.xml"/><Relationship Id="rId41" Type="http://schemas.openxmlformats.org/officeDocument/2006/relationships/tags" Target="../tags/tag401.xml"/><Relationship Id="rId54" Type="http://schemas.openxmlformats.org/officeDocument/2006/relationships/oleObject" Target="../embeddings/oleObject22.bin"/><Relationship Id="rId1" Type="http://schemas.openxmlformats.org/officeDocument/2006/relationships/vmlDrawing" Target="../drawings/vmlDrawing22.vml"/><Relationship Id="rId6" Type="http://schemas.openxmlformats.org/officeDocument/2006/relationships/tags" Target="../tags/tag366.xml"/><Relationship Id="rId11" Type="http://schemas.openxmlformats.org/officeDocument/2006/relationships/tags" Target="../tags/tag371.xml"/><Relationship Id="rId24" Type="http://schemas.openxmlformats.org/officeDocument/2006/relationships/tags" Target="../tags/tag384.xml"/><Relationship Id="rId32" Type="http://schemas.openxmlformats.org/officeDocument/2006/relationships/tags" Target="../tags/tag392.xml"/><Relationship Id="rId37" Type="http://schemas.openxmlformats.org/officeDocument/2006/relationships/tags" Target="../tags/tag397.xml"/><Relationship Id="rId40" Type="http://schemas.openxmlformats.org/officeDocument/2006/relationships/tags" Target="../tags/tag400.xml"/><Relationship Id="rId45" Type="http://schemas.openxmlformats.org/officeDocument/2006/relationships/tags" Target="../tags/tag405.xml"/><Relationship Id="rId53" Type="http://schemas.openxmlformats.org/officeDocument/2006/relationships/slideLayout" Target="../slideLayouts/slideLayout2.xml"/><Relationship Id="rId5" Type="http://schemas.openxmlformats.org/officeDocument/2006/relationships/tags" Target="../tags/tag365.xml"/><Relationship Id="rId15" Type="http://schemas.openxmlformats.org/officeDocument/2006/relationships/tags" Target="../tags/tag375.xml"/><Relationship Id="rId23" Type="http://schemas.openxmlformats.org/officeDocument/2006/relationships/tags" Target="../tags/tag383.xml"/><Relationship Id="rId28" Type="http://schemas.openxmlformats.org/officeDocument/2006/relationships/tags" Target="../tags/tag388.xml"/><Relationship Id="rId36" Type="http://schemas.openxmlformats.org/officeDocument/2006/relationships/tags" Target="../tags/tag396.xml"/><Relationship Id="rId49" Type="http://schemas.openxmlformats.org/officeDocument/2006/relationships/tags" Target="../tags/tag409.xml"/><Relationship Id="rId10" Type="http://schemas.openxmlformats.org/officeDocument/2006/relationships/tags" Target="../tags/tag370.xml"/><Relationship Id="rId19" Type="http://schemas.openxmlformats.org/officeDocument/2006/relationships/tags" Target="../tags/tag379.xml"/><Relationship Id="rId31" Type="http://schemas.openxmlformats.org/officeDocument/2006/relationships/tags" Target="../tags/tag391.xml"/><Relationship Id="rId44" Type="http://schemas.openxmlformats.org/officeDocument/2006/relationships/tags" Target="../tags/tag404.xml"/><Relationship Id="rId52" Type="http://schemas.openxmlformats.org/officeDocument/2006/relationships/tags" Target="../tags/tag412.xml"/><Relationship Id="rId4" Type="http://schemas.openxmlformats.org/officeDocument/2006/relationships/tags" Target="../tags/tag364.xml"/><Relationship Id="rId9" Type="http://schemas.openxmlformats.org/officeDocument/2006/relationships/tags" Target="../tags/tag369.xml"/><Relationship Id="rId14" Type="http://schemas.openxmlformats.org/officeDocument/2006/relationships/tags" Target="../tags/tag374.xml"/><Relationship Id="rId22" Type="http://schemas.openxmlformats.org/officeDocument/2006/relationships/tags" Target="../tags/tag382.xml"/><Relationship Id="rId27" Type="http://schemas.openxmlformats.org/officeDocument/2006/relationships/tags" Target="../tags/tag387.xml"/><Relationship Id="rId30" Type="http://schemas.openxmlformats.org/officeDocument/2006/relationships/tags" Target="../tags/tag390.xml"/><Relationship Id="rId35" Type="http://schemas.openxmlformats.org/officeDocument/2006/relationships/tags" Target="../tags/tag395.xml"/><Relationship Id="rId43" Type="http://schemas.openxmlformats.org/officeDocument/2006/relationships/tags" Target="../tags/tag403.xml"/><Relationship Id="rId48" Type="http://schemas.openxmlformats.org/officeDocument/2006/relationships/tags" Target="../tags/tag408.xml"/><Relationship Id="rId56" Type="http://schemas.openxmlformats.org/officeDocument/2006/relationships/chart" Target="../charts/chart15.xml"/><Relationship Id="rId8" Type="http://schemas.openxmlformats.org/officeDocument/2006/relationships/tags" Target="../tags/tag368.xml"/><Relationship Id="rId51" Type="http://schemas.openxmlformats.org/officeDocument/2006/relationships/tags" Target="../tags/tag411.xml"/><Relationship Id="rId3" Type="http://schemas.openxmlformats.org/officeDocument/2006/relationships/tags" Target="../tags/tag36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3.xml"/><Relationship Id="rId1" Type="http://schemas.openxmlformats.org/officeDocument/2006/relationships/vmlDrawing" Target="../drawings/vmlDrawing23.vml"/><Relationship Id="rId5" Type="http://schemas.openxmlformats.org/officeDocument/2006/relationships/image" Target="../media/image10.emf"/><Relationship Id="rId4" Type="http://schemas.openxmlformats.org/officeDocument/2006/relationships/oleObject" Target="../embeddings/oleObject23.bin"/></Relationships>
</file>

<file path=ppt/slides/_rels/slide18.xml.rels><?xml version="1.0" encoding="UTF-8" standalone="yes"?>
<Relationships xmlns="http://schemas.openxmlformats.org/package/2006/relationships"><Relationship Id="rId3" Type="http://schemas.openxmlformats.org/officeDocument/2006/relationships/tags" Target="../tags/tag415.xml"/><Relationship Id="rId7" Type="http://schemas.openxmlformats.org/officeDocument/2006/relationships/image" Target="../media/image29.emf"/><Relationship Id="rId2" Type="http://schemas.openxmlformats.org/officeDocument/2006/relationships/tags" Target="../tags/tag414.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tags" Target="../tags/tag417.xml"/><Relationship Id="rId7" Type="http://schemas.openxmlformats.org/officeDocument/2006/relationships/image" Target="../media/image30.emf"/><Relationship Id="rId2" Type="http://schemas.openxmlformats.org/officeDocument/2006/relationships/tags" Target="../tags/tag416.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3.xml"/><Relationship Id="rId1" Type="http://schemas.openxmlformats.org/officeDocument/2006/relationships/vmlDrawing" Target="../drawings/vmlDrawing11.vml"/><Relationship Id="rId5" Type="http://schemas.openxmlformats.org/officeDocument/2006/relationships/image" Target="../media/image12.emf"/><Relationship Id="rId4" Type="http://schemas.openxmlformats.org/officeDocument/2006/relationships/oleObject" Target="../embeddings/oleObject11.bin"/></Relationships>
</file>

<file path=ppt/slides/_rels/slide20.xml.rels><?xml version="1.0" encoding="UTF-8" standalone="yes"?>
<Relationships xmlns="http://schemas.openxmlformats.org/package/2006/relationships"><Relationship Id="rId3" Type="http://schemas.openxmlformats.org/officeDocument/2006/relationships/tags" Target="../tags/tag419.xml"/><Relationship Id="rId7" Type="http://schemas.openxmlformats.org/officeDocument/2006/relationships/image" Target="../media/image32.emf"/><Relationship Id="rId2" Type="http://schemas.openxmlformats.org/officeDocument/2006/relationships/tags" Target="../tags/tag418.xml"/><Relationship Id="rId1" Type="http://schemas.openxmlformats.org/officeDocument/2006/relationships/vmlDrawing" Target="../drawings/vmlDrawing26.v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0.xml"/><Relationship Id="rId1" Type="http://schemas.openxmlformats.org/officeDocument/2006/relationships/vmlDrawing" Target="../drawings/vmlDrawing27.vml"/><Relationship Id="rId5" Type="http://schemas.openxmlformats.org/officeDocument/2006/relationships/image" Target="../media/image10.emf"/><Relationship Id="rId4" Type="http://schemas.openxmlformats.org/officeDocument/2006/relationships/oleObject" Target="../embeddings/oleObject27.bin"/></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1.xml"/><Relationship Id="rId1" Type="http://schemas.openxmlformats.org/officeDocument/2006/relationships/vmlDrawing" Target="../drawings/vmlDrawing28.vml"/><Relationship Id="rId5" Type="http://schemas.openxmlformats.org/officeDocument/2006/relationships/image" Target="../media/image10.emf"/><Relationship Id="rId4" Type="http://schemas.openxmlformats.org/officeDocument/2006/relationships/oleObject" Target="../embeddings/oleObject28.bin"/></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2.xml"/><Relationship Id="rId1" Type="http://schemas.openxmlformats.org/officeDocument/2006/relationships/vmlDrawing" Target="../drawings/vmlDrawing29.vml"/><Relationship Id="rId5" Type="http://schemas.openxmlformats.org/officeDocument/2006/relationships/image" Target="../media/image10.emf"/><Relationship Id="rId4" Type="http://schemas.openxmlformats.org/officeDocument/2006/relationships/oleObject" Target="../embeddings/oleObject29.bin"/></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3.xml"/><Relationship Id="rId1" Type="http://schemas.openxmlformats.org/officeDocument/2006/relationships/vmlDrawing" Target="../drawings/vmlDrawing30.vml"/><Relationship Id="rId5" Type="http://schemas.openxmlformats.org/officeDocument/2006/relationships/image" Target="../media/image10.emf"/><Relationship Id="rId4" Type="http://schemas.openxmlformats.org/officeDocument/2006/relationships/oleObject" Target="../embeddings/oleObject30.bin"/></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4.xml"/><Relationship Id="rId1" Type="http://schemas.openxmlformats.org/officeDocument/2006/relationships/vmlDrawing" Target="../drawings/vmlDrawing31.vml"/><Relationship Id="rId5" Type="http://schemas.openxmlformats.org/officeDocument/2006/relationships/image" Target="../media/image10.emf"/><Relationship Id="rId4" Type="http://schemas.openxmlformats.org/officeDocument/2006/relationships/oleObject" Target="../embeddings/oleObject31.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0.xml"/><Relationship Id="rId6" Type="http://schemas.openxmlformats.org/officeDocument/2006/relationships/image" Target="../media/image37.jpeg"/><Relationship Id="rId5" Type="http://schemas.openxmlformats.org/officeDocument/2006/relationships/image" Target="../media/image36.jpg"/><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g"/><Relationship Id="rId1" Type="http://schemas.openxmlformats.org/officeDocument/2006/relationships/slideLayout" Target="../slideLayouts/slideLayout10.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13" Type="http://schemas.openxmlformats.org/officeDocument/2006/relationships/tags" Target="../tags/tag25.xml"/><Relationship Id="rId18" Type="http://schemas.openxmlformats.org/officeDocument/2006/relationships/tags" Target="../tags/tag30.xml"/><Relationship Id="rId26" Type="http://schemas.openxmlformats.org/officeDocument/2006/relationships/tags" Target="../tags/tag38.xml"/><Relationship Id="rId39" Type="http://schemas.openxmlformats.org/officeDocument/2006/relationships/tags" Target="../tags/tag51.xml"/><Relationship Id="rId21" Type="http://schemas.openxmlformats.org/officeDocument/2006/relationships/tags" Target="../tags/tag33.xml"/><Relationship Id="rId34" Type="http://schemas.openxmlformats.org/officeDocument/2006/relationships/tags" Target="../tags/tag46.xml"/><Relationship Id="rId42" Type="http://schemas.openxmlformats.org/officeDocument/2006/relationships/tags" Target="../tags/tag54.xml"/><Relationship Id="rId47" Type="http://schemas.openxmlformats.org/officeDocument/2006/relationships/tags" Target="../tags/tag59.xml"/><Relationship Id="rId50" Type="http://schemas.openxmlformats.org/officeDocument/2006/relationships/tags" Target="../tags/tag62.xml"/><Relationship Id="rId55" Type="http://schemas.openxmlformats.org/officeDocument/2006/relationships/oleObject" Target="../embeddings/oleObject12.bin"/><Relationship Id="rId7" Type="http://schemas.openxmlformats.org/officeDocument/2006/relationships/tags" Target="../tags/tag19.xml"/><Relationship Id="rId12" Type="http://schemas.openxmlformats.org/officeDocument/2006/relationships/tags" Target="../tags/tag24.xml"/><Relationship Id="rId17" Type="http://schemas.openxmlformats.org/officeDocument/2006/relationships/tags" Target="../tags/tag29.xml"/><Relationship Id="rId25" Type="http://schemas.openxmlformats.org/officeDocument/2006/relationships/tags" Target="../tags/tag37.xml"/><Relationship Id="rId33" Type="http://schemas.openxmlformats.org/officeDocument/2006/relationships/tags" Target="../tags/tag45.xml"/><Relationship Id="rId38" Type="http://schemas.openxmlformats.org/officeDocument/2006/relationships/tags" Target="../tags/tag50.xml"/><Relationship Id="rId46" Type="http://schemas.openxmlformats.org/officeDocument/2006/relationships/tags" Target="../tags/tag58.xml"/><Relationship Id="rId59" Type="http://schemas.openxmlformats.org/officeDocument/2006/relationships/chart" Target="../charts/chart1.xml"/><Relationship Id="rId2" Type="http://schemas.openxmlformats.org/officeDocument/2006/relationships/tags" Target="../tags/tag14.xml"/><Relationship Id="rId16" Type="http://schemas.openxmlformats.org/officeDocument/2006/relationships/tags" Target="../tags/tag28.xml"/><Relationship Id="rId20" Type="http://schemas.openxmlformats.org/officeDocument/2006/relationships/tags" Target="../tags/tag32.xml"/><Relationship Id="rId29" Type="http://schemas.openxmlformats.org/officeDocument/2006/relationships/tags" Target="../tags/tag41.xml"/><Relationship Id="rId41" Type="http://schemas.openxmlformats.org/officeDocument/2006/relationships/tags" Target="../tags/tag53.xml"/><Relationship Id="rId54" Type="http://schemas.openxmlformats.org/officeDocument/2006/relationships/notesSlide" Target="../notesSlides/notesSlide2.xml"/><Relationship Id="rId1" Type="http://schemas.openxmlformats.org/officeDocument/2006/relationships/vmlDrawing" Target="../drawings/vmlDrawing12.vml"/><Relationship Id="rId6" Type="http://schemas.openxmlformats.org/officeDocument/2006/relationships/tags" Target="../tags/tag18.xml"/><Relationship Id="rId11" Type="http://schemas.openxmlformats.org/officeDocument/2006/relationships/tags" Target="../tags/tag23.xml"/><Relationship Id="rId24" Type="http://schemas.openxmlformats.org/officeDocument/2006/relationships/tags" Target="../tags/tag36.xml"/><Relationship Id="rId32" Type="http://schemas.openxmlformats.org/officeDocument/2006/relationships/tags" Target="../tags/tag44.xml"/><Relationship Id="rId37" Type="http://schemas.openxmlformats.org/officeDocument/2006/relationships/tags" Target="../tags/tag49.xml"/><Relationship Id="rId40" Type="http://schemas.openxmlformats.org/officeDocument/2006/relationships/tags" Target="../tags/tag52.xml"/><Relationship Id="rId45" Type="http://schemas.openxmlformats.org/officeDocument/2006/relationships/tags" Target="../tags/tag57.xml"/><Relationship Id="rId53" Type="http://schemas.openxmlformats.org/officeDocument/2006/relationships/slideLayout" Target="../slideLayouts/slideLayout2.xml"/><Relationship Id="rId58" Type="http://schemas.openxmlformats.org/officeDocument/2006/relationships/image" Target="../media/image14.svg"/><Relationship Id="rId5" Type="http://schemas.openxmlformats.org/officeDocument/2006/relationships/tags" Target="../tags/tag17.xml"/><Relationship Id="rId15" Type="http://schemas.openxmlformats.org/officeDocument/2006/relationships/tags" Target="../tags/tag27.xml"/><Relationship Id="rId23" Type="http://schemas.openxmlformats.org/officeDocument/2006/relationships/tags" Target="../tags/tag35.xml"/><Relationship Id="rId28" Type="http://schemas.openxmlformats.org/officeDocument/2006/relationships/tags" Target="../tags/tag40.xml"/><Relationship Id="rId36" Type="http://schemas.openxmlformats.org/officeDocument/2006/relationships/tags" Target="../tags/tag48.xml"/><Relationship Id="rId49" Type="http://schemas.openxmlformats.org/officeDocument/2006/relationships/tags" Target="../tags/tag61.xml"/><Relationship Id="rId57" Type="http://schemas.openxmlformats.org/officeDocument/2006/relationships/image" Target="../media/image13.png"/><Relationship Id="rId10" Type="http://schemas.openxmlformats.org/officeDocument/2006/relationships/tags" Target="../tags/tag22.xml"/><Relationship Id="rId19" Type="http://schemas.openxmlformats.org/officeDocument/2006/relationships/tags" Target="../tags/tag31.xml"/><Relationship Id="rId31" Type="http://schemas.openxmlformats.org/officeDocument/2006/relationships/tags" Target="../tags/tag43.xml"/><Relationship Id="rId44" Type="http://schemas.openxmlformats.org/officeDocument/2006/relationships/tags" Target="../tags/tag56.xml"/><Relationship Id="rId52" Type="http://schemas.openxmlformats.org/officeDocument/2006/relationships/tags" Target="../tags/tag64.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tags" Target="../tags/tag26.xml"/><Relationship Id="rId22" Type="http://schemas.openxmlformats.org/officeDocument/2006/relationships/tags" Target="../tags/tag34.xml"/><Relationship Id="rId27" Type="http://schemas.openxmlformats.org/officeDocument/2006/relationships/tags" Target="../tags/tag39.xml"/><Relationship Id="rId30" Type="http://schemas.openxmlformats.org/officeDocument/2006/relationships/tags" Target="../tags/tag42.xml"/><Relationship Id="rId35" Type="http://schemas.openxmlformats.org/officeDocument/2006/relationships/tags" Target="../tags/tag47.xml"/><Relationship Id="rId43" Type="http://schemas.openxmlformats.org/officeDocument/2006/relationships/tags" Target="../tags/tag55.xml"/><Relationship Id="rId48" Type="http://schemas.openxmlformats.org/officeDocument/2006/relationships/tags" Target="../tags/tag60.xml"/><Relationship Id="rId56" Type="http://schemas.openxmlformats.org/officeDocument/2006/relationships/image" Target="../media/image10.emf"/><Relationship Id="rId8" Type="http://schemas.openxmlformats.org/officeDocument/2006/relationships/tags" Target="../tags/tag20.xml"/><Relationship Id="rId51" Type="http://schemas.openxmlformats.org/officeDocument/2006/relationships/tags" Target="../tags/tag63.xml"/><Relationship Id="rId3" Type="http://schemas.openxmlformats.org/officeDocument/2006/relationships/tags" Target="../tags/tag15.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425.xml"/><Relationship Id="rId1" Type="http://schemas.openxmlformats.org/officeDocument/2006/relationships/vmlDrawing" Target="../drawings/vmlDrawing32.vml"/><Relationship Id="rId5" Type="http://schemas.openxmlformats.org/officeDocument/2006/relationships/image" Target="../media/image12.emf"/><Relationship Id="rId4" Type="http://schemas.openxmlformats.org/officeDocument/2006/relationships/oleObject" Target="../embeddings/oleObject32.bin"/></Relationships>
</file>

<file path=ppt/slides/_rels/slide4.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tags" Target="../tags/tag76.xml"/><Relationship Id="rId18" Type="http://schemas.openxmlformats.org/officeDocument/2006/relationships/tags" Target="../tags/tag81.xml"/><Relationship Id="rId26" Type="http://schemas.openxmlformats.org/officeDocument/2006/relationships/tags" Target="../tags/tag89.xml"/><Relationship Id="rId3" Type="http://schemas.openxmlformats.org/officeDocument/2006/relationships/tags" Target="../tags/tag66.xml"/><Relationship Id="rId21" Type="http://schemas.openxmlformats.org/officeDocument/2006/relationships/tags" Target="../tags/tag84.xml"/><Relationship Id="rId34" Type="http://schemas.openxmlformats.org/officeDocument/2006/relationships/chart" Target="../charts/chart2.xml"/><Relationship Id="rId7" Type="http://schemas.openxmlformats.org/officeDocument/2006/relationships/tags" Target="../tags/tag70.xml"/><Relationship Id="rId12" Type="http://schemas.openxmlformats.org/officeDocument/2006/relationships/tags" Target="../tags/tag75.xml"/><Relationship Id="rId17" Type="http://schemas.openxmlformats.org/officeDocument/2006/relationships/tags" Target="../tags/tag80.xml"/><Relationship Id="rId25" Type="http://schemas.openxmlformats.org/officeDocument/2006/relationships/tags" Target="../tags/tag88.xml"/><Relationship Id="rId33" Type="http://schemas.openxmlformats.org/officeDocument/2006/relationships/image" Target="../media/image10.emf"/><Relationship Id="rId2" Type="http://schemas.openxmlformats.org/officeDocument/2006/relationships/tags" Target="../tags/tag65.xml"/><Relationship Id="rId16" Type="http://schemas.openxmlformats.org/officeDocument/2006/relationships/tags" Target="../tags/tag79.xml"/><Relationship Id="rId20" Type="http://schemas.openxmlformats.org/officeDocument/2006/relationships/tags" Target="../tags/tag83.xml"/><Relationship Id="rId29" Type="http://schemas.openxmlformats.org/officeDocument/2006/relationships/tags" Target="../tags/tag92.xml"/><Relationship Id="rId1" Type="http://schemas.openxmlformats.org/officeDocument/2006/relationships/vmlDrawing" Target="../drawings/vmlDrawing13.vml"/><Relationship Id="rId6" Type="http://schemas.openxmlformats.org/officeDocument/2006/relationships/tags" Target="../tags/tag69.xml"/><Relationship Id="rId11" Type="http://schemas.openxmlformats.org/officeDocument/2006/relationships/tags" Target="../tags/tag74.xml"/><Relationship Id="rId24" Type="http://schemas.openxmlformats.org/officeDocument/2006/relationships/tags" Target="../tags/tag87.xml"/><Relationship Id="rId32" Type="http://schemas.openxmlformats.org/officeDocument/2006/relationships/oleObject" Target="../embeddings/oleObject13.bin"/><Relationship Id="rId5" Type="http://schemas.openxmlformats.org/officeDocument/2006/relationships/tags" Target="../tags/tag68.xml"/><Relationship Id="rId15" Type="http://schemas.openxmlformats.org/officeDocument/2006/relationships/tags" Target="../tags/tag78.xml"/><Relationship Id="rId23" Type="http://schemas.openxmlformats.org/officeDocument/2006/relationships/tags" Target="../tags/tag86.xml"/><Relationship Id="rId28" Type="http://schemas.openxmlformats.org/officeDocument/2006/relationships/tags" Target="../tags/tag91.xml"/><Relationship Id="rId36" Type="http://schemas.openxmlformats.org/officeDocument/2006/relationships/chart" Target="../charts/chart4.xml"/><Relationship Id="rId10" Type="http://schemas.openxmlformats.org/officeDocument/2006/relationships/tags" Target="../tags/tag73.xml"/><Relationship Id="rId19" Type="http://schemas.openxmlformats.org/officeDocument/2006/relationships/tags" Target="../tags/tag82.xml"/><Relationship Id="rId31" Type="http://schemas.openxmlformats.org/officeDocument/2006/relationships/slideLayout" Target="../slideLayouts/slideLayout2.xml"/><Relationship Id="rId4" Type="http://schemas.openxmlformats.org/officeDocument/2006/relationships/tags" Target="../tags/tag67.xml"/><Relationship Id="rId9" Type="http://schemas.openxmlformats.org/officeDocument/2006/relationships/tags" Target="../tags/tag72.xml"/><Relationship Id="rId14" Type="http://schemas.openxmlformats.org/officeDocument/2006/relationships/tags" Target="../tags/tag77.xml"/><Relationship Id="rId22" Type="http://schemas.openxmlformats.org/officeDocument/2006/relationships/tags" Target="../tags/tag85.xml"/><Relationship Id="rId27" Type="http://schemas.openxmlformats.org/officeDocument/2006/relationships/tags" Target="../tags/tag90.xml"/><Relationship Id="rId30" Type="http://schemas.openxmlformats.org/officeDocument/2006/relationships/tags" Target="../tags/tag93.xml"/><Relationship Id="rId35" Type="http://schemas.openxmlformats.org/officeDocument/2006/relationships/chart" Target="../charts/chart3.xml"/></Relationships>
</file>

<file path=ppt/slides/_rels/slide5.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tags" Target="../tags/tag105.xml"/><Relationship Id="rId18" Type="http://schemas.openxmlformats.org/officeDocument/2006/relationships/tags" Target="../tags/tag110.xml"/><Relationship Id="rId26" Type="http://schemas.openxmlformats.org/officeDocument/2006/relationships/tags" Target="../tags/tag118.xml"/><Relationship Id="rId3" Type="http://schemas.openxmlformats.org/officeDocument/2006/relationships/tags" Target="../tags/tag95.xml"/><Relationship Id="rId21" Type="http://schemas.openxmlformats.org/officeDocument/2006/relationships/tags" Target="../tags/tag113.xml"/><Relationship Id="rId34" Type="http://schemas.openxmlformats.org/officeDocument/2006/relationships/chart" Target="../charts/chart5.xml"/><Relationship Id="rId7" Type="http://schemas.openxmlformats.org/officeDocument/2006/relationships/tags" Target="../tags/tag99.xml"/><Relationship Id="rId12" Type="http://schemas.openxmlformats.org/officeDocument/2006/relationships/tags" Target="../tags/tag104.xml"/><Relationship Id="rId17" Type="http://schemas.openxmlformats.org/officeDocument/2006/relationships/tags" Target="../tags/tag109.xml"/><Relationship Id="rId25" Type="http://schemas.openxmlformats.org/officeDocument/2006/relationships/tags" Target="../tags/tag117.xml"/><Relationship Id="rId33" Type="http://schemas.openxmlformats.org/officeDocument/2006/relationships/image" Target="../media/image10.emf"/><Relationship Id="rId2" Type="http://schemas.openxmlformats.org/officeDocument/2006/relationships/tags" Target="../tags/tag94.xml"/><Relationship Id="rId16" Type="http://schemas.openxmlformats.org/officeDocument/2006/relationships/tags" Target="../tags/tag108.xml"/><Relationship Id="rId20" Type="http://schemas.openxmlformats.org/officeDocument/2006/relationships/tags" Target="../tags/tag112.xml"/><Relationship Id="rId29" Type="http://schemas.openxmlformats.org/officeDocument/2006/relationships/tags" Target="../tags/tag121.xml"/><Relationship Id="rId1" Type="http://schemas.openxmlformats.org/officeDocument/2006/relationships/vmlDrawing" Target="../drawings/vmlDrawing14.vml"/><Relationship Id="rId6" Type="http://schemas.openxmlformats.org/officeDocument/2006/relationships/tags" Target="../tags/tag98.xml"/><Relationship Id="rId11" Type="http://schemas.openxmlformats.org/officeDocument/2006/relationships/tags" Target="../tags/tag103.xml"/><Relationship Id="rId24" Type="http://schemas.openxmlformats.org/officeDocument/2006/relationships/tags" Target="../tags/tag116.xml"/><Relationship Id="rId32" Type="http://schemas.openxmlformats.org/officeDocument/2006/relationships/oleObject" Target="../embeddings/oleObject14.bin"/><Relationship Id="rId5" Type="http://schemas.openxmlformats.org/officeDocument/2006/relationships/tags" Target="../tags/tag97.xml"/><Relationship Id="rId15" Type="http://schemas.openxmlformats.org/officeDocument/2006/relationships/tags" Target="../tags/tag107.xml"/><Relationship Id="rId23" Type="http://schemas.openxmlformats.org/officeDocument/2006/relationships/tags" Target="../tags/tag115.xml"/><Relationship Id="rId28" Type="http://schemas.openxmlformats.org/officeDocument/2006/relationships/tags" Target="../tags/tag120.xml"/><Relationship Id="rId36" Type="http://schemas.openxmlformats.org/officeDocument/2006/relationships/chart" Target="../charts/chart7.xml"/><Relationship Id="rId10" Type="http://schemas.openxmlformats.org/officeDocument/2006/relationships/tags" Target="../tags/tag102.xml"/><Relationship Id="rId19" Type="http://schemas.openxmlformats.org/officeDocument/2006/relationships/tags" Target="../tags/tag111.xml"/><Relationship Id="rId31" Type="http://schemas.openxmlformats.org/officeDocument/2006/relationships/slideLayout" Target="../slideLayouts/slideLayout2.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tags" Target="../tags/tag106.xml"/><Relationship Id="rId22" Type="http://schemas.openxmlformats.org/officeDocument/2006/relationships/tags" Target="../tags/tag114.xml"/><Relationship Id="rId27" Type="http://schemas.openxmlformats.org/officeDocument/2006/relationships/tags" Target="../tags/tag119.xml"/><Relationship Id="rId30" Type="http://schemas.openxmlformats.org/officeDocument/2006/relationships/tags" Target="../tags/tag122.xml"/><Relationship Id="rId35" Type="http://schemas.openxmlformats.org/officeDocument/2006/relationships/chart" Target="../charts/chart6.xml"/></Relationships>
</file>

<file path=ppt/slides/_rels/slide6.xml.rels><?xml version="1.0" encoding="UTF-8" standalone="yes"?>
<Relationships xmlns="http://schemas.openxmlformats.org/package/2006/relationships"><Relationship Id="rId8" Type="http://schemas.openxmlformats.org/officeDocument/2006/relationships/tags" Target="../tags/tag129.xml"/><Relationship Id="rId13" Type="http://schemas.openxmlformats.org/officeDocument/2006/relationships/tags" Target="../tags/tag134.xml"/><Relationship Id="rId18" Type="http://schemas.openxmlformats.org/officeDocument/2006/relationships/oleObject" Target="../embeddings/oleObject15.bin"/><Relationship Id="rId3" Type="http://schemas.openxmlformats.org/officeDocument/2006/relationships/tags" Target="../tags/tag124.xml"/><Relationship Id="rId21" Type="http://schemas.openxmlformats.org/officeDocument/2006/relationships/chart" Target="../charts/chart9.xml"/><Relationship Id="rId7" Type="http://schemas.openxmlformats.org/officeDocument/2006/relationships/tags" Target="../tags/tag128.xml"/><Relationship Id="rId12" Type="http://schemas.openxmlformats.org/officeDocument/2006/relationships/tags" Target="../tags/tag133.xml"/><Relationship Id="rId17" Type="http://schemas.openxmlformats.org/officeDocument/2006/relationships/slideLayout" Target="../slideLayouts/slideLayout2.xml"/><Relationship Id="rId2" Type="http://schemas.openxmlformats.org/officeDocument/2006/relationships/tags" Target="../tags/tag123.xml"/><Relationship Id="rId16" Type="http://schemas.openxmlformats.org/officeDocument/2006/relationships/tags" Target="../tags/tag137.xml"/><Relationship Id="rId20" Type="http://schemas.openxmlformats.org/officeDocument/2006/relationships/chart" Target="../charts/chart8.xml"/><Relationship Id="rId1" Type="http://schemas.openxmlformats.org/officeDocument/2006/relationships/vmlDrawing" Target="../drawings/vmlDrawing15.vml"/><Relationship Id="rId6" Type="http://schemas.openxmlformats.org/officeDocument/2006/relationships/tags" Target="../tags/tag127.xml"/><Relationship Id="rId11" Type="http://schemas.openxmlformats.org/officeDocument/2006/relationships/tags" Target="../tags/tag132.xml"/><Relationship Id="rId5" Type="http://schemas.openxmlformats.org/officeDocument/2006/relationships/tags" Target="../tags/tag126.xml"/><Relationship Id="rId15" Type="http://schemas.openxmlformats.org/officeDocument/2006/relationships/tags" Target="../tags/tag136.xml"/><Relationship Id="rId10" Type="http://schemas.openxmlformats.org/officeDocument/2006/relationships/tags" Target="../tags/tag131.xml"/><Relationship Id="rId19" Type="http://schemas.openxmlformats.org/officeDocument/2006/relationships/image" Target="../media/image10.emf"/><Relationship Id="rId4" Type="http://schemas.openxmlformats.org/officeDocument/2006/relationships/tags" Target="../tags/tag125.xml"/><Relationship Id="rId9" Type="http://schemas.openxmlformats.org/officeDocument/2006/relationships/tags" Target="../tags/tag130.xml"/><Relationship Id="rId14" Type="http://schemas.openxmlformats.org/officeDocument/2006/relationships/tags" Target="../tags/tag135.xml"/></Relationships>
</file>

<file path=ppt/slides/_rels/slide7.xml.rels><?xml version="1.0" encoding="UTF-8" standalone="yes"?>
<Relationships xmlns="http://schemas.openxmlformats.org/package/2006/relationships"><Relationship Id="rId13" Type="http://schemas.openxmlformats.org/officeDocument/2006/relationships/tags" Target="../tags/tag149.xml"/><Relationship Id="rId18" Type="http://schemas.openxmlformats.org/officeDocument/2006/relationships/tags" Target="../tags/tag154.xml"/><Relationship Id="rId26" Type="http://schemas.openxmlformats.org/officeDocument/2006/relationships/tags" Target="../tags/tag162.xml"/><Relationship Id="rId39" Type="http://schemas.openxmlformats.org/officeDocument/2006/relationships/tags" Target="../tags/tag175.xml"/><Relationship Id="rId21" Type="http://schemas.openxmlformats.org/officeDocument/2006/relationships/tags" Target="../tags/tag157.xml"/><Relationship Id="rId34" Type="http://schemas.openxmlformats.org/officeDocument/2006/relationships/tags" Target="../tags/tag170.xml"/><Relationship Id="rId42" Type="http://schemas.openxmlformats.org/officeDocument/2006/relationships/tags" Target="../tags/tag178.xml"/><Relationship Id="rId47" Type="http://schemas.openxmlformats.org/officeDocument/2006/relationships/tags" Target="../tags/tag183.xml"/><Relationship Id="rId50" Type="http://schemas.openxmlformats.org/officeDocument/2006/relationships/tags" Target="../tags/tag186.xml"/><Relationship Id="rId55" Type="http://schemas.openxmlformats.org/officeDocument/2006/relationships/tags" Target="../tags/tag191.xml"/><Relationship Id="rId63" Type="http://schemas.openxmlformats.org/officeDocument/2006/relationships/tags" Target="../tags/tag199.xml"/><Relationship Id="rId68" Type="http://schemas.openxmlformats.org/officeDocument/2006/relationships/tags" Target="../tags/tag204.xml"/><Relationship Id="rId76" Type="http://schemas.openxmlformats.org/officeDocument/2006/relationships/slideLayout" Target="../slideLayouts/slideLayout2.xml"/><Relationship Id="rId7" Type="http://schemas.openxmlformats.org/officeDocument/2006/relationships/tags" Target="../tags/tag143.xml"/><Relationship Id="rId71" Type="http://schemas.openxmlformats.org/officeDocument/2006/relationships/tags" Target="../tags/tag207.xml"/><Relationship Id="rId2" Type="http://schemas.openxmlformats.org/officeDocument/2006/relationships/tags" Target="../tags/tag138.xml"/><Relationship Id="rId16" Type="http://schemas.openxmlformats.org/officeDocument/2006/relationships/tags" Target="../tags/tag152.xml"/><Relationship Id="rId29" Type="http://schemas.openxmlformats.org/officeDocument/2006/relationships/tags" Target="../tags/tag165.xml"/><Relationship Id="rId11" Type="http://schemas.openxmlformats.org/officeDocument/2006/relationships/tags" Target="../tags/tag147.xml"/><Relationship Id="rId24" Type="http://schemas.openxmlformats.org/officeDocument/2006/relationships/tags" Target="../tags/tag160.xml"/><Relationship Id="rId32" Type="http://schemas.openxmlformats.org/officeDocument/2006/relationships/tags" Target="../tags/tag168.xml"/><Relationship Id="rId37" Type="http://schemas.openxmlformats.org/officeDocument/2006/relationships/tags" Target="../tags/tag173.xml"/><Relationship Id="rId40" Type="http://schemas.openxmlformats.org/officeDocument/2006/relationships/tags" Target="../tags/tag176.xml"/><Relationship Id="rId45" Type="http://schemas.openxmlformats.org/officeDocument/2006/relationships/tags" Target="../tags/tag181.xml"/><Relationship Id="rId53" Type="http://schemas.openxmlformats.org/officeDocument/2006/relationships/tags" Target="../tags/tag189.xml"/><Relationship Id="rId58" Type="http://schemas.openxmlformats.org/officeDocument/2006/relationships/tags" Target="../tags/tag194.xml"/><Relationship Id="rId66" Type="http://schemas.openxmlformats.org/officeDocument/2006/relationships/tags" Target="../tags/tag202.xml"/><Relationship Id="rId74" Type="http://schemas.openxmlformats.org/officeDocument/2006/relationships/tags" Target="../tags/tag210.xml"/><Relationship Id="rId79" Type="http://schemas.openxmlformats.org/officeDocument/2006/relationships/chart" Target="../charts/chart10.xml"/><Relationship Id="rId5" Type="http://schemas.openxmlformats.org/officeDocument/2006/relationships/tags" Target="../tags/tag141.xml"/><Relationship Id="rId61" Type="http://schemas.openxmlformats.org/officeDocument/2006/relationships/tags" Target="../tags/tag197.xml"/><Relationship Id="rId10" Type="http://schemas.openxmlformats.org/officeDocument/2006/relationships/tags" Target="../tags/tag146.xml"/><Relationship Id="rId19" Type="http://schemas.openxmlformats.org/officeDocument/2006/relationships/tags" Target="../tags/tag155.xml"/><Relationship Id="rId31" Type="http://schemas.openxmlformats.org/officeDocument/2006/relationships/tags" Target="../tags/tag167.xml"/><Relationship Id="rId44" Type="http://schemas.openxmlformats.org/officeDocument/2006/relationships/tags" Target="../tags/tag180.xml"/><Relationship Id="rId52" Type="http://schemas.openxmlformats.org/officeDocument/2006/relationships/tags" Target="../tags/tag188.xml"/><Relationship Id="rId60" Type="http://schemas.openxmlformats.org/officeDocument/2006/relationships/tags" Target="../tags/tag196.xml"/><Relationship Id="rId65" Type="http://schemas.openxmlformats.org/officeDocument/2006/relationships/tags" Target="../tags/tag201.xml"/><Relationship Id="rId73" Type="http://schemas.openxmlformats.org/officeDocument/2006/relationships/tags" Target="../tags/tag209.xml"/><Relationship Id="rId78" Type="http://schemas.openxmlformats.org/officeDocument/2006/relationships/image" Target="../media/image10.emf"/><Relationship Id="rId4" Type="http://schemas.openxmlformats.org/officeDocument/2006/relationships/tags" Target="../tags/tag140.xml"/><Relationship Id="rId9" Type="http://schemas.openxmlformats.org/officeDocument/2006/relationships/tags" Target="../tags/tag145.xml"/><Relationship Id="rId14" Type="http://schemas.openxmlformats.org/officeDocument/2006/relationships/tags" Target="../tags/tag150.xml"/><Relationship Id="rId22" Type="http://schemas.openxmlformats.org/officeDocument/2006/relationships/tags" Target="../tags/tag158.xml"/><Relationship Id="rId27" Type="http://schemas.openxmlformats.org/officeDocument/2006/relationships/tags" Target="../tags/tag163.xml"/><Relationship Id="rId30" Type="http://schemas.openxmlformats.org/officeDocument/2006/relationships/tags" Target="../tags/tag166.xml"/><Relationship Id="rId35" Type="http://schemas.openxmlformats.org/officeDocument/2006/relationships/tags" Target="../tags/tag171.xml"/><Relationship Id="rId43" Type="http://schemas.openxmlformats.org/officeDocument/2006/relationships/tags" Target="../tags/tag179.xml"/><Relationship Id="rId48" Type="http://schemas.openxmlformats.org/officeDocument/2006/relationships/tags" Target="../tags/tag184.xml"/><Relationship Id="rId56" Type="http://schemas.openxmlformats.org/officeDocument/2006/relationships/tags" Target="../tags/tag192.xml"/><Relationship Id="rId64" Type="http://schemas.openxmlformats.org/officeDocument/2006/relationships/tags" Target="../tags/tag200.xml"/><Relationship Id="rId69" Type="http://schemas.openxmlformats.org/officeDocument/2006/relationships/tags" Target="../tags/tag205.xml"/><Relationship Id="rId77" Type="http://schemas.openxmlformats.org/officeDocument/2006/relationships/oleObject" Target="../embeddings/oleObject16.bin"/><Relationship Id="rId8" Type="http://schemas.openxmlformats.org/officeDocument/2006/relationships/tags" Target="../tags/tag144.xml"/><Relationship Id="rId51" Type="http://schemas.openxmlformats.org/officeDocument/2006/relationships/tags" Target="../tags/tag187.xml"/><Relationship Id="rId72" Type="http://schemas.openxmlformats.org/officeDocument/2006/relationships/tags" Target="../tags/tag208.xml"/><Relationship Id="rId80" Type="http://schemas.openxmlformats.org/officeDocument/2006/relationships/chart" Target="../charts/chart11.xml"/><Relationship Id="rId3" Type="http://schemas.openxmlformats.org/officeDocument/2006/relationships/tags" Target="../tags/tag139.xml"/><Relationship Id="rId12" Type="http://schemas.openxmlformats.org/officeDocument/2006/relationships/tags" Target="../tags/tag148.xml"/><Relationship Id="rId17" Type="http://schemas.openxmlformats.org/officeDocument/2006/relationships/tags" Target="../tags/tag153.xml"/><Relationship Id="rId25" Type="http://schemas.openxmlformats.org/officeDocument/2006/relationships/tags" Target="../tags/tag161.xml"/><Relationship Id="rId33" Type="http://schemas.openxmlformats.org/officeDocument/2006/relationships/tags" Target="../tags/tag169.xml"/><Relationship Id="rId38" Type="http://schemas.openxmlformats.org/officeDocument/2006/relationships/tags" Target="../tags/tag174.xml"/><Relationship Id="rId46" Type="http://schemas.openxmlformats.org/officeDocument/2006/relationships/tags" Target="../tags/tag182.xml"/><Relationship Id="rId59" Type="http://schemas.openxmlformats.org/officeDocument/2006/relationships/tags" Target="../tags/tag195.xml"/><Relationship Id="rId67" Type="http://schemas.openxmlformats.org/officeDocument/2006/relationships/tags" Target="../tags/tag203.xml"/><Relationship Id="rId20" Type="http://schemas.openxmlformats.org/officeDocument/2006/relationships/tags" Target="../tags/tag156.xml"/><Relationship Id="rId41" Type="http://schemas.openxmlformats.org/officeDocument/2006/relationships/tags" Target="../tags/tag177.xml"/><Relationship Id="rId54" Type="http://schemas.openxmlformats.org/officeDocument/2006/relationships/tags" Target="../tags/tag190.xml"/><Relationship Id="rId62" Type="http://schemas.openxmlformats.org/officeDocument/2006/relationships/tags" Target="../tags/tag198.xml"/><Relationship Id="rId70" Type="http://schemas.openxmlformats.org/officeDocument/2006/relationships/tags" Target="../tags/tag206.xml"/><Relationship Id="rId75" Type="http://schemas.openxmlformats.org/officeDocument/2006/relationships/tags" Target="../tags/tag211.xml"/><Relationship Id="rId1" Type="http://schemas.openxmlformats.org/officeDocument/2006/relationships/vmlDrawing" Target="../drawings/vmlDrawing16.vml"/><Relationship Id="rId6" Type="http://schemas.openxmlformats.org/officeDocument/2006/relationships/tags" Target="../tags/tag142.xml"/><Relationship Id="rId15" Type="http://schemas.openxmlformats.org/officeDocument/2006/relationships/tags" Target="../tags/tag151.xml"/><Relationship Id="rId23" Type="http://schemas.openxmlformats.org/officeDocument/2006/relationships/tags" Target="../tags/tag159.xml"/><Relationship Id="rId28" Type="http://schemas.openxmlformats.org/officeDocument/2006/relationships/tags" Target="../tags/tag164.xml"/><Relationship Id="rId36" Type="http://schemas.openxmlformats.org/officeDocument/2006/relationships/tags" Target="../tags/tag172.xml"/><Relationship Id="rId49" Type="http://schemas.openxmlformats.org/officeDocument/2006/relationships/tags" Target="../tags/tag185.xml"/><Relationship Id="rId57" Type="http://schemas.openxmlformats.org/officeDocument/2006/relationships/tags" Target="../tags/tag193.xml"/></Relationships>
</file>

<file path=ppt/slides/_rels/slide8.xml.rels><?xml version="1.0" encoding="UTF-8" standalone="yes"?>
<Relationships xmlns="http://schemas.openxmlformats.org/package/2006/relationships"><Relationship Id="rId13" Type="http://schemas.openxmlformats.org/officeDocument/2006/relationships/tags" Target="../tags/tag223.xml"/><Relationship Id="rId18" Type="http://schemas.openxmlformats.org/officeDocument/2006/relationships/tags" Target="../tags/tag228.xml"/><Relationship Id="rId26" Type="http://schemas.openxmlformats.org/officeDocument/2006/relationships/tags" Target="../tags/tag236.xml"/><Relationship Id="rId39" Type="http://schemas.openxmlformats.org/officeDocument/2006/relationships/tags" Target="../tags/tag249.xml"/><Relationship Id="rId21" Type="http://schemas.openxmlformats.org/officeDocument/2006/relationships/tags" Target="../tags/tag231.xml"/><Relationship Id="rId34" Type="http://schemas.openxmlformats.org/officeDocument/2006/relationships/tags" Target="../tags/tag244.xml"/><Relationship Id="rId42" Type="http://schemas.openxmlformats.org/officeDocument/2006/relationships/tags" Target="../tags/tag252.xml"/><Relationship Id="rId47" Type="http://schemas.openxmlformats.org/officeDocument/2006/relationships/tags" Target="../tags/tag257.xml"/><Relationship Id="rId50" Type="http://schemas.openxmlformats.org/officeDocument/2006/relationships/tags" Target="../tags/tag260.xml"/><Relationship Id="rId55" Type="http://schemas.openxmlformats.org/officeDocument/2006/relationships/image" Target="../media/image14.png"/><Relationship Id="rId7" Type="http://schemas.openxmlformats.org/officeDocument/2006/relationships/tags" Target="../tags/tag217.xml"/><Relationship Id="rId12" Type="http://schemas.openxmlformats.org/officeDocument/2006/relationships/tags" Target="../tags/tag222.xml"/><Relationship Id="rId17" Type="http://schemas.openxmlformats.org/officeDocument/2006/relationships/tags" Target="../tags/tag227.xml"/><Relationship Id="rId25" Type="http://schemas.openxmlformats.org/officeDocument/2006/relationships/tags" Target="../tags/tag235.xml"/><Relationship Id="rId33" Type="http://schemas.openxmlformats.org/officeDocument/2006/relationships/tags" Target="../tags/tag243.xml"/><Relationship Id="rId38" Type="http://schemas.openxmlformats.org/officeDocument/2006/relationships/tags" Target="../tags/tag248.xml"/><Relationship Id="rId46" Type="http://schemas.openxmlformats.org/officeDocument/2006/relationships/tags" Target="../tags/tag256.xml"/><Relationship Id="rId2" Type="http://schemas.openxmlformats.org/officeDocument/2006/relationships/tags" Target="../tags/tag212.xml"/><Relationship Id="rId16" Type="http://schemas.openxmlformats.org/officeDocument/2006/relationships/tags" Target="../tags/tag226.xml"/><Relationship Id="rId20" Type="http://schemas.openxmlformats.org/officeDocument/2006/relationships/tags" Target="../tags/tag230.xml"/><Relationship Id="rId29" Type="http://schemas.openxmlformats.org/officeDocument/2006/relationships/tags" Target="../tags/tag239.xml"/><Relationship Id="rId41" Type="http://schemas.openxmlformats.org/officeDocument/2006/relationships/tags" Target="../tags/tag251.xml"/><Relationship Id="rId54" Type="http://schemas.openxmlformats.org/officeDocument/2006/relationships/chart" Target="../charts/chart12.xml"/><Relationship Id="rId1" Type="http://schemas.openxmlformats.org/officeDocument/2006/relationships/vmlDrawing" Target="../drawings/vmlDrawing17.vml"/><Relationship Id="rId6" Type="http://schemas.openxmlformats.org/officeDocument/2006/relationships/tags" Target="../tags/tag216.xml"/><Relationship Id="rId11" Type="http://schemas.openxmlformats.org/officeDocument/2006/relationships/tags" Target="../tags/tag221.xml"/><Relationship Id="rId24" Type="http://schemas.openxmlformats.org/officeDocument/2006/relationships/tags" Target="../tags/tag234.xml"/><Relationship Id="rId32" Type="http://schemas.openxmlformats.org/officeDocument/2006/relationships/tags" Target="../tags/tag242.xml"/><Relationship Id="rId37" Type="http://schemas.openxmlformats.org/officeDocument/2006/relationships/tags" Target="../tags/tag247.xml"/><Relationship Id="rId40" Type="http://schemas.openxmlformats.org/officeDocument/2006/relationships/tags" Target="../tags/tag250.xml"/><Relationship Id="rId45" Type="http://schemas.openxmlformats.org/officeDocument/2006/relationships/tags" Target="../tags/tag255.xml"/><Relationship Id="rId53" Type="http://schemas.openxmlformats.org/officeDocument/2006/relationships/image" Target="../media/image10.emf"/><Relationship Id="rId5" Type="http://schemas.openxmlformats.org/officeDocument/2006/relationships/tags" Target="../tags/tag215.xml"/><Relationship Id="rId15" Type="http://schemas.openxmlformats.org/officeDocument/2006/relationships/tags" Target="../tags/tag225.xml"/><Relationship Id="rId23" Type="http://schemas.openxmlformats.org/officeDocument/2006/relationships/tags" Target="../tags/tag233.xml"/><Relationship Id="rId28" Type="http://schemas.openxmlformats.org/officeDocument/2006/relationships/tags" Target="../tags/tag238.xml"/><Relationship Id="rId36" Type="http://schemas.openxmlformats.org/officeDocument/2006/relationships/tags" Target="../tags/tag246.xml"/><Relationship Id="rId49" Type="http://schemas.openxmlformats.org/officeDocument/2006/relationships/tags" Target="../tags/tag259.xml"/><Relationship Id="rId10" Type="http://schemas.openxmlformats.org/officeDocument/2006/relationships/tags" Target="../tags/tag220.xml"/><Relationship Id="rId19" Type="http://schemas.openxmlformats.org/officeDocument/2006/relationships/tags" Target="../tags/tag229.xml"/><Relationship Id="rId31" Type="http://schemas.openxmlformats.org/officeDocument/2006/relationships/tags" Target="../tags/tag241.xml"/><Relationship Id="rId44" Type="http://schemas.openxmlformats.org/officeDocument/2006/relationships/tags" Target="../tags/tag254.xml"/><Relationship Id="rId52" Type="http://schemas.openxmlformats.org/officeDocument/2006/relationships/oleObject" Target="../embeddings/oleObject17.bin"/><Relationship Id="rId4" Type="http://schemas.openxmlformats.org/officeDocument/2006/relationships/tags" Target="../tags/tag214.xml"/><Relationship Id="rId9" Type="http://schemas.openxmlformats.org/officeDocument/2006/relationships/tags" Target="../tags/tag219.xml"/><Relationship Id="rId14" Type="http://schemas.openxmlformats.org/officeDocument/2006/relationships/tags" Target="../tags/tag224.xml"/><Relationship Id="rId22" Type="http://schemas.openxmlformats.org/officeDocument/2006/relationships/tags" Target="../tags/tag232.xml"/><Relationship Id="rId27" Type="http://schemas.openxmlformats.org/officeDocument/2006/relationships/tags" Target="../tags/tag237.xml"/><Relationship Id="rId30" Type="http://schemas.openxmlformats.org/officeDocument/2006/relationships/tags" Target="../tags/tag240.xml"/><Relationship Id="rId35" Type="http://schemas.openxmlformats.org/officeDocument/2006/relationships/tags" Target="../tags/tag245.xml"/><Relationship Id="rId43" Type="http://schemas.openxmlformats.org/officeDocument/2006/relationships/tags" Target="../tags/tag253.xml"/><Relationship Id="rId48" Type="http://schemas.openxmlformats.org/officeDocument/2006/relationships/tags" Target="../tags/tag258.xml"/><Relationship Id="rId8" Type="http://schemas.openxmlformats.org/officeDocument/2006/relationships/tags" Target="../tags/tag218.xml"/><Relationship Id="rId51" Type="http://schemas.openxmlformats.org/officeDocument/2006/relationships/slideLayout" Target="../slideLayouts/slideLayout2.xml"/><Relationship Id="rId3" Type="http://schemas.openxmlformats.org/officeDocument/2006/relationships/tags" Target="../tags/tag2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a:extLst>
              <a:ext uri="{FF2B5EF4-FFF2-40B4-BE49-F238E27FC236}">
                <a16:creationId xmlns:a16="http://schemas.microsoft.com/office/drawing/2014/main" id="{1BB95576-B4DC-D252-107D-95288B5E5F34}"/>
              </a:ext>
            </a:extLst>
          </p:cNvPr>
          <p:cNvSpPr>
            <a:spLocks noGrp="1"/>
          </p:cNvSpPr>
          <p:nvPr>
            <p:ph sz="quarter" idx="10"/>
          </p:nvPr>
        </p:nvSpPr>
        <p:spPr>
          <a:xfrm>
            <a:off x="1963047" y="2637985"/>
            <a:ext cx="6102924" cy="1520129"/>
          </a:xfrm>
        </p:spPr>
        <p:txBody>
          <a:bodyPr/>
          <a:lstStyle/>
          <a:p>
            <a:pPr marL="0" marR="0" lvl="0" indent="0" algn="ctr" defTabSz="742950" rtl="0" eaLnBrk="1" fontAlgn="auto" latinLnBrk="0" hangingPunct="1">
              <a:lnSpc>
                <a:spcPct val="90000"/>
              </a:lnSpc>
              <a:spcBef>
                <a:spcPts val="813"/>
              </a:spcBef>
              <a:spcAft>
                <a:spcPts val="0"/>
              </a:spcAft>
              <a:buClrTx/>
              <a:buSzTx/>
              <a:buFont typeface="Wingdings 2" pitchFamily="18" charset="2"/>
              <a:buNone/>
              <a:tabLst/>
              <a:defRPr/>
            </a:pPr>
            <a:r>
              <a:rPr lang="ja-JP" altLang="en-US" dirty="0">
                <a:solidFill>
                  <a:prstClr val="white"/>
                </a:solidFill>
              </a:rPr>
              <a:t>●●（例：</a:t>
            </a:r>
            <a:r>
              <a:rPr kumimoji="1" lang="ja-JP" altLang="en-US" sz="3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食材価格高騰</a:t>
            </a:r>
            <a:r>
              <a:rPr lang="ja-JP" altLang="en-US" dirty="0">
                <a:solidFill>
                  <a:prstClr val="white"/>
                </a:solidFill>
              </a:rPr>
              <a:t>と</a:t>
            </a:r>
            <a:endParaRPr lang="en-US" altLang="ja-JP" dirty="0">
              <a:solidFill>
                <a:prstClr val="white"/>
              </a:solidFill>
            </a:endParaRPr>
          </a:p>
          <a:p>
            <a:pPr marL="0" marR="0" lvl="0" indent="0" algn="ctr" defTabSz="742950" rtl="0" eaLnBrk="1" fontAlgn="auto" latinLnBrk="0" hangingPunct="1">
              <a:lnSpc>
                <a:spcPct val="90000"/>
              </a:lnSpc>
              <a:spcBef>
                <a:spcPts val="813"/>
              </a:spcBef>
              <a:spcAft>
                <a:spcPts val="0"/>
              </a:spcAft>
              <a:buClrTx/>
              <a:buSzTx/>
              <a:buFont typeface="Wingdings 2" pitchFamily="18" charset="2"/>
              <a:buNone/>
              <a:tabLst/>
              <a:defRPr/>
            </a:pPr>
            <a:r>
              <a:rPr lang="ja-JP" altLang="en-US" dirty="0">
                <a:solidFill>
                  <a:prstClr val="white"/>
                </a:solidFill>
              </a:rPr>
              <a:t>シダックス仕入状況）を踏まえた</a:t>
            </a:r>
            <a:r>
              <a:rPr lang="en-US" altLang="ja-JP" dirty="0">
                <a:solidFill>
                  <a:prstClr val="white"/>
                </a:solidFill>
              </a:rPr>
              <a:t/>
            </a:r>
            <a:br>
              <a:rPr lang="en-US" altLang="ja-JP" dirty="0">
                <a:solidFill>
                  <a:prstClr val="white"/>
                </a:solidFill>
              </a:rPr>
            </a:br>
            <a:r>
              <a:rPr lang="ja-JP" altLang="en-US" dirty="0">
                <a:solidFill>
                  <a:prstClr val="white"/>
                </a:solidFill>
              </a:rPr>
              <a:t>価格変更のお願い</a:t>
            </a:r>
            <a:endParaRPr kumimoji="1" lang="en-US" altLang="ja-JP" sz="3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 name="正方形/長方形 1">
            <a:extLst>
              <a:ext uri="{FF2B5EF4-FFF2-40B4-BE49-F238E27FC236}">
                <a16:creationId xmlns:a16="http://schemas.microsoft.com/office/drawing/2014/main" id="{9004E52A-792A-A316-12FD-EF802CF7FE28}"/>
              </a:ext>
            </a:extLst>
          </p:cNvPr>
          <p:cNvSpPr/>
          <p:nvPr/>
        </p:nvSpPr>
        <p:spPr>
          <a:xfrm>
            <a:off x="3094317" y="4792240"/>
            <a:ext cx="3717363" cy="1224951"/>
          </a:xfrm>
          <a:prstGeom prst="rect">
            <a:avLst/>
          </a:prstGeom>
        </p:spPr>
        <p:txBody>
          <a:bodyPr wrap="none" lIns="0" rIns="0">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0"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0"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X</a:t>
            </a:r>
            <a:r>
              <a:rPr kumimoji="0"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X</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X</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シダックスコントラクトフードサービス株式会社</a:t>
            </a:r>
            <a:endParaRPr kumimoji="0"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ct val="20000"/>
              </a:spcBef>
              <a:spcAft>
                <a:spcPts val="0"/>
              </a:spcAft>
              <a:buClrTx/>
              <a:buSzTx/>
              <a:buFontTx/>
              <a:buNone/>
              <a:tabLst/>
              <a:defRPr/>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●●支店</a:t>
            </a:r>
            <a:endParaRPr kumimoji="0"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四角形吹き出し 5"/>
          <p:cNvSpPr/>
          <p:nvPr/>
        </p:nvSpPr>
        <p:spPr>
          <a:xfrm>
            <a:off x="423498" y="1666544"/>
            <a:ext cx="2319702" cy="1096899"/>
          </a:xfrm>
          <a:prstGeom prst="wedgeRectCallout">
            <a:avLst>
              <a:gd name="adj1" fmla="val -5114"/>
              <a:gd name="adj2" fmla="val 72134"/>
            </a:avLst>
          </a:prstGeom>
          <a:solidFill>
            <a:srgbClr val="7030A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dirty="0">
                <a:solidFill>
                  <a:schemeClr val="bg1"/>
                </a:solidFill>
                <a:latin typeface="メイリオ" panose="020B0604030504040204" pitchFamily="50" charset="-128"/>
                <a:ea typeface="メイリオ" panose="020B0604030504040204" pitchFamily="50" charset="-128"/>
              </a:rPr>
              <a:t>食材費以外にも交渉要素が出てきた場合はタイトル変更</a:t>
            </a:r>
          </a:p>
        </p:txBody>
      </p:sp>
    </p:spTree>
    <p:extLst>
      <p:ext uri="{BB962C8B-B14F-4D97-AF65-F5344CB8AC3E}">
        <p14:creationId xmlns:p14="http://schemas.microsoft.com/office/powerpoint/2010/main" val="823088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1"/>
          </p:nvPr>
        </p:nvSpPr>
        <p:spPr/>
        <p:txBody>
          <a:bodyPr/>
          <a:lstStyle/>
          <a:p>
            <a:r>
              <a:rPr lang="ja-JP" altLang="en-US" dirty="0"/>
              <a:t>貴社における食材原価高騰影響</a:t>
            </a:r>
          </a:p>
        </p:txBody>
      </p:sp>
      <p:sp>
        <p:nvSpPr>
          <p:cNvPr id="3" name="コンテンツ プレースホルダー 2"/>
          <p:cNvSpPr>
            <a:spLocks noGrp="1"/>
          </p:cNvSpPr>
          <p:nvPr>
            <p:ph sz="quarter" idx="12"/>
          </p:nvPr>
        </p:nvSpPr>
        <p:spPr/>
        <p:txBody>
          <a:bodyPr/>
          <a:lstStyle/>
          <a:p>
            <a:endParaRPr kumimoji="1" lang="ja-JP" altLang="en-US" dirty="0"/>
          </a:p>
        </p:txBody>
      </p:sp>
      <p:sp>
        <p:nvSpPr>
          <p:cNvPr id="4" name="テキスト プレースホルダー 3"/>
          <p:cNvSpPr>
            <a:spLocks noGrp="1"/>
          </p:cNvSpPr>
          <p:nvPr>
            <p:ph type="body" sz="quarter" idx="13"/>
          </p:nvPr>
        </p:nvSpPr>
        <p:spPr/>
        <p:txBody>
          <a:bodyPr/>
          <a:lstStyle/>
          <a:p>
            <a:r>
              <a:rPr lang="ja-JP" altLang="en-US" sz="1600" dirty="0"/>
              <a:t>高騰影響は受けているものの、</a:t>
            </a:r>
            <a:r>
              <a:rPr lang="en-US" altLang="ja-JP" sz="1600" dirty="0"/>
              <a:t>2024</a:t>
            </a:r>
            <a:r>
              <a:rPr lang="ja-JP" altLang="en-US" sz="1600" dirty="0"/>
              <a:t>年度について、貴社における仕入れは市況に対して●●</a:t>
            </a:r>
            <a:r>
              <a:rPr lang="en-US" altLang="ja-JP" sz="1600" dirty="0"/>
              <a:t>pt</a:t>
            </a:r>
            <a:r>
              <a:rPr lang="ja-JP" altLang="en-US" sz="1600" dirty="0"/>
              <a:t>抑制することができる見込みでございます。</a:t>
            </a:r>
            <a:endParaRPr kumimoji="1" lang="ja-JP" altLang="en-US" sz="1600" dirty="0"/>
          </a:p>
        </p:txBody>
      </p:sp>
      <p:sp>
        <p:nvSpPr>
          <p:cNvPr id="8" name="正方形/長方形 7">
            <a:extLst>
              <a:ext uri="{FF2B5EF4-FFF2-40B4-BE49-F238E27FC236}">
                <a16:creationId xmlns:a16="http://schemas.microsoft.com/office/drawing/2014/main" id="{424F0B10-6823-18BF-BB6F-870C467678A8}"/>
              </a:ext>
            </a:extLst>
          </p:cNvPr>
          <p:cNvSpPr/>
          <p:nvPr/>
        </p:nvSpPr>
        <p:spPr>
          <a:xfrm>
            <a:off x="3975100" y="-8118"/>
            <a:ext cx="5930900" cy="876481"/>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latin typeface="Meiryo UI" panose="020B0604030504040204" pitchFamily="50" charset="-128"/>
                <a:ea typeface="Meiryo UI" panose="020B0604030504040204" pitchFamily="50" charset="-128"/>
              </a:rPr>
              <a:t>■状況に合わせて活用</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・市況に対して各店舗の抑制度合い（努力）とまだ受けている影響を示しています</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・店舗ごとに作成が必要になるので、後の作成手順に従って作成をお願いいたします</a:t>
            </a:r>
          </a:p>
        </p:txBody>
      </p:sp>
      <p:sp>
        <p:nvSpPr>
          <p:cNvPr id="5" name="スライド番号プレースホルダー 2">
            <a:extLst>
              <a:ext uri="{FF2B5EF4-FFF2-40B4-BE49-F238E27FC236}">
                <a16:creationId xmlns:a16="http://schemas.microsoft.com/office/drawing/2014/main" id="{F0922AC4-E040-B2F0-2007-DC26FCB96C65}"/>
              </a:ext>
            </a:extLst>
          </p:cNvPr>
          <p:cNvSpPr>
            <a:spLocks noGrp="1"/>
          </p:cNvSpPr>
          <p:nvPr>
            <p:ph type="sldNum" sz="quarter" idx="4"/>
          </p:nvPr>
        </p:nvSpPr>
        <p:spPr>
          <a:xfrm>
            <a:off x="3853089" y="6594473"/>
            <a:ext cx="2228850" cy="365125"/>
          </a:xfrm>
        </p:spPr>
        <p:txBody>
          <a:bodyPr/>
          <a:lstStyle/>
          <a:p>
            <a:pPr algn="ctr"/>
            <a:fld id="{825C9FE8-E417-42BD-83E2-1B4172A7035A}" type="slidenum">
              <a:rPr kumimoji="1" lang="ja-JP" altLang="en-US" smtClean="0">
                <a:latin typeface="メイリオ" panose="020B0604030504040204" pitchFamily="50" charset="-128"/>
                <a:ea typeface="メイリオ" panose="020B0604030504040204" pitchFamily="50" charset="-128"/>
              </a:rPr>
              <a:pPr algn="ctr"/>
              <a:t>9</a:t>
            </a:fld>
            <a:endParaRPr kumimoji="1" lang="ja-JP" altLang="en-US" dirty="0">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F4116C81-5B0C-C5EF-2AA4-937694DA3D70}"/>
              </a:ext>
            </a:extLst>
          </p:cNvPr>
          <p:cNvPicPr>
            <a:picLocks noChangeAspect="1"/>
          </p:cNvPicPr>
          <p:nvPr/>
        </p:nvPicPr>
        <p:blipFill>
          <a:blip r:embed="rId2"/>
          <a:stretch>
            <a:fillRect/>
          </a:stretch>
        </p:blipFill>
        <p:spPr>
          <a:xfrm>
            <a:off x="144222" y="1792719"/>
            <a:ext cx="9591916" cy="4385398"/>
          </a:xfrm>
          <a:prstGeom prst="rect">
            <a:avLst/>
          </a:prstGeom>
        </p:spPr>
      </p:pic>
    </p:spTree>
    <p:extLst>
      <p:ext uri="{BB962C8B-B14F-4D97-AF65-F5344CB8AC3E}">
        <p14:creationId xmlns:p14="http://schemas.microsoft.com/office/powerpoint/2010/main" val="2929381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2E705174-FB21-B389-20C4-0D80D85632BA}"/>
              </a:ext>
            </a:extLst>
          </p:cNvPr>
          <p:cNvGraphicFramePr>
            <a:graphicFrameLocks noChangeAspect="1"/>
          </p:cNvGraphicFramePr>
          <p:nvPr>
            <p:custDataLst>
              <p:tags r:id="rId2"/>
            </p:custDataLst>
            <p:extLst>
              <p:ext uri="{D42A27DB-BD31-4B8C-83A1-F6EECF244321}">
                <p14:modId xmlns:p14="http://schemas.microsoft.com/office/powerpoint/2010/main" val="35930675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5" name="think-cell スライド" r:id="rId5" imgW="360" imgH="360" progId="TCLayout.ActiveDocument.1">
                  <p:embed/>
                </p:oleObj>
              </mc:Choice>
              <mc:Fallback>
                <p:oleObj name="think-cell スライド" r:id="rId5" imgW="360" imgH="360" progId="TCLayout.ActiveDocument.1">
                  <p:embed/>
                  <p:pic>
                    <p:nvPicPr>
                      <p:cNvPr id="12" name="think-cell data - do not delete" hidden="1">
                        <a:extLst>
                          <a:ext uri="{FF2B5EF4-FFF2-40B4-BE49-F238E27FC236}">
                            <a16:creationId xmlns:a16="http://schemas.microsoft.com/office/drawing/2014/main" id="{2E705174-FB21-B389-20C4-0D80D85632B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58" name="図 57">
            <a:extLst>
              <a:ext uri="{FF2B5EF4-FFF2-40B4-BE49-F238E27FC236}">
                <a16:creationId xmlns:a16="http://schemas.microsoft.com/office/drawing/2014/main" id="{4919441D-35F2-23B8-7F8D-64378FCBBAC4}"/>
              </a:ext>
            </a:extLst>
          </p:cNvPr>
          <p:cNvPicPr>
            <a:picLocks noChangeAspect="1"/>
          </p:cNvPicPr>
          <p:nvPr/>
        </p:nvPicPr>
        <p:blipFill>
          <a:blip r:embed="rId7"/>
          <a:stretch>
            <a:fillRect/>
          </a:stretch>
        </p:blipFill>
        <p:spPr>
          <a:xfrm>
            <a:off x="6518672" y="5062937"/>
            <a:ext cx="1660207" cy="1158922"/>
          </a:xfrm>
          <a:prstGeom prst="rect">
            <a:avLst/>
          </a:prstGeom>
          <a:ln>
            <a:solidFill>
              <a:prstClr val="black"/>
            </a:solidFill>
            <a:prstDash val="solid"/>
          </a:ln>
        </p:spPr>
      </p:pic>
      <p:pic>
        <p:nvPicPr>
          <p:cNvPr id="11" name="図 10">
            <a:extLst>
              <a:ext uri="{FF2B5EF4-FFF2-40B4-BE49-F238E27FC236}">
                <a16:creationId xmlns:a16="http://schemas.microsoft.com/office/drawing/2014/main" id="{37322563-EB6B-FDD2-E594-46781642732B}"/>
              </a:ext>
            </a:extLst>
          </p:cNvPr>
          <p:cNvPicPr>
            <a:picLocks noChangeAspect="1"/>
          </p:cNvPicPr>
          <p:nvPr/>
        </p:nvPicPr>
        <p:blipFill>
          <a:blip r:embed="rId8"/>
          <a:stretch>
            <a:fillRect/>
          </a:stretch>
        </p:blipFill>
        <p:spPr>
          <a:xfrm>
            <a:off x="341636" y="2150470"/>
            <a:ext cx="3429765" cy="2210293"/>
          </a:xfrm>
          <a:prstGeom prst="rect">
            <a:avLst/>
          </a:prstGeom>
          <a:ln w="6350">
            <a:solidFill>
              <a:prstClr val="black"/>
            </a:solidFill>
          </a:ln>
        </p:spPr>
      </p:pic>
      <p:sp>
        <p:nvSpPr>
          <p:cNvPr id="2" name="コンテンツ プレースホルダー 1"/>
          <p:cNvSpPr>
            <a:spLocks noGrp="1"/>
          </p:cNvSpPr>
          <p:nvPr>
            <p:ph sz="quarter" idx="11"/>
          </p:nvPr>
        </p:nvSpPr>
        <p:spPr/>
        <p:txBody>
          <a:bodyPr/>
          <a:lstStyle/>
          <a:p>
            <a:r>
              <a:rPr kumimoji="1" lang="en-US" altLang="ja-JP" dirty="0"/>
              <a:t>【</a:t>
            </a:r>
            <a:r>
              <a:rPr kumimoji="1" lang="ja-JP" altLang="en-US" dirty="0"/>
              <a:t>実際に交渉される皆様へ</a:t>
            </a:r>
            <a:r>
              <a:rPr kumimoji="1" lang="en-US" altLang="ja-JP" dirty="0"/>
              <a:t>】</a:t>
            </a:r>
            <a:r>
              <a:rPr kumimoji="1" lang="ja-JP" altLang="en-US" dirty="0"/>
              <a:t>　前ページの作成手順　</a:t>
            </a:r>
          </a:p>
        </p:txBody>
      </p:sp>
      <p:sp>
        <p:nvSpPr>
          <p:cNvPr id="3" name="コンテンツ プレースホルダー 2"/>
          <p:cNvSpPr>
            <a:spLocks noGrp="1"/>
          </p:cNvSpPr>
          <p:nvPr>
            <p:ph sz="quarter" idx="12"/>
          </p:nvPr>
        </p:nvSpPr>
        <p:spPr/>
        <p:txBody>
          <a:bodyPr/>
          <a:lstStyle/>
          <a:p>
            <a:endParaRPr kumimoji="1" lang="ja-JP" altLang="en-US" dirty="0"/>
          </a:p>
        </p:txBody>
      </p:sp>
      <p:grpSp>
        <p:nvGrpSpPr>
          <p:cNvPr id="8" name="グループ化 7">
            <a:extLst>
              <a:ext uri="{FF2B5EF4-FFF2-40B4-BE49-F238E27FC236}">
                <a16:creationId xmlns:a16="http://schemas.microsoft.com/office/drawing/2014/main" id="{851594F0-6EFA-BCE2-5FC5-D5FCC231B140}"/>
              </a:ext>
            </a:extLst>
          </p:cNvPr>
          <p:cNvGrpSpPr/>
          <p:nvPr/>
        </p:nvGrpSpPr>
        <p:grpSpPr>
          <a:xfrm>
            <a:off x="273000" y="977109"/>
            <a:ext cx="9360000" cy="309563"/>
            <a:chOff x="4953001" y="1179072"/>
            <a:chExt cx="4641000" cy="309601"/>
          </a:xfrm>
        </p:grpSpPr>
        <p:sp>
          <p:nvSpPr>
            <p:cNvPr id="9" name="topic2">
              <a:extLst>
                <a:ext uri="{FF2B5EF4-FFF2-40B4-BE49-F238E27FC236}">
                  <a16:creationId xmlns:a16="http://schemas.microsoft.com/office/drawing/2014/main" id="{447FF65E-F2F1-F023-0504-BF817DFE3ACC}"/>
                </a:ext>
              </a:extLst>
            </p:cNvPr>
            <p:cNvSpPr txBox="1"/>
            <p:nvPr/>
          </p:nvSpPr>
          <p:spPr>
            <a:xfrm>
              <a:off x="4953001" y="1179072"/>
              <a:ext cx="4641000" cy="257369"/>
            </a:xfrm>
            <a:prstGeom prst="rect">
              <a:avLst/>
            </a:prstGeom>
            <a:noFill/>
          </p:spPr>
          <p:txBody>
            <a:bodyPr vert="horz" wrap="square" lIns="0" tIns="0" rIns="0" bIns="0" rtlCol="0" anchor="b">
              <a:noAutofit/>
            </a:bodyPr>
            <a:lstStyle/>
            <a:p>
              <a:pPr algn="ctr">
                <a:lnSpc>
                  <a:spcPct val="95000"/>
                </a:lnSpc>
                <a:spcBef>
                  <a:spcPts val="100"/>
                </a:spcBef>
              </a:pPr>
              <a:r>
                <a:rPr kumimoji="1" lang="en-US" altLang="ja-JP" sz="1400" dirty="0">
                  <a:solidFill>
                    <a:srgbClr val="000000"/>
                  </a:solidFill>
                  <a:latin typeface="Meiryo UI" panose="020B0604030504040204" pitchFamily="50" charset="-128"/>
                  <a:ea typeface="Meiryo UI" panose="020B0604030504040204" pitchFamily="50" charset="-128"/>
                </a:rPr>
                <a:t>PX</a:t>
              </a:r>
              <a:r>
                <a:rPr kumimoji="1" lang="ja-JP" altLang="en-US" sz="1400" dirty="0">
                  <a:solidFill>
                    <a:srgbClr val="000000"/>
                  </a:solidFill>
                  <a:latin typeface="Meiryo UI" panose="020B0604030504040204" pitchFamily="50" charset="-128"/>
                  <a:ea typeface="Meiryo UI" panose="020B0604030504040204" pitchFamily="50" charset="-128"/>
                </a:rPr>
                <a:t>の作成手順</a:t>
              </a:r>
            </a:p>
          </p:txBody>
        </p:sp>
        <p:cxnSp>
          <p:nvCxnSpPr>
            <p:cNvPr id="10" name="tpLine2">
              <a:extLst>
                <a:ext uri="{FF2B5EF4-FFF2-40B4-BE49-F238E27FC236}">
                  <a16:creationId xmlns:a16="http://schemas.microsoft.com/office/drawing/2014/main" id="{C8164E08-5B77-5E54-421E-85192594BE2A}"/>
                </a:ext>
              </a:extLst>
            </p:cNvPr>
            <p:cNvCxnSpPr/>
            <p:nvPr/>
          </p:nvCxnSpPr>
          <p:spPr>
            <a:xfrm>
              <a:off x="4953001" y="1488673"/>
              <a:ext cx="4641000" cy="0"/>
            </a:xfrm>
            <a:prstGeom prst="line">
              <a:avLst/>
            </a:prstGeom>
            <a:ln w="6350">
              <a:solidFill>
                <a:srgbClr val="000000"/>
              </a:solidFill>
              <a:round/>
            </a:ln>
          </p:spPr>
          <p:style>
            <a:lnRef idx="1">
              <a:schemeClr val="accent1"/>
            </a:lnRef>
            <a:fillRef idx="0">
              <a:schemeClr val="accent1"/>
            </a:fillRef>
            <a:effectRef idx="0">
              <a:schemeClr val="accent1"/>
            </a:effectRef>
            <a:fontRef idx="minor">
              <a:schemeClr val="tx1"/>
            </a:fontRef>
          </p:style>
        </p:cxnSp>
      </p:grpSp>
      <p:grpSp>
        <p:nvGrpSpPr>
          <p:cNvPr id="14" name="グループ化 13">
            <a:extLst>
              <a:ext uri="{FF2B5EF4-FFF2-40B4-BE49-F238E27FC236}">
                <a16:creationId xmlns:a16="http://schemas.microsoft.com/office/drawing/2014/main" id="{C04AF795-BD38-627D-B4FE-1AE21B658BDF}"/>
              </a:ext>
            </a:extLst>
          </p:cNvPr>
          <p:cNvGrpSpPr/>
          <p:nvPr/>
        </p:nvGrpSpPr>
        <p:grpSpPr>
          <a:xfrm>
            <a:off x="6316179" y="1262191"/>
            <a:ext cx="3316821" cy="309563"/>
            <a:chOff x="4953001" y="1179072"/>
            <a:chExt cx="4641000" cy="309601"/>
          </a:xfrm>
        </p:grpSpPr>
        <p:sp>
          <p:nvSpPr>
            <p:cNvPr id="15" name="topic2">
              <a:extLst>
                <a:ext uri="{FF2B5EF4-FFF2-40B4-BE49-F238E27FC236}">
                  <a16:creationId xmlns:a16="http://schemas.microsoft.com/office/drawing/2014/main" id="{AC85DD7F-93FB-8450-45C1-84E578C3C022}"/>
                </a:ext>
              </a:extLst>
            </p:cNvPr>
            <p:cNvSpPr txBox="1"/>
            <p:nvPr/>
          </p:nvSpPr>
          <p:spPr>
            <a:xfrm>
              <a:off x="4953001" y="1179072"/>
              <a:ext cx="4641000" cy="257369"/>
            </a:xfrm>
            <a:prstGeom prst="rect">
              <a:avLst/>
            </a:prstGeom>
            <a:noFill/>
          </p:spPr>
          <p:txBody>
            <a:bodyPr vert="horz" wrap="square" lIns="0" tIns="0" rIns="0" bIns="0" rtlCol="0" anchor="b">
              <a:noAutofit/>
            </a:bodyPr>
            <a:lstStyle/>
            <a:p>
              <a:pPr algn="ctr">
                <a:lnSpc>
                  <a:spcPct val="95000"/>
                </a:lnSpc>
                <a:spcBef>
                  <a:spcPts val="100"/>
                </a:spcBef>
              </a:pPr>
              <a:r>
                <a:rPr kumimoji="1" lang="en-US" altLang="ja-JP" sz="1200" dirty="0">
                  <a:solidFill>
                    <a:srgbClr val="000000"/>
                  </a:solidFill>
                  <a:latin typeface="Meiryo UI" panose="020B0604030504040204" pitchFamily="50" charset="-128"/>
                  <a:ea typeface="Meiryo UI" panose="020B0604030504040204" pitchFamily="50" charset="-128"/>
                </a:rPr>
                <a:t>Excel</a:t>
              </a:r>
              <a:r>
                <a:rPr kumimoji="1" lang="ja-JP" altLang="en-US" sz="1200" dirty="0">
                  <a:solidFill>
                    <a:srgbClr val="000000"/>
                  </a:solidFill>
                  <a:latin typeface="Meiryo UI" panose="020B0604030504040204" pitchFamily="50" charset="-128"/>
                  <a:ea typeface="Meiryo UI" panose="020B0604030504040204" pitchFamily="50" charset="-128"/>
                </a:rPr>
                <a:t>→</a:t>
              </a:r>
              <a:r>
                <a:rPr kumimoji="1" lang="en-US" altLang="ja-JP" sz="1200" dirty="0">
                  <a:solidFill>
                    <a:srgbClr val="000000"/>
                  </a:solidFill>
                  <a:latin typeface="Meiryo UI" panose="020B0604030504040204" pitchFamily="50" charset="-128"/>
                  <a:ea typeface="Meiryo UI" panose="020B0604030504040204" pitchFamily="50" charset="-128"/>
                </a:rPr>
                <a:t>PPT</a:t>
              </a:r>
              <a:r>
                <a:rPr kumimoji="1" lang="ja-JP" altLang="en-US" sz="1200" dirty="0">
                  <a:solidFill>
                    <a:srgbClr val="000000"/>
                  </a:solidFill>
                  <a:latin typeface="Meiryo UI" panose="020B0604030504040204" pitchFamily="50" charset="-128"/>
                  <a:ea typeface="Meiryo UI" panose="020B0604030504040204" pitchFamily="50" charset="-128"/>
                </a:rPr>
                <a:t>への貼付</a:t>
              </a:r>
              <a:endParaRPr kumimoji="1" lang="ja-JP" altLang="en-US" sz="1400" dirty="0">
                <a:solidFill>
                  <a:srgbClr val="000000"/>
                </a:solidFill>
                <a:latin typeface="Meiryo UI" panose="020B0604030504040204" pitchFamily="50" charset="-128"/>
                <a:ea typeface="Meiryo UI" panose="020B0604030504040204" pitchFamily="50" charset="-128"/>
              </a:endParaRPr>
            </a:p>
          </p:txBody>
        </p:sp>
        <p:cxnSp>
          <p:nvCxnSpPr>
            <p:cNvPr id="16" name="tpLine2">
              <a:extLst>
                <a:ext uri="{FF2B5EF4-FFF2-40B4-BE49-F238E27FC236}">
                  <a16:creationId xmlns:a16="http://schemas.microsoft.com/office/drawing/2014/main" id="{89ED7185-D238-550C-B178-314C11A2FA35}"/>
                </a:ext>
              </a:extLst>
            </p:cNvPr>
            <p:cNvCxnSpPr/>
            <p:nvPr/>
          </p:nvCxnSpPr>
          <p:spPr>
            <a:xfrm>
              <a:off x="4953001" y="1488673"/>
              <a:ext cx="4641000" cy="0"/>
            </a:xfrm>
            <a:prstGeom prst="line">
              <a:avLst/>
            </a:prstGeom>
            <a:ln w="6350">
              <a:solidFill>
                <a:srgbClr val="000000"/>
              </a:solidFill>
              <a:round/>
            </a:ln>
          </p:spPr>
          <p:style>
            <a:lnRef idx="1">
              <a:schemeClr val="accent1"/>
            </a:lnRef>
            <a:fillRef idx="0">
              <a:schemeClr val="accent1"/>
            </a:fillRef>
            <a:effectRef idx="0">
              <a:schemeClr val="accent1"/>
            </a:effectRef>
            <a:fontRef idx="minor">
              <a:schemeClr val="tx1"/>
            </a:fontRef>
          </p:style>
        </p:cxnSp>
      </p:grpSp>
      <p:grpSp>
        <p:nvGrpSpPr>
          <p:cNvPr id="17" name="グループ化 16">
            <a:extLst>
              <a:ext uri="{FF2B5EF4-FFF2-40B4-BE49-F238E27FC236}">
                <a16:creationId xmlns:a16="http://schemas.microsoft.com/office/drawing/2014/main" id="{41C64048-DD3F-CFE3-2E32-2FF2C6D62137}"/>
              </a:ext>
            </a:extLst>
          </p:cNvPr>
          <p:cNvGrpSpPr/>
          <p:nvPr/>
        </p:nvGrpSpPr>
        <p:grpSpPr>
          <a:xfrm>
            <a:off x="273000" y="1262191"/>
            <a:ext cx="5589564" cy="309563"/>
            <a:chOff x="4953001" y="1179072"/>
            <a:chExt cx="4641000" cy="309601"/>
          </a:xfrm>
        </p:grpSpPr>
        <p:sp>
          <p:nvSpPr>
            <p:cNvPr id="18" name="topic2">
              <a:extLst>
                <a:ext uri="{FF2B5EF4-FFF2-40B4-BE49-F238E27FC236}">
                  <a16:creationId xmlns:a16="http://schemas.microsoft.com/office/drawing/2014/main" id="{C9D60D91-51D7-7E4E-D896-8863DDC04F37}"/>
                </a:ext>
              </a:extLst>
            </p:cNvPr>
            <p:cNvSpPr txBox="1"/>
            <p:nvPr/>
          </p:nvSpPr>
          <p:spPr>
            <a:xfrm>
              <a:off x="4953001" y="1179072"/>
              <a:ext cx="4641000" cy="257369"/>
            </a:xfrm>
            <a:prstGeom prst="rect">
              <a:avLst/>
            </a:prstGeom>
            <a:noFill/>
          </p:spPr>
          <p:txBody>
            <a:bodyPr vert="horz" wrap="square" lIns="0" tIns="0" rIns="0" bIns="0" rtlCol="0" anchor="b">
              <a:noAutofit/>
            </a:bodyPr>
            <a:lstStyle/>
            <a:p>
              <a:pPr algn="ctr">
                <a:lnSpc>
                  <a:spcPct val="95000"/>
                </a:lnSpc>
                <a:spcBef>
                  <a:spcPts val="100"/>
                </a:spcBef>
              </a:pPr>
              <a:r>
                <a:rPr kumimoji="1" lang="en-US" altLang="ja-JP" sz="1200" dirty="0">
                  <a:solidFill>
                    <a:srgbClr val="000000"/>
                  </a:solidFill>
                  <a:latin typeface="Meiryo UI" panose="020B0604030504040204" pitchFamily="50" charset="-128"/>
                  <a:ea typeface="Meiryo UI" panose="020B0604030504040204" pitchFamily="50" charset="-128"/>
                </a:rPr>
                <a:t>Excel</a:t>
              </a:r>
              <a:r>
                <a:rPr kumimoji="1" lang="ja-JP" altLang="en-US" sz="1200" dirty="0">
                  <a:solidFill>
                    <a:srgbClr val="000000"/>
                  </a:solidFill>
                  <a:latin typeface="Meiryo UI" panose="020B0604030504040204" pitchFamily="50" charset="-128"/>
                  <a:ea typeface="Meiryo UI" panose="020B0604030504040204" pitchFamily="50" charset="-128"/>
                </a:rPr>
                <a:t>で店舗別のデータを呼び出す</a:t>
              </a:r>
              <a:endParaRPr kumimoji="1" lang="ja-JP" altLang="en-US" sz="1400" dirty="0">
                <a:solidFill>
                  <a:srgbClr val="000000"/>
                </a:solidFill>
                <a:latin typeface="Meiryo UI" panose="020B0604030504040204" pitchFamily="50" charset="-128"/>
                <a:ea typeface="Meiryo UI" panose="020B0604030504040204" pitchFamily="50" charset="-128"/>
              </a:endParaRPr>
            </a:p>
          </p:txBody>
        </p:sp>
        <p:cxnSp>
          <p:nvCxnSpPr>
            <p:cNvPr id="19" name="tpLine2">
              <a:extLst>
                <a:ext uri="{FF2B5EF4-FFF2-40B4-BE49-F238E27FC236}">
                  <a16:creationId xmlns:a16="http://schemas.microsoft.com/office/drawing/2014/main" id="{B375A051-B506-DE4B-A9AF-F0006DD6CFCA}"/>
                </a:ext>
              </a:extLst>
            </p:cNvPr>
            <p:cNvCxnSpPr/>
            <p:nvPr/>
          </p:nvCxnSpPr>
          <p:spPr>
            <a:xfrm>
              <a:off x="4953001" y="1488673"/>
              <a:ext cx="4641000" cy="0"/>
            </a:xfrm>
            <a:prstGeom prst="line">
              <a:avLst/>
            </a:prstGeom>
            <a:ln w="6350">
              <a:solidFill>
                <a:srgbClr val="000000"/>
              </a:solidFill>
              <a:round/>
            </a:ln>
          </p:spPr>
          <p:style>
            <a:lnRef idx="1">
              <a:schemeClr val="accent1"/>
            </a:lnRef>
            <a:fillRef idx="0">
              <a:schemeClr val="accent1"/>
            </a:fillRef>
            <a:effectRef idx="0">
              <a:schemeClr val="accent1"/>
            </a:effectRef>
            <a:fontRef idx="minor">
              <a:schemeClr val="tx1"/>
            </a:fontRef>
          </p:style>
        </p:cxnSp>
      </p:grpSp>
      <p:sp>
        <p:nvSpPr>
          <p:cNvPr id="23" name="テキスト ボックス 22">
            <a:extLst>
              <a:ext uri="{FF2B5EF4-FFF2-40B4-BE49-F238E27FC236}">
                <a16:creationId xmlns:a16="http://schemas.microsoft.com/office/drawing/2014/main" id="{A80C8D5F-E519-6ECD-22AC-ECD9259A4755}"/>
              </a:ext>
            </a:extLst>
          </p:cNvPr>
          <p:cNvSpPr txBox="1"/>
          <p:nvPr/>
        </p:nvSpPr>
        <p:spPr>
          <a:xfrm>
            <a:off x="341636" y="1595969"/>
            <a:ext cx="3842702" cy="481469"/>
          </a:xfrm>
          <a:prstGeom prst="rect">
            <a:avLst/>
          </a:prstGeom>
          <a:noFill/>
        </p:spPr>
        <p:txBody>
          <a:bodyPr wrap="none" lIns="36000" tIns="36000" rIns="36000" bIns="36000" rtlCol="0" anchor="ctr">
            <a:noAutofit/>
          </a:bodyPr>
          <a:lstStyle/>
          <a:p>
            <a:r>
              <a:rPr kumimoji="1" lang="ja-JP" altLang="en-US" sz="1200" dirty="0">
                <a:solidFill>
                  <a:schemeClr val="tx1"/>
                </a:solidFill>
                <a:latin typeface="メイリオ" panose="020B0604030504040204" pitchFamily="50" charset="-128"/>
                <a:ea typeface="メイリオ" panose="020B0604030504040204" pitchFamily="50" charset="-128"/>
              </a:rPr>
              <a:t>①</a:t>
            </a:r>
            <a:r>
              <a:rPr kumimoji="1" lang="ja-JP" altLang="en-US" sz="1200" dirty="0">
                <a:latin typeface="メイリオ" panose="020B0604030504040204" pitchFamily="50" charset="-128"/>
                <a:ea typeface="メイリオ" panose="020B0604030504040204" pitchFamily="50" charset="-128"/>
              </a:rPr>
              <a:t>黄色枠のセル</a:t>
            </a:r>
            <a:r>
              <a:rPr kumimoji="1" lang="ja-JP" altLang="en-US" sz="1200" dirty="0">
                <a:solidFill>
                  <a:schemeClr val="tx1"/>
                </a:solidFill>
                <a:latin typeface="メイリオ" panose="020B0604030504040204" pitchFamily="50" charset="-128"/>
                <a:ea typeface="メイリオ" panose="020B0604030504040204" pitchFamily="50" charset="-128"/>
              </a:rPr>
              <a:t>に店舗コードを打ち込む</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②店舗名が交渉先の店舗に変化していることを確認</a:t>
            </a:r>
            <a:endParaRPr kumimoji="1" lang="en-US" altLang="ja-JP" sz="1200" dirty="0">
              <a:latin typeface="メイリオ" panose="020B0604030504040204" pitchFamily="50" charset="-128"/>
              <a:ea typeface="メイリオ" panose="020B0604030504040204" pitchFamily="50" charset="-128"/>
            </a:endParaRPr>
          </a:p>
        </p:txBody>
      </p:sp>
      <p:sp>
        <p:nvSpPr>
          <p:cNvPr id="22" name="BoldLineBox">
            <a:extLst>
              <a:ext uri="{FF2B5EF4-FFF2-40B4-BE49-F238E27FC236}">
                <a16:creationId xmlns:a16="http://schemas.microsoft.com/office/drawing/2014/main" id="{B04E69E8-C2B8-B819-3B4E-60A0E5534C8D}"/>
              </a:ext>
            </a:extLst>
          </p:cNvPr>
          <p:cNvSpPr/>
          <p:nvPr/>
        </p:nvSpPr>
        <p:spPr>
          <a:xfrm>
            <a:off x="570460" y="2522221"/>
            <a:ext cx="684459" cy="199540"/>
          </a:xfrm>
          <a:prstGeom prst="rect">
            <a:avLst/>
          </a:prstGeom>
          <a:noFill/>
          <a:ln w="28575">
            <a:solidFill>
              <a:srgbClr val="FF5000"/>
            </a:solidFill>
          </a:ln>
          <a:extLst>
            <a:ext uri="{909E8E84-426E-40DD-AFC4-6F175D3DCCD1}">
              <a14:hiddenFill xmlns:a14="http://schemas.microsoft.com/office/drawing/2010/main">
                <a:solidFill>
                  <a:schemeClr val="bg1">
                    <a:lumMod val="8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29" name="テキスト ボックス 28">
            <a:extLst>
              <a:ext uri="{FF2B5EF4-FFF2-40B4-BE49-F238E27FC236}">
                <a16:creationId xmlns:a16="http://schemas.microsoft.com/office/drawing/2014/main" id="{8BECBBC6-9638-3B98-0A51-8F996D007FF8}"/>
              </a:ext>
            </a:extLst>
          </p:cNvPr>
          <p:cNvSpPr txBox="1"/>
          <p:nvPr/>
        </p:nvSpPr>
        <p:spPr>
          <a:xfrm>
            <a:off x="3728595" y="6342388"/>
            <a:ext cx="2448810" cy="533478"/>
          </a:xfrm>
          <a:prstGeom prst="rect">
            <a:avLst/>
          </a:prstGeom>
          <a:noFill/>
        </p:spPr>
        <p:txBody>
          <a:bodyPr wrap="none" lIns="36000" tIns="36000" rIns="36000" bIns="36000" rtlCol="0" anchor="ctr">
            <a:noAutofit/>
          </a:bodyPr>
          <a:lstStyle/>
          <a:p>
            <a:pPr algn="ctr"/>
            <a:r>
              <a:rPr kumimoji="1" lang="en-US" altLang="ja-JP" sz="1600" dirty="0">
                <a:solidFill>
                  <a:srgbClr val="FF5000"/>
                </a:solidFill>
                <a:latin typeface="メイリオ" panose="020B0604030504040204" pitchFamily="50" charset="-128"/>
                <a:ea typeface="メイリオ" panose="020B0604030504040204" pitchFamily="50" charset="-128"/>
              </a:rPr>
              <a:t>※</a:t>
            </a:r>
            <a:r>
              <a:rPr kumimoji="1" lang="ja-JP" altLang="en-US" sz="1600" dirty="0">
                <a:solidFill>
                  <a:srgbClr val="FF5000"/>
                </a:solidFill>
                <a:latin typeface="メイリオ" panose="020B0604030504040204" pitchFamily="50" charset="-128"/>
                <a:ea typeface="メイリオ" panose="020B0604030504040204" pitchFamily="50" charset="-128"/>
              </a:rPr>
              <a:t>無事作成できたら、このページは削除するようお願いいたします。</a:t>
            </a:r>
          </a:p>
        </p:txBody>
      </p:sp>
      <p:sp>
        <p:nvSpPr>
          <p:cNvPr id="4" name="正方形/長方形 3">
            <a:extLst>
              <a:ext uri="{FF2B5EF4-FFF2-40B4-BE49-F238E27FC236}">
                <a16:creationId xmlns:a16="http://schemas.microsoft.com/office/drawing/2014/main" id="{1F28C430-153B-6ED2-957C-513DA239F618}"/>
              </a:ext>
            </a:extLst>
          </p:cNvPr>
          <p:cNvSpPr/>
          <p:nvPr/>
        </p:nvSpPr>
        <p:spPr>
          <a:xfrm>
            <a:off x="6116202" y="-8118"/>
            <a:ext cx="3789798" cy="876481"/>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latin typeface="Meiryo UI" panose="020B0604030504040204" pitchFamily="50" charset="-128"/>
                <a:ea typeface="Meiryo UI" panose="020B0604030504040204" pitchFamily="50" charset="-128"/>
              </a:rPr>
              <a:t>作成する場合に参照するページ</a:t>
            </a:r>
          </a:p>
        </p:txBody>
      </p:sp>
      <p:sp>
        <p:nvSpPr>
          <p:cNvPr id="30" name="テキスト ボックス 29">
            <a:extLst>
              <a:ext uri="{FF2B5EF4-FFF2-40B4-BE49-F238E27FC236}">
                <a16:creationId xmlns:a16="http://schemas.microsoft.com/office/drawing/2014/main" id="{F4D678B4-84C9-6BEE-22E9-680466F78CC3}"/>
              </a:ext>
            </a:extLst>
          </p:cNvPr>
          <p:cNvSpPr txBox="1"/>
          <p:nvPr/>
        </p:nvSpPr>
        <p:spPr>
          <a:xfrm>
            <a:off x="217869" y="4619115"/>
            <a:ext cx="4286655" cy="543815"/>
          </a:xfrm>
          <a:prstGeom prst="rect">
            <a:avLst/>
          </a:prstGeom>
          <a:noFill/>
        </p:spPr>
        <p:txBody>
          <a:bodyPr wrap="square" lIns="36000" tIns="36000" rIns="36000" bIns="36000" rtlCol="0" anchor="ctr">
            <a:noAutofit/>
          </a:bodyPr>
          <a:lstStyle/>
          <a:p>
            <a:r>
              <a:rPr kumimoji="1" lang="ja-JP" altLang="en-US" sz="1200" dirty="0">
                <a:latin typeface="メイリオ" panose="020B0604030504040204" pitchFamily="50" charset="-128"/>
                <a:ea typeface="メイリオ" panose="020B0604030504040204" pitchFamily="50" charset="-128"/>
              </a:rPr>
              <a:t>③もし</a:t>
            </a:r>
            <a:r>
              <a:rPr kumimoji="1" lang="en-US" altLang="ja-JP" sz="1200" dirty="0">
                <a:latin typeface="メイリオ" panose="020B0604030504040204" pitchFamily="50" charset="-128"/>
                <a:ea typeface="メイリオ" panose="020B0604030504040204" pitchFamily="50" charset="-128"/>
              </a:rPr>
              <a:t>2019</a:t>
            </a:r>
            <a:r>
              <a:rPr kumimoji="1" lang="ja-JP" altLang="en-US" sz="1200" dirty="0">
                <a:latin typeface="メイリオ" panose="020B0604030504040204" pitchFamily="50" charset="-128"/>
                <a:ea typeface="メイリオ" panose="020B0604030504040204" pitchFamily="50" charset="-128"/>
              </a:rPr>
              <a:t>年度以外から始まっているデータが必要な場合は</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solidFill>
                  <a:schemeClr val="tx1"/>
                </a:solidFill>
                <a:latin typeface="メイリオ" panose="020B0604030504040204" pitchFamily="50" charset="-128"/>
                <a:ea typeface="メイリオ" panose="020B0604030504040204" pitchFamily="50" charset="-128"/>
              </a:rPr>
              <a:t>　</a:t>
            </a:r>
            <a:r>
              <a:rPr kumimoji="1" lang="ja-JP" altLang="en-US" sz="1200" dirty="0">
                <a:latin typeface="メイリオ" panose="020B0604030504040204" pitchFamily="50" charset="-128"/>
                <a:ea typeface="メイリオ" panose="020B0604030504040204" pitchFamily="50" charset="-128"/>
              </a:rPr>
              <a:t>①＋②を</a:t>
            </a:r>
            <a:r>
              <a:rPr kumimoji="1" lang="ja-JP" altLang="en-US" sz="1200" dirty="0">
                <a:solidFill>
                  <a:schemeClr val="tx1"/>
                </a:solidFill>
                <a:latin typeface="メイリオ" panose="020B0604030504040204" pitchFamily="50" charset="-128"/>
                <a:ea typeface="メイリオ" panose="020B0604030504040204" pitchFamily="50" charset="-128"/>
              </a:rPr>
              <a:t>おこなったうえで、右のシートを選択</a:t>
            </a:r>
            <a:endParaRPr kumimoji="1" lang="en-US" altLang="ja-JP" sz="1200" dirty="0">
              <a:solidFill>
                <a:schemeClr val="tx1"/>
              </a:solidFill>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　</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自動で更新されている</a:t>
            </a: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pic>
        <p:nvPicPr>
          <p:cNvPr id="35" name="図 34">
            <a:extLst>
              <a:ext uri="{FF2B5EF4-FFF2-40B4-BE49-F238E27FC236}">
                <a16:creationId xmlns:a16="http://schemas.microsoft.com/office/drawing/2014/main" id="{0FC6122F-D490-B86A-591E-E7140FC74F5F}"/>
              </a:ext>
            </a:extLst>
          </p:cNvPr>
          <p:cNvPicPr>
            <a:picLocks noChangeAspect="1"/>
          </p:cNvPicPr>
          <p:nvPr/>
        </p:nvPicPr>
        <p:blipFill>
          <a:blip r:embed="rId9"/>
          <a:stretch>
            <a:fillRect/>
          </a:stretch>
        </p:blipFill>
        <p:spPr>
          <a:xfrm>
            <a:off x="316217" y="5431221"/>
            <a:ext cx="5142161" cy="211177"/>
          </a:xfrm>
          <a:prstGeom prst="rect">
            <a:avLst/>
          </a:prstGeom>
        </p:spPr>
      </p:pic>
      <p:sp>
        <p:nvSpPr>
          <p:cNvPr id="33" name="BoldLineBox">
            <a:extLst>
              <a:ext uri="{FF2B5EF4-FFF2-40B4-BE49-F238E27FC236}">
                <a16:creationId xmlns:a16="http://schemas.microsoft.com/office/drawing/2014/main" id="{D00B48D4-4778-764D-0910-93B0FC53A5A3}"/>
              </a:ext>
            </a:extLst>
          </p:cNvPr>
          <p:cNvSpPr/>
          <p:nvPr/>
        </p:nvSpPr>
        <p:spPr>
          <a:xfrm>
            <a:off x="1785451" y="5375405"/>
            <a:ext cx="2671447" cy="259165"/>
          </a:xfrm>
          <a:prstGeom prst="rect">
            <a:avLst/>
          </a:prstGeom>
          <a:noFill/>
          <a:ln w="28575">
            <a:solidFill>
              <a:srgbClr val="FF5000"/>
            </a:solidFill>
          </a:ln>
          <a:extLst>
            <a:ext uri="{909E8E84-426E-40DD-AFC4-6F175D3DCCD1}">
              <a14:hiddenFill xmlns:a14="http://schemas.microsoft.com/office/drawing/2010/main">
                <a:solidFill>
                  <a:schemeClr val="bg1">
                    <a:lumMod val="8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36" name="BoldLineBox">
            <a:extLst>
              <a:ext uri="{FF2B5EF4-FFF2-40B4-BE49-F238E27FC236}">
                <a16:creationId xmlns:a16="http://schemas.microsoft.com/office/drawing/2014/main" id="{2CFA9EFE-CB9F-EAE5-C57A-8B0255D6C411}"/>
              </a:ext>
            </a:extLst>
          </p:cNvPr>
          <p:cNvSpPr/>
          <p:nvPr/>
        </p:nvSpPr>
        <p:spPr>
          <a:xfrm>
            <a:off x="4504524" y="5375405"/>
            <a:ext cx="992206" cy="259165"/>
          </a:xfrm>
          <a:prstGeom prst="rect">
            <a:avLst/>
          </a:prstGeom>
          <a:noFill/>
          <a:ln w="28575">
            <a:solidFill>
              <a:srgbClr val="FF5000"/>
            </a:solidFill>
          </a:ln>
          <a:extLst>
            <a:ext uri="{909E8E84-426E-40DD-AFC4-6F175D3DCCD1}">
              <a14:hiddenFill xmlns:a14="http://schemas.microsoft.com/office/drawing/2010/main">
                <a:solidFill>
                  <a:schemeClr val="bg1">
                    <a:lumMod val="8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37" name="テキスト ボックス 36">
            <a:extLst>
              <a:ext uri="{FF2B5EF4-FFF2-40B4-BE49-F238E27FC236}">
                <a16:creationId xmlns:a16="http://schemas.microsoft.com/office/drawing/2014/main" id="{DD0E3AD1-9CA0-A035-C15F-F453C824EEC8}"/>
              </a:ext>
            </a:extLst>
          </p:cNvPr>
          <p:cNvSpPr txBox="1"/>
          <p:nvPr/>
        </p:nvSpPr>
        <p:spPr>
          <a:xfrm>
            <a:off x="1428750" y="6007809"/>
            <a:ext cx="4054377" cy="321822"/>
          </a:xfrm>
          <a:prstGeom prst="rect">
            <a:avLst/>
          </a:prstGeom>
          <a:noFill/>
        </p:spPr>
        <p:txBody>
          <a:bodyPr wrap="square" lIns="36000" tIns="36000" rIns="36000" bIns="36000" rtlCol="0" anchor="ctr">
            <a:noAutofit/>
          </a:bodyPr>
          <a:lstStyle/>
          <a:p>
            <a:r>
              <a:rPr kumimoji="1" lang="en-US" altLang="ja-JP" sz="1200" dirty="0">
                <a:solidFill>
                  <a:schemeClr val="tx1"/>
                </a:solidFill>
                <a:latin typeface="メイリオ" panose="020B0604030504040204" pitchFamily="50" charset="-128"/>
                <a:ea typeface="メイリオ" panose="020B0604030504040204" pitchFamily="50" charset="-128"/>
              </a:rPr>
              <a:t>※</a:t>
            </a:r>
            <a:r>
              <a:rPr kumimoji="1" lang="ja-JP" altLang="en-US" sz="1200" dirty="0">
                <a:solidFill>
                  <a:schemeClr val="tx1"/>
                </a:solidFill>
                <a:latin typeface="メイリオ" panose="020B0604030504040204" pitchFamily="50" charset="-128"/>
                <a:ea typeface="メイリオ" panose="020B0604030504040204" pitchFamily="50" charset="-128"/>
              </a:rPr>
              <a:t>店舗コードがわからない場合は、このシートを参照</a:t>
            </a:r>
          </a:p>
        </p:txBody>
      </p:sp>
      <p:cxnSp>
        <p:nvCxnSpPr>
          <p:cNvPr id="39" name="コネクタ: カギ線 38">
            <a:extLst>
              <a:ext uri="{FF2B5EF4-FFF2-40B4-BE49-F238E27FC236}">
                <a16:creationId xmlns:a16="http://schemas.microsoft.com/office/drawing/2014/main" id="{714796E3-288F-84EC-BD55-9F83B496F5C6}"/>
              </a:ext>
            </a:extLst>
          </p:cNvPr>
          <p:cNvCxnSpPr>
            <a:cxnSpLocks/>
            <a:stCxn id="30" idx="2"/>
            <a:endCxn id="33" idx="0"/>
          </p:cNvCxnSpPr>
          <p:nvPr/>
        </p:nvCxnSpPr>
        <p:spPr>
          <a:xfrm rot="16200000" flipH="1">
            <a:off x="2634949" y="4889178"/>
            <a:ext cx="212475" cy="759978"/>
          </a:xfrm>
          <a:prstGeom prst="bentConnector3">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コネクタ: カギ線 40">
            <a:extLst>
              <a:ext uri="{FF2B5EF4-FFF2-40B4-BE49-F238E27FC236}">
                <a16:creationId xmlns:a16="http://schemas.microsoft.com/office/drawing/2014/main" id="{FD0E5B38-FD4E-7312-F3D4-A9607A865A03}"/>
              </a:ext>
            </a:extLst>
          </p:cNvPr>
          <p:cNvCxnSpPr>
            <a:cxnSpLocks/>
            <a:stCxn id="36" idx="2"/>
            <a:endCxn id="37" idx="0"/>
          </p:cNvCxnSpPr>
          <p:nvPr/>
        </p:nvCxnSpPr>
        <p:spPr>
          <a:xfrm rot="5400000">
            <a:off x="4041664" y="5048845"/>
            <a:ext cx="373239" cy="1544688"/>
          </a:xfrm>
          <a:prstGeom prst="bentConnector3">
            <a:avLst>
              <a:gd name="adj1" fmla="val 50000"/>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5" name="スライド番号プレースホルダー 2">
            <a:extLst>
              <a:ext uri="{FF2B5EF4-FFF2-40B4-BE49-F238E27FC236}">
                <a16:creationId xmlns:a16="http://schemas.microsoft.com/office/drawing/2014/main" id="{388AA719-89C5-11AD-5C6B-0D5222C59019}"/>
              </a:ext>
            </a:extLst>
          </p:cNvPr>
          <p:cNvSpPr>
            <a:spLocks noGrp="1"/>
          </p:cNvSpPr>
          <p:nvPr>
            <p:ph type="sldNum" sz="quarter" idx="4"/>
          </p:nvPr>
        </p:nvSpPr>
        <p:spPr>
          <a:xfrm>
            <a:off x="3853089" y="6594473"/>
            <a:ext cx="2228850" cy="365125"/>
          </a:xfrm>
        </p:spPr>
        <p:txBody>
          <a:bodyPr/>
          <a:lstStyle/>
          <a:p>
            <a:pPr algn="ctr"/>
            <a:fld id="{825C9FE8-E417-42BD-83E2-1B4172A7035A}" type="slidenum">
              <a:rPr kumimoji="1" lang="ja-JP" altLang="en-US" smtClean="0">
                <a:latin typeface="メイリオ" panose="020B0604030504040204" pitchFamily="50" charset="-128"/>
                <a:ea typeface="メイリオ" panose="020B0604030504040204" pitchFamily="50" charset="-128"/>
              </a:rPr>
              <a:pPr algn="ctr"/>
              <a:t>10</a:t>
            </a:fld>
            <a:endParaRPr kumimoji="1" lang="ja-JP" altLang="en-US" dirty="0">
              <a:latin typeface="メイリオ" panose="020B0604030504040204" pitchFamily="50" charset="-128"/>
              <a:ea typeface="メイリオ" panose="020B0604030504040204" pitchFamily="50" charset="-128"/>
            </a:endParaRPr>
          </a:p>
        </p:txBody>
      </p:sp>
      <p:sp>
        <p:nvSpPr>
          <p:cNvPr id="47" name="テキスト ボックス 46">
            <a:extLst>
              <a:ext uri="{FF2B5EF4-FFF2-40B4-BE49-F238E27FC236}">
                <a16:creationId xmlns:a16="http://schemas.microsoft.com/office/drawing/2014/main" id="{D8587513-B3D9-C94A-219A-0D9045A4D7C2}"/>
              </a:ext>
            </a:extLst>
          </p:cNvPr>
          <p:cNvSpPr txBox="1"/>
          <p:nvPr/>
        </p:nvSpPr>
        <p:spPr>
          <a:xfrm>
            <a:off x="6316179" y="1636018"/>
            <a:ext cx="3842702" cy="365126"/>
          </a:xfrm>
          <a:prstGeom prst="rect">
            <a:avLst/>
          </a:prstGeom>
          <a:noFill/>
        </p:spPr>
        <p:txBody>
          <a:bodyPr wrap="square" lIns="36000" tIns="36000" rIns="36000" bIns="36000" rtlCol="0" anchor="ctr">
            <a:noAutofit/>
          </a:bodyPr>
          <a:lstStyle/>
          <a:p>
            <a:r>
              <a:rPr kumimoji="1" lang="ja-JP" altLang="en-US" sz="1200" dirty="0">
                <a:latin typeface="メイリオ" panose="020B0604030504040204" pitchFamily="50" charset="-128"/>
                <a:ea typeface="メイリオ" panose="020B0604030504040204" pitchFamily="50" charset="-128"/>
              </a:rPr>
              <a:t>④作成箇所を</a:t>
            </a:r>
            <a:r>
              <a:rPr kumimoji="1" lang="en-US" altLang="ja-JP" sz="1200" dirty="0" err="1">
                <a:latin typeface="メイリオ" panose="020B0604030504040204" pitchFamily="50" charset="-128"/>
                <a:ea typeface="メイリオ" panose="020B0604030504040204" pitchFamily="50" charset="-128"/>
              </a:rPr>
              <a:t>Ctrl+C</a:t>
            </a:r>
            <a:r>
              <a:rPr kumimoji="1" lang="ja-JP" altLang="en-US" sz="1200" dirty="0">
                <a:latin typeface="メイリオ" panose="020B0604030504040204" pitchFamily="50" charset="-128"/>
                <a:ea typeface="メイリオ" panose="020B0604030504040204" pitchFamily="50" charset="-128"/>
              </a:rPr>
              <a:t>でコピー</a:t>
            </a:r>
            <a:endParaRPr kumimoji="1" lang="en-US" altLang="ja-JP" sz="1200" dirty="0">
              <a:latin typeface="メイリオ" panose="020B0604030504040204" pitchFamily="50" charset="-128"/>
              <a:ea typeface="メイリオ" panose="020B0604030504040204" pitchFamily="50" charset="-128"/>
            </a:endParaRPr>
          </a:p>
        </p:txBody>
      </p:sp>
      <p:sp>
        <p:nvSpPr>
          <p:cNvPr id="50" name="BoldLineBox">
            <a:extLst>
              <a:ext uri="{FF2B5EF4-FFF2-40B4-BE49-F238E27FC236}">
                <a16:creationId xmlns:a16="http://schemas.microsoft.com/office/drawing/2014/main" id="{44DBAD20-BED0-E8D0-F7AA-C30FA63C989F}"/>
              </a:ext>
            </a:extLst>
          </p:cNvPr>
          <p:cNvSpPr/>
          <p:nvPr/>
        </p:nvSpPr>
        <p:spPr>
          <a:xfrm>
            <a:off x="7263679" y="5673640"/>
            <a:ext cx="80333" cy="93017"/>
          </a:xfrm>
          <a:prstGeom prst="rect">
            <a:avLst/>
          </a:prstGeom>
          <a:noFill/>
          <a:ln w="28575">
            <a:solidFill>
              <a:srgbClr val="FF5000"/>
            </a:solidFill>
          </a:ln>
          <a:extLst>
            <a:ext uri="{909E8E84-426E-40DD-AFC4-6F175D3DCCD1}">
              <a14:hiddenFill xmlns:a14="http://schemas.microsoft.com/office/drawing/2010/main">
                <a:solidFill>
                  <a:schemeClr val="bg1">
                    <a:lumMod val="8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pic>
        <p:nvPicPr>
          <p:cNvPr id="51" name="図 50">
            <a:extLst>
              <a:ext uri="{FF2B5EF4-FFF2-40B4-BE49-F238E27FC236}">
                <a16:creationId xmlns:a16="http://schemas.microsoft.com/office/drawing/2014/main" id="{9AE22C52-1227-0045-D46E-08358F09CB71}"/>
              </a:ext>
            </a:extLst>
          </p:cNvPr>
          <p:cNvPicPr>
            <a:picLocks noChangeAspect="1"/>
          </p:cNvPicPr>
          <p:nvPr/>
        </p:nvPicPr>
        <p:blipFill rotWithShape="1">
          <a:blip r:embed="rId10"/>
          <a:srcRect l="28886" t="36685" r="41959" b="45051"/>
          <a:stretch/>
        </p:blipFill>
        <p:spPr>
          <a:xfrm>
            <a:off x="7754442" y="4518774"/>
            <a:ext cx="1661978" cy="693655"/>
          </a:xfrm>
          <a:prstGeom prst="rect">
            <a:avLst/>
          </a:prstGeom>
        </p:spPr>
      </p:pic>
      <p:sp>
        <p:nvSpPr>
          <p:cNvPr id="52" name="BoldLineBox">
            <a:extLst>
              <a:ext uri="{FF2B5EF4-FFF2-40B4-BE49-F238E27FC236}">
                <a16:creationId xmlns:a16="http://schemas.microsoft.com/office/drawing/2014/main" id="{0FAEBB92-58D5-B467-C497-F8C1C327F78F}"/>
              </a:ext>
            </a:extLst>
          </p:cNvPr>
          <p:cNvSpPr/>
          <p:nvPr/>
        </p:nvSpPr>
        <p:spPr>
          <a:xfrm>
            <a:off x="8640235" y="4908976"/>
            <a:ext cx="257370" cy="303453"/>
          </a:xfrm>
          <a:prstGeom prst="rect">
            <a:avLst/>
          </a:prstGeom>
          <a:noFill/>
          <a:ln w="28575">
            <a:solidFill>
              <a:srgbClr val="FF5000"/>
            </a:solidFill>
          </a:ln>
          <a:extLst>
            <a:ext uri="{909E8E84-426E-40DD-AFC4-6F175D3DCCD1}">
              <a14:hiddenFill xmlns:a14="http://schemas.microsoft.com/office/drawing/2010/main">
                <a:solidFill>
                  <a:schemeClr val="bg1">
                    <a:lumMod val="8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53" name="テキスト ボックス 52">
            <a:extLst>
              <a:ext uri="{FF2B5EF4-FFF2-40B4-BE49-F238E27FC236}">
                <a16:creationId xmlns:a16="http://schemas.microsoft.com/office/drawing/2014/main" id="{BB8BBF64-5AE4-0199-D6BB-9C0E3B9F2783}"/>
              </a:ext>
            </a:extLst>
          </p:cNvPr>
          <p:cNvSpPr txBox="1"/>
          <p:nvPr/>
        </p:nvSpPr>
        <p:spPr>
          <a:xfrm>
            <a:off x="6316179" y="4197023"/>
            <a:ext cx="3100241" cy="365126"/>
          </a:xfrm>
          <a:prstGeom prst="rect">
            <a:avLst/>
          </a:prstGeom>
          <a:noFill/>
        </p:spPr>
        <p:txBody>
          <a:bodyPr wrap="square" lIns="36000" tIns="36000" rIns="36000" bIns="36000" rtlCol="0" anchor="ctr">
            <a:noAutofit/>
          </a:bodyPr>
          <a:lstStyle/>
          <a:p>
            <a:r>
              <a:rPr kumimoji="1" lang="ja-JP" altLang="en-US" sz="1200" dirty="0">
                <a:latin typeface="メイリオ" panose="020B0604030504040204" pitchFamily="50" charset="-128"/>
                <a:ea typeface="メイリオ" panose="020B0604030504040204" pitchFamily="50" charset="-128"/>
              </a:rPr>
              <a:t>⑤</a:t>
            </a:r>
            <a:r>
              <a:rPr kumimoji="1" lang="en-US" altLang="ja-JP" sz="1200" dirty="0">
                <a:latin typeface="メイリオ" panose="020B0604030504040204" pitchFamily="50" charset="-128"/>
                <a:ea typeface="メイリオ" panose="020B0604030504040204" pitchFamily="50" charset="-128"/>
              </a:rPr>
              <a:t>PPT</a:t>
            </a:r>
            <a:r>
              <a:rPr kumimoji="1" lang="ja-JP" altLang="en-US" sz="1200" dirty="0">
                <a:latin typeface="メイリオ" panose="020B0604030504040204" pitchFamily="50" charset="-128"/>
                <a:ea typeface="メイリオ" panose="020B0604030504040204" pitchFamily="50" charset="-128"/>
              </a:rPr>
              <a:t>にて右クリックし、「図で貼り付け</a:t>
            </a:r>
            <a:endParaRPr kumimoji="1" lang="en-US" altLang="ja-JP" sz="1200" dirty="0">
              <a:latin typeface="メイリオ" panose="020B0604030504040204" pitchFamily="50" charset="-128"/>
              <a:ea typeface="メイリオ" panose="020B0604030504040204" pitchFamily="50" charset="-128"/>
            </a:endParaRPr>
          </a:p>
        </p:txBody>
      </p:sp>
      <p:cxnSp>
        <p:nvCxnSpPr>
          <p:cNvPr id="54" name="直線コネクタ 53">
            <a:extLst>
              <a:ext uri="{FF2B5EF4-FFF2-40B4-BE49-F238E27FC236}">
                <a16:creationId xmlns:a16="http://schemas.microsoft.com/office/drawing/2014/main" id="{250AA3D6-E8DD-BD8C-F6AB-F1506CF1C60A}"/>
              </a:ext>
            </a:extLst>
          </p:cNvPr>
          <p:cNvCxnSpPr>
            <a:cxnSpLocks/>
            <a:endCxn id="52" idx="2"/>
          </p:cNvCxnSpPr>
          <p:nvPr/>
        </p:nvCxnSpPr>
        <p:spPr>
          <a:xfrm flipV="1">
            <a:off x="7344012" y="5212429"/>
            <a:ext cx="1424908" cy="544163"/>
          </a:xfrm>
          <a:prstGeom prst="line">
            <a:avLst/>
          </a:prstGeom>
          <a:ln w="6350">
            <a:solidFill>
              <a:srgbClr val="FF5000"/>
            </a:solidFill>
            <a:prstDash val="dash"/>
          </a:ln>
        </p:spPr>
        <p:style>
          <a:lnRef idx="1">
            <a:schemeClr val="accent1"/>
          </a:lnRef>
          <a:fillRef idx="0">
            <a:schemeClr val="accent1"/>
          </a:fillRef>
          <a:effectRef idx="0">
            <a:schemeClr val="accent1"/>
          </a:effectRef>
          <a:fontRef idx="minor">
            <a:schemeClr val="tx1"/>
          </a:fontRef>
        </p:style>
      </p:cxnSp>
      <p:pic>
        <p:nvPicPr>
          <p:cNvPr id="56" name="図 55">
            <a:extLst>
              <a:ext uri="{FF2B5EF4-FFF2-40B4-BE49-F238E27FC236}">
                <a16:creationId xmlns:a16="http://schemas.microsoft.com/office/drawing/2014/main" id="{770A727E-63CA-BF44-74B4-FC37B80D1767}"/>
              </a:ext>
            </a:extLst>
          </p:cNvPr>
          <p:cNvPicPr>
            <a:picLocks noChangeAspect="1"/>
          </p:cNvPicPr>
          <p:nvPr/>
        </p:nvPicPr>
        <p:blipFill>
          <a:blip r:embed="rId11"/>
          <a:stretch>
            <a:fillRect/>
          </a:stretch>
        </p:blipFill>
        <p:spPr>
          <a:xfrm>
            <a:off x="6316179" y="1973327"/>
            <a:ext cx="3047845" cy="1953747"/>
          </a:xfrm>
          <a:prstGeom prst="rect">
            <a:avLst/>
          </a:prstGeom>
          <a:ln w="6350">
            <a:solidFill>
              <a:prstClr val="black"/>
            </a:solidFill>
          </a:ln>
        </p:spPr>
      </p:pic>
      <p:cxnSp>
        <p:nvCxnSpPr>
          <p:cNvPr id="62" name="直線コネクタ 61">
            <a:extLst>
              <a:ext uri="{FF2B5EF4-FFF2-40B4-BE49-F238E27FC236}">
                <a16:creationId xmlns:a16="http://schemas.microsoft.com/office/drawing/2014/main" id="{8100AF9C-AC0C-C4EB-8A5F-C2D06757EE07}"/>
              </a:ext>
            </a:extLst>
          </p:cNvPr>
          <p:cNvCxnSpPr>
            <a:cxnSpLocks/>
            <a:stCxn id="50" idx="0"/>
          </p:cNvCxnSpPr>
          <p:nvPr/>
        </p:nvCxnSpPr>
        <p:spPr>
          <a:xfrm flipV="1">
            <a:off x="7303846" y="4908976"/>
            <a:ext cx="1315556" cy="764664"/>
          </a:xfrm>
          <a:prstGeom prst="line">
            <a:avLst/>
          </a:prstGeom>
          <a:ln w="6350">
            <a:solidFill>
              <a:srgbClr val="FF5000"/>
            </a:solidFill>
            <a:prstDash val="dash"/>
          </a:ln>
        </p:spPr>
        <p:style>
          <a:lnRef idx="1">
            <a:schemeClr val="accent1"/>
          </a:lnRef>
          <a:fillRef idx="0">
            <a:schemeClr val="accent1"/>
          </a:fillRef>
          <a:effectRef idx="0">
            <a:schemeClr val="accent1"/>
          </a:effectRef>
          <a:fontRef idx="minor">
            <a:schemeClr val="tx1"/>
          </a:fontRef>
        </p:style>
      </p:cxnSp>
      <p:sp>
        <p:nvSpPr>
          <p:cNvPr id="15361" name="Gray Arrow">
            <a:extLst>
              <a:ext uri="{FF2B5EF4-FFF2-40B4-BE49-F238E27FC236}">
                <a16:creationId xmlns:a16="http://schemas.microsoft.com/office/drawing/2014/main" id="{D86E0967-73B7-5CB8-FEC5-BD9FCD7B4B24}"/>
              </a:ext>
            </a:extLst>
          </p:cNvPr>
          <p:cNvSpPr/>
          <p:nvPr/>
        </p:nvSpPr>
        <p:spPr>
          <a:xfrm rot="5400000">
            <a:off x="4515374" y="3575429"/>
            <a:ext cx="2794000" cy="381000"/>
          </a:xfrm>
          <a:prstGeom prst="triangle">
            <a:avLst/>
          </a:prstGeom>
          <a:solidFill>
            <a:srgbClr val="C0C0C0"/>
          </a:solidFill>
          <a:ln w="12700" cap="flat" cmpd="sng" algn="ctr">
            <a:noFill/>
            <a:prstDash val="solid"/>
          </a:ln>
          <a:effectLst/>
          <a:extLst>
            <a:ext uri="{91240B29-F687-4F45-9708-019B960494DF}">
              <a14:hiddenLine xmlns:a14="http://schemas.microsoft.com/office/drawing/2010/main" w="12700" cap="flat" cmpd="sng" algn="ctr">
                <a:solidFill>
                  <a:schemeClr val="bg1">
                    <a:lumMod val="85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51425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42614727-38E8-2586-CFAC-B1C7CA667A67}"/>
              </a:ext>
            </a:extLst>
          </p:cNvPr>
          <p:cNvGraphicFramePr>
            <a:graphicFrameLocks noChangeAspect="1"/>
          </p:cNvGraphicFramePr>
          <p:nvPr>
            <p:custDataLst>
              <p:tags r:id="rId2"/>
            </p:custDataLst>
            <p:extLst>
              <p:ext uri="{D42A27DB-BD31-4B8C-83A1-F6EECF244321}">
                <p14:modId xmlns:p14="http://schemas.microsoft.com/office/powerpoint/2010/main" val="20772777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9" name="think-cell スライド" r:id="rId94" imgW="360" imgH="360" progId="TCLayout.ActiveDocument.1">
                  <p:embed/>
                </p:oleObj>
              </mc:Choice>
              <mc:Fallback>
                <p:oleObj name="think-cell スライド" r:id="rId94" imgW="360" imgH="360" progId="TCLayout.ActiveDocument.1">
                  <p:embed/>
                  <p:pic>
                    <p:nvPicPr>
                      <p:cNvPr id="13" name="think-cell data - do not delete" hidden="1">
                        <a:extLst>
                          <a:ext uri="{FF2B5EF4-FFF2-40B4-BE49-F238E27FC236}">
                            <a16:creationId xmlns:a16="http://schemas.microsoft.com/office/drawing/2014/main" id="{42614727-38E8-2586-CFAC-B1C7CA667A67}"/>
                          </a:ext>
                        </a:extLst>
                      </p:cNvPr>
                      <p:cNvPicPr/>
                      <p:nvPr/>
                    </p:nvPicPr>
                    <p:blipFill>
                      <a:blip r:embed="rId95"/>
                      <a:stretch>
                        <a:fillRect/>
                      </a:stretch>
                    </p:blipFill>
                    <p:spPr>
                      <a:xfrm>
                        <a:off x="1588" y="1588"/>
                        <a:ext cx="1588" cy="1588"/>
                      </a:xfrm>
                      <a:prstGeom prst="rect">
                        <a:avLst/>
                      </a:prstGeom>
                    </p:spPr>
                  </p:pic>
                </p:oleObj>
              </mc:Fallback>
            </mc:AlternateContent>
          </a:graphicData>
        </a:graphic>
      </p:graphicFrame>
      <p:sp>
        <p:nvSpPr>
          <p:cNvPr id="9" name="コンテンツ プレースホルダー 1">
            <a:extLst>
              <a:ext uri="{FF2B5EF4-FFF2-40B4-BE49-F238E27FC236}">
                <a16:creationId xmlns:a16="http://schemas.microsoft.com/office/drawing/2014/main" id="{16A16DAD-7F4B-C82E-B913-678F560E815D}"/>
              </a:ext>
            </a:extLst>
          </p:cNvPr>
          <p:cNvSpPr txBox="1">
            <a:spLocks/>
          </p:cNvSpPr>
          <p:nvPr/>
        </p:nvSpPr>
        <p:spPr>
          <a:xfrm>
            <a:off x="160058" y="197836"/>
            <a:ext cx="9580842" cy="327273"/>
          </a:xfrm>
          <a:prstGeom prst="rect">
            <a:avLst/>
          </a:prstGeom>
        </p:spPr>
        <p:txBody>
          <a:bodyPr vert="horz" lIns="91440" tIns="45720" rIns="91440" bIns="45720" rtlCol="0">
            <a:noAutofit/>
          </a:bodyPr>
          <a:lstStyle>
            <a:lvl1pPr marL="0" indent="0" algn="l" defTabSz="742950" rtl="0" eaLnBrk="1" latinLnBrk="0" hangingPunct="1">
              <a:lnSpc>
                <a:spcPct val="90000"/>
              </a:lnSpc>
              <a:spcBef>
                <a:spcPts val="813"/>
              </a:spcBef>
              <a:buFont typeface="Wingdings 2" pitchFamily="18" charset="2"/>
              <a:buNone/>
              <a:defRPr kumimoji="1" sz="2000" b="1" i="0" u="none"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r>
              <a:rPr lang="ja-JP" altLang="en-US" dirty="0"/>
              <a:t>人件費の上昇影響：全体感</a:t>
            </a:r>
          </a:p>
        </p:txBody>
      </p:sp>
      <p:sp>
        <p:nvSpPr>
          <p:cNvPr id="3" name="テキスト プレースホルダー 2">
            <a:extLst>
              <a:ext uri="{FF2B5EF4-FFF2-40B4-BE49-F238E27FC236}">
                <a16:creationId xmlns:a16="http://schemas.microsoft.com/office/drawing/2014/main" id="{6C648FBE-A9E4-43A8-2D37-06F0EA9AA11D}"/>
              </a:ext>
            </a:extLst>
          </p:cNvPr>
          <p:cNvSpPr>
            <a:spLocks noGrp="1"/>
          </p:cNvSpPr>
          <p:nvPr>
            <p:ph type="body" sz="quarter" idx="13"/>
          </p:nvPr>
        </p:nvSpPr>
        <p:spPr/>
        <p:txBody>
          <a:bodyPr/>
          <a:lstStyle/>
          <a:p>
            <a:r>
              <a:rPr lang="ja-JP" altLang="en-US" sz="1600" dirty="0"/>
              <a:t>最低賃金の上昇により人件費が圧迫しており、店舗の運営が徐々に難しくなってきております。</a:t>
            </a:r>
            <a:r>
              <a:rPr lang="en-US" altLang="ja-JP" sz="1600" dirty="0"/>
              <a:t/>
            </a:r>
            <a:br>
              <a:rPr lang="en-US" altLang="ja-JP" sz="1600" dirty="0"/>
            </a:br>
            <a:r>
              <a:rPr lang="ja-JP" altLang="en-US" sz="1600" dirty="0"/>
              <a:t>現在</a:t>
            </a:r>
            <a:r>
              <a:rPr lang="en-US" altLang="ja-JP" sz="1600" dirty="0"/>
              <a:t>2019</a:t>
            </a:r>
            <a:r>
              <a:rPr lang="ja-JP" altLang="en-US" sz="1600" dirty="0"/>
              <a:t>年度比で</a:t>
            </a:r>
            <a:r>
              <a:rPr lang="en-US" altLang="ja-JP" sz="1600" dirty="0"/>
              <a:t>11.4</a:t>
            </a:r>
            <a:r>
              <a:rPr lang="ja-JP" altLang="en-US" sz="1600" dirty="0"/>
              <a:t>％上昇しておりますが、</a:t>
            </a:r>
            <a:r>
              <a:rPr lang="en-US" altLang="ja-JP" sz="1600" dirty="0"/>
              <a:t>2030</a:t>
            </a:r>
            <a:r>
              <a:rPr lang="ja-JP" altLang="en-US" sz="1600" dirty="0"/>
              <a:t>年代半ばに</a:t>
            </a:r>
            <a:r>
              <a:rPr lang="en-US" altLang="ja-JP" sz="1600" dirty="0"/>
              <a:t>1,500</a:t>
            </a:r>
            <a:r>
              <a:rPr lang="ja-JP" altLang="en-US" sz="1600" dirty="0"/>
              <a:t>円到達が見込まれる中、さらなる困難が想定されます。</a:t>
            </a:r>
            <a:endParaRPr lang="en-US" altLang="ja-JP" sz="1600" dirty="0"/>
          </a:p>
        </p:txBody>
      </p:sp>
      <p:grpSp>
        <p:nvGrpSpPr>
          <p:cNvPr id="1306" name="グループ化 1305">
            <a:extLst>
              <a:ext uri="{FF2B5EF4-FFF2-40B4-BE49-F238E27FC236}">
                <a16:creationId xmlns:a16="http://schemas.microsoft.com/office/drawing/2014/main" id="{962DC0F8-94C7-62A1-BC7F-5A70296C47B3}"/>
              </a:ext>
            </a:extLst>
          </p:cNvPr>
          <p:cNvGrpSpPr/>
          <p:nvPr/>
        </p:nvGrpSpPr>
        <p:grpSpPr>
          <a:xfrm>
            <a:off x="273000" y="1612899"/>
            <a:ext cx="6120000" cy="311150"/>
            <a:chOff x="4953001" y="1179072"/>
            <a:chExt cx="4641000" cy="309601"/>
          </a:xfrm>
        </p:grpSpPr>
        <p:sp>
          <p:nvSpPr>
            <p:cNvPr id="1307" name="topic2">
              <a:extLst>
                <a:ext uri="{FF2B5EF4-FFF2-40B4-BE49-F238E27FC236}">
                  <a16:creationId xmlns:a16="http://schemas.microsoft.com/office/drawing/2014/main" id="{5493A276-AEB6-B5E4-9223-A1A6FC4F8858}"/>
                </a:ext>
              </a:extLst>
            </p:cNvPr>
            <p:cNvSpPr txBox="1"/>
            <p:nvPr/>
          </p:nvSpPr>
          <p:spPr>
            <a:xfrm>
              <a:off x="4953001" y="1179072"/>
              <a:ext cx="4641000" cy="257369"/>
            </a:xfrm>
            <a:prstGeom prst="rect">
              <a:avLst/>
            </a:prstGeom>
            <a:noFill/>
          </p:spPr>
          <p:txBody>
            <a:bodyPr vert="horz" wrap="square" lIns="0" tIns="0" rIns="0" bIns="0" rtlCol="0" anchor="b">
              <a:noAutofit/>
            </a:bodyPr>
            <a:lstStyle/>
            <a:p>
              <a:pPr algn="ctr">
                <a:lnSpc>
                  <a:spcPct val="95000"/>
                </a:lnSpc>
                <a:spcBef>
                  <a:spcPts val="100"/>
                </a:spcBef>
              </a:pPr>
              <a:r>
                <a:rPr kumimoji="1" lang="ja-JP" altLang="en-US" sz="1400">
                  <a:solidFill>
                    <a:srgbClr val="000000"/>
                  </a:solidFill>
                  <a:latin typeface="Meiryo UI" panose="020B0604030504040204" pitchFamily="50" charset="-128"/>
                  <a:ea typeface="Meiryo UI" panose="020B0604030504040204" pitchFamily="50" charset="-128"/>
                </a:rPr>
                <a:t>最低賃金</a:t>
              </a:r>
              <a:r>
                <a:rPr kumimoji="1" lang="en-US" altLang="ja-JP" sz="1400">
                  <a:solidFill>
                    <a:srgbClr val="000000"/>
                  </a:solidFill>
                  <a:latin typeface="Meiryo UI" panose="020B0604030504040204" pitchFamily="50" charset="-128"/>
                  <a:ea typeface="Meiryo UI" panose="020B0604030504040204" pitchFamily="50" charset="-128"/>
                </a:rPr>
                <a:t>(</a:t>
              </a:r>
              <a:r>
                <a:rPr kumimoji="1" lang="ja-JP" altLang="en-US" sz="1400">
                  <a:solidFill>
                    <a:srgbClr val="000000"/>
                  </a:solidFill>
                  <a:latin typeface="Meiryo UI" panose="020B0604030504040204" pitchFamily="50" charset="-128"/>
                  <a:ea typeface="Meiryo UI" panose="020B0604030504040204" pitchFamily="50" charset="-128"/>
                </a:rPr>
                <a:t>全国加重平均</a:t>
              </a:r>
              <a:r>
                <a:rPr kumimoji="1" lang="en-US" altLang="ja-JP" sz="1400">
                  <a:solidFill>
                    <a:srgbClr val="000000"/>
                  </a:solidFill>
                  <a:latin typeface="Meiryo UI" panose="020B0604030504040204" pitchFamily="50" charset="-128"/>
                  <a:ea typeface="Meiryo UI" panose="020B0604030504040204" pitchFamily="50" charset="-128"/>
                </a:rPr>
                <a:t>)</a:t>
              </a:r>
              <a:r>
                <a:rPr kumimoji="1" lang="ja-JP" altLang="en-US" sz="1400">
                  <a:solidFill>
                    <a:srgbClr val="000000"/>
                  </a:solidFill>
                  <a:latin typeface="Meiryo UI" panose="020B0604030504040204" pitchFamily="50" charset="-128"/>
                  <a:ea typeface="Meiryo UI" panose="020B0604030504040204" pitchFamily="50" charset="-128"/>
                </a:rPr>
                <a:t>の推移</a:t>
              </a:r>
            </a:p>
          </p:txBody>
        </p:sp>
        <p:cxnSp>
          <p:nvCxnSpPr>
            <p:cNvPr id="1308" name="tpLine2">
              <a:extLst>
                <a:ext uri="{FF2B5EF4-FFF2-40B4-BE49-F238E27FC236}">
                  <a16:creationId xmlns:a16="http://schemas.microsoft.com/office/drawing/2014/main" id="{50393CF3-F650-27D8-CE46-A200647E90CF}"/>
                </a:ext>
              </a:extLst>
            </p:cNvPr>
            <p:cNvCxnSpPr/>
            <p:nvPr/>
          </p:nvCxnSpPr>
          <p:spPr>
            <a:xfrm>
              <a:off x="4953001" y="1488673"/>
              <a:ext cx="4641000" cy="0"/>
            </a:xfrm>
            <a:prstGeom prst="line">
              <a:avLst/>
            </a:prstGeom>
            <a:ln w="6350">
              <a:solidFill>
                <a:srgbClr val="000000"/>
              </a:solidFill>
              <a:round/>
            </a:ln>
          </p:spPr>
          <p:style>
            <a:lnRef idx="1">
              <a:schemeClr val="accent1"/>
            </a:lnRef>
            <a:fillRef idx="0">
              <a:schemeClr val="accent1"/>
            </a:fillRef>
            <a:effectRef idx="0">
              <a:schemeClr val="accent1"/>
            </a:effectRef>
            <a:fontRef idx="minor">
              <a:schemeClr val="tx1"/>
            </a:fontRef>
          </p:style>
        </p:cxnSp>
      </p:grpSp>
      <p:sp>
        <p:nvSpPr>
          <p:cNvPr id="1316" name="テキスト ボックス 1315">
            <a:extLst>
              <a:ext uri="{FF2B5EF4-FFF2-40B4-BE49-F238E27FC236}">
                <a16:creationId xmlns:a16="http://schemas.microsoft.com/office/drawing/2014/main" id="{41DE508B-AB49-3A05-823B-C310901706E8}"/>
              </a:ext>
            </a:extLst>
          </p:cNvPr>
          <p:cNvSpPr txBox="1"/>
          <p:nvPr/>
        </p:nvSpPr>
        <p:spPr>
          <a:xfrm>
            <a:off x="160058" y="1989138"/>
            <a:ext cx="2232000" cy="24606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単位</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円</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26" name="source">
            <a:extLst>
              <a:ext uri="{FF2B5EF4-FFF2-40B4-BE49-F238E27FC236}">
                <a16:creationId xmlns:a16="http://schemas.microsoft.com/office/drawing/2014/main" id="{FF0B1395-55E8-73D1-3A45-7E79BF749E3C}"/>
              </a:ext>
            </a:extLst>
          </p:cNvPr>
          <p:cNvSpPr txBox="1"/>
          <p:nvPr/>
        </p:nvSpPr>
        <p:spPr>
          <a:xfrm>
            <a:off x="306000" y="6537954"/>
            <a:ext cx="9288000" cy="140400"/>
          </a:xfrm>
          <a:prstGeom prst="rect">
            <a:avLst/>
          </a:prstGeom>
          <a:noFill/>
        </p:spPr>
        <p:txBody>
          <a:bodyPr vert="horz" wrap="square" lIns="0" tIns="0" rIns="0" bIns="0" rtlCol="0" anchor="b">
            <a:noAutofit/>
          </a:bodyPr>
          <a:lstStyle/>
          <a:p>
            <a:pPr marL="327629" indent="-327629">
              <a:lnSpc>
                <a:spcPct val="95000"/>
              </a:lnSpc>
              <a:spcBef>
                <a:spcPts val="100"/>
              </a:spcBef>
            </a:pPr>
            <a:r>
              <a:rPr kumimoji="1" lang="ja-JP" altLang="en-US" sz="900" dirty="0">
                <a:solidFill>
                  <a:srgbClr val="000000"/>
                </a:solidFill>
                <a:latin typeface="Arial" panose="020B0604020202020204" pitchFamily="34" charset="0"/>
                <a:ea typeface="メイリオ" panose="020B0604030504040204" pitchFamily="50" charset="-128"/>
              </a:rPr>
              <a:t>出所：厚生労働省「地域別最低賃金の全国一覧」及び総務省統計局「人口推計」より算出、日本経済新聞</a:t>
            </a:r>
            <a:r>
              <a:rPr kumimoji="1" lang="en-US" altLang="ja-JP" sz="900" dirty="0">
                <a:solidFill>
                  <a:srgbClr val="000000"/>
                </a:solidFill>
                <a:latin typeface="Arial" panose="020B0604020202020204" pitchFamily="34" charset="0"/>
                <a:ea typeface="メイリオ" panose="020B0604030504040204" pitchFamily="50" charset="-128"/>
              </a:rPr>
              <a:t>『</a:t>
            </a:r>
            <a:r>
              <a:rPr kumimoji="1" lang="ja-JP" altLang="en-US" sz="900" dirty="0">
                <a:solidFill>
                  <a:srgbClr val="000000"/>
                </a:solidFill>
                <a:latin typeface="Arial" panose="020B0604020202020204" pitchFamily="34" charset="0"/>
                <a:ea typeface="メイリオ" panose="020B0604030504040204" pitchFamily="50" charset="-128"/>
              </a:rPr>
              <a:t>首相「</a:t>
            </a:r>
            <a:r>
              <a:rPr kumimoji="1" lang="en-US" altLang="ja-JP" sz="900" dirty="0">
                <a:solidFill>
                  <a:srgbClr val="000000"/>
                </a:solidFill>
                <a:latin typeface="Arial" panose="020B0604020202020204" pitchFamily="34" charset="0"/>
                <a:ea typeface="メイリオ" panose="020B0604030504040204" pitchFamily="50" charset="-128"/>
              </a:rPr>
              <a:t>23</a:t>
            </a:r>
            <a:r>
              <a:rPr kumimoji="1" lang="ja-JP" altLang="en-US" sz="900" dirty="0">
                <a:solidFill>
                  <a:srgbClr val="000000"/>
                </a:solidFill>
                <a:latin typeface="Arial" panose="020B0604020202020204" pitchFamily="34" charset="0"/>
                <a:ea typeface="メイリオ" panose="020B0604030504040204" pitchFamily="50" charset="-128"/>
              </a:rPr>
              <a:t>年上回る賃上げ」最低賃金</a:t>
            </a:r>
            <a:r>
              <a:rPr kumimoji="1" lang="en-US" altLang="ja-JP" sz="900" dirty="0">
                <a:solidFill>
                  <a:srgbClr val="000000"/>
                </a:solidFill>
                <a:latin typeface="Arial" panose="020B0604020202020204" pitchFamily="34" charset="0"/>
                <a:ea typeface="メイリオ" panose="020B0604030504040204" pitchFamily="50" charset="-128"/>
              </a:rPr>
              <a:t>1500</a:t>
            </a:r>
            <a:r>
              <a:rPr kumimoji="1" lang="ja-JP" altLang="en-US" sz="900" dirty="0">
                <a:solidFill>
                  <a:srgbClr val="000000"/>
                </a:solidFill>
                <a:latin typeface="Arial" panose="020B0604020202020204" pitchFamily="34" charset="0"/>
                <a:ea typeface="メイリオ" panose="020B0604030504040204" pitchFamily="50" charset="-128"/>
              </a:rPr>
              <a:t>円目標前倒し（</a:t>
            </a:r>
            <a:r>
              <a:rPr kumimoji="1" lang="en-US" altLang="ja-JP" sz="900" dirty="0">
                <a:solidFill>
                  <a:srgbClr val="000000"/>
                </a:solidFill>
                <a:latin typeface="Arial" panose="020B0604020202020204" pitchFamily="34" charset="0"/>
                <a:ea typeface="メイリオ" panose="020B0604030504040204" pitchFamily="50" charset="-128"/>
              </a:rPr>
              <a:t>2024</a:t>
            </a:r>
            <a:r>
              <a:rPr kumimoji="1" lang="ja-JP" altLang="en-US" sz="900" dirty="0">
                <a:solidFill>
                  <a:srgbClr val="000000"/>
                </a:solidFill>
                <a:latin typeface="Arial" panose="020B0604020202020204" pitchFamily="34" charset="0"/>
                <a:ea typeface="メイリオ" panose="020B0604030504040204" pitchFamily="50" charset="-128"/>
              </a:rPr>
              <a:t>年</a:t>
            </a:r>
            <a:r>
              <a:rPr kumimoji="1" lang="en-US" altLang="ja-JP" sz="900" dirty="0">
                <a:solidFill>
                  <a:srgbClr val="000000"/>
                </a:solidFill>
                <a:latin typeface="Arial" panose="020B0604020202020204" pitchFamily="34" charset="0"/>
                <a:ea typeface="メイリオ" panose="020B0604030504040204" pitchFamily="50" charset="-128"/>
              </a:rPr>
              <a:t>3</a:t>
            </a:r>
            <a:r>
              <a:rPr kumimoji="1" lang="ja-JP" altLang="en-US" sz="900" dirty="0">
                <a:solidFill>
                  <a:srgbClr val="000000"/>
                </a:solidFill>
                <a:latin typeface="Arial" panose="020B0604020202020204" pitchFamily="34" charset="0"/>
                <a:ea typeface="メイリオ" panose="020B0604030504040204" pitchFamily="50" charset="-128"/>
              </a:rPr>
              <a:t>月</a:t>
            </a:r>
            <a:r>
              <a:rPr kumimoji="1" lang="en-US" altLang="ja-JP" sz="900" dirty="0">
                <a:solidFill>
                  <a:srgbClr val="000000"/>
                </a:solidFill>
                <a:latin typeface="Arial" panose="020B0604020202020204" pitchFamily="34" charset="0"/>
                <a:ea typeface="メイリオ" panose="020B0604030504040204" pitchFamily="50" charset="-128"/>
              </a:rPr>
              <a:t>13</a:t>
            </a:r>
            <a:r>
              <a:rPr kumimoji="1" lang="ja-JP" altLang="en-US" sz="900" dirty="0">
                <a:solidFill>
                  <a:srgbClr val="000000"/>
                </a:solidFill>
                <a:latin typeface="Arial" panose="020B0604020202020204" pitchFamily="34" charset="0"/>
                <a:ea typeface="メイリオ" panose="020B0604030504040204" pitchFamily="50" charset="-128"/>
              </a:rPr>
              <a:t>日）</a:t>
            </a:r>
            <a:r>
              <a:rPr kumimoji="1" lang="en-US" altLang="ja-JP" sz="900" dirty="0">
                <a:solidFill>
                  <a:srgbClr val="000000"/>
                </a:solidFill>
                <a:latin typeface="Arial" panose="020B0604020202020204" pitchFamily="34" charset="0"/>
                <a:ea typeface="メイリオ" panose="020B0604030504040204" pitchFamily="50" charset="-128"/>
              </a:rPr>
              <a:t>』</a:t>
            </a:r>
            <a:endParaRPr kumimoji="1" lang="ja-JP" altLang="en-US" sz="900" dirty="0">
              <a:solidFill>
                <a:srgbClr val="000000"/>
              </a:solidFill>
              <a:latin typeface="Arial" panose="020B0604020202020204" pitchFamily="34" charset="0"/>
              <a:ea typeface="メイリオ" panose="020B0604030504040204" pitchFamily="50" charset="-128"/>
            </a:endParaRPr>
          </a:p>
        </p:txBody>
      </p:sp>
      <p:sp>
        <p:nvSpPr>
          <p:cNvPr id="1435" name="テキスト ボックス 1434">
            <a:extLst>
              <a:ext uri="{FF2B5EF4-FFF2-40B4-BE49-F238E27FC236}">
                <a16:creationId xmlns:a16="http://schemas.microsoft.com/office/drawing/2014/main" id="{44AA65B6-0465-75D1-9AA2-117EF8173A41}"/>
              </a:ext>
            </a:extLst>
          </p:cNvPr>
          <p:cNvSpPr txBox="1"/>
          <p:nvPr/>
        </p:nvSpPr>
        <p:spPr>
          <a:xfrm>
            <a:off x="6037263" y="5534025"/>
            <a:ext cx="576000" cy="24606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50" name="Chart 3">
            <a:extLst>
              <a:ext uri="{FF2B5EF4-FFF2-40B4-BE49-F238E27FC236}">
                <a16:creationId xmlns:a16="http://schemas.microsoft.com/office/drawing/2014/main" id="{90639830-D02C-77DD-F738-788E17D9A3DF}"/>
              </a:ext>
            </a:extLst>
          </p:cNvPr>
          <p:cNvGraphicFramePr/>
          <p:nvPr>
            <p:custDataLst>
              <p:tags r:id="rId3"/>
            </p:custDataLst>
            <p:extLst>
              <p:ext uri="{D42A27DB-BD31-4B8C-83A1-F6EECF244321}">
                <p14:modId xmlns:p14="http://schemas.microsoft.com/office/powerpoint/2010/main" val="3448624111"/>
              </p:ext>
            </p:extLst>
          </p:nvPr>
        </p:nvGraphicFramePr>
        <p:xfrm>
          <a:off x="341313" y="3014663"/>
          <a:ext cx="5778500" cy="2409825"/>
        </p:xfrm>
        <a:graphic>
          <a:graphicData uri="http://schemas.openxmlformats.org/drawingml/2006/chart">
            <c:chart xmlns:c="http://schemas.openxmlformats.org/drawingml/2006/chart" xmlns:r="http://schemas.openxmlformats.org/officeDocument/2006/relationships" r:id="rId96"/>
          </a:graphicData>
        </a:graphic>
      </p:graphicFrame>
      <p:cxnSp>
        <p:nvCxnSpPr>
          <p:cNvPr id="1297" name="直線コネクタ 1296">
            <a:extLst>
              <a:ext uri="{FF2B5EF4-FFF2-40B4-BE49-F238E27FC236}">
                <a16:creationId xmlns:a16="http://schemas.microsoft.com/office/drawing/2014/main" id="{3C239716-F72B-CF90-FECF-B1F5D375FBB5}"/>
              </a:ext>
            </a:extLst>
          </p:cNvPr>
          <p:cNvCxnSpPr/>
          <p:nvPr>
            <p:custDataLst>
              <p:tags r:id="rId4"/>
            </p:custDataLst>
          </p:nvPr>
        </p:nvCxnSpPr>
        <p:spPr bwMode="auto">
          <a:xfrm>
            <a:off x="5954713" y="3097213"/>
            <a:ext cx="0" cy="223996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6" name="直線コネクタ 1295">
            <a:extLst>
              <a:ext uri="{FF2B5EF4-FFF2-40B4-BE49-F238E27FC236}">
                <a16:creationId xmlns:a16="http://schemas.microsoft.com/office/drawing/2014/main" id="{3530B371-FEEE-F4F3-30B8-0B797DB93D41}"/>
              </a:ext>
            </a:extLst>
          </p:cNvPr>
          <p:cNvCxnSpPr/>
          <p:nvPr>
            <p:custDataLst>
              <p:tags r:id="rId5"/>
            </p:custDataLst>
          </p:nvPr>
        </p:nvCxnSpPr>
        <p:spPr bwMode="auto">
          <a:xfrm>
            <a:off x="5745163" y="3097213"/>
            <a:ext cx="0" cy="223996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5" name="直線コネクタ 1294">
            <a:extLst>
              <a:ext uri="{FF2B5EF4-FFF2-40B4-BE49-F238E27FC236}">
                <a16:creationId xmlns:a16="http://schemas.microsoft.com/office/drawing/2014/main" id="{208A22AD-D6AE-E00A-1AC1-14EE182C1265}"/>
              </a:ext>
            </a:extLst>
          </p:cNvPr>
          <p:cNvCxnSpPr/>
          <p:nvPr>
            <p:custDataLst>
              <p:tags r:id="rId6"/>
            </p:custDataLst>
          </p:nvPr>
        </p:nvCxnSpPr>
        <p:spPr bwMode="auto">
          <a:xfrm>
            <a:off x="5745162" y="3097213"/>
            <a:ext cx="209550" cy="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47" name="直線コネクタ 1346">
            <a:extLst>
              <a:ext uri="{FF2B5EF4-FFF2-40B4-BE49-F238E27FC236}">
                <a16:creationId xmlns:a16="http://schemas.microsoft.com/office/drawing/2014/main" id="{C2BC0157-27DF-0ACE-F7EF-2ED8036400A4}"/>
              </a:ext>
            </a:extLst>
          </p:cNvPr>
          <p:cNvCxnSpPr/>
          <p:nvPr>
            <p:custDataLst>
              <p:tags r:id="rId7"/>
            </p:custDataLst>
          </p:nvPr>
        </p:nvCxnSpPr>
        <p:spPr bwMode="auto">
          <a:xfrm>
            <a:off x="4622799" y="3887788"/>
            <a:ext cx="209550" cy="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52" name="直線コネクタ 1351">
            <a:extLst>
              <a:ext uri="{FF2B5EF4-FFF2-40B4-BE49-F238E27FC236}">
                <a16:creationId xmlns:a16="http://schemas.microsoft.com/office/drawing/2014/main" id="{C41F8244-B94A-A3F8-7903-C7B25EF68838}"/>
              </a:ext>
            </a:extLst>
          </p:cNvPr>
          <p:cNvCxnSpPr/>
          <p:nvPr>
            <p:custDataLst>
              <p:tags r:id="rId8"/>
            </p:custDataLst>
          </p:nvPr>
        </p:nvCxnSpPr>
        <p:spPr bwMode="auto">
          <a:xfrm>
            <a:off x="4832350" y="3887788"/>
            <a:ext cx="0" cy="14493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50" name="直線コネクタ 1349">
            <a:extLst>
              <a:ext uri="{FF2B5EF4-FFF2-40B4-BE49-F238E27FC236}">
                <a16:creationId xmlns:a16="http://schemas.microsoft.com/office/drawing/2014/main" id="{8B669312-7515-CDC0-D3C8-2E52ECA22620}"/>
              </a:ext>
            </a:extLst>
          </p:cNvPr>
          <p:cNvCxnSpPr/>
          <p:nvPr>
            <p:custDataLst>
              <p:tags r:id="rId9"/>
            </p:custDataLst>
          </p:nvPr>
        </p:nvCxnSpPr>
        <p:spPr bwMode="auto">
          <a:xfrm>
            <a:off x="4622800" y="3887788"/>
            <a:ext cx="0" cy="14493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46" name="直線コネクタ 1345">
            <a:extLst>
              <a:ext uri="{FF2B5EF4-FFF2-40B4-BE49-F238E27FC236}">
                <a16:creationId xmlns:a16="http://schemas.microsoft.com/office/drawing/2014/main" id="{CD0BB9BC-505B-802E-823D-BAAE1A714311}"/>
              </a:ext>
            </a:extLst>
          </p:cNvPr>
          <p:cNvCxnSpPr/>
          <p:nvPr>
            <p:custDataLst>
              <p:tags r:id="rId10"/>
            </p:custDataLst>
          </p:nvPr>
        </p:nvCxnSpPr>
        <p:spPr bwMode="auto">
          <a:xfrm>
            <a:off x="4457700" y="4030663"/>
            <a:ext cx="0" cy="13065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45" name="直線コネクタ 1344">
            <a:extLst>
              <a:ext uri="{FF2B5EF4-FFF2-40B4-BE49-F238E27FC236}">
                <a16:creationId xmlns:a16="http://schemas.microsoft.com/office/drawing/2014/main" id="{D53D3C48-9A68-CB1D-18B1-064B70C23CBF}"/>
              </a:ext>
            </a:extLst>
          </p:cNvPr>
          <p:cNvCxnSpPr/>
          <p:nvPr>
            <p:custDataLst>
              <p:tags r:id="rId11"/>
            </p:custDataLst>
          </p:nvPr>
        </p:nvCxnSpPr>
        <p:spPr bwMode="auto">
          <a:xfrm>
            <a:off x="4248150" y="4030663"/>
            <a:ext cx="0" cy="13065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44" name="直線コネクタ 1343">
            <a:extLst>
              <a:ext uri="{FF2B5EF4-FFF2-40B4-BE49-F238E27FC236}">
                <a16:creationId xmlns:a16="http://schemas.microsoft.com/office/drawing/2014/main" id="{960C83E8-6190-F107-24F2-5227BFE7FFF5}"/>
              </a:ext>
            </a:extLst>
          </p:cNvPr>
          <p:cNvCxnSpPr/>
          <p:nvPr>
            <p:custDataLst>
              <p:tags r:id="rId12"/>
            </p:custDataLst>
          </p:nvPr>
        </p:nvCxnSpPr>
        <p:spPr bwMode="auto">
          <a:xfrm>
            <a:off x="4248149" y="4030663"/>
            <a:ext cx="209550" cy="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2" name="直線コネクタ 1281">
            <a:extLst>
              <a:ext uri="{FF2B5EF4-FFF2-40B4-BE49-F238E27FC236}">
                <a16:creationId xmlns:a16="http://schemas.microsoft.com/office/drawing/2014/main" id="{1DE70198-1814-D937-2A4F-2DCAEB7CD25C}"/>
              </a:ext>
            </a:extLst>
          </p:cNvPr>
          <p:cNvCxnSpPr/>
          <p:nvPr>
            <p:custDataLst>
              <p:tags r:id="rId13"/>
            </p:custDataLst>
          </p:nvPr>
        </p:nvCxnSpPr>
        <p:spPr bwMode="auto">
          <a:xfrm>
            <a:off x="4083050" y="4170363"/>
            <a:ext cx="0" cy="11668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1" name="直線コネクタ 1280">
            <a:extLst>
              <a:ext uri="{FF2B5EF4-FFF2-40B4-BE49-F238E27FC236}">
                <a16:creationId xmlns:a16="http://schemas.microsoft.com/office/drawing/2014/main" id="{8CE38222-8657-5DBB-5235-91FB4BD1A1D9}"/>
              </a:ext>
            </a:extLst>
          </p:cNvPr>
          <p:cNvCxnSpPr/>
          <p:nvPr>
            <p:custDataLst>
              <p:tags r:id="rId14"/>
            </p:custDataLst>
          </p:nvPr>
        </p:nvCxnSpPr>
        <p:spPr bwMode="auto">
          <a:xfrm>
            <a:off x="3875088" y="4170363"/>
            <a:ext cx="0" cy="11668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0" name="直線コネクタ 1279">
            <a:extLst>
              <a:ext uri="{FF2B5EF4-FFF2-40B4-BE49-F238E27FC236}">
                <a16:creationId xmlns:a16="http://schemas.microsoft.com/office/drawing/2014/main" id="{2CD00CE6-898F-8F5E-E121-95328362E253}"/>
              </a:ext>
            </a:extLst>
          </p:cNvPr>
          <p:cNvCxnSpPr/>
          <p:nvPr>
            <p:custDataLst>
              <p:tags r:id="rId15"/>
            </p:custDataLst>
          </p:nvPr>
        </p:nvCxnSpPr>
        <p:spPr bwMode="auto">
          <a:xfrm>
            <a:off x="3875088" y="4170363"/>
            <a:ext cx="207963" cy="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71" name="直線コネクタ 1470">
            <a:extLst>
              <a:ext uri="{FF2B5EF4-FFF2-40B4-BE49-F238E27FC236}">
                <a16:creationId xmlns:a16="http://schemas.microsoft.com/office/drawing/2014/main" id="{DF414A9A-184A-3148-2CAB-1C0E8B41B557}"/>
              </a:ext>
            </a:extLst>
          </p:cNvPr>
          <p:cNvCxnSpPr/>
          <p:nvPr>
            <p:custDataLst>
              <p:tags r:id="rId16"/>
            </p:custDataLst>
          </p:nvPr>
        </p:nvCxnSpPr>
        <p:spPr bwMode="auto">
          <a:xfrm>
            <a:off x="3709988" y="4303713"/>
            <a:ext cx="0" cy="103346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69" name="直線コネクタ 1468">
            <a:extLst>
              <a:ext uri="{FF2B5EF4-FFF2-40B4-BE49-F238E27FC236}">
                <a16:creationId xmlns:a16="http://schemas.microsoft.com/office/drawing/2014/main" id="{23DA65A5-5746-7712-38B4-A8B946D91518}"/>
              </a:ext>
            </a:extLst>
          </p:cNvPr>
          <p:cNvCxnSpPr/>
          <p:nvPr>
            <p:custDataLst>
              <p:tags r:id="rId17"/>
            </p:custDataLst>
          </p:nvPr>
        </p:nvCxnSpPr>
        <p:spPr bwMode="auto">
          <a:xfrm>
            <a:off x="3500437" y="4303713"/>
            <a:ext cx="209550" cy="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70" name="直線コネクタ 1469">
            <a:extLst>
              <a:ext uri="{FF2B5EF4-FFF2-40B4-BE49-F238E27FC236}">
                <a16:creationId xmlns:a16="http://schemas.microsoft.com/office/drawing/2014/main" id="{59DD756E-E694-AD13-4F4D-3E5EC5B23487}"/>
              </a:ext>
            </a:extLst>
          </p:cNvPr>
          <p:cNvCxnSpPr/>
          <p:nvPr>
            <p:custDataLst>
              <p:tags r:id="rId18"/>
            </p:custDataLst>
          </p:nvPr>
        </p:nvCxnSpPr>
        <p:spPr bwMode="auto">
          <a:xfrm>
            <a:off x="3500438" y="4303713"/>
            <a:ext cx="0" cy="103346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68" name="直線コネクタ 1467">
            <a:extLst>
              <a:ext uri="{FF2B5EF4-FFF2-40B4-BE49-F238E27FC236}">
                <a16:creationId xmlns:a16="http://schemas.microsoft.com/office/drawing/2014/main" id="{73BFC16C-A8E5-BC21-4D41-47CD3C44E898}"/>
              </a:ext>
            </a:extLst>
          </p:cNvPr>
          <p:cNvCxnSpPr/>
          <p:nvPr>
            <p:custDataLst>
              <p:tags r:id="rId19"/>
            </p:custDataLst>
          </p:nvPr>
        </p:nvCxnSpPr>
        <p:spPr bwMode="auto">
          <a:xfrm>
            <a:off x="3335338" y="4432300"/>
            <a:ext cx="0" cy="90487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67" name="直線コネクタ 1466">
            <a:extLst>
              <a:ext uri="{FF2B5EF4-FFF2-40B4-BE49-F238E27FC236}">
                <a16:creationId xmlns:a16="http://schemas.microsoft.com/office/drawing/2014/main" id="{A70963F7-6C58-FD9B-E7AE-9A96BF30CA7D}"/>
              </a:ext>
            </a:extLst>
          </p:cNvPr>
          <p:cNvCxnSpPr/>
          <p:nvPr>
            <p:custDataLst>
              <p:tags r:id="rId20"/>
            </p:custDataLst>
          </p:nvPr>
        </p:nvCxnSpPr>
        <p:spPr bwMode="auto">
          <a:xfrm>
            <a:off x="3125788" y="4432300"/>
            <a:ext cx="0" cy="90487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66" name="直線コネクタ 1465">
            <a:extLst>
              <a:ext uri="{FF2B5EF4-FFF2-40B4-BE49-F238E27FC236}">
                <a16:creationId xmlns:a16="http://schemas.microsoft.com/office/drawing/2014/main" id="{D74A46DE-2F69-CCF5-F19C-BD4379645744}"/>
              </a:ext>
            </a:extLst>
          </p:cNvPr>
          <p:cNvCxnSpPr/>
          <p:nvPr>
            <p:custDataLst>
              <p:tags r:id="rId21"/>
            </p:custDataLst>
          </p:nvPr>
        </p:nvCxnSpPr>
        <p:spPr bwMode="auto">
          <a:xfrm>
            <a:off x="3125787" y="4432300"/>
            <a:ext cx="209550" cy="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65" name="直線コネクタ 1464">
            <a:extLst>
              <a:ext uri="{FF2B5EF4-FFF2-40B4-BE49-F238E27FC236}">
                <a16:creationId xmlns:a16="http://schemas.microsoft.com/office/drawing/2014/main" id="{C834FC2F-7FDC-BD31-B2D2-562E2EA16E05}"/>
              </a:ext>
            </a:extLst>
          </p:cNvPr>
          <p:cNvCxnSpPr/>
          <p:nvPr>
            <p:custDataLst>
              <p:tags r:id="rId22"/>
            </p:custDataLst>
          </p:nvPr>
        </p:nvCxnSpPr>
        <p:spPr bwMode="auto">
          <a:xfrm>
            <a:off x="2960688" y="4557713"/>
            <a:ext cx="0" cy="77946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64" name="直線コネクタ 1463">
            <a:extLst>
              <a:ext uri="{FF2B5EF4-FFF2-40B4-BE49-F238E27FC236}">
                <a16:creationId xmlns:a16="http://schemas.microsoft.com/office/drawing/2014/main" id="{1C44C4A9-D028-3E21-3591-EC9523A532FE}"/>
              </a:ext>
            </a:extLst>
          </p:cNvPr>
          <p:cNvCxnSpPr/>
          <p:nvPr>
            <p:custDataLst>
              <p:tags r:id="rId23"/>
            </p:custDataLst>
          </p:nvPr>
        </p:nvCxnSpPr>
        <p:spPr bwMode="auto">
          <a:xfrm>
            <a:off x="2751138" y="4557713"/>
            <a:ext cx="0" cy="77946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63" name="直線コネクタ 1462">
            <a:extLst>
              <a:ext uri="{FF2B5EF4-FFF2-40B4-BE49-F238E27FC236}">
                <a16:creationId xmlns:a16="http://schemas.microsoft.com/office/drawing/2014/main" id="{EA2735BD-4E88-ECD4-1B20-938DB5AC5E30}"/>
              </a:ext>
            </a:extLst>
          </p:cNvPr>
          <p:cNvCxnSpPr/>
          <p:nvPr>
            <p:custDataLst>
              <p:tags r:id="rId24"/>
            </p:custDataLst>
          </p:nvPr>
        </p:nvCxnSpPr>
        <p:spPr bwMode="auto">
          <a:xfrm>
            <a:off x="2751137" y="4557713"/>
            <a:ext cx="209550" cy="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62" name="直線コネクタ 1461">
            <a:extLst>
              <a:ext uri="{FF2B5EF4-FFF2-40B4-BE49-F238E27FC236}">
                <a16:creationId xmlns:a16="http://schemas.microsoft.com/office/drawing/2014/main" id="{3CAF8B35-DD52-7829-042B-201544E6A150}"/>
              </a:ext>
            </a:extLst>
          </p:cNvPr>
          <p:cNvCxnSpPr/>
          <p:nvPr>
            <p:custDataLst>
              <p:tags r:id="rId25"/>
            </p:custDataLst>
          </p:nvPr>
        </p:nvCxnSpPr>
        <p:spPr bwMode="auto">
          <a:xfrm>
            <a:off x="2586038" y="4678363"/>
            <a:ext cx="0" cy="6588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61" name="直線コネクタ 1460">
            <a:extLst>
              <a:ext uri="{FF2B5EF4-FFF2-40B4-BE49-F238E27FC236}">
                <a16:creationId xmlns:a16="http://schemas.microsoft.com/office/drawing/2014/main" id="{914FA498-13A9-5B54-CDA2-E71BAE994602}"/>
              </a:ext>
            </a:extLst>
          </p:cNvPr>
          <p:cNvCxnSpPr/>
          <p:nvPr>
            <p:custDataLst>
              <p:tags r:id="rId26"/>
            </p:custDataLst>
          </p:nvPr>
        </p:nvCxnSpPr>
        <p:spPr bwMode="auto">
          <a:xfrm>
            <a:off x="2378075" y="4678363"/>
            <a:ext cx="0" cy="65881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58" name="直線コネクタ 1457">
            <a:extLst>
              <a:ext uri="{FF2B5EF4-FFF2-40B4-BE49-F238E27FC236}">
                <a16:creationId xmlns:a16="http://schemas.microsoft.com/office/drawing/2014/main" id="{BC27F4AB-78AD-9134-E62E-93D81697E5A5}"/>
              </a:ext>
            </a:extLst>
          </p:cNvPr>
          <p:cNvCxnSpPr/>
          <p:nvPr>
            <p:custDataLst>
              <p:tags r:id="rId27"/>
            </p:custDataLst>
          </p:nvPr>
        </p:nvCxnSpPr>
        <p:spPr bwMode="auto">
          <a:xfrm>
            <a:off x="2378075" y="4678363"/>
            <a:ext cx="207963" cy="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12" name="直線コネクタ 1411">
            <a:extLst>
              <a:ext uri="{FF2B5EF4-FFF2-40B4-BE49-F238E27FC236}">
                <a16:creationId xmlns:a16="http://schemas.microsoft.com/office/drawing/2014/main" id="{C3FFAD89-3691-A89C-79B8-AAEB55392B95}"/>
              </a:ext>
            </a:extLst>
          </p:cNvPr>
          <p:cNvCxnSpPr/>
          <p:nvPr>
            <p:custDataLst>
              <p:tags r:id="rId28"/>
            </p:custDataLst>
          </p:nvPr>
        </p:nvCxnSpPr>
        <p:spPr bwMode="auto">
          <a:xfrm>
            <a:off x="2003424" y="4795838"/>
            <a:ext cx="209550"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13" name="直線コネクタ 1412">
            <a:extLst>
              <a:ext uri="{FF2B5EF4-FFF2-40B4-BE49-F238E27FC236}">
                <a16:creationId xmlns:a16="http://schemas.microsoft.com/office/drawing/2014/main" id="{B29C2D94-75DC-1015-545B-AD7581C44FB2}"/>
              </a:ext>
            </a:extLst>
          </p:cNvPr>
          <p:cNvCxnSpPr/>
          <p:nvPr>
            <p:custDataLst>
              <p:tags r:id="rId29"/>
            </p:custDataLst>
          </p:nvPr>
        </p:nvCxnSpPr>
        <p:spPr bwMode="auto">
          <a:xfrm>
            <a:off x="2003425" y="4795838"/>
            <a:ext cx="0" cy="5413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14" name="直線コネクタ 1413">
            <a:extLst>
              <a:ext uri="{FF2B5EF4-FFF2-40B4-BE49-F238E27FC236}">
                <a16:creationId xmlns:a16="http://schemas.microsoft.com/office/drawing/2014/main" id="{2AAE75BD-76DD-BF88-FEAC-96D544B5BF11}"/>
              </a:ext>
            </a:extLst>
          </p:cNvPr>
          <p:cNvCxnSpPr/>
          <p:nvPr>
            <p:custDataLst>
              <p:tags r:id="rId30"/>
            </p:custDataLst>
          </p:nvPr>
        </p:nvCxnSpPr>
        <p:spPr bwMode="auto">
          <a:xfrm>
            <a:off x="2212975" y="4795838"/>
            <a:ext cx="0" cy="5413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16" name="フリーフォーム: 図形 15">
            <a:extLst>
              <a:ext uri="{FF2B5EF4-FFF2-40B4-BE49-F238E27FC236}">
                <a16:creationId xmlns:a16="http://schemas.microsoft.com/office/drawing/2014/main" id="{BD2C62FD-EF4F-7E63-B026-BE0763A0D682}"/>
              </a:ext>
            </a:extLst>
          </p:cNvPr>
          <p:cNvSpPr/>
          <p:nvPr>
            <p:custDataLst>
              <p:tags r:id="rId31"/>
            </p:custDataLst>
          </p:nvPr>
        </p:nvSpPr>
        <p:spPr bwMode="auto">
          <a:xfrm>
            <a:off x="1574800" y="5173663"/>
            <a:ext cx="317501" cy="142876"/>
          </a:xfrm>
          <a:custGeom>
            <a:avLst/>
            <a:gdLst/>
            <a:ahLst/>
            <a:cxnLst/>
            <a:rect l="0" t="0" r="0" b="0"/>
            <a:pathLst>
              <a:path w="317501" h="142876">
                <a:moveTo>
                  <a:pt x="0" y="85725"/>
                </a:moveTo>
                <a:lnTo>
                  <a:pt x="317500" y="0"/>
                </a:lnTo>
                <a:lnTo>
                  <a:pt x="317500" y="57150"/>
                </a:lnTo>
                <a:lnTo>
                  <a:pt x="0" y="142875"/>
                </a:lnTo>
                <a:close/>
              </a:path>
            </a:pathLst>
          </a:custGeom>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bg1">
                    <a:lumMod val="85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useBgFill="1">
        <p:nvSpPr>
          <p:cNvPr id="12" name="フリーフォーム: 図形 11">
            <a:extLst>
              <a:ext uri="{FF2B5EF4-FFF2-40B4-BE49-F238E27FC236}">
                <a16:creationId xmlns:a16="http://schemas.microsoft.com/office/drawing/2014/main" id="{BA64C18B-B7AC-84D4-5925-D01B123D1174}"/>
              </a:ext>
            </a:extLst>
          </p:cNvPr>
          <p:cNvSpPr/>
          <p:nvPr>
            <p:custDataLst>
              <p:tags r:id="rId32"/>
            </p:custDataLst>
          </p:nvPr>
        </p:nvSpPr>
        <p:spPr bwMode="auto">
          <a:xfrm>
            <a:off x="1200150" y="5173663"/>
            <a:ext cx="317501" cy="142876"/>
          </a:xfrm>
          <a:custGeom>
            <a:avLst/>
            <a:gdLst/>
            <a:ahLst/>
            <a:cxnLst/>
            <a:rect l="0" t="0" r="0" b="0"/>
            <a:pathLst>
              <a:path w="317501" h="142876">
                <a:moveTo>
                  <a:pt x="0" y="85725"/>
                </a:moveTo>
                <a:lnTo>
                  <a:pt x="317500" y="0"/>
                </a:lnTo>
                <a:lnTo>
                  <a:pt x="317500" y="57150"/>
                </a:lnTo>
                <a:lnTo>
                  <a:pt x="0" y="142875"/>
                </a:lnTo>
                <a:close/>
              </a:path>
            </a:pathLst>
          </a:custGeom>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bg1">
                    <a:lumMod val="85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useBgFill="1">
        <p:nvSpPr>
          <p:cNvPr id="8" name="フリーフォーム: 図形 7">
            <a:extLst>
              <a:ext uri="{FF2B5EF4-FFF2-40B4-BE49-F238E27FC236}">
                <a16:creationId xmlns:a16="http://schemas.microsoft.com/office/drawing/2014/main" id="{B7E132DC-DEFC-EF12-51BB-D2367079629C}"/>
              </a:ext>
            </a:extLst>
          </p:cNvPr>
          <p:cNvSpPr/>
          <p:nvPr>
            <p:custDataLst>
              <p:tags r:id="rId33"/>
            </p:custDataLst>
          </p:nvPr>
        </p:nvSpPr>
        <p:spPr bwMode="auto">
          <a:xfrm>
            <a:off x="827088" y="5173663"/>
            <a:ext cx="315913" cy="142876"/>
          </a:xfrm>
          <a:custGeom>
            <a:avLst/>
            <a:gdLst/>
            <a:ahLst/>
            <a:cxnLst/>
            <a:rect l="0" t="0" r="0" b="0"/>
            <a:pathLst>
              <a:path w="315913" h="142876">
                <a:moveTo>
                  <a:pt x="0" y="85725"/>
                </a:moveTo>
                <a:lnTo>
                  <a:pt x="315912" y="0"/>
                </a:lnTo>
                <a:lnTo>
                  <a:pt x="315912" y="57150"/>
                </a:lnTo>
                <a:lnTo>
                  <a:pt x="0" y="142875"/>
                </a:lnTo>
                <a:close/>
              </a:path>
            </a:pathLst>
          </a:custGeom>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bg1">
                    <a:lumMod val="85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useBgFill="1">
        <p:nvSpPr>
          <p:cNvPr id="42" name="フリーフォーム: 図形 41">
            <a:extLst>
              <a:ext uri="{FF2B5EF4-FFF2-40B4-BE49-F238E27FC236}">
                <a16:creationId xmlns:a16="http://schemas.microsoft.com/office/drawing/2014/main" id="{6BCDCAC1-3B09-9C90-A060-E4A81DEA5431}"/>
              </a:ext>
            </a:extLst>
          </p:cNvPr>
          <p:cNvSpPr/>
          <p:nvPr>
            <p:custDataLst>
              <p:tags r:id="rId34"/>
            </p:custDataLst>
          </p:nvPr>
        </p:nvSpPr>
        <p:spPr bwMode="auto">
          <a:xfrm>
            <a:off x="4192588" y="5173663"/>
            <a:ext cx="320676" cy="142876"/>
          </a:xfrm>
          <a:custGeom>
            <a:avLst/>
            <a:gdLst/>
            <a:ahLst/>
            <a:cxnLst/>
            <a:rect l="0" t="0" r="0" b="0"/>
            <a:pathLst>
              <a:path w="320676" h="142876">
                <a:moveTo>
                  <a:pt x="0" y="85725"/>
                </a:moveTo>
                <a:lnTo>
                  <a:pt x="320675" y="0"/>
                </a:lnTo>
                <a:lnTo>
                  <a:pt x="320675" y="57150"/>
                </a:lnTo>
                <a:lnTo>
                  <a:pt x="0" y="142875"/>
                </a:lnTo>
                <a:close/>
              </a:path>
            </a:pathLst>
          </a:custGeom>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bg1">
                    <a:lumMod val="85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useBgFill="1">
        <p:nvSpPr>
          <p:cNvPr id="34" name="フリーフォーム: 図形 33">
            <a:extLst>
              <a:ext uri="{FF2B5EF4-FFF2-40B4-BE49-F238E27FC236}">
                <a16:creationId xmlns:a16="http://schemas.microsoft.com/office/drawing/2014/main" id="{DCFB148F-9897-B886-9486-8B72063DD2EF}"/>
              </a:ext>
            </a:extLst>
          </p:cNvPr>
          <p:cNvSpPr/>
          <p:nvPr>
            <p:custDataLst>
              <p:tags r:id="rId35"/>
            </p:custDataLst>
          </p:nvPr>
        </p:nvSpPr>
        <p:spPr bwMode="auto">
          <a:xfrm>
            <a:off x="3819525" y="5173663"/>
            <a:ext cx="319089" cy="142876"/>
          </a:xfrm>
          <a:custGeom>
            <a:avLst/>
            <a:gdLst/>
            <a:ahLst/>
            <a:cxnLst/>
            <a:rect l="0" t="0" r="0" b="0"/>
            <a:pathLst>
              <a:path w="319089" h="142876">
                <a:moveTo>
                  <a:pt x="0" y="85725"/>
                </a:moveTo>
                <a:lnTo>
                  <a:pt x="319088" y="0"/>
                </a:lnTo>
                <a:lnTo>
                  <a:pt x="319088" y="57150"/>
                </a:lnTo>
                <a:lnTo>
                  <a:pt x="0" y="142875"/>
                </a:lnTo>
                <a:close/>
              </a:path>
            </a:pathLst>
          </a:custGeom>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bg1">
                    <a:lumMod val="85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useBgFill="1">
        <p:nvSpPr>
          <p:cNvPr id="45" name="フリーフォーム: 図形 44">
            <a:extLst>
              <a:ext uri="{FF2B5EF4-FFF2-40B4-BE49-F238E27FC236}">
                <a16:creationId xmlns:a16="http://schemas.microsoft.com/office/drawing/2014/main" id="{935BA4A5-11BA-CF5B-599D-674623829F21}"/>
              </a:ext>
            </a:extLst>
          </p:cNvPr>
          <p:cNvSpPr/>
          <p:nvPr>
            <p:custDataLst>
              <p:tags r:id="rId36"/>
            </p:custDataLst>
          </p:nvPr>
        </p:nvSpPr>
        <p:spPr bwMode="auto">
          <a:xfrm>
            <a:off x="4567238" y="5173663"/>
            <a:ext cx="320676" cy="142876"/>
          </a:xfrm>
          <a:custGeom>
            <a:avLst/>
            <a:gdLst/>
            <a:ahLst/>
            <a:cxnLst/>
            <a:rect l="0" t="0" r="0" b="0"/>
            <a:pathLst>
              <a:path w="320676" h="142876">
                <a:moveTo>
                  <a:pt x="0" y="85725"/>
                </a:moveTo>
                <a:lnTo>
                  <a:pt x="320675" y="0"/>
                </a:lnTo>
                <a:lnTo>
                  <a:pt x="320675" y="57150"/>
                </a:lnTo>
                <a:lnTo>
                  <a:pt x="0" y="142875"/>
                </a:lnTo>
                <a:close/>
              </a:path>
            </a:pathLst>
          </a:custGeom>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bg1">
                    <a:lumMod val="85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useBgFill="1">
        <p:nvSpPr>
          <p:cNvPr id="31" name="フリーフォーム: 図形 30">
            <a:extLst>
              <a:ext uri="{FF2B5EF4-FFF2-40B4-BE49-F238E27FC236}">
                <a16:creationId xmlns:a16="http://schemas.microsoft.com/office/drawing/2014/main" id="{17B5BA81-133E-AC0E-4B48-B8982D9802D1}"/>
              </a:ext>
            </a:extLst>
          </p:cNvPr>
          <p:cNvSpPr/>
          <p:nvPr>
            <p:custDataLst>
              <p:tags r:id="rId37"/>
            </p:custDataLst>
          </p:nvPr>
        </p:nvSpPr>
        <p:spPr bwMode="auto">
          <a:xfrm>
            <a:off x="3444875" y="5173663"/>
            <a:ext cx="320676" cy="142876"/>
          </a:xfrm>
          <a:custGeom>
            <a:avLst/>
            <a:gdLst/>
            <a:ahLst/>
            <a:cxnLst/>
            <a:rect l="0" t="0" r="0" b="0"/>
            <a:pathLst>
              <a:path w="320676" h="142876">
                <a:moveTo>
                  <a:pt x="0" y="85725"/>
                </a:moveTo>
                <a:lnTo>
                  <a:pt x="320675" y="0"/>
                </a:lnTo>
                <a:lnTo>
                  <a:pt x="320675" y="57150"/>
                </a:lnTo>
                <a:lnTo>
                  <a:pt x="0" y="142875"/>
                </a:lnTo>
                <a:close/>
              </a:path>
            </a:pathLst>
          </a:custGeom>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bg1">
                    <a:lumMod val="85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useBgFill="1">
        <p:nvSpPr>
          <p:cNvPr id="48" name="フリーフォーム: 図形 47">
            <a:extLst>
              <a:ext uri="{FF2B5EF4-FFF2-40B4-BE49-F238E27FC236}">
                <a16:creationId xmlns:a16="http://schemas.microsoft.com/office/drawing/2014/main" id="{91E59E7D-AD19-EE97-3084-E27146165604}"/>
              </a:ext>
            </a:extLst>
          </p:cNvPr>
          <p:cNvSpPr/>
          <p:nvPr>
            <p:custDataLst>
              <p:tags r:id="rId38"/>
            </p:custDataLst>
          </p:nvPr>
        </p:nvSpPr>
        <p:spPr bwMode="auto">
          <a:xfrm>
            <a:off x="5689600" y="5173663"/>
            <a:ext cx="320676" cy="142876"/>
          </a:xfrm>
          <a:custGeom>
            <a:avLst/>
            <a:gdLst/>
            <a:ahLst/>
            <a:cxnLst/>
            <a:rect l="0" t="0" r="0" b="0"/>
            <a:pathLst>
              <a:path w="320676" h="142876">
                <a:moveTo>
                  <a:pt x="0" y="85725"/>
                </a:moveTo>
                <a:lnTo>
                  <a:pt x="320675" y="0"/>
                </a:lnTo>
                <a:lnTo>
                  <a:pt x="320675" y="57150"/>
                </a:lnTo>
                <a:lnTo>
                  <a:pt x="0" y="142875"/>
                </a:lnTo>
                <a:close/>
              </a:path>
            </a:pathLst>
          </a:custGeom>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bg1">
                    <a:lumMod val="85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useBgFill="1">
        <p:nvSpPr>
          <p:cNvPr id="28" name="フリーフォーム: 図形 27">
            <a:extLst>
              <a:ext uri="{FF2B5EF4-FFF2-40B4-BE49-F238E27FC236}">
                <a16:creationId xmlns:a16="http://schemas.microsoft.com/office/drawing/2014/main" id="{09556BFD-B83F-0E75-E918-6E19E07FAB5A}"/>
              </a:ext>
            </a:extLst>
          </p:cNvPr>
          <p:cNvSpPr/>
          <p:nvPr>
            <p:custDataLst>
              <p:tags r:id="rId39"/>
            </p:custDataLst>
          </p:nvPr>
        </p:nvSpPr>
        <p:spPr bwMode="auto">
          <a:xfrm>
            <a:off x="3070225" y="5173663"/>
            <a:ext cx="320676" cy="142876"/>
          </a:xfrm>
          <a:custGeom>
            <a:avLst/>
            <a:gdLst/>
            <a:ahLst/>
            <a:cxnLst/>
            <a:rect l="0" t="0" r="0" b="0"/>
            <a:pathLst>
              <a:path w="320676" h="142876">
                <a:moveTo>
                  <a:pt x="0" y="85725"/>
                </a:moveTo>
                <a:lnTo>
                  <a:pt x="320675" y="0"/>
                </a:lnTo>
                <a:lnTo>
                  <a:pt x="320675" y="57150"/>
                </a:lnTo>
                <a:lnTo>
                  <a:pt x="0" y="142875"/>
                </a:lnTo>
                <a:close/>
              </a:path>
            </a:pathLst>
          </a:custGeom>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bg1">
                    <a:lumMod val="85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useBgFill="1">
        <p:nvSpPr>
          <p:cNvPr id="22" name="フリーフォーム: 図形 21">
            <a:extLst>
              <a:ext uri="{FF2B5EF4-FFF2-40B4-BE49-F238E27FC236}">
                <a16:creationId xmlns:a16="http://schemas.microsoft.com/office/drawing/2014/main" id="{9167EDA1-6028-BA55-3BA2-CE1FCAF30CDD}"/>
              </a:ext>
            </a:extLst>
          </p:cNvPr>
          <p:cNvSpPr/>
          <p:nvPr>
            <p:custDataLst>
              <p:tags r:id="rId40"/>
            </p:custDataLst>
          </p:nvPr>
        </p:nvSpPr>
        <p:spPr bwMode="auto">
          <a:xfrm>
            <a:off x="2322513" y="5173663"/>
            <a:ext cx="319088" cy="142876"/>
          </a:xfrm>
          <a:custGeom>
            <a:avLst/>
            <a:gdLst/>
            <a:ahLst/>
            <a:cxnLst/>
            <a:rect l="0" t="0" r="0" b="0"/>
            <a:pathLst>
              <a:path w="319088" h="142876">
                <a:moveTo>
                  <a:pt x="0" y="85725"/>
                </a:moveTo>
                <a:lnTo>
                  <a:pt x="319087" y="0"/>
                </a:lnTo>
                <a:lnTo>
                  <a:pt x="319087" y="57150"/>
                </a:lnTo>
                <a:lnTo>
                  <a:pt x="0" y="142875"/>
                </a:lnTo>
                <a:close/>
              </a:path>
            </a:pathLst>
          </a:custGeom>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bg1">
                    <a:lumMod val="85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useBgFill="1">
        <p:nvSpPr>
          <p:cNvPr id="25" name="フリーフォーム: 図形 24">
            <a:extLst>
              <a:ext uri="{FF2B5EF4-FFF2-40B4-BE49-F238E27FC236}">
                <a16:creationId xmlns:a16="http://schemas.microsoft.com/office/drawing/2014/main" id="{A97C74F2-C02D-D286-D9DD-692D76BDF70C}"/>
              </a:ext>
            </a:extLst>
          </p:cNvPr>
          <p:cNvSpPr/>
          <p:nvPr>
            <p:custDataLst>
              <p:tags r:id="rId41"/>
            </p:custDataLst>
          </p:nvPr>
        </p:nvSpPr>
        <p:spPr bwMode="auto">
          <a:xfrm>
            <a:off x="2695575" y="5173663"/>
            <a:ext cx="320676" cy="142876"/>
          </a:xfrm>
          <a:custGeom>
            <a:avLst/>
            <a:gdLst/>
            <a:ahLst/>
            <a:cxnLst/>
            <a:rect l="0" t="0" r="0" b="0"/>
            <a:pathLst>
              <a:path w="320676" h="142876">
                <a:moveTo>
                  <a:pt x="0" y="85725"/>
                </a:moveTo>
                <a:lnTo>
                  <a:pt x="320675" y="0"/>
                </a:lnTo>
                <a:lnTo>
                  <a:pt x="320675" y="57150"/>
                </a:lnTo>
                <a:lnTo>
                  <a:pt x="0" y="142875"/>
                </a:lnTo>
                <a:close/>
              </a:path>
            </a:pathLst>
          </a:custGeom>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bg1">
                    <a:lumMod val="85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useBgFill="1">
        <p:nvSpPr>
          <p:cNvPr id="5" name="フリーフォーム: 図形 4">
            <a:extLst>
              <a:ext uri="{FF2B5EF4-FFF2-40B4-BE49-F238E27FC236}">
                <a16:creationId xmlns:a16="http://schemas.microsoft.com/office/drawing/2014/main" id="{42900E7B-BDE0-4339-770A-5D49E932F5F4}"/>
              </a:ext>
            </a:extLst>
          </p:cNvPr>
          <p:cNvSpPr/>
          <p:nvPr>
            <p:custDataLst>
              <p:tags r:id="rId42"/>
            </p:custDataLst>
          </p:nvPr>
        </p:nvSpPr>
        <p:spPr bwMode="auto">
          <a:xfrm>
            <a:off x="452438" y="5173663"/>
            <a:ext cx="317501" cy="142876"/>
          </a:xfrm>
          <a:custGeom>
            <a:avLst/>
            <a:gdLst/>
            <a:ahLst/>
            <a:cxnLst/>
            <a:rect l="0" t="0" r="0" b="0"/>
            <a:pathLst>
              <a:path w="317501" h="142876">
                <a:moveTo>
                  <a:pt x="0" y="85725"/>
                </a:moveTo>
                <a:lnTo>
                  <a:pt x="317500" y="0"/>
                </a:lnTo>
                <a:lnTo>
                  <a:pt x="317500" y="57150"/>
                </a:lnTo>
                <a:lnTo>
                  <a:pt x="0" y="142875"/>
                </a:lnTo>
                <a:close/>
              </a:path>
            </a:pathLst>
          </a:custGeom>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bg1">
                    <a:lumMod val="85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useBgFill="1">
        <p:nvSpPr>
          <p:cNvPr id="19" name="フリーフォーム: 図形 18">
            <a:extLst>
              <a:ext uri="{FF2B5EF4-FFF2-40B4-BE49-F238E27FC236}">
                <a16:creationId xmlns:a16="http://schemas.microsoft.com/office/drawing/2014/main" id="{6B23F0C3-7B52-DB2A-F7A0-B85E347E1003}"/>
              </a:ext>
            </a:extLst>
          </p:cNvPr>
          <p:cNvSpPr/>
          <p:nvPr>
            <p:custDataLst>
              <p:tags r:id="rId43"/>
            </p:custDataLst>
          </p:nvPr>
        </p:nvSpPr>
        <p:spPr bwMode="auto">
          <a:xfrm>
            <a:off x="1947863" y="5173663"/>
            <a:ext cx="320676" cy="142876"/>
          </a:xfrm>
          <a:custGeom>
            <a:avLst/>
            <a:gdLst/>
            <a:ahLst/>
            <a:cxnLst/>
            <a:rect l="0" t="0" r="0" b="0"/>
            <a:pathLst>
              <a:path w="320676" h="142876">
                <a:moveTo>
                  <a:pt x="0" y="85725"/>
                </a:moveTo>
                <a:lnTo>
                  <a:pt x="320675" y="0"/>
                </a:lnTo>
                <a:lnTo>
                  <a:pt x="320675" y="57150"/>
                </a:lnTo>
                <a:lnTo>
                  <a:pt x="0" y="142875"/>
                </a:lnTo>
                <a:close/>
              </a:path>
            </a:pathLst>
          </a:custGeom>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bg1">
                    <a:lumMod val="85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44" name="フリーフォーム: 図形 43">
            <a:extLst>
              <a:ext uri="{FF2B5EF4-FFF2-40B4-BE49-F238E27FC236}">
                <a16:creationId xmlns:a16="http://schemas.microsoft.com/office/drawing/2014/main" id="{1C168F6E-C48F-0251-882E-E8842920F346}"/>
              </a:ext>
            </a:extLst>
          </p:cNvPr>
          <p:cNvSpPr/>
          <p:nvPr>
            <p:custDataLst>
              <p:tags r:id="rId44"/>
            </p:custDataLst>
          </p:nvPr>
        </p:nvSpPr>
        <p:spPr bwMode="auto">
          <a:xfrm>
            <a:off x="4567238" y="5230813"/>
            <a:ext cx="320676" cy="85726"/>
          </a:xfrm>
          <a:custGeom>
            <a:avLst/>
            <a:gdLst/>
            <a:ahLst/>
            <a:cxnLst/>
            <a:rect l="0" t="0" r="0" b="0"/>
            <a:pathLst>
              <a:path w="320676" h="85726">
                <a:moveTo>
                  <a:pt x="0" y="85725"/>
                </a:moveTo>
                <a:lnTo>
                  <a:pt x="32067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6" name="フリーフォーム: 図形 45">
            <a:extLst>
              <a:ext uri="{FF2B5EF4-FFF2-40B4-BE49-F238E27FC236}">
                <a16:creationId xmlns:a16="http://schemas.microsoft.com/office/drawing/2014/main" id="{6B090183-0F58-3BF4-088F-82FA32F4146C}"/>
              </a:ext>
            </a:extLst>
          </p:cNvPr>
          <p:cNvSpPr/>
          <p:nvPr>
            <p:custDataLst>
              <p:tags r:id="rId45"/>
            </p:custDataLst>
          </p:nvPr>
        </p:nvSpPr>
        <p:spPr bwMode="auto">
          <a:xfrm>
            <a:off x="5689600" y="5173663"/>
            <a:ext cx="320676" cy="85726"/>
          </a:xfrm>
          <a:custGeom>
            <a:avLst/>
            <a:gdLst/>
            <a:ahLst/>
            <a:cxnLst/>
            <a:rect l="0" t="0" r="0" b="0"/>
            <a:pathLst>
              <a:path w="320676" h="85726">
                <a:moveTo>
                  <a:pt x="0" y="85725"/>
                </a:moveTo>
                <a:lnTo>
                  <a:pt x="32067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7" name="フリーフォーム: 図形 46">
            <a:extLst>
              <a:ext uri="{FF2B5EF4-FFF2-40B4-BE49-F238E27FC236}">
                <a16:creationId xmlns:a16="http://schemas.microsoft.com/office/drawing/2014/main" id="{2366A348-73F4-C5BA-7E8A-AD6BAE752690}"/>
              </a:ext>
            </a:extLst>
          </p:cNvPr>
          <p:cNvSpPr/>
          <p:nvPr>
            <p:custDataLst>
              <p:tags r:id="rId46"/>
            </p:custDataLst>
          </p:nvPr>
        </p:nvSpPr>
        <p:spPr bwMode="auto">
          <a:xfrm>
            <a:off x="5689600" y="5230813"/>
            <a:ext cx="320676" cy="85726"/>
          </a:xfrm>
          <a:custGeom>
            <a:avLst/>
            <a:gdLst/>
            <a:ahLst/>
            <a:cxnLst/>
            <a:rect l="0" t="0" r="0" b="0"/>
            <a:pathLst>
              <a:path w="320676" h="85726">
                <a:moveTo>
                  <a:pt x="0" y="85725"/>
                </a:moveTo>
                <a:lnTo>
                  <a:pt x="32067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フリーフォーム: 図形 32">
            <a:extLst>
              <a:ext uri="{FF2B5EF4-FFF2-40B4-BE49-F238E27FC236}">
                <a16:creationId xmlns:a16="http://schemas.microsoft.com/office/drawing/2014/main" id="{9DE50752-AC53-23DF-6B66-784FE6E059A7}"/>
              </a:ext>
            </a:extLst>
          </p:cNvPr>
          <p:cNvSpPr/>
          <p:nvPr>
            <p:custDataLst>
              <p:tags r:id="rId47"/>
            </p:custDataLst>
          </p:nvPr>
        </p:nvSpPr>
        <p:spPr bwMode="auto">
          <a:xfrm>
            <a:off x="3819525" y="5230813"/>
            <a:ext cx="319089" cy="85726"/>
          </a:xfrm>
          <a:custGeom>
            <a:avLst/>
            <a:gdLst/>
            <a:ahLst/>
            <a:cxnLst/>
            <a:rect l="0" t="0" r="0" b="0"/>
            <a:pathLst>
              <a:path w="319089" h="85726">
                <a:moveTo>
                  <a:pt x="0" y="85725"/>
                </a:moveTo>
                <a:lnTo>
                  <a:pt x="319088"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フリーフォーム: 図形 9">
            <a:extLst>
              <a:ext uri="{FF2B5EF4-FFF2-40B4-BE49-F238E27FC236}">
                <a16:creationId xmlns:a16="http://schemas.microsoft.com/office/drawing/2014/main" id="{AF28073B-B81B-A6C4-CA43-A4A6513E7E27}"/>
              </a:ext>
            </a:extLst>
          </p:cNvPr>
          <p:cNvSpPr/>
          <p:nvPr>
            <p:custDataLst>
              <p:tags r:id="rId48"/>
            </p:custDataLst>
          </p:nvPr>
        </p:nvSpPr>
        <p:spPr bwMode="auto">
          <a:xfrm>
            <a:off x="1200150" y="5173663"/>
            <a:ext cx="317501" cy="85726"/>
          </a:xfrm>
          <a:custGeom>
            <a:avLst/>
            <a:gdLst/>
            <a:ahLst/>
            <a:cxnLst/>
            <a:rect l="0" t="0" r="0" b="0"/>
            <a:pathLst>
              <a:path w="317501" h="85726">
                <a:moveTo>
                  <a:pt x="0" y="85725"/>
                </a:moveTo>
                <a:lnTo>
                  <a:pt x="31750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 name="フリーフォーム: 図形 1">
            <a:extLst>
              <a:ext uri="{FF2B5EF4-FFF2-40B4-BE49-F238E27FC236}">
                <a16:creationId xmlns:a16="http://schemas.microsoft.com/office/drawing/2014/main" id="{A2EFBD40-0EA9-57B1-0EAD-AB3C54867DB1}"/>
              </a:ext>
            </a:extLst>
          </p:cNvPr>
          <p:cNvSpPr/>
          <p:nvPr>
            <p:custDataLst>
              <p:tags r:id="rId49"/>
            </p:custDataLst>
          </p:nvPr>
        </p:nvSpPr>
        <p:spPr bwMode="auto">
          <a:xfrm>
            <a:off x="452438" y="5173663"/>
            <a:ext cx="317501" cy="85726"/>
          </a:xfrm>
          <a:custGeom>
            <a:avLst/>
            <a:gdLst/>
            <a:ahLst/>
            <a:cxnLst/>
            <a:rect l="0" t="0" r="0" b="0"/>
            <a:pathLst>
              <a:path w="317501" h="85726">
                <a:moveTo>
                  <a:pt x="0" y="85725"/>
                </a:moveTo>
                <a:lnTo>
                  <a:pt x="31750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 name="フリーフォーム: 図形 3">
            <a:extLst>
              <a:ext uri="{FF2B5EF4-FFF2-40B4-BE49-F238E27FC236}">
                <a16:creationId xmlns:a16="http://schemas.microsoft.com/office/drawing/2014/main" id="{03D9AC49-24A6-026F-BC12-3ED5FDAE55AC}"/>
              </a:ext>
            </a:extLst>
          </p:cNvPr>
          <p:cNvSpPr/>
          <p:nvPr>
            <p:custDataLst>
              <p:tags r:id="rId50"/>
            </p:custDataLst>
          </p:nvPr>
        </p:nvSpPr>
        <p:spPr bwMode="auto">
          <a:xfrm>
            <a:off x="452438" y="5230813"/>
            <a:ext cx="317501" cy="85726"/>
          </a:xfrm>
          <a:custGeom>
            <a:avLst/>
            <a:gdLst/>
            <a:ahLst/>
            <a:cxnLst/>
            <a:rect l="0" t="0" r="0" b="0"/>
            <a:pathLst>
              <a:path w="317501" h="85726">
                <a:moveTo>
                  <a:pt x="0" y="85725"/>
                </a:moveTo>
                <a:lnTo>
                  <a:pt x="31750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フリーフォーム: 図形 5">
            <a:extLst>
              <a:ext uri="{FF2B5EF4-FFF2-40B4-BE49-F238E27FC236}">
                <a16:creationId xmlns:a16="http://schemas.microsoft.com/office/drawing/2014/main" id="{D931C2A4-5971-EBF8-2E79-31959BBE6BF0}"/>
              </a:ext>
            </a:extLst>
          </p:cNvPr>
          <p:cNvSpPr/>
          <p:nvPr>
            <p:custDataLst>
              <p:tags r:id="rId51"/>
            </p:custDataLst>
          </p:nvPr>
        </p:nvSpPr>
        <p:spPr bwMode="auto">
          <a:xfrm>
            <a:off x="827088" y="5173663"/>
            <a:ext cx="315913" cy="85726"/>
          </a:xfrm>
          <a:custGeom>
            <a:avLst/>
            <a:gdLst/>
            <a:ahLst/>
            <a:cxnLst/>
            <a:rect l="0" t="0" r="0" b="0"/>
            <a:pathLst>
              <a:path w="315913" h="85726">
                <a:moveTo>
                  <a:pt x="0" y="85725"/>
                </a:moveTo>
                <a:lnTo>
                  <a:pt x="315912"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フリーフォーム: 図形 6">
            <a:extLst>
              <a:ext uri="{FF2B5EF4-FFF2-40B4-BE49-F238E27FC236}">
                <a16:creationId xmlns:a16="http://schemas.microsoft.com/office/drawing/2014/main" id="{725DA375-6C78-BFC4-FACA-6157127B0F74}"/>
              </a:ext>
            </a:extLst>
          </p:cNvPr>
          <p:cNvSpPr/>
          <p:nvPr>
            <p:custDataLst>
              <p:tags r:id="rId52"/>
            </p:custDataLst>
          </p:nvPr>
        </p:nvSpPr>
        <p:spPr bwMode="auto">
          <a:xfrm>
            <a:off x="827088" y="5230813"/>
            <a:ext cx="315913" cy="85726"/>
          </a:xfrm>
          <a:custGeom>
            <a:avLst/>
            <a:gdLst/>
            <a:ahLst/>
            <a:cxnLst/>
            <a:rect l="0" t="0" r="0" b="0"/>
            <a:pathLst>
              <a:path w="315913" h="85726">
                <a:moveTo>
                  <a:pt x="0" y="85725"/>
                </a:moveTo>
                <a:lnTo>
                  <a:pt x="315912"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フリーフォーム: 図形 10">
            <a:extLst>
              <a:ext uri="{FF2B5EF4-FFF2-40B4-BE49-F238E27FC236}">
                <a16:creationId xmlns:a16="http://schemas.microsoft.com/office/drawing/2014/main" id="{998D1619-13FC-AEB9-5F86-CCA97C95C286}"/>
              </a:ext>
            </a:extLst>
          </p:cNvPr>
          <p:cNvSpPr/>
          <p:nvPr>
            <p:custDataLst>
              <p:tags r:id="rId53"/>
            </p:custDataLst>
          </p:nvPr>
        </p:nvSpPr>
        <p:spPr bwMode="auto">
          <a:xfrm>
            <a:off x="1200150" y="5230813"/>
            <a:ext cx="317501" cy="85726"/>
          </a:xfrm>
          <a:custGeom>
            <a:avLst/>
            <a:gdLst/>
            <a:ahLst/>
            <a:cxnLst/>
            <a:rect l="0" t="0" r="0" b="0"/>
            <a:pathLst>
              <a:path w="317501" h="85726">
                <a:moveTo>
                  <a:pt x="0" y="85725"/>
                </a:moveTo>
                <a:lnTo>
                  <a:pt x="31750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フリーフォーム: 図形 13">
            <a:extLst>
              <a:ext uri="{FF2B5EF4-FFF2-40B4-BE49-F238E27FC236}">
                <a16:creationId xmlns:a16="http://schemas.microsoft.com/office/drawing/2014/main" id="{38454F22-561F-62AF-393E-EAC362846C33}"/>
              </a:ext>
            </a:extLst>
          </p:cNvPr>
          <p:cNvSpPr/>
          <p:nvPr>
            <p:custDataLst>
              <p:tags r:id="rId54"/>
            </p:custDataLst>
          </p:nvPr>
        </p:nvSpPr>
        <p:spPr bwMode="auto">
          <a:xfrm>
            <a:off x="1574800" y="5173663"/>
            <a:ext cx="317501" cy="85726"/>
          </a:xfrm>
          <a:custGeom>
            <a:avLst/>
            <a:gdLst/>
            <a:ahLst/>
            <a:cxnLst/>
            <a:rect l="0" t="0" r="0" b="0"/>
            <a:pathLst>
              <a:path w="317501" h="85726">
                <a:moveTo>
                  <a:pt x="0" y="85725"/>
                </a:moveTo>
                <a:lnTo>
                  <a:pt x="31750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フリーフォーム: 図形 14">
            <a:extLst>
              <a:ext uri="{FF2B5EF4-FFF2-40B4-BE49-F238E27FC236}">
                <a16:creationId xmlns:a16="http://schemas.microsoft.com/office/drawing/2014/main" id="{461F961F-43CC-934D-1ACE-7C98D614FD62}"/>
              </a:ext>
            </a:extLst>
          </p:cNvPr>
          <p:cNvSpPr/>
          <p:nvPr>
            <p:custDataLst>
              <p:tags r:id="rId55"/>
            </p:custDataLst>
          </p:nvPr>
        </p:nvSpPr>
        <p:spPr bwMode="auto">
          <a:xfrm>
            <a:off x="1574800" y="5230813"/>
            <a:ext cx="317501" cy="85726"/>
          </a:xfrm>
          <a:custGeom>
            <a:avLst/>
            <a:gdLst/>
            <a:ahLst/>
            <a:cxnLst/>
            <a:rect l="0" t="0" r="0" b="0"/>
            <a:pathLst>
              <a:path w="317501" h="85726">
                <a:moveTo>
                  <a:pt x="0" y="85725"/>
                </a:moveTo>
                <a:lnTo>
                  <a:pt x="31750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フリーフォーム: 図形 16">
            <a:extLst>
              <a:ext uri="{FF2B5EF4-FFF2-40B4-BE49-F238E27FC236}">
                <a16:creationId xmlns:a16="http://schemas.microsoft.com/office/drawing/2014/main" id="{92327DD4-C1FF-4DDB-F39E-B8C24F28C843}"/>
              </a:ext>
            </a:extLst>
          </p:cNvPr>
          <p:cNvSpPr/>
          <p:nvPr>
            <p:custDataLst>
              <p:tags r:id="rId56"/>
            </p:custDataLst>
          </p:nvPr>
        </p:nvSpPr>
        <p:spPr bwMode="auto">
          <a:xfrm>
            <a:off x="1947863" y="5173663"/>
            <a:ext cx="320676" cy="85726"/>
          </a:xfrm>
          <a:custGeom>
            <a:avLst/>
            <a:gdLst/>
            <a:ahLst/>
            <a:cxnLst/>
            <a:rect l="0" t="0" r="0" b="0"/>
            <a:pathLst>
              <a:path w="320676" h="85726">
                <a:moveTo>
                  <a:pt x="0" y="85725"/>
                </a:moveTo>
                <a:lnTo>
                  <a:pt x="32067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フリーフォーム: 図形 17">
            <a:extLst>
              <a:ext uri="{FF2B5EF4-FFF2-40B4-BE49-F238E27FC236}">
                <a16:creationId xmlns:a16="http://schemas.microsoft.com/office/drawing/2014/main" id="{290273ED-A136-B9CE-E3B8-40BD4D477F06}"/>
              </a:ext>
            </a:extLst>
          </p:cNvPr>
          <p:cNvSpPr/>
          <p:nvPr>
            <p:custDataLst>
              <p:tags r:id="rId57"/>
            </p:custDataLst>
          </p:nvPr>
        </p:nvSpPr>
        <p:spPr bwMode="auto">
          <a:xfrm>
            <a:off x="1947863" y="5230813"/>
            <a:ext cx="320676" cy="85726"/>
          </a:xfrm>
          <a:custGeom>
            <a:avLst/>
            <a:gdLst/>
            <a:ahLst/>
            <a:cxnLst/>
            <a:rect l="0" t="0" r="0" b="0"/>
            <a:pathLst>
              <a:path w="320676" h="85726">
                <a:moveTo>
                  <a:pt x="0" y="85725"/>
                </a:moveTo>
                <a:lnTo>
                  <a:pt x="32067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フリーフォーム: 図形 19">
            <a:extLst>
              <a:ext uri="{FF2B5EF4-FFF2-40B4-BE49-F238E27FC236}">
                <a16:creationId xmlns:a16="http://schemas.microsoft.com/office/drawing/2014/main" id="{C44245A0-45F0-E006-910B-0C3C18FBDDA1}"/>
              </a:ext>
            </a:extLst>
          </p:cNvPr>
          <p:cNvSpPr/>
          <p:nvPr>
            <p:custDataLst>
              <p:tags r:id="rId58"/>
            </p:custDataLst>
          </p:nvPr>
        </p:nvSpPr>
        <p:spPr bwMode="auto">
          <a:xfrm>
            <a:off x="2322513" y="5173663"/>
            <a:ext cx="319088" cy="85726"/>
          </a:xfrm>
          <a:custGeom>
            <a:avLst/>
            <a:gdLst/>
            <a:ahLst/>
            <a:cxnLst/>
            <a:rect l="0" t="0" r="0" b="0"/>
            <a:pathLst>
              <a:path w="319088" h="85726">
                <a:moveTo>
                  <a:pt x="0" y="85725"/>
                </a:moveTo>
                <a:lnTo>
                  <a:pt x="319087"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フリーフォーム: 図形 20">
            <a:extLst>
              <a:ext uri="{FF2B5EF4-FFF2-40B4-BE49-F238E27FC236}">
                <a16:creationId xmlns:a16="http://schemas.microsoft.com/office/drawing/2014/main" id="{EEB3F12E-05BE-0F95-9772-234BEE465263}"/>
              </a:ext>
            </a:extLst>
          </p:cNvPr>
          <p:cNvSpPr/>
          <p:nvPr>
            <p:custDataLst>
              <p:tags r:id="rId59"/>
            </p:custDataLst>
          </p:nvPr>
        </p:nvSpPr>
        <p:spPr bwMode="auto">
          <a:xfrm>
            <a:off x="2322513" y="5230813"/>
            <a:ext cx="319088" cy="85726"/>
          </a:xfrm>
          <a:custGeom>
            <a:avLst/>
            <a:gdLst/>
            <a:ahLst/>
            <a:cxnLst/>
            <a:rect l="0" t="0" r="0" b="0"/>
            <a:pathLst>
              <a:path w="319088" h="85726">
                <a:moveTo>
                  <a:pt x="0" y="85725"/>
                </a:moveTo>
                <a:lnTo>
                  <a:pt x="319087"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フリーフォーム: 図形 22">
            <a:extLst>
              <a:ext uri="{FF2B5EF4-FFF2-40B4-BE49-F238E27FC236}">
                <a16:creationId xmlns:a16="http://schemas.microsoft.com/office/drawing/2014/main" id="{6B2CE0FD-8C35-1829-D4DA-510F4D67ABD7}"/>
              </a:ext>
            </a:extLst>
          </p:cNvPr>
          <p:cNvSpPr/>
          <p:nvPr>
            <p:custDataLst>
              <p:tags r:id="rId60"/>
            </p:custDataLst>
          </p:nvPr>
        </p:nvSpPr>
        <p:spPr bwMode="auto">
          <a:xfrm>
            <a:off x="2695575" y="5173663"/>
            <a:ext cx="320676" cy="85726"/>
          </a:xfrm>
          <a:custGeom>
            <a:avLst/>
            <a:gdLst/>
            <a:ahLst/>
            <a:cxnLst/>
            <a:rect l="0" t="0" r="0" b="0"/>
            <a:pathLst>
              <a:path w="320676" h="85726">
                <a:moveTo>
                  <a:pt x="0" y="85725"/>
                </a:moveTo>
                <a:lnTo>
                  <a:pt x="32067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フリーフォーム: 図形 23">
            <a:extLst>
              <a:ext uri="{FF2B5EF4-FFF2-40B4-BE49-F238E27FC236}">
                <a16:creationId xmlns:a16="http://schemas.microsoft.com/office/drawing/2014/main" id="{81F5BC27-138C-13C8-F08E-8D1E7CB29DB2}"/>
              </a:ext>
            </a:extLst>
          </p:cNvPr>
          <p:cNvSpPr/>
          <p:nvPr>
            <p:custDataLst>
              <p:tags r:id="rId61"/>
            </p:custDataLst>
          </p:nvPr>
        </p:nvSpPr>
        <p:spPr bwMode="auto">
          <a:xfrm>
            <a:off x="2695575" y="5230813"/>
            <a:ext cx="320676" cy="85726"/>
          </a:xfrm>
          <a:custGeom>
            <a:avLst/>
            <a:gdLst/>
            <a:ahLst/>
            <a:cxnLst/>
            <a:rect l="0" t="0" r="0" b="0"/>
            <a:pathLst>
              <a:path w="320676" h="85726">
                <a:moveTo>
                  <a:pt x="0" y="85725"/>
                </a:moveTo>
                <a:lnTo>
                  <a:pt x="32067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フリーフォーム: 図形 25">
            <a:extLst>
              <a:ext uri="{FF2B5EF4-FFF2-40B4-BE49-F238E27FC236}">
                <a16:creationId xmlns:a16="http://schemas.microsoft.com/office/drawing/2014/main" id="{A3E3537A-2FA0-773B-1E03-82DA7997AC48}"/>
              </a:ext>
            </a:extLst>
          </p:cNvPr>
          <p:cNvSpPr/>
          <p:nvPr>
            <p:custDataLst>
              <p:tags r:id="rId62"/>
            </p:custDataLst>
          </p:nvPr>
        </p:nvSpPr>
        <p:spPr bwMode="auto">
          <a:xfrm>
            <a:off x="3070225" y="5173663"/>
            <a:ext cx="320676" cy="85726"/>
          </a:xfrm>
          <a:custGeom>
            <a:avLst/>
            <a:gdLst/>
            <a:ahLst/>
            <a:cxnLst/>
            <a:rect l="0" t="0" r="0" b="0"/>
            <a:pathLst>
              <a:path w="320676" h="85726">
                <a:moveTo>
                  <a:pt x="0" y="85725"/>
                </a:moveTo>
                <a:lnTo>
                  <a:pt x="32067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フリーフォーム: 図形 26">
            <a:extLst>
              <a:ext uri="{FF2B5EF4-FFF2-40B4-BE49-F238E27FC236}">
                <a16:creationId xmlns:a16="http://schemas.microsoft.com/office/drawing/2014/main" id="{40824028-64BA-CCF0-6422-64E5F3211E50}"/>
              </a:ext>
            </a:extLst>
          </p:cNvPr>
          <p:cNvSpPr/>
          <p:nvPr>
            <p:custDataLst>
              <p:tags r:id="rId63"/>
            </p:custDataLst>
          </p:nvPr>
        </p:nvSpPr>
        <p:spPr bwMode="auto">
          <a:xfrm>
            <a:off x="3070225" y="5230813"/>
            <a:ext cx="320676" cy="85726"/>
          </a:xfrm>
          <a:custGeom>
            <a:avLst/>
            <a:gdLst/>
            <a:ahLst/>
            <a:cxnLst/>
            <a:rect l="0" t="0" r="0" b="0"/>
            <a:pathLst>
              <a:path w="320676" h="85726">
                <a:moveTo>
                  <a:pt x="0" y="85725"/>
                </a:moveTo>
                <a:lnTo>
                  <a:pt x="32067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フリーフォーム: 図形 28">
            <a:extLst>
              <a:ext uri="{FF2B5EF4-FFF2-40B4-BE49-F238E27FC236}">
                <a16:creationId xmlns:a16="http://schemas.microsoft.com/office/drawing/2014/main" id="{D134A4C5-F16E-21F5-C6CF-60DA3FAC4C78}"/>
              </a:ext>
            </a:extLst>
          </p:cNvPr>
          <p:cNvSpPr/>
          <p:nvPr>
            <p:custDataLst>
              <p:tags r:id="rId64"/>
            </p:custDataLst>
          </p:nvPr>
        </p:nvSpPr>
        <p:spPr bwMode="auto">
          <a:xfrm>
            <a:off x="3444875" y="5173663"/>
            <a:ext cx="320676" cy="85726"/>
          </a:xfrm>
          <a:custGeom>
            <a:avLst/>
            <a:gdLst/>
            <a:ahLst/>
            <a:cxnLst/>
            <a:rect l="0" t="0" r="0" b="0"/>
            <a:pathLst>
              <a:path w="320676" h="85726">
                <a:moveTo>
                  <a:pt x="0" y="85725"/>
                </a:moveTo>
                <a:lnTo>
                  <a:pt x="32067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0" name="フリーフォーム: 図形 29">
            <a:extLst>
              <a:ext uri="{FF2B5EF4-FFF2-40B4-BE49-F238E27FC236}">
                <a16:creationId xmlns:a16="http://schemas.microsoft.com/office/drawing/2014/main" id="{711C5D00-DE5E-50FC-D09D-97533BB886F5}"/>
              </a:ext>
            </a:extLst>
          </p:cNvPr>
          <p:cNvSpPr/>
          <p:nvPr>
            <p:custDataLst>
              <p:tags r:id="rId65"/>
            </p:custDataLst>
          </p:nvPr>
        </p:nvSpPr>
        <p:spPr bwMode="auto">
          <a:xfrm>
            <a:off x="3444875" y="5230813"/>
            <a:ext cx="320676" cy="85726"/>
          </a:xfrm>
          <a:custGeom>
            <a:avLst/>
            <a:gdLst/>
            <a:ahLst/>
            <a:cxnLst/>
            <a:rect l="0" t="0" r="0" b="0"/>
            <a:pathLst>
              <a:path w="320676" h="85726">
                <a:moveTo>
                  <a:pt x="0" y="85725"/>
                </a:moveTo>
                <a:lnTo>
                  <a:pt x="32067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 name="フリーフォーム: 図形 31">
            <a:extLst>
              <a:ext uri="{FF2B5EF4-FFF2-40B4-BE49-F238E27FC236}">
                <a16:creationId xmlns:a16="http://schemas.microsoft.com/office/drawing/2014/main" id="{E98DAC65-A6DD-6FAD-5F28-AFEB83A7A920}"/>
              </a:ext>
            </a:extLst>
          </p:cNvPr>
          <p:cNvSpPr/>
          <p:nvPr>
            <p:custDataLst>
              <p:tags r:id="rId66"/>
            </p:custDataLst>
          </p:nvPr>
        </p:nvSpPr>
        <p:spPr bwMode="auto">
          <a:xfrm>
            <a:off x="3819525" y="5173663"/>
            <a:ext cx="319089" cy="85726"/>
          </a:xfrm>
          <a:custGeom>
            <a:avLst/>
            <a:gdLst/>
            <a:ahLst/>
            <a:cxnLst/>
            <a:rect l="0" t="0" r="0" b="0"/>
            <a:pathLst>
              <a:path w="319089" h="85726">
                <a:moveTo>
                  <a:pt x="0" y="85725"/>
                </a:moveTo>
                <a:lnTo>
                  <a:pt x="319088"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6" name="フリーフォーム: 図形 35">
            <a:extLst>
              <a:ext uri="{FF2B5EF4-FFF2-40B4-BE49-F238E27FC236}">
                <a16:creationId xmlns:a16="http://schemas.microsoft.com/office/drawing/2014/main" id="{186A3BB3-1545-C7D0-2799-8E3F90F2C158}"/>
              </a:ext>
            </a:extLst>
          </p:cNvPr>
          <p:cNvSpPr/>
          <p:nvPr>
            <p:custDataLst>
              <p:tags r:id="rId67"/>
            </p:custDataLst>
          </p:nvPr>
        </p:nvSpPr>
        <p:spPr bwMode="auto">
          <a:xfrm>
            <a:off x="4192588" y="5173663"/>
            <a:ext cx="320676" cy="85726"/>
          </a:xfrm>
          <a:custGeom>
            <a:avLst/>
            <a:gdLst/>
            <a:ahLst/>
            <a:cxnLst/>
            <a:rect l="0" t="0" r="0" b="0"/>
            <a:pathLst>
              <a:path w="320676" h="85726">
                <a:moveTo>
                  <a:pt x="0" y="85725"/>
                </a:moveTo>
                <a:lnTo>
                  <a:pt x="32067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8" name="フリーフォーム: 図形 37">
            <a:extLst>
              <a:ext uri="{FF2B5EF4-FFF2-40B4-BE49-F238E27FC236}">
                <a16:creationId xmlns:a16="http://schemas.microsoft.com/office/drawing/2014/main" id="{9054D21D-FC5D-D414-F6F0-5627545FC3D0}"/>
              </a:ext>
            </a:extLst>
          </p:cNvPr>
          <p:cNvSpPr/>
          <p:nvPr>
            <p:custDataLst>
              <p:tags r:id="rId68"/>
            </p:custDataLst>
          </p:nvPr>
        </p:nvSpPr>
        <p:spPr bwMode="auto">
          <a:xfrm>
            <a:off x="4192588" y="5230813"/>
            <a:ext cx="320676" cy="85726"/>
          </a:xfrm>
          <a:custGeom>
            <a:avLst/>
            <a:gdLst/>
            <a:ahLst/>
            <a:cxnLst/>
            <a:rect l="0" t="0" r="0" b="0"/>
            <a:pathLst>
              <a:path w="320676" h="85726">
                <a:moveTo>
                  <a:pt x="0" y="85725"/>
                </a:moveTo>
                <a:lnTo>
                  <a:pt x="32067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3" name="フリーフォーム: 図形 42">
            <a:extLst>
              <a:ext uri="{FF2B5EF4-FFF2-40B4-BE49-F238E27FC236}">
                <a16:creationId xmlns:a16="http://schemas.microsoft.com/office/drawing/2014/main" id="{2EA52C27-3648-3BF1-7214-12A9DCDC7EB4}"/>
              </a:ext>
            </a:extLst>
          </p:cNvPr>
          <p:cNvSpPr/>
          <p:nvPr>
            <p:custDataLst>
              <p:tags r:id="rId69"/>
            </p:custDataLst>
          </p:nvPr>
        </p:nvSpPr>
        <p:spPr bwMode="auto">
          <a:xfrm>
            <a:off x="4567238" y="5173663"/>
            <a:ext cx="320676" cy="85726"/>
          </a:xfrm>
          <a:custGeom>
            <a:avLst/>
            <a:gdLst/>
            <a:ahLst/>
            <a:cxnLst/>
            <a:rect l="0" t="0" r="0" b="0"/>
            <a:pathLst>
              <a:path w="320676" h="85726">
                <a:moveTo>
                  <a:pt x="0" y="85725"/>
                </a:moveTo>
                <a:lnTo>
                  <a:pt x="32067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051" name="直線コネクタ 2050">
            <a:extLst>
              <a:ext uri="{FF2B5EF4-FFF2-40B4-BE49-F238E27FC236}">
                <a16:creationId xmlns:a16="http://schemas.microsoft.com/office/drawing/2014/main" id="{0083C0F7-65B0-90E7-CC63-2581189F24C4}"/>
              </a:ext>
            </a:extLst>
          </p:cNvPr>
          <p:cNvCxnSpPr/>
          <p:nvPr>
            <p:custDataLst>
              <p:tags r:id="rId70"/>
            </p:custDataLst>
          </p:nvPr>
        </p:nvCxnSpPr>
        <p:spPr bwMode="auto">
          <a:xfrm flipV="1">
            <a:off x="611188" y="4392613"/>
            <a:ext cx="0" cy="527050"/>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53" name="直線コネクタ 2052">
            <a:extLst>
              <a:ext uri="{FF2B5EF4-FFF2-40B4-BE49-F238E27FC236}">
                <a16:creationId xmlns:a16="http://schemas.microsoft.com/office/drawing/2014/main" id="{C1CA46D1-2103-EA69-B70B-86D7AA216538}"/>
              </a:ext>
            </a:extLst>
          </p:cNvPr>
          <p:cNvCxnSpPr/>
          <p:nvPr>
            <p:custDataLst>
              <p:tags r:id="rId71"/>
            </p:custDataLst>
          </p:nvPr>
        </p:nvCxnSpPr>
        <p:spPr bwMode="auto">
          <a:xfrm>
            <a:off x="2108200" y="4392613"/>
            <a:ext cx="0" cy="174625"/>
          </a:xfrm>
          <a:prstGeom prst="line">
            <a:avLst/>
          </a:prstGeom>
          <a:ln w="12700"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2052" name="直線コネクタ 2051">
            <a:extLst>
              <a:ext uri="{FF2B5EF4-FFF2-40B4-BE49-F238E27FC236}">
                <a16:creationId xmlns:a16="http://schemas.microsoft.com/office/drawing/2014/main" id="{C5458D28-9DEC-3974-D33C-A7767710059C}"/>
              </a:ext>
            </a:extLst>
          </p:cNvPr>
          <p:cNvCxnSpPr/>
          <p:nvPr>
            <p:custDataLst>
              <p:tags r:id="rId72"/>
            </p:custDataLst>
          </p:nvPr>
        </p:nvCxnSpPr>
        <p:spPr bwMode="auto">
          <a:xfrm>
            <a:off x="611188" y="4392613"/>
            <a:ext cx="1497013" cy="0"/>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417" name="Text Placeholder 2">
            <a:extLst>
              <a:ext uri="{FF2B5EF4-FFF2-40B4-BE49-F238E27FC236}">
                <a16:creationId xmlns:a16="http://schemas.microsoft.com/office/drawing/2014/main" id="{EDC0115D-E566-47CB-841E-6A4D4EA55C0D}"/>
              </a:ext>
            </a:extLst>
          </p:cNvPr>
          <p:cNvSpPr>
            <a:spLocks noGrp="1"/>
          </p:cNvSpPr>
          <p:nvPr>
            <p:custDataLst>
              <p:tags r:id="rId73"/>
            </p:custDataLst>
          </p:nvPr>
        </p:nvSpPr>
        <p:spPr bwMode="auto">
          <a:xfrm>
            <a:off x="882650" y="5392738"/>
            <a:ext cx="2032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3917D091-D402-44AD-AF4A-CE56A652D991}" type="datetime'''''2''''''''''''''0'''''''''''''">
              <a:rPr lang="ja-JP" altLang="en-US" sz="1200" smtClean="0"/>
              <a:pPr/>
              <a:t>20</a:t>
            </a:fld>
            <a:endParaRPr lang="ja-JP" altLang="en-US" sz="1200"/>
          </a:p>
        </p:txBody>
      </p:sp>
      <p:sp>
        <p:nvSpPr>
          <p:cNvPr id="1418" name="Text Placeholder 2">
            <a:extLst>
              <a:ext uri="{FF2B5EF4-FFF2-40B4-BE49-F238E27FC236}">
                <a16:creationId xmlns:a16="http://schemas.microsoft.com/office/drawing/2014/main" id="{74ADE10B-C6C3-F217-418D-5D308843B874}"/>
              </a:ext>
            </a:extLst>
          </p:cNvPr>
          <p:cNvSpPr>
            <a:spLocks noGrp="1"/>
          </p:cNvSpPr>
          <p:nvPr>
            <p:custDataLst>
              <p:tags r:id="rId74"/>
            </p:custDataLst>
          </p:nvPr>
        </p:nvSpPr>
        <p:spPr bwMode="auto">
          <a:xfrm>
            <a:off x="1257300" y="5392738"/>
            <a:ext cx="2032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68C6A956-972B-4AF5-834E-4B549A43058D}" type="datetime'''''''''''''''''''''''''''''''''''''2''''1'">
              <a:rPr lang="ja-JP" altLang="en-US" sz="1200" smtClean="0"/>
              <a:pPr/>
              <a:t>21</a:t>
            </a:fld>
            <a:endParaRPr lang="ja-JP" altLang="en-US" sz="1200"/>
          </a:p>
        </p:txBody>
      </p:sp>
      <p:sp>
        <p:nvSpPr>
          <p:cNvPr id="1419" name="Text Placeholder 2">
            <a:extLst>
              <a:ext uri="{FF2B5EF4-FFF2-40B4-BE49-F238E27FC236}">
                <a16:creationId xmlns:a16="http://schemas.microsoft.com/office/drawing/2014/main" id="{749FA19C-083A-0FAA-B061-553420BCE95E}"/>
              </a:ext>
            </a:extLst>
          </p:cNvPr>
          <p:cNvSpPr>
            <a:spLocks noGrp="1"/>
          </p:cNvSpPr>
          <p:nvPr>
            <p:custDataLst>
              <p:tags r:id="rId75"/>
            </p:custDataLst>
          </p:nvPr>
        </p:nvSpPr>
        <p:spPr bwMode="auto">
          <a:xfrm>
            <a:off x="1631950" y="5392738"/>
            <a:ext cx="2032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96C32DE5-F3EE-4711-B245-9726344DF1D5}" type="datetime'''''''''''''''''''''''''''''''''''''''''''''''''''''''2''2'">
              <a:rPr lang="ja-JP" altLang="en-US" sz="1200" smtClean="0"/>
              <a:pPr/>
              <a:t>22</a:t>
            </a:fld>
            <a:endParaRPr lang="ja-JP" altLang="en-US" sz="1200"/>
          </a:p>
        </p:txBody>
      </p:sp>
      <p:sp>
        <p:nvSpPr>
          <p:cNvPr id="1421" name="Text Placeholder 2">
            <a:extLst>
              <a:ext uri="{FF2B5EF4-FFF2-40B4-BE49-F238E27FC236}">
                <a16:creationId xmlns:a16="http://schemas.microsoft.com/office/drawing/2014/main" id="{78864F75-2427-FCBD-8091-853F9EAD4C63}"/>
              </a:ext>
            </a:extLst>
          </p:cNvPr>
          <p:cNvSpPr>
            <a:spLocks noGrp="1"/>
          </p:cNvSpPr>
          <p:nvPr>
            <p:custDataLst>
              <p:tags r:id="rId76"/>
            </p:custDataLst>
          </p:nvPr>
        </p:nvSpPr>
        <p:spPr bwMode="auto">
          <a:xfrm>
            <a:off x="2006600" y="5392738"/>
            <a:ext cx="2032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E04FCF0F-88A7-4839-BEB5-0D77A4002DFB}" type="datetime'''''''''2''''''''''''''3'''''''''''''">
              <a:rPr lang="ja-JP" altLang="en-US" sz="1200" smtClean="0"/>
              <a:pPr/>
              <a:t>23</a:t>
            </a:fld>
            <a:endParaRPr lang="ja-JP" altLang="en-US" sz="1200"/>
          </a:p>
        </p:txBody>
      </p:sp>
      <p:sp>
        <p:nvSpPr>
          <p:cNvPr id="40" name="Text Placeholder 2">
            <a:extLst>
              <a:ext uri="{FF2B5EF4-FFF2-40B4-BE49-F238E27FC236}">
                <a16:creationId xmlns:a16="http://schemas.microsoft.com/office/drawing/2014/main" id="{DB42BF7E-D962-ADB1-C4AC-23935E3EB252}"/>
              </a:ext>
            </a:extLst>
          </p:cNvPr>
          <p:cNvSpPr>
            <a:spLocks noGrp="1"/>
          </p:cNvSpPr>
          <p:nvPr>
            <p:custDataLst>
              <p:tags r:id="rId77"/>
            </p:custDataLst>
          </p:nvPr>
        </p:nvSpPr>
        <p:spPr bwMode="gray">
          <a:xfrm>
            <a:off x="1568450" y="4752975"/>
            <a:ext cx="3302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68BDCD51-47E6-4D2C-B6F6-02D2258ED264}" type="datetime'''''''''''''''''''9''6''1'''''''''''''''''''">
              <a:rPr lang="ja-JP" altLang="en-US" sz="1200" smtClean="0">
                <a:solidFill>
                  <a:srgbClr val="000000"/>
                </a:solidFill>
              </a:rPr>
              <a:pPr/>
              <a:t>961</a:t>
            </a:fld>
            <a:endParaRPr lang="ja-JP" altLang="en-US" sz="1200" dirty="0">
              <a:solidFill>
                <a:srgbClr val="000000"/>
              </a:solidFill>
            </a:endParaRPr>
          </a:p>
        </p:txBody>
      </p:sp>
      <p:sp>
        <p:nvSpPr>
          <p:cNvPr id="35" name="Text Placeholder 2">
            <a:extLst>
              <a:ext uri="{FF2B5EF4-FFF2-40B4-BE49-F238E27FC236}">
                <a16:creationId xmlns:a16="http://schemas.microsoft.com/office/drawing/2014/main" id="{04C92B44-F6DF-4C06-94AB-D3B4F7459BB2}"/>
              </a:ext>
            </a:extLst>
          </p:cNvPr>
          <p:cNvSpPr>
            <a:spLocks noGrp="1"/>
          </p:cNvSpPr>
          <p:nvPr>
            <p:custDataLst>
              <p:tags r:id="rId78"/>
            </p:custDataLst>
          </p:nvPr>
        </p:nvSpPr>
        <p:spPr bwMode="gray">
          <a:xfrm>
            <a:off x="446088" y="4957763"/>
            <a:ext cx="3302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5D4C790E-EBEC-4475-BC70-43A655AA7058}" type="datetime'''''''''''''''''''9''''''0''''''1'''''''''''''''''''''''''">
              <a:rPr lang="ja-JP" altLang="en-US" sz="1200" smtClean="0"/>
              <a:pPr/>
              <a:t>901</a:t>
            </a:fld>
            <a:endParaRPr lang="ja-JP" altLang="en-US" sz="1200" dirty="0"/>
          </a:p>
        </p:txBody>
      </p:sp>
      <p:sp>
        <p:nvSpPr>
          <p:cNvPr id="1353" name="Text Placeholder 2">
            <a:extLst>
              <a:ext uri="{FF2B5EF4-FFF2-40B4-BE49-F238E27FC236}">
                <a16:creationId xmlns:a16="http://schemas.microsoft.com/office/drawing/2014/main" id="{75146A3D-EC0C-0F20-5322-06574A0C8140}"/>
              </a:ext>
            </a:extLst>
          </p:cNvPr>
          <p:cNvSpPr>
            <a:spLocks noGrp="1"/>
          </p:cNvSpPr>
          <p:nvPr>
            <p:custDataLst>
              <p:tags r:id="rId79"/>
            </p:custDataLst>
          </p:nvPr>
        </p:nvSpPr>
        <p:spPr bwMode="auto">
          <a:xfrm>
            <a:off x="4251325" y="5392738"/>
            <a:ext cx="2032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DC62B66E-DC8E-4CED-A226-9C228B71B83A}" type="datetime'''''''''''''''''''''''''''''''''''2''''''''9'''''''">
              <a:rPr lang="ja-JP" altLang="en-US" sz="1200" smtClean="0"/>
              <a:pPr/>
              <a:t>29</a:t>
            </a:fld>
            <a:endParaRPr lang="ja-JP" altLang="en-US" sz="1200"/>
          </a:p>
        </p:txBody>
      </p:sp>
      <p:sp>
        <p:nvSpPr>
          <p:cNvPr id="1816" name="Text Placeholder 2">
            <a:extLst>
              <a:ext uri="{FF2B5EF4-FFF2-40B4-BE49-F238E27FC236}">
                <a16:creationId xmlns:a16="http://schemas.microsoft.com/office/drawing/2014/main" id="{A60206B3-FFE6-817B-0F15-694E0E5A0377}"/>
              </a:ext>
            </a:extLst>
          </p:cNvPr>
          <p:cNvSpPr>
            <a:spLocks noGrp="1"/>
          </p:cNvSpPr>
          <p:nvPr>
            <p:custDataLst>
              <p:tags r:id="rId80"/>
            </p:custDataLst>
          </p:nvPr>
        </p:nvSpPr>
        <p:spPr bwMode="gray">
          <a:xfrm>
            <a:off x="1897063" y="4605338"/>
            <a:ext cx="47942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7CD658C0-E5EB-4C54-A9BB-6DABF148E2B3}" type="datetime'''''1'''''',''''''''''0''''''0''''''4'''''''''''''''">
              <a:rPr lang="ja-JP" altLang="en-US" sz="1200" smtClean="0">
                <a:solidFill>
                  <a:srgbClr val="000000"/>
                </a:solidFill>
              </a:rPr>
              <a:pPr/>
              <a:t>1,004</a:t>
            </a:fld>
            <a:endParaRPr lang="ja-JP" altLang="en-US" sz="1200" dirty="0">
              <a:solidFill>
                <a:srgbClr val="000000"/>
              </a:solidFill>
            </a:endParaRPr>
          </a:p>
        </p:txBody>
      </p:sp>
      <p:sp>
        <p:nvSpPr>
          <p:cNvPr id="1351" name="Text Placeholder 2">
            <a:extLst>
              <a:ext uri="{FF2B5EF4-FFF2-40B4-BE49-F238E27FC236}">
                <a16:creationId xmlns:a16="http://schemas.microsoft.com/office/drawing/2014/main" id="{42AA973F-EFF5-1BC6-AFAC-B9FE27AE6364}"/>
              </a:ext>
            </a:extLst>
          </p:cNvPr>
          <p:cNvSpPr>
            <a:spLocks noGrp="1"/>
          </p:cNvSpPr>
          <p:nvPr>
            <p:custDataLst>
              <p:tags r:id="rId81"/>
            </p:custDataLst>
          </p:nvPr>
        </p:nvSpPr>
        <p:spPr bwMode="auto">
          <a:xfrm>
            <a:off x="3876675" y="5392738"/>
            <a:ext cx="2032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0167F343-EEF1-436D-89E7-DB040E882534}" type="datetime'''''''''''''''2''''''8'''''''''''''''''''''''''''''''''">
              <a:rPr lang="ja-JP" altLang="en-US" sz="1200" smtClean="0"/>
              <a:pPr/>
              <a:t>28</a:t>
            </a:fld>
            <a:endParaRPr lang="ja-JP" altLang="en-US" sz="1200"/>
          </a:p>
        </p:txBody>
      </p:sp>
      <p:sp>
        <p:nvSpPr>
          <p:cNvPr id="2290" name="Text Placeholder 2">
            <a:extLst>
              <a:ext uri="{FF2B5EF4-FFF2-40B4-BE49-F238E27FC236}">
                <a16:creationId xmlns:a16="http://schemas.microsoft.com/office/drawing/2014/main" id="{B688866A-F1A3-E448-0CE6-343469A16289}"/>
              </a:ext>
            </a:extLst>
          </p:cNvPr>
          <p:cNvSpPr>
            <a:spLocks noGrp="1"/>
          </p:cNvSpPr>
          <p:nvPr>
            <p:custDataLst>
              <p:tags r:id="rId82"/>
            </p:custDataLst>
          </p:nvPr>
        </p:nvSpPr>
        <p:spPr bwMode="gray">
          <a:xfrm>
            <a:off x="5595937" y="2906713"/>
            <a:ext cx="509588"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F248EC82-994B-466E-AF64-88305B4782A7}" type="datetime'''''''''''''1'''',''''''5''''00'''''''''''''''''''''''''''''">
              <a:rPr lang="ja-JP" altLang="en-US" sz="1200" b="1" smtClean="0">
                <a:solidFill>
                  <a:srgbClr val="FF5000"/>
                </a:solidFill>
              </a:rPr>
              <a:pPr/>
              <a:t>1,500</a:t>
            </a:fld>
            <a:endParaRPr lang="ja-JP" altLang="en-US" sz="1200" b="1" dirty="0">
              <a:solidFill>
                <a:srgbClr val="FF5000"/>
              </a:solidFill>
            </a:endParaRPr>
          </a:p>
        </p:txBody>
      </p:sp>
      <p:sp>
        <p:nvSpPr>
          <p:cNvPr id="1416" name="Text Placeholder 2">
            <a:extLst>
              <a:ext uri="{FF2B5EF4-FFF2-40B4-BE49-F238E27FC236}">
                <a16:creationId xmlns:a16="http://schemas.microsoft.com/office/drawing/2014/main" id="{3D866705-ADAC-A777-8709-5771224B72E5}"/>
              </a:ext>
            </a:extLst>
          </p:cNvPr>
          <p:cNvSpPr>
            <a:spLocks noGrp="1"/>
          </p:cNvSpPr>
          <p:nvPr>
            <p:custDataLst>
              <p:tags r:id="rId83"/>
            </p:custDataLst>
          </p:nvPr>
        </p:nvSpPr>
        <p:spPr bwMode="auto">
          <a:xfrm>
            <a:off x="414338" y="5392738"/>
            <a:ext cx="3937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77EE9C07-A518-45A4-8712-8A67455B8E47}" type="datetime'''''''2''''0''1''''''''''''''''9'''''''''''''''''''''''">
              <a:rPr lang="ja-JP" altLang="en-US" sz="1200" smtClean="0"/>
              <a:pPr/>
              <a:t>2019</a:t>
            </a:fld>
            <a:endParaRPr lang="ja-JP" altLang="en-US" sz="1200" dirty="0"/>
          </a:p>
        </p:txBody>
      </p:sp>
      <p:sp>
        <p:nvSpPr>
          <p:cNvPr id="1349" name="Text Placeholder 2">
            <a:extLst>
              <a:ext uri="{FF2B5EF4-FFF2-40B4-BE49-F238E27FC236}">
                <a16:creationId xmlns:a16="http://schemas.microsoft.com/office/drawing/2014/main" id="{0231021C-5465-6E1F-4E1E-90A526FDF5E7}"/>
              </a:ext>
            </a:extLst>
          </p:cNvPr>
          <p:cNvSpPr>
            <a:spLocks noGrp="1"/>
          </p:cNvSpPr>
          <p:nvPr>
            <p:custDataLst>
              <p:tags r:id="rId84"/>
            </p:custDataLst>
          </p:nvPr>
        </p:nvSpPr>
        <p:spPr bwMode="auto">
          <a:xfrm>
            <a:off x="3503613" y="5392738"/>
            <a:ext cx="2032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5541844A-95E8-4451-8E11-2CAB3AB45EFC}" type="datetime'''''''''''''''''''''''''2''''''''''''''7'">
              <a:rPr lang="ja-JP" altLang="en-US" sz="1200" smtClean="0"/>
              <a:pPr/>
              <a:t>27</a:t>
            </a:fld>
            <a:endParaRPr lang="ja-JP" altLang="en-US" sz="1200"/>
          </a:p>
        </p:txBody>
      </p:sp>
      <p:sp>
        <p:nvSpPr>
          <p:cNvPr id="51" name="Text Placeholder 2">
            <a:extLst>
              <a:ext uri="{FF2B5EF4-FFF2-40B4-BE49-F238E27FC236}">
                <a16:creationId xmlns:a16="http://schemas.microsoft.com/office/drawing/2014/main" id="{8D3FC0A7-CF29-54A0-5D71-6E7B31194929}"/>
              </a:ext>
            </a:extLst>
          </p:cNvPr>
          <p:cNvSpPr>
            <a:spLocks noGrp="1"/>
          </p:cNvSpPr>
          <p:nvPr>
            <p:custDataLst>
              <p:tags r:id="rId85"/>
            </p:custDataLst>
          </p:nvPr>
        </p:nvSpPr>
        <p:spPr bwMode="auto">
          <a:xfrm>
            <a:off x="2379663" y="5392738"/>
            <a:ext cx="2032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7E96B604-11BF-41CA-A21E-CEE531962AD3}" type="datetime'''''''2''''''''''''''''''''''''4'''''''''''''''">
              <a:rPr lang="ja-JP" altLang="en-US" sz="1200" smtClean="0"/>
              <a:pPr/>
              <a:t>24</a:t>
            </a:fld>
            <a:endParaRPr lang="ja-JP" altLang="en-US" sz="1200"/>
          </a:p>
        </p:txBody>
      </p:sp>
      <p:sp>
        <p:nvSpPr>
          <p:cNvPr id="37" name="Text Placeholder 2">
            <a:extLst>
              <a:ext uri="{FF2B5EF4-FFF2-40B4-BE49-F238E27FC236}">
                <a16:creationId xmlns:a16="http://schemas.microsoft.com/office/drawing/2014/main" id="{9AB9A7AA-D882-8359-A6FF-309BA9CC2BB2}"/>
              </a:ext>
            </a:extLst>
          </p:cNvPr>
          <p:cNvSpPr>
            <a:spLocks noGrp="1"/>
          </p:cNvSpPr>
          <p:nvPr>
            <p:custDataLst>
              <p:tags r:id="rId86"/>
            </p:custDataLst>
          </p:nvPr>
        </p:nvSpPr>
        <p:spPr bwMode="gray">
          <a:xfrm>
            <a:off x="819150" y="4954588"/>
            <a:ext cx="3302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1D52B70B-0FC7-4FB7-92BB-1D5767008FC9}" type="datetime'''''''''''''9''''''''''''0''''''''''''''''''''''''''''''''''2'">
              <a:rPr lang="ja-JP" altLang="en-US" sz="1200" smtClean="0"/>
              <a:pPr/>
              <a:t>902</a:t>
            </a:fld>
            <a:endParaRPr lang="ja-JP" altLang="en-US" sz="1200" dirty="0"/>
          </a:p>
        </p:txBody>
      </p:sp>
      <p:sp>
        <p:nvSpPr>
          <p:cNvPr id="1357" name="Text Placeholder 2">
            <a:extLst>
              <a:ext uri="{FF2B5EF4-FFF2-40B4-BE49-F238E27FC236}">
                <a16:creationId xmlns:a16="http://schemas.microsoft.com/office/drawing/2014/main" id="{FD6AEFCF-7826-C42C-4BDF-FB1C9C282F0A}"/>
              </a:ext>
            </a:extLst>
          </p:cNvPr>
          <p:cNvSpPr>
            <a:spLocks noGrp="1"/>
          </p:cNvSpPr>
          <p:nvPr>
            <p:custDataLst>
              <p:tags r:id="rId87"/>
            </p:custDataLst>
          </p:nvPr>
        </p:nvSpPr>
        <p:spPr bwMode="auto">
          <a:xfrm>
            <a:off x="5576888" y="5392738"/>
            <a:ext cx="546100" cy="3302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AE968342-81B9-4314-ACE7-6F9E6C330F9A}" type="datetime'20''3''''''''''''''''''0''''''年''''''''''''代半''''''''''''''ば'">
              <a:rPr lang="ja-JP" altLang="en-US" sz="1200" smtClean="0"/>
              <a:pPr/>
              <a:t>2030年代半ば</a:t>
            </a:fld>
            <a:endParaRPr lang="ja-JP" altLang="en-US" sz="1200"/>
          </a:p>
        </p:txBody>
      </p:sp>
      <p:sp>
        <p:nvSpPr>
          <p:cNvPr id="1348" name="Text Placeholder 2">
            <a:extLst>
              <a:ext uri="{FF2B5EF4-FFF2-40B4-BE49-F238E27FC236}">
                <a16:creationId xmlns:a16="http://schemas.microsoft.com/office/drawing/2014/main" id="{995596C6-652C-FEB9-1995-B10B483C9D53}"/>
              </a:ext>
            </a:extLst>
          </p:cNvPr>
          <p:cNvSpPr>
            <a:spLocks noGrp="1"/>
          </p:cNvSpPr>
          <p:nvPr>
            <p:custDataLst>
              <p:tags r:id="rId88"/>
            </p:custDataLst>
          </p:nvPr>
        </p:nvSpPr>
        <p:spPr bwMode="auto">
          <a:xfrm>
            <a:off x="3128963" y="5392738"/>
            <a:ext cx="2032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43534D8C-A6A7-4AE8-9642-56272727D8A1}" type="datetime'''''''''''26'''''''''''''''''''''''''''''''''''''">
              <a:rPr lang="ja-JP" altLang="en-US" sz="1200" smtClean="0"/>
              <a:pPr/>
              <a:t>26</a:t>
            </a:fld>
            <a:endParaRPr lang="ja-JP" altLang="en-US" sz="1200"/>
          </a:p>
        </p:txBody>
      </p:sp>
      <p:sp>
        <p:nvSpPr>
          <p:cNvPr id="39" name="Text Placeholder 2">
            <a:extLst>
              <a:ext uri="{FF2B5EF4-FFF2-40B4-BE49-F238E27FC236}">
                <a16:creationId xmlns:a16="http://schemas.microsoft.com/office/drawing/2014/main" id="{D4DC4054-8BA7-2185-E9EA-997E400D9720}"/>
              </a:ext>
            </a:extLst>
          </p:cNvPr>
          <p:cNvSpPr>
            <a:spLocks noGrp="1"/>
          </p:cNvSpPr>
          <p:nvPr>
            <p:custDataLst>
              <p:tags r:id="rId89"/>
            </p:custDataLst>
          </p:nvPr>
        </p:nvSpPr>
        <p:spPr bwMode="gray">
          <a:xfrm>
            <a:off x="1193800" y="4857750"/>
            <a:ext cx="3302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9FC767D6-0EA6-465E-8D64-E2ABB1DFE059}" type="datetime'''''''''93''''''''''0'''''''''''''''''''''''''''''''''''''''''">
              <a:rPr lang="ja-JP" altLang="en-US" sz="1200" smtClean="0"/>
              <a:pPr/>
              <a:t>930</a:t>
            </a:fld>
            <a:endParaRPr lang="ja-JP" altLang="en-US" sz="1200" dirty="0"/>
          </a:p>
        </p:txBody>
      </p:sp>
      <p:sp>
        <p:nvSpPr>
          <p:cNvPr id="63" name="Text Placeholder 2">
            <a:extLst>
              <a:ext uri="{FF2B5EF4-FFF2-40B4-BE49-F238E27FC236}">
                <a16:creationId xmlns:a16="http://schemas.microsoft.com/office/drawing/2014/main" id="{8BE48B33-AFDE-16DC-FE7E-C0201972FA6F}"/>
              </a:ext>
            </a:extLst>
          </p:cNvPr>
          <p:cNvSpPr>
            <a:spLocks noGrp="1"/>
          </p:cNvSpPr>
          <p:nvPr>
            <p:custDataLst>
              <p:tags r:id="rId90"/>
            </p:custDataLst>
          </p:nvPr>
        </p:nvSpPr>
        <p:spPr bwMode="auto">
          <a:xfrm>
            <a:off x="2754313" y="5392738"/>
            <a:ext cx="2032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9E499559-9AB5-4CA0-B34E-D2CB119177D0}" type="datetime'''''''''''''''''''''2''''''''''''''''''5'''''''''''">
              <a:rPr lang="ja-JP" altLang="en-US" sz="1200" smtClean="0"/>
              <a:pPr/>
              <a:t>25</a:t>
            </a:fld>
            <a:endParaRPr lang="ja-JP" altLang="en-US" sz="1200"/>
          </a:p>
        </p:txBody>
      </p:sp>
      <p:sp>
        <p:nvSpPr>
          <p:cNvPr id="1354" name="Text Placeholder 2">
            <a:extLst>
              <a:ext uri="{FF2B5EF4-FFF2-40B4-BE49-F238E27FC236}">
                <a16:creationId xmlns:a16="http://schemas.microsoft.com/office/drawing/2014/main" id="{7D445AE8-144B-D38D-5F5C-05660127A35B}"/>
              </a:ext>
            </a:extLst>
          </p:cNvPr>
          <p:cNvSpPr>
            <a:spLocks noGrp="1"/>
          </p:cNvSpPr>
          <p:nvPr>
            <p:custDataLst>
              <p:tags r:id="rId91"/>
            </p:custDataLst>
          </p:nvPr>
        </p:nvSpPr>
        <p:spPr bwMode="auto">
          <a:xfrm>
            <a:off x="4625975" y="5392738"/>
            <a:ext cx="2032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97605AC4-3968-49FA-97CB-9223CCDBE421}" type="datetime'''''''''3''''0'''''''''''''''">
              <a:rPr lang="ja-JP" altLang="en-US" sz="1200" smtClean="0"/>
              <a:pPr/>
              <a:t>30</a:t>
            </a:fld>
            <a:endParaRPr lang="ja-JP" altLang="en-US" sz="1200"/>
          </a:p>
        </p:txBody>
      </p:sp>
      <p:sp>
        <p:nvSpPr>
          <p:cNvPr id="2049" name="Text Placeholder 2">
            <a:extLst>
              <a:ext uri="{FF2B5EF4-FFF2-40B4-BE49-F238E27FC236}">
                <a16:creationId xmlns:a16="http://schemas.microsoft.com/office/drawing/2014/main" id="{D261B6BB-DB49-6734-AE96-750335D4A7E4}"/>
              </a:ext>
            </a:extLst>
          </p:cNvPr>
          <p:cNvSpPr>
            <a:spLocks noGrp="1"/>
          </p:cNvSpPr>
          <p:nvPr>
            <p:custDataLst>
              <p:tags r:id="rId92"/>
            </p:custDataLst>
          </p:nvPr>
        </p:nvSpPr>
        <p:spPr bwMode="auto">
          <a:xfrm>
            <a:off x="811213" y="4256088"/>
            <a:ext cx="1096963" cy="273050"/>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B3E19FF4-6B46-4413-A790-453A4D4ED5E9}" type="datetime'''+1''''''''1.''''''4''''''''''''''''''%'''''''''''''''''''''">
              <a:rPr lang="en-US" altLang="en-US" sz="1400" b="1" smtClean="0">
                <a:effectLst/>
              </a:rPr>
              <a:pPr marL="0" lvl="0" indent="0" algn="ctr">
                <a:spcBef>
                  <a:spcPct val="0"/>
                </a:spcBef>
                <a:spcAft>
                  <a:spcPct val="0"/>
                </a:spcAft>
                <a:buNone/>
              </a:pPr>
              <a:t>+11.4%</a:t>
            </a:fld>
            <a:endParaRPr lang="ja-JP" altLang="en-US" sz="1400" b="1" dirty="0"/>
          </a:p>
        </p:txBody>
      </p:sp>
      <p:grpSp>
        <p:nvGrpSpPr>
          <p:cNvPr id="2231" name="グループ化 2230">
            <a:extLst>
              <a:ext uri="{FF2B5EF4-FFF2-40B4-BE49-F238E27FC236}">
                <a16:creationId xmlns:a16="http://schemas.microsoft.com/office/drawing/2014/main" id="{CF4117FA-DB19-9C8B-B963-5CC378569EDC}"/>
              </a:ext>
            </a:extLst>
          </p:cNvPr>
          <p:cNvGrpSpPr/>
          <p:nvPr/>
        </p:nvGrpSpPr>
        <p:grpSpPr>
          <a:xfrm>
            <a:off x="398462" y="5824538"/>
            <a:ext cx="5650026" cy="179388"/>
            <a:chOff x="398462" y="5749066"/>
            <a:chExt cx="8449534" cy="179388"/>
          </a:xfrm>
        </p:grpSpPr>
        <p:sp>
          <p:nvSpPr>
            <p:cNvPr id="1459" name="テキスト ボックス 1458">
              <a:extLst>
                <a:ext uri="{FF2B5EF4-FFF2-40B4-BE49-F238E27FC236}">
                  <a16:creationId xmlns:a16="http://schemas.microsoft.com/office/drawing/2014/main" id="{DC24C0FB-E706-3612-9D52-423E397317DB}"/>
                </a:ext>
              </a:extLst>
            </p:cNvPr>
            <p:cNvSpPr txBox="1"/>
            <p:nvPr/>
          </p:nvSpPr>
          <p:spPr>
            <a:xfrm>
              <a:off x="398462" y="5749066"/>
              <a:ext cx="2799550" cy="179388"/>
            </a:xfrm>
            <a:prstGeom prst="rect">
              <a:avLst/>
            </a:prstGeom>
            <a:noFill/>
            <a:ln>
              <a:solidFill>
                <a:prstClr val="black"/>
              </a:solidFill>
              <a:prstDash val="solid"/>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実績</a:t>
              </a:r>
              <a:endParaRPr kumimoji="1" lang="en-US" altLang="ja-JP"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60" name="テキスト ボックス 1459">
              <a:extLst>
                <a:ext uri="{FF2B5EF4-FFF2-40B4-BE49-F238E27FC236}">
                  <a16:creationId xmlns:a16="http://schemas.microsoft.com/office/drawing/2014/main" id="{E9F92D28-B3D5-365E-4E0E-E987C3F9F16D}"/>
                </a:ext>
              </a:extLst>
            </p:cNvPr>
            <p:cNvSpPr txBox="1"/>
            <p:nvPr/>
          </p:nvSpPr>
          <p:spPr>
            <a:xfrm>
              <a:off x="3356572" y="5749066"/>
              <a:ext cx="5491424" cy="179388"/>
            </a:xfrm>
            <a:prstGeom prst="rect">
              <a:avLst/>
            </a:prstGeom>
            <a:noFill/>
            <a:ln>
              <a:solidFill>
                <a:prstClr val="black"/>
              </a:solidFill>
              <a:prstDash val="solid"/>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見込み</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41" name="コンテンツ プレースホルダー 40">
            <a:extLst>
              <a:ext uri="{FF2B5EF4-FFF2-40B4-BE49-F238E27FC236}">
                <a16:creationId xmlns:a16="http://schemas.microsoft.com/office/drawing/2014/main" id="{CF626FE8-6FC2-9BA9-F65B-FE3ED780F79F}"/>
              </a:ext>
            </a:extLst>
          </p:cNvPr>
          <p:cNvSpPr>
            <a:spLocks noGrp="1"/>
          </p:cNvSpPr>
          <p:nvPr>
            <p:ph sz="quarter" idx="12"/>
          </p:nvPr>
        </p:nvSpPr>
        <p:spPr/>
        <p:txBody>
          <a:bodyPr/>
          <a:lstStyle/>
          <a:p>
            <a:endParaRPr lang="ja-JP" altLang="en-US"/>
          </a:p>
        </p:txBody>
      </p:sp>
      <p:sp>
        <p:nvSpPr>
          <p:cNvPr id="2234" name="四角形: メモ 2233">
            <a:extLst>
              <a:ext uri="{FF2B5EF4-FFF2-40B4-BE49-F238E27FC236}">
                <a16:creationId xmlns:a16="http://schemas.microsoft.com/office/drawing/2014/main" id="{F95FD6ED-D161-F7D4-B15C-862EC58D86A0}"/>
              </a:ext>
            </a:extLst>
          </p:cNvPr>
          <p:cNvSpPr/>
          <p:nvPr/>
        </p:nvSpPr>
        <p:spPr>
          <a:xfrm>
            <a:off x="6651093" y="1704975"/>
            <a:ext cx="3132000" cy="4535488"/>
          </a:xfrm>
          <a:prstGeom prst="foldedCorner">
            <a:avLst>
              <a:gd name="adj" fmla="val 9873"/>
            </a:avLst>
          </a:prstGeom>
          <a:noFill/>
          <a:ln>
            <a:solidFill>
              <a:srgbClr val="808080"/>
            </a:solidFill>
          </a:ln>
          <a:extLst>
            <a:ext uri="{909E8E84-426E-40DD-AFC4-6F175D3DCCD1}">
              <a14:hiddenFill xmlns:a14="http://schemas.microsoft.com/office/drawing/2010/main">
                <a:solidFill>
                  <a:schemeClr val="bg1">
                    <a:lumMod val="8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2235" name="テキスト プレースホルダー 3">
            <a:extLst>
              <a:ext uri="{FF2B5EF4-FFF2-40B4-BE49-F238E27FC236}">
                <a16:creationId xmlns:a16="http://schemas.microsoft.com/office/drawing/2014/main" id="{47A60595-AFB1-B2E9-4833-489C00CD101D}"/>
              </a:ext>
            </a:extLst>
          </p:cNvPr>
          <p:cNvSpPr txBox="1">
            <a:spLocks/>
          </p:cNvSpPr>
          <p:nvPr/>
        </p:nvSpPr>
        <p:spPr bwMode="auto">
          <a:xfrm>
            <a:off x="5826125" y="2195513"/>
            <a:ext cx="3455988" cy="863600"/>
          </a:xfrm>
          <a:prstGeom prst="rect">
            <a:avLst/>
          </a:prstGeom>
          <a:noFill/>
          <a:extLst>
            <a:ext uri="{909E8E84-426E-40DD-AFC4-6F175D3DCCD1}">
              <a14:hiddenFill xmlns:a14="http://schemas.microsoft.com/office/drawing/2010/main">
                <a:solidFill>
                  <a:schemeClr val="bg1"/>
                </a:solidFill>
              </a14:hiddenFill>
            </a:ext>
          </a:extLst>
        </p:spPr>
        <p:txBody>
          <a:bodyPr vert="horz" wrap="square" lIns="91440" tIns="45720" rIns="91440" bIns="45720" rtlCol="0" anchor="ctr">
            <a:noAutofit/>
          </a:bodyPr>
          <a:lstStyle>
            <a:lvl1pPr marL="198000" indent="-198000">
              <a:lnSpc>
                <a:spcPct val="100000"/>
              </a:lnSpc>
              <a:spcBef>
                <a:spcPts val="300"/>
              </a:spcBef>
              <a:buClr>
                <a:schemeClr val="accent1"/>
              </a:buClr>
              <a:buFont typeface="Wingdings" panose="05000000000000000000" pitchFamily="2" charset="2"/>
              <a:buChar char="n"/>
              <a:defRPr sz="1200" baseline="0"/>
            </a:lvl1pPr>
            <a:lvl2pPr marL="432000" lvl="1" indent="-147600">
              <a:lnSpc>
                <a:spcPct val="100000"/>
              </a:lnSpc>
              <a:spcBef>
                <a:spcPts val="100"/>
              </a:spcBef>
              <a:buClr>
                <a:schemeClr val="accent1"/>
              </a:buClr>
              <a:buFont typeface="Arial" panose="020B0604020202020204" pitchFamily="34" charset="0"/>
              <a:buChar char="‒"/>
              <a:defRPr sz="1200"/>
            </a:lvl2pPr>
            <a:lvl3pPr marL="648000" lvl="2" indent="-136800">
              <a:lnSpc>
                <a:spcPct val="100000"/>
              </a:lnSpc>
              <a:spcBef>
                <a:spcPts val="100"/>
              </a:spcBef>
              <a:buClr>
                <a:schemeClr val="accent1"/>
              </a:buClr>
              <a:buFont typeface="Arial" panose="020B0604020202020204" pitchFamily="34" charset="0"/>
              <a:buChar char="•"/>
              <a:defRPr sz="1200"/>
            </a:lvl3pPr>
            <a:lvl4pPr marL="864000" indent="-122400">
              <a:lnSpc>
                <a:spcPct val="100000"/>
              </a:lnSpc>
              <a:spcBef>
                <a:spcPts val="100"/>
              </a:spcBef>
              <a:buClr>
                <a:schemeClr val="accent1"/>
              </a:buClr>
              <a:buFont typeface="Arial" panose="020B0604020202020204" pitchFamily="34" charset="0"/>
              <a:buChar char="-"/>
              <a:defRPr sz="1200"/>
            </a:lvl4pPr>
            <a:lvl5pPr marL="1080000" indent="-108000">
              <a:lnSpc>
                <a:spcPct val="100000"/>
              </a:lnSpc>
              <a:spcBef>
                <a:spcPts val="0"/>
              </a:spcBef>
              <a:buClr>
                <a:schemeClr val="accent1"/>
              </a:buClr>
              <a:buFont typeface="Arial" panose="020B0604020202020204" pitchFamily="34" charset="0"/>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defTabSz="914400" eaLnBrk="1" fontAlgn="auto" latinLnBrk="0" hangingPunct="1">
              <a:lnSpc>
                <a:spcPct val="100000"/>
              </a:lnSpc>
              <a:spcBef>
                <a:spcPts val="300"/>
              </a:spcBef>
              <a:spcAft>
                <a:spcPts val="0"/>
              </a:spcAft>
              <a:buClrTx/>
              <a:buSzTx/>
              <a:buNone/>
              <a:tabLst/>
              <a:defRPr/>
            </a:pPr>
            <a:endParaRPr lang="en-US" altLang="ja-JP" kern="0" dirty="0">
              <a:latin typeface="Meiryo UI" panose="020B0604030504040204" pitchFamily="50" charset="-128"/>
              <a:ea typeface="Meiryo UI" panose="020B0604030504040204" pitchFamily="50" charset="-128"/>
            </a:endParaRPr>
          </a:p>
        </p:txBody>
      </p:sp>
      <p:sp>
        <p:nvSpPr>
          <p:cNvPr id="2237" name="テキスト ボックス 2236">
            <a:extLst>
              <a:ext uri="{FF2B5EF4-FFF2-40B4-BE49-F238E27FC236}">
                <a16:creationId xmlns:a16="http://schemas.microsoft.com/office/drawing/2014/main" id="{36C179B0-1BAD-C8B1-6B12-49FDDD8B17E6}"/>
              </a:ext>
            </a:extLst>
          </p:cNvPr>
          <p:cNvSpPr txBox="1"/>
          <p:nvPr/>
        </p:nvSpPr>
        <p:spPr>
          <a:xfrm>
            <a:off x="6651093" y="1773238"/>
            <a:ext cx="3132000" cy="4154488"/>
          </a:xfrm>
          <a:prstGeom prst="rect">
            <a:avLst/>
          </a:prstGeom>
          <a:noFill/>
        </p:spPr>
        <p:txBody>
          <a:bodyPr wrap="square">
            <a:spAutoFit/>
          </a:bodyPr>
          <a:lstStyle/>
          <a:p>
            <a:pPr marL="0" marR="0" lvl="0" indent="0" algn="ctr" defTabSz="914400" eaLnBrk="1" fontAlgn="auto" latinLnBrk="0" hangingPunct="1">
              <a:lnSpc>
                <a:spcPct val="100000"/>
              </a:lnSpc>
              <a:spcBef>
                <a:spcPts val="300"/>
              </a:spcBef>
              <a:spcAft>
                <a:spcPts val="0"/>
              </a:spcAft>
              <a:buClrTx/>
              <a:buSzTx/>
              <a:buNone/>
              <a:tabLst/>
              <a:defRPr/>
            </a:pPr>
            <a:r>
              <a:rPr lang="ja-JP" altLang="en-US" sz="1400" b="1" kern="0" dirty="0">
                <a:latin typeface="Meiryo UI" panose="020B0604030504040204" pitchFamily="50" charset="-128"/>
                <a:ea typeface="Meiryo UI" panose="020B0604030504040204" pitchFamily="50" charset="-128"/>
              </a:rPr>
              <a:t>首相「</a:t>
            </a:r>
            <a:r>
              <a:rPr lang="en-US" altLang="ja-JP" sz="1400" b="1" kern="0" dirty="0">
                <a:latin typeface="Meiryo UI" panose="020B0604030504040204" pitchFamily="50" charset="-128"/>
                <a:ea typeface="Meiryo UI" panose="020B0604030504040204" pitchFamily="50" charset="-128"/>
              </a:rPr>
              <a:t>23</a:t>
            </a:r>
            <a:r>
              <a:rPr lang="ja-JP" altLang="en-US" sz="1400" b="1" kern="0" dirty="0">
                <a:latin typeface="Meiryo UI" panose="020B0604030504040204" pitchFamily="50" charset="-128"/>
                <a:ea typeface="Meiryo UI" panose="020B0604030504040204" pitchFamily="50" charset="-128"/>
              </a:rPr>
              <a:t>年上回る賃上げ」　</a:t>
            </a:r>
            <a:r>
              <a:rPr lang="en-US" altLang="ja-JP" sz="1400" b="1" kern="0" dirty="0">
                <a:latin typeface="Meiryo UI" panose="020B0604030504040204" pitchFamily="50" charset="-128"/>
                <a:ea typeface="Meiryo UI" panose="020B0604030504040204" pitchFamily="50" charset="-128"/>
              </a:rPr>
              <a:t/>
            </a:r>
            <a:br>
              <a:rPr lang="en-US" altLang="ja-JP" sz="1400" b="1" kern="0" dirty="0">
                <a:latin typeface="Meiryo UI" panose="020B0604030504040204" pitchFamily="50" charset="-128"/>
                <a:ea typeface="Meiryo UI" panose="020B0604030504040204" pitchFamily="50" charset="-128"/>
              </a:rPr>
            </a:br>
            <a:r>
              <a:rPr lang="ja-JP" altLang="en-US" sz="1400" b="1" kern="0" dirty="0">
                <a:latin typeface="Meiryo UI" panose="020B0604030504040204" pitchFamily="50" charset="-128"/>
                <a:ea typeface="Meiryo UI" panose="020B0604030504040204" pitchFamily="50" charset="-128"/>
              </a:rPr>
              <a:t>最低賃金</a:t>
            </a:r>
            <a:r>
              <a:rPr lang="en-US" altLang="ja-JP" sz="1400" b="1" kern="0" dirty="0">
                <a:latin typeface="Meiryo UI" panose="020B0604030504040204" pitchFamily="50" charset="-128"/>
                <a:ea typeface="Meiryo UI" panose="020B0604030504040204" pitchFamily="50" charset="-128"/>
              </a:rPr>
              <a:t>1,500</a:t>
            </a:r>
            <a:r>
              <a:rPr lang="ja-JP" altLang="en-US" sz="1400" b="1" kern="0" dirty="0">
                <a:latin typeface="Meiryo UI" panose="020B0604030504040204" pitchFamily="50" charset="-128"/>
                <a:ea typeface="Meiryo UI" panose="020B0604030504040204" pitchFamily="50" charset="-128"/>
              </a:rPr>
              <a:t>円目標前倒し</a:t>
            </a:r>
            <a:endParaRPr lang="en-US" altLang="ja-JP" sz="1400" b="1" kern="0" dirty="0">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300"/>
              </a:spcBef>
              <a:spcAft>
                <a:spcPts val="0"/>
              </a:spcAft>
              <a:buClrTx/>
              <a:buSzTx/>
              <a:buNone/>
              <a:tabLst/>
              <a:defRPr/>
            </a:pPr>
            <a:endParaRPr lang="en-US" altLang="ja-JP" sz="1200" kern="0" dirty="0">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300"/>
              </a:spcBef>
              <a:spcAft>
                <a:spcPts val="0"/>
              </a:spcAft>
              <a:buClrTx/>
              <a:buSzTx/>
              <a:buNone/>
              <a:tabLst/>
              <a:defRPr/>
            </a:pPr>
            <a:r>
              <a:rPr lang="ja-JP" altLang="en-US" sz="1200" kern="0" dirty="0">
                <a:latin typeface="Meiryo UI" panose="020B0604030504040204" pitchFamily="50" charset="-128"/>
                <a:ea typeface="Meiryo UI" panose="020B0604030504040204" pitchFamily="50" charset="-128"/>
              </a:rPr>
              <a:t>岸田文雄首相は</a:t>
            </a:r>
            <a:r>
              <a:rPr lang="en-US" altLang="ja-JP" sz="1200" kern="0" dirty="0">
                <a:latin typeface="Meiryo UI" panose="020B0604030504040204" pitchFamily="50" charset="-128"/>
                <a:ea typeface="Meiryo UI" panose="020B0604030504040204" pitchFamily="50" charset="-128"/>
              </a:rPr>
              <a:t>13</a:t>
            </a:r>
            <a:r>
              <a:rPr lang="ja-JP" altLang="en-US" sz="1200" kern="0" dirty="0">
                <a:latin typeface="Meiryo UI" panose="020B0604030504040204" pitchFamily="50" charset="-128"/>
                <a:ea typeface="Meiryo UI" panose="020B0604030504040204" pitchFamily="50" charset="-128"/>
              </a:rPr>
              <a:t>日、大手企業の集中回答日を迎えた春季労使交渉について</a:t>
            </a:r>
            <a:r>
              <a:rPr lang="ja-JP" altLang="en-US" sz="1200" b="1" kern="0" dirty="0">
                <a:latin typeface="Meiryo UI" panose="020B0604030504040204" pitchFamily="50" charset="-128"/>
                <a:ea typeface="Meiryo UI" panose="020B0604030504040204" pitchFamily="50" charset="-128"/>
              </a:rPr>
              <a:t>「</a:t>
            </a:r>
            <a:r>
              <a:rPr lang="en-US" altLang="ja-JP" sz="1200" b="1" kern="0" dirty="0">
                <a:latin typeface="Meiryo UI" panose="020B0604030504040204" pitchFamily="50" charset="-128"/>
                <a:ea typeface="Meiryo UI" panose="020B0604030504040204" pitchFamily="50" charset="-128"/>
              </a:rPr>
              <a:t>2023</a:t>
            </a:r>
            <a:r>
              <a:rPr lang="ja-JP" altLang="en-US" sz="1200" b="1" kern="0" dirty="0">
                <a:latin typeface="Meiryo UI" panose="020B0604030504040204" pitchFamily="50" charset="-128"/>
                <a:ea typeface="Meiryo UI" panose="020B0604030504040204" pitchFamily="50" charset="-128"/>
              </a:rPr>
              <a:t>年を上回る力強い賃上げの流れができている」</a:t>
            </a:r>
            <a:r>
              <a:rPr lang="ja-JP" altLang="en-US" sz="1200" kern="0" dirty="0">
                <a:latin typeface="Meiryo UI" panose="020B0604030504040204" pitchFamily="50" charset="-128"/>
                <a:ea typeface="Meiryo UI" panose="020B0604030504040204" pitchFamily="50" charset="-128"/>
              </a:rPr>
              <a:t>と述べた。経済界や労働団体の代表者と意見交換する政労使会議で発言した。</a:t>
            </a:r>
          </a:p>
          <a:p>
            <a:pPr marL="0" marR="0" lvl="0" indent="0" defTabSz="914400" eaLnBrk="1" fontAlgn="auto" latinLnBrk="0" hangingPunct="1">
              <a:lnSpc>
                <a:spcPct val="100000"/>
              </a:lnSpc>
              <a:spcBef>
                <a:spcPts val="300"/>
              </a:spcBef>
              <a:spcAft>
                <a:spcPts val="0"/>
              </a:spcAft>
              <a:buClrTx/>
              <a:buSzTx/>
              <a:buNone/>
              <a:tabLst/>
              <a:defRPr/>
            </a:pPr>
            <a:endParaRPr lang="ja-JP" altLang="en-US" sz="1200" kern="0" dirty="0">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300"/>
              </a:spcBef>
              <a:spcAft>
                <a:spcPts val="0"/>
              </a:spcAft>
              <a:buClrTx/>
              <a:buSzTx/>
              <a:buNone/>
              <a:tabLst/>
              <a:defRPr/>
            </a:pPr>
            <a:r>
              <a:rPr lang="ja-JP" altLang="en-US" sz="1200" kern="0" dirty="0">
                <a:latin typeface="Meiryo UI" panose="020B0604030504040204" pitchFamily="50" charset="-128"/>
                <a:ea typeface="Meiryo UI" panose="020B0604030504040204" pitchFamily="50" charset="-128"/>
              </a:rPr>
              <a:t>経団連の十倉雅和会長は「多くの大手企業で昨年を大きく上回る水準の回答が出た」と報告した。</a:t>
            </a:r>
          </a:p>
          <a:p>
            <a:pPr marL="0" marR="0" lvl="0" indent="0" defTabSz="914400" eaLnBrk="1" fontAlgn="auto" latinLnBrk="0" hangingPunct="1">
              <a:lnSpc>
                <a:spcPct val="100000"/>
              </a:lnSpc>
              <a:spcBef>
                <a:spcPts val="300"/>
              </a:spcBef>
              <a:spcAft>
                <a:spcPts val="0"/>
              </a:spcAft>
              <a:buClrTx/>
              <a:buSzTx/>
              <a:buNone/>
              <a:tabLst/>
              <a:defRPr/>
            </a:pPr>
            <a:endParaRPr lang="ja-JP" altLang="en-US" sz="1200" kern="0" dirty="0">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300"/>
              </a:spcBef>
              <a:spcAft>
                <a:spcPts val="0"/>
              </a:spcAft>
              <a:buClrTx/>
              <a:buSzTx/>
              <a:buNone/>
              <a:tabLst/>
              <a:defRPr/>
            </a:pPr>
            <a:r>
              <a:rPr lang="ja-JP" altLang="en-US" sz="1200" kern="0" dirty="0">
                <a:latin typeface="Meiryo UI" panose="020B0604030504040204" pitchFamily="50" charset="-128"/>
                <a:ea typeface="Meiryo UI" panose="020B0604030504040204" pitchFamily="50" charset="-128"/>
              </a:rPr>
              <a:t>首相は最低賃金を巡り、現在は</a:t>
            </a:r>
            <a:r>
              <a:rPr lang="ja-JP" altLang="en-US" sz="1200" b="1" kern="0" dirty="0">
                <a:solidFill>
                  <a:srgbClr val="FF5000"/>
                </a:solidFill>
                <a:latin typeface="Meiryo UI" panose="020B0604030504040204" pitchFamily="50" charset="-128"/>
                <a:ea typeface="Meiryo UI" panose="020B0604030504040204" pitchFamily="50" charset="-128"/>
              </a:rPr>
              <a:t>全国平均</a:t>
            </a:r>
            <a:r>
              <a:rPr lang="en-US" altLang="ja-JP" sz="1200" b="1" kern="0" dirty="0">
                <a:solidFill>
                  <a:srgbClr val="FF5000"/>
                </a:solidFill>
                <a:latin typeface="Meiryo UI" panose="020B0604030504040204" pitchFamily="50" charset="-128"/>
                <a:ea typeface="Meiryo UI" panose="020B0604030504040204" pitchFamily="50" charset="-128"/>
              </a:rPr>
              <a:t>1,004</a:t>
            </a:r>
            <a:r>
              <a:rPr lang="ja-JP" altLang="en-US" sz="1200" b="1" kern="0" dirty="0">
                <a:solidFill>
                  <a:srgbClr val="FF5000"/>
                </a:solidFill>
                <a:latin typeface="Meiryo UI" panose="020B0604030504040204" pitchFamily="50" charset="-128"/>
                <a:ea typeface="Meiryo UI" panose="020B0604030504040204" pitchFamily="50" charset="-128"/>
              </a:rPr>
              <a:t>円の水準を</a:t>
            </a:r>
            <a:r>
              <a:rPr lang="en-US" altLang="ja-JP" sz="1200" b="1" kern="0" dirty="0">
                <a:solidFill>
                  <a:srgbClr val="FF5000"/>
                </a:solidFill>
                <a:latin typeface="Meiryo UI" panose="020B0604030504040204" pitchFamily="50" charset="-128"/>
                <a:ea typeface="Meiryo UI" panose="020B0604030504040204" pitchFamily="50" charset="-128"/>
              </a:rPr>
              <a:t>30</a:t>
            </a:r>
            <a:r>
              <a:rPr lang="ja-JP" altLang="en-US" sz="1200" b="1" kern="0" dirty="0">
                <a:solidFill>
                  <a:srgbClr val="FF5000"/>
                </a:solidFill>
                <a:latin typeface="Meiryo UI" panose="020B0604030504040204" pitchFamily="50" charset="-128"/>
                <a:ea typeface="Meiryo UI" panose="020B0604030504040204" pitchFamily="50" charset="-128"/>
              </a:rPr>
              <a:t>年代半ばまでに</a:t>
            </a:r>
            <a:r>
              <a:rPr lang="en-US" altLang="ja-JP" sz="1200" b="1" kern="0" dirty="0">
                <a:solidFill>
                  <a:srgbClr val="FF5000"/>
                </a:solidFill>
                <a:latin typeface="Meiryo UI" panose="020B0604030504040204" pitchFamily="50" charset="-128"/>
                <a:ea typeface="Meiryo UI" panose="020B0604030504040204" pitchFamily="50" charset="-128"/>
              </a:rPr>
              <a:t>1,500</a:t>
            </a:r>
            <a:r>
              <a:rPr lang="ja-JP" altLang="en-US" sz="1200" b="1" kern="0" dirty="0">
                <a:solidFill>
                  <a:srgbClr val="FF5000"/>
                </a:solidFill>
                <a:latin typeface="Meiryo UI" panose="020B0604030504040204" pitchFamily="50" charset="-128"/>
                <a:ea typeface="Meiryo UI" panose="020B0604030504040204" pitchFamily="50" charset="-128"/>
              </a:rPr>
              <a:t>円へ上げる目標の前倒しを表明した。</a:t>
            </a:r>
            <a:r>
              <a:rPr lang="ja-JP" altLang="en-US" sz="1200" kern="0" dirty="0">
                <a:latin typeface="Meiryo UI" panose="020B0604030504040204" pitchFamily="50" charset="-128"/>
                <a:ea typeface="Meiryo UI" panose="020B0604030504040204" pitchFamily="50" charset="-128"/>
              </a:rPr>
              <a:t>「より早く達成できるように、中小企業・小規模企業の省力化投資など環境整備に官民連携で努力する」と語った。</a:t>
            </a:r>
            <a:endParaRPr lang="en-US" altLang="ja-JP" sz="1200" kern="0" dirty="0">
              <a:latin typeface="Meiryo UI" panose="020B0604030504040204" pitchFamily="50" charset="-128"/>
              <a:ea typeface="Meiryo UI" panose="020B0604030504040204" pitchFamily="50" charset="-128"/>
            </a:endParaRPr>
          </a:p>
          <a:p>
            <a:pPr marL="0" marR="0" lvl="0" indent="0" defTabSz="914400" eaLnBrk="1" fontAlgn="auto" latinLnBrk="0" hangingPunct="1">
              <a:lnSpc>
                <a:spcPct val="100000"/>
              </a:lnSpc>
              <a:spcBef>
                <a:spcPts val="300"/>
              </a:spcBef>
              <a:spcAft>
                <a:spcPts val="0"/>
              </a:spcAft>
              <a:buClrTx/>
              <a:buSzTx/>
              <a:buNone/>
              <a:tabLst/>
              <a:defRPr/>
            </a:pPr>
            <a:endParaRPr lang="en-US" altLang="ja-JP" sz="1200" kern="0" dirty="0">
              <a:latin typeface="Meiryo UI" panose="020B0604030504040204" pitchFamily="50" charset="-128"/>
              <a:ea typeface="Meiryo UI" panose="020B0604030504040204" pitchFamily="50" charset="-128"/>
            </a:endParaRPr>
          </a:p>
          <a:p>
            <a:pPr marL="0" marR="0" lvl="0" indent="0" algn="r" defTabSz="914400" eaLnBrk="1" fontAlgn="auto" latinLnBrk="0" hangingPunct="1">
              <a:lnSpc>
                <a:spcPct val="100000"/>
              </a:lnSpc>
              <a:spcBef>
                <a:spcPts val="300"/>
              </a:spcBef>
              <a:spcAft>
                <a:spcPts val="0"/>
              </a:spcAft>
              <a:buClrTx/>
              <a:buSzTx/>
              <a:buNone/>
              <a:tabLst/>
              <a:defRPr/>
            </a:pPr>
            <a:r>
              <a:rPr lang="ja-JP" altLang="en-US" sz="1200" kern="0" dirty="0">
                <a:latin typeface="Meiryo UI" panose="020B0604030504040204" pitchFamily="50" charset="-128"/>
                <a:ea typeface="Meiryo UI" panose="020B0604030504040204" pitchFamily="50" charset="-128"/>
              </a:rPr>
              <a:t>（日本経済新聞 </a:t>
            </a:r>
            <a:r>
              <a:rPr lang="en-US" altLang="ja-JP" sz="1200" kern="0" dirty="0">
                <a:latin typeface="Meiryo UI" panose="020B0604030504040204" pitchFamily="50" charset="-128"/>
                <a:ea typeface="Meiryo UI" panose="020B0604030504040204" pitchFamily="50" charset="-128"/>
              </a:rPr>
              <a:t>2024</a:t>
            </a:r>
            <a:r>
              <a:rPr lang="ja-JP" altLang="en-US" sz="1200" kern="0" dirty="0">
                <a:latin typeface="Meiryo UI" panose="020B0604030504040204" pitchFamily="50" charset="-128"/>
                <a:ea typeface="Meiryo UI" panose="020B0604030504040204" pitchFamily="50" charset="-128"/>
              </a:rPr>
              <a:t>年</a:t>
            </a:r>
            <a:r>
              <a:rPr lang="en-US" altLang="ja-JP" sz="1200" kern="0" dirty="0">
                <a:latin typeface="Meiryo UI" panose="020B0604030504040204" pitchFamily="50" charset="-128"/>
                <a:ea typeface="Meiryo UI" panose="020B0604030504040204" pitchFamily="50" charset="-128"/>
              </a:rPr>
              <a:t>3</a:t>
            </a:r>
            <a:r>
              <a:rPr lang="ja-JP" altLang="en-US" sz="1200" kern="0" dirty="0">
                <a:latin typeface="Meiryo UI" panose="020B0604030504040204" pitchFamily="50" charset="-128"/>
                <a:ea typeface="Meiryo UI" panose="020B0604030504040204" pitchFamily="50" charset="-128"/>
              </a:rPr>
              <a:t>月</a:t>
            </a:r>
            <a:r>
              <a:rPr lang="en-US" altLang="ja-JP" sz="1200" kern="0" dirty="0">
                <a:latin typeface="Meiryo UI" panose="020B0604030504040204" pitchFamily="50" charset="-128"/>
                <a:ea typeface="Meiryo UI" panose="020B0604030504040204" pitchFamily="50" charset="-128"/>
              </a:rPr>
              <a:t>13</a:t>
            </a:r>
            <a:r>
              <a:rPr lang="ja-JP" altLang="en-US" sz="1200" kern="0" dirty="0">
                <a:latin typeface="Meiryo UI" panose="020B0604030504040204" pitchFamily="50" charset="-128"/>
                <a:ea typeface="Meiryo UI" panose="020B0604030504040204" pitchFamily="50" charset="-128"/>
              </a:rPr>
              <a:t>日）</a:t>
            </a:r>
            <a:endParaRPr lang="en-US" altLang="ja-JP" sz="1200" kern="0" dirty="0">
              <a:latin typeface="Meiryo UI" panose="020B0604030504040204" pitchFamily="50" charset="-128"/>
              <a:ea typeface="Meiryo UI" panose="020B0604030504040204" pitchFamily="50" charset="-128"/>
            </a:endParaRPr>
          </a:p>
        </p:txBody>
      </p:sp>
      <p:cxnSp>
        <p:nvCxnSpPr>
          <p:cNvPr id="2239" name="直線コネクタ 2238">
            <a:extLst>
              <a:ext uri="{FF2B5EF4-FFF2-40B4-BE49-F238E27FC236}">
                <a16:creationId xmlns:a16="http://schemas.microsoft.com/office/drawing/2014/main" id="{E7A4B489-9D20-1153-C220-0358198067F0}"/>
              </a:ext>
            </a:extLst>
          </p:cNvPr>
          <p:cNvCxnSpPr>
            <a:cxnSpLocks/>
          </p:cNvCxnSpPr>
          <p:nvPr/>
        </p:nvCxnSpPr>
        <p:spPr>
          <a:xfrm flipV="1">
            <a:off x="2343557" y="2303464"/>
            <a:ext cx="0" cy="3751263"/>
          </a:xfrm>
          <a:prstGeom prst="line">
            <a:avLst/>
          </a:prstGeom>
          <a:ln w="6350">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2243" name="テキスト プレースホルダー 3">
            <a:extLst>
              <a:ext uri="{FF2B5EF4-FFF2-40B4-BE49-F238E27FC236}">
                <a16:creationId xmlns:a16="http://schemas.microsoft.com/office/drawing/2014/main" id="{A8A95B12-B879-F35B-4699-591329B03678}"/>
              </a:ext>
            </a:extLst>
          </p:cNvPr>
          <p:cNvSpPr txBox="1">
            <a:spLocks/>
          </p:cNvSpPr>
          <p:nvPr/>
        </p:nvSpPr>
        <p:spPr bwMode="auto">
          <a:xfrm>
            <a:off x="543472" y="2125663"/>
            <a:ext cx="1332000" cy="360363"/>
          </a:xfrm>
          <a:prstGeom prst="rect">
            <a:avLst/>
          </a:prstGeom>
          <a:noFill/>
          <a:extLst>
            <a:ext uri="{909E8E84-426E-40DD-AFC4-6F175D3DCCD1}">
              <a14:hiddenFill xmlns:a14="http://schemas.microsoft.com/office/drawing/2010/main">
                <a:solidFill>
                  <a:schemeClr val="bg1"/>
                </a:solidFill>
              </a14:hiddenFill>
            </a:ext>
          </a:extLst>
        </p:spPr>
        <p:txBody>
          <a:bodyPr vert="horz" wrap="square" lIns="91440" tIns="45720" rIns="91440" bIns="45720" rtlCol="0" anchor="ctr">
            <a:noAutofit/>
          </a:bodyPr>
          <a:lstStyle>
            <a:lvl1pPr marL="198000" indent="-198000">
              <a:lnSpc>
                <a:spcPct val="100000"/>
              </a:lnSpc>
              <a:spcBef>
                <a:spcPts val="300"/>
              </a:spcBef>
              <a:buClr>
                <a:schemeClr val="accent1"/>
              </a:buClr>
              <a:buFont typeface="Wingdings" panose="05000000000000000000" pitchFamily="2" charset="2"/>
              <a:buChar char="n"/>
              <a:defRPr sz="1200" baseline="0"/>
            </a:lvl1pPr>
            <a:lvl2pPr marL="432000" lvl="1" indent="-147600">
              <a:lnSpc>
                <a:spcPct val="100000"/>
              </a:lnSpc>
              <a:spcBef>
                <a:spcPts val="100"/>
              </a:spcBef>
              <a:buClr>
                <a:schemeClr val="accent1"/>
              </a:buClr>
              <a:buFont typeface="Arial" panose="020B0604020202020204" pitchFamily="34" charset="0"/>
              <a:buChar char="‒"/>
              <a:defRPr sz="1200"/>
            </a:lvl2pPr>
            <a:lvl3pPr marL="648000" lvl="2" indent="-136800">
              <a:lnSpc>
                <a:spcPct val="100000"/>
              </a:lnSpc>
              <a:spcBef>
                <a:spcPts val="100"/>
              </a:spcBef>
              <a:buClr>
                <a:schemeClr val="accent1"/>
              </a:buClr>
              <a:buFont typeface="Arial" panose="020B0604020202020204" pitchFamily="34" charset="0"/>
              <a:buChar char="•"/>
              <a:defRPr sz="1200"/>
            </a:lvl3pPr>
            <a:lvl4pPr marL="864000" indent="-122400">
              <a:lnSpc>
                <a:spcPct val="100000"/>
              </a:lnSpc>
              <a:spcBef>
                <a:spcPts val="100"/>
              </a:spcBef>
              <a:buClr>
                <a:schemeClr val="accent1"/>
              </a:buClr>
              <a:buFont typeface="Arial" panose="020B0604020202020204" pitchFamily="34" charset="0"/>
              <a:buChar char="-"/>
              <a:defRPr sz="1200"/>
            </a:lvl4pPr>
            <a:lvl5pPr marL="1080000" indent="-108000">
              <a:lnSpc>
                <a:spcPct val="100000"/>
              </a:lnSpc>
              <a:spcBef>
                <a:spcPts val="0"/>
              </a:spcBef>
              <a:buClr>
                <a:schemeClr val="accent1"/>
              </a:buClr>
              <a:buFont typeface="Arial" panose="020B0604020202020204" pitchFamily="34" charset="0"/>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eaLnBrk="1" fontAlgn="auto" latinLnBrk="0" hangingPunct="1">
              <a:lnSpc>
                <a:spcPct val="100000"/>
              </a:lnSpc>
              <a:spcBef>
                <a:spcPts val="300"/>
              </a:spcBef>
              <a:spcAft>
                <a:spcPts val="0"/>
              </a:spcAft>
              <a:buClrTx/>
              <a:buSzTx/>
              <a:buNone/>
              <a:tabLst/>
              <a:defRPr/>
            </a:pPr>
            <a:r>
              <a:rPr lang="ja-JP" altLang="en-US" kern="0" dirty="0">
                <a:latin typeface="Meiryo UI" panose="020B0604030504040204" pitchFamily="50" charset="-128"/>
                <a:ea typeface="Meiryo UI" panose="020B0604030504040204" pitchFamily="50" charset="-128"/>
              </a:rPr>
              <a:t>これまで</a:t>
            </a:r>
            <a:endParaRPr lang="en-US" altLang="ja-JP" kern="0" dirty="0">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300"/>
              </a:spcBef>
              <a:spcAft>
                <a:spcPts val="0"/>
              </a:spcAft>
              <a:buClrTx/>
              <a:buSzTx/>
              <a:buNone/>
              <a:tabLst/>
              <a:defRPr/>
            </a:pPr>
            <a:r>
              <a:rPr lang="en-US" altLang="ja-JP" kern="0" dirty="0">
                <a:latin typeface="Meiryo UI" panose="020B0604030504040204" pitchFamily="50" charset="-128"/>
                <a:ea typeface="Meiryo UI" panose="020B0604030504040204" pitchFamily="50" charset="-128"/>
              </a:rPr>
              <a:t>20</a:t>
            </a:r>
            <a:r>
              <a:rPr lang="ja-JP" altLang="en-US" kern="0" dirty="0">
                <a:latin typeface="Meiryo UI" panose="020B0604030504040204" pitchFamily="50" charset="-128"/>
                <a:ea typeface="Meiryo UI" panose="020B0604030504040204" pitchFamily="50" charset="-128"/>
              </a:rPr>
              <a:t>円</a:t>
            </a:r>
            <a:r>
              <a:rPr lang="en-US" altLang="ja-JP" kern="0" dirty="0">
                <a:latin typeface="Meiryo UI" panose="020B0604030504040204" pitchFamily="50" charset="-128"/>
                <a:ea typeface="Meiryo UI" panose="020B0604030504040204" pitchFamily="50" charset="-128"/>
              </a:rPr>
              <a:t>/</a:t>
            </a:r>
            <a:r>
              <a:rPr lang="ja-JP" altLang="en-US" kern="0" dirty="0">
                <a:latin typeface="Meiryo UI" panose="020B0604030504040204" pitchFamily="50" charset="-128"/>
                <a:ea typeface="Meiryo UI" panose="020B0604030504040204" pitchFamily="50" charset="-128"/>
              </a:rPr>
              <a:t>年で上昇</a:t>
            </a:r>
            <a:endParaRPr lang="en-US" altLang="ja-JP" kern="0" dirty="0">
              <a:latin typeface="Meiryo UI" panose="020B0604030504040204" pitchFamily="50" charset="-128"/>
              <a:ea typeface="Meiryo UI" panose="020B0604030504040204" pitchFamily="50" charset="-128"/>
            </a:endParaRPr>
          </a:p>
        </p:txBody>
      </p:sp>
      <p:sp>
        <p:nvSpPr>
          <p:cNvPr id="2244" name="テキスト プレースホルダー 3">
            <a:extLst>
              <a:ext uri="{FF2B5EF4-FFF2-40B4-BE49-F238E27FC236}">
                <a16:creationId xmlns:a16="http://schemas.microsoft.com/office/drawing/2014/main" id="{B14AF5A6-4DA7-5F1D-9A65-8169BD22FB0B}"/>
              </a:ext>
            </a:extLst>
          </p:cNvPr>
          <p:cNvSpPr txBox="1">
            <a:spLocks/>
          </p:cNvSpPr>
          <p:nvPr/>
        </p:nvSpPr>
        <p:spPr bwMode="auto">
          <a:xfrm>
            <a:off x="3054741" y="2125663"/>
            <a:ext cx="2196000" cy="360363"/>
          </a:xfrm>
          <a:prstGeom prst="rect">
            <a:avLst/>
          </a:prstGeom>
          <a:noFill/>
          <a:extLst>
            <a:ext uri="{909E8E84-426E-40DD-AFC4-6F175D3DCCD1}">
              <a14:hiddenFill xmlns:a14="http://schemas.microsoft.com/office/drawing/2010/main">
                <a:solidFill>
                  <a:schemeClr val="bg1"/>
                </a:solidFill>
              </a14:hiddenFill>
            </a:ext>
          </a:extLst>
        </p:spPr>
        <p:txBody>
          <a:bodyPr vert="horz" wrap="square" lIns="91440" tIns="45720" rIns="91440" bIns="45720" rtlCol="0" anchor="ctr">
            <a:noAutofit/>
          </a:bodyPr>
          <a:lstStyle>
            <a:lvl1pPr marL="198000" indent="-198000">
              <a:lnSpc>
                <a:spcPct val="100000"/>
              </a:lnSpc>
              <a:spcBef>
                <a:spcPts val="300"/>
              </a:spcBef>
              <a:buClr>
                <a:schemeClr val="accent1"/>
              </a:buClr>
              <a:buFont typeface="Wingdings" panose="05000000000000000000" pitchFamily="2" charset="2"/>
              <a:buChar char="n"/>
              <a:defRPr sz="1200" baseline="0"/>
            </a:lvl1pPr>
            <a:lvl2pPr marL="432000" lvl="1" indent="-147600">
              <a:lnSpc>
                <a:spcPct val="100000"/>
              </a:lnSpc>
              <a:spcBef>
                <a:spcPts val="100"/>
              </a:spcBef>
              <a:buClr>
                <a:schemeClr val="accent1"/>
              </a:buClr>
              <a:buFont typeface="Arial" panose="020B0604020202020204" pitchFamily="34" charset="0"/>
              <a:buChar char="‒"/>
              <a:defRPr sz="1200"/>
            </a:lvl2pPr>
            <a:lvl3pPr marL="648000" lvl="2" indent="-136800">
              <a:lnSpc>
                <a:spcPct val="100000"/>
              </a:lnSpc>
              <a:spcBef>
                <a:spcPts val="100"/>
              </a:spcBef>
              <a:buClr>
                <a:schemeClr val="accent1"/>
              </a:buClr>
              <a:buFont typeface="Arial" panose="020B0604020202020204" pitchFamily="34" charset="0"/>
              <a:buChar char="•"/>
              <a:defRPr sz="1200"/>
            </a:lvl3pPr>
            <a:lvl4pPr marL="864000" indent="-122400">
              <a:lnSpc>
                <a:spcPct val="100000"/>
              </a:lnSpc>
              <a:spcBef>
                <a:spcPts val="100"/>
              </a:spcBef>
              <a:buClr>
                <a:schemeClr val="accent1"/>
              </a:buClr>
              <a:buFont typeface="Arial" panose="020B0604020202020204" pitchFamily="34" charset="0"/>
              <a:buChar char="-"/>
              <a:defRPr sz="1200"/>
            </a:lvl4pPr>
            <a:lvl5pPr marL="1080000" indent="-108000">
              <a:lnSpc>
                <a:spcPct val="100000"/>
              </a:lnSpc>
              <a:spcBef>
                <a:spcPts val="0"/>
              </a:spcBef>
              <a:buClr>
                <a:schemeClr val="accent1"/>
              </a:buClr>
              <a:buFont typeface="Arial" panose="020B0604020202020204" pitchFamily="34" charset="0"/>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eaLnBrk="1" fontAlgn="auto" latinLnBrk="0" hangingPunct="1">
              <a:lnSpc>
                <a:spcPct val="100000"/>
              </a:lnSpc>
              <a:spcBef>
                <a:spcPts val="300"/>
              </a:spcBef>
              <a:spcAft>
                <a:spcPts val="0"/>
              </a:spcAft>
              <a:buClrTx/>
              <a:buSzTx/>
              <a:buNone/>
              <a:tabLst/>
              <a:defRPr/>
            </a:pPr>
            <a:r>
              <a:rPr lang="ja-JP" altLang="en-US" kern="0" dirty="0">
                <a:solidFill>
                  <a:srgbClr val="FF5000"/>
                </a:solidFill>
                <a:latin typeface="Meiryo UI" panose="020B0604030504040204" pitchFamily="50" charset="-128"/>
                <a:ea typeface="Meiryo UI" panose="020B0604030504040204" pitchFamily="50" charset="-128"/>
              </a:rPr>
              <a:t>これから</a:t>
            </a:r>
            <a:endParaRPr lang="en-US" altLang="ja-JP" kern="0" dirty="0">
              <a:solidFill>
                <a:srgbClr val="FF5000"/>
              </a:solidFill>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300"/>
              </a:spcBef>
              <a:spcAft>
                <a:spcPts val="0"/>
              </a:spcAft>
              <a:buClrTx/>
              <a:buSzTx/>
              <a:buNone/>
              <a:tabLst/>
              <a:defRPr/>
            </a:pPr>
            <a:r>
              <a:rPr lang="en-US" altLang="ja-JP" b="1" kern="0" dirty="0">
                <a:solidFill>
                  <a:srgbClr val="FF5000"/>
                </a:solidFill>
                <a:latin typeface="Meiryo UI" panose="020B0604030504040204" pitchFamily="50" charset="-128"/>
                <a:ea typeface="Meiryo UI" panose="020B0604030504040204" pitchFamily="50" charset="-128"/>
              </a:rPr>
              <a:t>40</a:t>
            </a:r>
            <a:r>
              <a:rPr lang="ja-JP" altLang="en-US" b="1" kern="0" dirty="0">
                <a:solidFill>
                  <a:srgbClr val="FF5000"/>
                </a:solidFill>
                <a:latin typeface="Meiryo UI" panose="020B0604030504040204" pitchFamily="50" charset="-128"/>
                <a:ea typeface="Meiryo UI" panose="020B0604030504040204" pitchFamily="50" charset="-128"/>
              </a:rPr>
              <a:t>円～</a:t>
            </a:r>
            <a:r>
              <a:rPr lang="en-US" altLang="ja-JP" b="1" kern="0" dirty="0">
                <a:solidFill>
                  <a:srgbClr val="FF5000"/>
                </a:solidFill>
                <a:latin typeface="Meiryo UI" panose="020B0604030504040204" pitchFamily="50" charset="-128"/>
                <a:ea typeface="Meiryo UI" panose="020B0604030504040204" pitchFamily="50" charset="-128"/>
              </a:rPr>
              <a:t>50/</a:t>
            </a:r>
            <a:r>
              <a:rPr lang="ja-JP" altLang="en-US" b="1" kern="0" dirty="0">
                <a:solidFill>
                  <a:srgbClr val="FF5000"/>
                </a:solidFill>
                <a:latin typeface="Meiryo UI" panose="020B0604030504040204" pitchFamily="50" charset="-128"/>
                <a:ea typeface="Meiryo UI" panose="020B0604030504040204" pitchFamily="50" charset="-128"/>
              </a:rPr>
              <a:t>年で上昇</a:t>
            </a:r>
            <a:r>
              <a:rPr lang="en-US" altLang="ja-JP" b="1" kern="0" dirty="0">
                <a:solidFill>
                  <a:srgbClr val="FF5000"/>
                </a:solidFill>
                <a:latin typeface="Meiryo UI" panose="020B0604030504040204" pitchFamily="50" charset="-128"/>
                <a:ea typeface="Meiryo UI" panose="020B0604030504040204" pitchFamily="50" charset="-128"/>
              </a:rPr>
              <a:t/>
            </a:r>
            <a:br>
              <a:rPr lang="en-US" altLang="ja-JP" b="1" kern="0" dirty="0">
                <a:solidFill>
                  <a:srgbClr val="FF5000"/>
                </a:solidFill>
                <a:latin typeface="Meiryo UI" panose="020B0604030504040204" pitchFamily="50" charset="-128"/>
                <a:ea typeface="Meiryo UI" panose="020B0604030504040204" pitchFamily="50" charset="-128"/>
              </a:rPr>
            </a:br>
            <a:r>
              <a:rPr lang="ja-JP" altLang="en-US" b="1" kern="0" dirty="0">
                <a:solidFill>
                  <a:srgbClr val="FF5000"/>
                </a:solidFill>
                <a:latin typeface="Meiryo UI" panose="020B0604030504040204" pitchFamily="50" charset="-128"/>
                <a:ea typeface="Meiryo UI" panose="020B0604030504040204" pitchFamily="50" charset="-128"/>
              </a:rPr>
              <a:t>（</a:t>
            </a:r>
            <a:r>
              <a:rPr lang="en-US" altLang="ja-JP" b="1" kern="0" dirty="0">
                <a:solidFill>
                  <a:srgbClr val="FF5000"/>
                </a:solidFill>
                <a:latin typeface="Meiryo UI" panose="020B0604030504040204" pitchFamily="50" charset="-128"/>
                <a:ea typeface="Meiryo UI" panose="020B0604030504040204" pitchFamily="50" charset="-128"/>
              </a:rPr>
              <a:t>10</a:t>
            </a:r>
            <a:r>
              <a:rPr lang="ja-JP" altLang="en-US" b="1" kern="0" dirty="0">
                <a:solidFill>
                  <a:srgbClr val="FF5000"/>
                </a:solidFill>
                <a:latin typeface="Meiryo UI" panose="020B0604030504040204" pitchFamily="50" charset="-128"/>
                <a:ea typeface="Meiryo UI" panose="020B0604030504040204" pitchFamily="50" charset="-128"/>
              </a:rPr>
              <a:t>年程度時給</a:t>
            </a:r>
            <a:r>
              <a:rPr lang="en-US" altLang="ja-JP" b="1" kern="0" dirty="0">
                <a:solidFill>
                  <a:srgbClr val="FF5000"/>
                </a:solidFill>
                <a:latin typeface="Meiryo UI" panose="020B0604030504040204" pitchFamily="50" charset="-128"/>
                <a:ea typeface="Meiryo UI" panose="020B0604030504040204" pitchFamily="50" charset="-128"/>
              </a:rPr>
              <a:t>500</a:t>
            </a:r>
            <a:r>
              <a:rPr lang="ja-JP" altLang="en-US" b="1" kern="0" dirty="0">
                <a:solidFill>
                  <a:srgbClr val="FF5000"/>
                </a:solidFill>
                <a:latin typeface="Meiryo UI" panose="020B0604030504040204" pitchFamily="50" charset="-128"/>
                <a:ea typeface="Meiryo UI" panose="020B0604030504040204" pitchFamily="50" charset="-128"/>
              </a:rPr>
              <a:t>円増）</a:t>
            </a:r>
            <a:endParaRPr lang="en-US" altLang="ja-JP" b="1" kern="0" dirty="0">
              <a:solidFill>
                <a:srgbClr val="FF5000"/>
              </a:solidFill>
              <a:latin typeface="Meiryo UI" panose="020B0604030504040204" pitchFamily="50" charset="-128"/>
              <a:ea typeface="Meiryo UI" panose="020B0604030504040204" pitchFamily="50" charset="-128"/>
            </a:endParaRPr>
          </a:p>
        </p:txBody>
      </p:sp>
      <p:pic>
        <p:nvPicPr>
          <p:cNvPr id="2247" name="コンテンツ プレースホルダー 1328" descr="矢印: 直線 単色塗りつぶし">
            <a:extLst>
              <a:ext uri="{FF2B5EF4-FFF2-40B4-BE49-F238E27FC236}">
                <a16:creationId xmlns:a16="http://schemas.microsoft.com/office/drawing/2014/main" id="{1914FC2F-BEBF-40C9-AED1-46720BFF26D0}"/>
              </a:ext>
            </a:extLst>
          </p:cNvPr>
          <p:cNvPicPr>
            <a:picLocks noChangeAspect="1"/>
          </p:cNvPicPr>
          <p:nvPr/>
        </p:nvPicPr>
        <p:blipFill>
          <a:blip r:embed="rId97">
            <a:extLst>
              <a:ext uri="{96DAC541-7B7A-43D3-8B79-37D633B846F1}">
                <asvg:svgBlip xmlns="" xmlns:asvg="http://schemas.microsoft.com/office/drawing/2016/SVG/main" r:embed="rId98"/>
              </a:ext>
            </a:extLst>
          </a:blip>
          <a:stretch>
            <a:fillRect/>
          </a:stretch>
        </p:blipFill>
        <p:spPr>
          <a:xfrm rot="9264705">
            <a:off x="1982788" y="3354388"/>
            <a:ext cx="3905376" cy="727075"/>
          </a:xfrm>
          <a:prstGeom prst="rect">
            <a:avLst/>
          </a:prstGeom>
        </p:spPr>
      </p:pic>
      <p:cxnSp>
        <p:nvCxnSpPr>
          <p:cNvPr id="2249" name="直線矢印コネクタ 2248">
            <a:extLst>
              <a:ext uri="{FF2B5EF4-FFF2-40B4-BE49-F238E27FC236}">
                <a16:creationId xmlns:a16="http://schemas.microsoft.com/office/drawing/2014/main" id="{2B0D123C-B6BE-06D4-CB29-066FEB19AD75}"/>
              </a:ext>
            </a:extLst>
          </p:cNvPr>
          <p:cNvCxnSpPr>
            <a:cxnSpLocks/>
          </p:cNvCxnSpPr>
          <p:nvPr/>
        </p:nvCxnSpPr>
        <p:spPr>
          <a:xfrm>
            <a:off x="415521" y="2628900"/>
            <a:ext cx="1587903" cy="0"/>
          </a:xfrm>
          <a:prstGeom prst="straightConnector1">
            <a:avLst/>
          </a:prstGeom>
          <a:ln w="127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50" name="直線矢印コネクタ 2249">
            <a:extLst>
              <a:ext uri="{FF2B5EF4-FFF2-40B4-BE49-F238E27FC236}">
                <a16:creationId xmlns:a16="http://schemas.microsoft.com/office/drawing/2014/main" id="{E8E9AC7F-9F70-8476-F1C0-A6739717D52E}"/>
              </a:ext>
            </a:extLst>
          </p:cNvPr>
          <p:cNvCxnSpPr>
            <a:cxnSpLocks/>
          </p:cNvCxnSpPr>
          <p:nvPr/>
        </p:nvCxnSpPr>
        <p:spPr>
          <a:xfrm>
            <a:off x="2532698" y="2627313"/>
            <a:ext cx="3240087" cy="0"/>
          </a:xfrm>
          <a:prstGeom prst="straightConnector1">
            <a:avLst/>
          </a:prstGeom>
          <a:ln w="127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54" name="テキスト ボックス 1453">
            <a:extLst>
              <a:ext uri="{FF2B5EF4-FFF2-40B4-BE49-F238E27FC236}">
                <a16:creationId xmlns:a16="http://schemas.microsoft.com/office/drawing/2014/main" id="{07F4CFDC-6501-E289-F6AB-E8B15A84FA3A}"/>
              </a:ext>
            </a:extLst>
          </p:cNvPr>
          <p:cNvSpPr txBox="1"/>
          <p:nvPr/>
        </p:nvSpPr>
        <p:spPr>
          <a:xfrm>
            <a:off x="5019548" y="4437063"/>
            <a:ext cx="580465" cy="36988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49" name="スライド番号プレースホルダー 2">
            <a:extLst>
              <a:ext uri="{FF2B5EF4-FFF2-40B4-BE49-F238E27FC236}">
                <a16:creationId xmlns:a16="http://schemas.microsoft.com/office/drawing/2014/main" id="{3C56A048-9AC5-9EBE-25A6-C3B283445CC5}"/>
              </a:ext>
            </a:extLst>
          </p:cNvPr>
          <p:cNvSpPr>
            <a:spLocks noGrp="1"/>
          </p:cNvSpPr>
          <p:nvPr>
            <p:ph type="sldNum" sz="quarter" idx="4"/>
          </p:nvPr>
        </p:nvSpPr>
        <p:spPr>
          <a:xfrm>
            <a:off x="3853089" y="6594473"/>
            <a:ext cx="2228850" cy="365125"/>
          </a:xfrm>
        </p:spPr>
        <p:txBody>
          <a:bodyPr/>
          <a:lstStyle/>
          <a:p>
            <a:pPr algn="ctr"/>
            <a:fld id="{825C9FE8-E417-42BD-83E2-1B4172A7035A}" type="slidenum">
              <a:rPr kumimoji="1" lang="ja-JP" altLang="en-US" smtClean="0">
                <a:latin typeface="メイリオ" panose="020B0604030504040204" pitchFamily="50" charset="-128"/>
                <a:ea typeface="メイリオ" panose="020B0604030504040204" pitchFamily="50" charset="-128"/>
              </a:rPr>
              <a:pPr algn="ctr"/>
              <a:t>11</a:t>
            </a:fld>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90543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hink-cell data - do not delete" hidden="1">
            <a:extLst>
              <a:ext uri="{FF2B5EF4-FFF2-40B4-BE49-F238E27FC236}">
                <a16:creationId xmlns:a16="http://schemas.microsoft.com/office/drawing/2014/main" id="{12EF1ED9-0E47-F933-1739-58C0A9B380E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3" name="think-cell スライド" r:id="rId12" imgW="501" imgH="502" progId="TCLayout.ActiveDocument.1">
                  <p:embed/>
                </p:oleObj>
              </mc:Choice>
              <mc:Fallback>
                <p:oleObj name="think-cell スライド" r:id="rId12" imgW="501" imgH="502" progId="TCLayout.ActiveDocument.1">
                  <p:embed/>
                  <p:pic>
                    <p:nvPicPr>
                      <p:cNvPr id="16" name="think-cell data - do not delete" hidden="1">
                        <a:extLst>
                          <a:ext uri="{FF2B5EF4-FFF2-40B4-BE49-F238E27FC236}">
                            <a16:creationId xmlns:a16="http://schemas.microsoft.com/office/drawing/2014/main" id="{12EF1ED9-0E47-F933-1739-58C0A9B380ED}"/>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コンテンツ プレースホルダー 1">
            <a:extLst>
              <a:ext uri="{FF2B5EF4-FFF2-40B4-BE49-F238E27FC236}">
                <a16:creationId xmlns:a16="http://schemas.microsoft.com/office/drawing/2014/main" id="{37C71E41-7AD5-7B0B-4285-E703BD79679F}"/>
              </a:ext>
            </a:extLst>
          </p:cNvPr>
          <p:cNvSpPr>
            <a:spLocks noGrp="1"/>
          </p:cNvSpPr>
          <p:nvPr>
            <p:ph sz="quarter" idx="11"/>
          </p:nvPr>
        </p:nvSpPr>
        <p:spPr/>
        <p:txBody>
          <a:bodyPr/>
          <a:lstStyle/>
          <a:p>
            <a:r>
              <a:rPr lang="ja-JP" altLang="en-US" u="none" dirty="0"/>
              <a:t>人件費の上昇影響：人財不足への波及</a:t>
            </a:r>
          </a:p>
        </p:txBody>
      </p:sp>
      <p:sp>
        <p:nvSpPr>
          <p:cNvPr id="3" name="コンテンツ プレースホルダー 2">
            <a:extLst>
              <a:ext uri="{FF2B5EF4-FFF2-40B4-BE49-F238E27FC236}">
                <a16:creationId xmlns:a16="http://schemas.microsoft.com/office/drawing/2014/main" id="{B137A1AE-168A-7561-4889-8448A5866C9F}"/>
              </a:ext>
            </a:extLst>
          </p:cNvPr>
          <p:cNvSpPr>
            <a:spLocks noGrp="1"/>
          </p:cNvSpPr>
          <p:nvPr>
            <p:ph sz="quarter" idx="12"/>
          </p:nvPr>
        </p:nvSpPr>
        <p:spPr/>
        <p:txBody>
          <a:bodyPr/>
          <a:lstStyle/>
          <a:p>
            <a:endParaRPr kumimoji="1" lang="ja-JP" altLang="en-US"/>
          </a:p>
        </p:txBody>
      </p:sp>
      <p:grpSp>
        <p:nvGrpSpPr>
          <p:cNvPr id="160" name="グループ化 159">
            <a:extLst>
              <a:ext uri="{FF2B5EF4-FFF2-40B4-BE49-F238E27FC236}">
                <a16:creationId xmlns:a16="http://schemas.microsoft.com/office/drawing/2014/main" id="{0EBF40DC-FD49-C1A5-3A60-49461CE63B8F}"/>
              </a:ext>
            </a:extLst>
          </p:cNvPr>
          <p:cNvGrpSpPr/>
          <p:nvPr/>
        </p:nvGrpSpPr>
        <p:grpSpPr>
          <a:xfrm>
            <a:off x="160058" y="1766888"/>
            <a:ext cx="7564437" cy="309563"/>
            <a:chOff x="1710003" y="2152803"/>
            <a:chExt cx="2175843" cy="309601"/>
          </a:xfrm>
        </p:grpSpPr>
        <p:sp>
          <p:nvSpPr>
            <p:cNvPr id="161" name="topic2">
              <a:extLst>
                <a:ext uri="{FF2B5EF4-FFF2-40B4-BE49-F238E27FC236}">
                  <a16:creationId xmlns:a16="http://schemas.microsoft.com/office/drawing/2014/main" id="{679A59FE-3319-3199-1F84-D067CE2AF88E}"/>
                </a:ext>
              </a:extLst>
            </p:cNvPr>
            <p:cNvSpPr txBox="1"/>
            <p:nvPr/>
          </p:nvSpPr>
          <p:spPr>
            <a:xfrm>
              <a:off x="1710003" y="2152803"/>
              <a:ext cx="2175843" cy="309600"/>
            </a:xfrm>
            <a:prstGeom prst="rect">
              <a:avLst/>
            </a:prstGeom>
            <a:noFill/>
          </p:spPr>
          <p:txBody>
            <a:bodyPr vert="horz" wrap="square" lIns="0" tIns="0" rIns="0" bIns="0" rtlCol="0" anchor="b">
              <a:noAutofit/>
            </a:bodyPr>
            <a:lstStyle/>
            <a:p>
              <a:pPr algn="ctr">
                <a:lnSpc>
                  <a:spcPct val="95000"/>
                </a:lnSpc>
                <a:spcBef>
                  <a:spcPts val="100"/>
                </a:spcBef>
              </a:pPr>
              <a:r>
                <a:rPr kumimoji="1" lang="ja-JP" altLang="en-US" sz="1400" dirty="0">
                  <a:solidFill>
                    <a:srgbClr val="000000"/>
                  </a:solidFill>
                  <a:latin typeface="Arial" panose="020B0604020202020204" pitchFamily="34" charset="0"/>
                  <a:ea typeface="メイリオ" panose="020B0604030504040204" pitchFamily="50" charset="-128"/>
                </a:rPr>
                <a:t>有効求人倍率</a:t>
              </a:r>
              <a:r>
                <a:rPr kumimoji="1" lang="en-US" altLang="ja-JP" sz="1400" dirty="0">
                  <a:solidFill>
                    <a:srgbClr val="000000"/>
                  </a:solidFill>
                  <a:latin typeface="Arial" panose="020B0604020202020204" pitchFamily="34" charset="0"/>
                  <a:ea typeface="メイリオ" panose="020B0604030504040204" pitchFamily="50" charset="-128"/>
                </a:rPr>
                <a:t>*(</a:t>
              </a:r>
              <a:r>
                <a:rPr kumimoji="1" lang="ja-JP" altLang="en-US" sz="1400" dirty="0">
                  <a:solidFill>
                    <a:srgbClr val="000000"/>
                  </a:solidFill>
                  <a:latin typeface="Arial" panose="020B0604020202020204" pitchFamily="34" charset="0"/>
                  <a:ea typeface="メイリオ" panose="020B0604030504040204" pitchFamily="50" charset="-128"/>
                </a:rPr>
                <a:t>パート含む</a:t>
              </a:r>
              <a:r>
                <a:rPr kumimoji="1" lang="en-US" altLang="ja-JP" sz="1400" dirty="0">
                  <a:solidFill>
                    <a:srgbClr val="000000"/>
                  </a:solidFill>
                  <a:latin typeface="Arial" panose="020B0604020202020204" pitchFamily="34" charset="0"/>
                  <a:ea typeface="メイリオ" panose="020B0604030504040204" pitchFamily="50" charset="-128"/>
                </a:rPr>
                <a:t>)</a:t>
              </a:r>
              <a:r>
                <a:rPr kumimoji="1" lang="ja-JP" altLang="en-US" sz="1400" dirty="0">
                  <a:solidFill>
                    <a:srgbClr val="000000"/>
                  </a:solidFill>
                  <a:latin typeface="Arial" panose="020B0604020202020204" pitchFamily="34" charset="0"/>
                  <a:ea typeface="メイリオ" panose="020B0604030504040204" pitchFamily="50" charset="-128"/>
                </a:rPr>
                <a:t>の推移</a:t>
              </a:r>
            </a:p>
          </p:txBody>
        </p:sp>
        <p:cxnSp>
          <p:nvCxnSpPr>
            <p:cNvPr id="162" name="tpLine2">
              <a:extLst>
                <a:ext uri="{FF2B5EF4-FFF2-40B4-BE49-F238E27FC236}">
                  <a16:creationId xmlns:a16="http://schemas.microsoft.com/office/drawing/2014/main" id="{CCA6210B-2633-D8DA-2DCB-045629C778F4}"/>
                </a:ext>
              </a:extLst>
            </p:cNvPr>
            <p:cNvCxnSpPr/>
            <p:nvPr/>
          </p:nvCxnSpPr>
          <p:spPr>
            <a:xfrm>
              <a:off x="1710003" y="2462404"/>
              <a:ext cx="2175843"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70" name="テキスト プレースホルダー 2">
            <a:extLst>
              <a:ext uri="{FF2B5EF4-FFF2-40B4-BE49-F238E27FC236}">
                <a16:creationId xmlns:a16="http://schemas.microsoft.com/office/drawing/2014/main" id="{0E546383-90AB-247E-EDFB-C5CBD1AF1489}"/>
              </a:ext>
            </a:extLst>
          </p:cNvPr>
          <p:cNvSpPr txBox="1">
            <a:spLocks/>
          </p:cNvSpPr>
          <p:nvPr/>
        </p:nvSpPr>
        <p:spPr>
          <a:xfrm>
            <a:off x="165100" y="1259517"/>
            <a:ext cx="9571038" cy="508000"/>
          </a:xfrm>
          <a:prstGeom prst="rect">
            <a:avLst/>
          </a:prstGeom>
        </p:spPr>
        <p:txBody>
          <a:bodyPr vert="horz" lIns="91440" tIns="36000" rIns="91440" bIns="36000" rtlCol="0">
            <a:noAutofit/>
          </a:bodyPr>
          <a:lstStyle>
            <a:lvl1pPr marL="0" indent="0" algn="l" defTabSz="742950" rtl="0" eaLnBrk="1" latinLnBrk="0" hangingPunct="1">
              <a:lnSpc>
                <a:spcPct val="90000"/>
              </a:lnSpc>
              <a:spcBef>
                <a:spcPts val="813"/>
              </a:spcBef>
              <a:buFont typeface="Wingdings 2" pitchFamily="18" charset="2"/>
              <a:buNone/>
              <a:defRPr kumimoji="1" sz="1400" kern="1200">
                <a:solidFill>
                  <a:schemeClr val="tx1"/>
                </a:solidFill>
                <a:latin typeface="Meiryo UI" panose="020B0604030504040204" pitchFamily="50" charset="-128"/>
                <a:ea typeface="Meiryo UI" panose="020B0604030504040204" pitchFamily="50" charset="-128"/>
                <a:cs typeface="+mn-cs"/>
              </a:defRPr>
            </a:lvl1pPr>
            <a:lvl2pPr marL="371475" indent="0" algn="l" defTabSz="742950" rtl="0" eaLnBrk="1" latinLnBrk="0" hangingPunct="1">
              <a:lnSpc>
                <a:spcPct val="90000"/>
              </a:lnSpc>
              <a:spcBef>
                <a:spcPts val="406"/>
              </a:spcBef>
              <a:buFont typeface="Wingdings 2" pitchFamily="18" charset="2"/>
              <a:buNone/>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endParaRPr lang="ja-JP" altLang="en-US" b="1" u="sng" dirty="0">
              <a:solidFill>
                <a:srgbClr val="FF5000"/>
              </a:solidFill>
            </a:endParaRPr>
          </a:p>
        </p:txBody>
      </p:sp>
      <p:graphicFrame>
        <p:nvGraphicFramePr>
          <p:cNvPr id="5" name="Chart 3">
            <a:extLst>
              <a:ext uri="{FF2B5EF4-FFF2-40B4-BE49-F238E27FC236}">
                <a16:creationId xmlns:a16="http://schemas.microsoft.com/office/drawing/2014/main" id="{34975BCD-7E0E-2B38-512D-E86A12F06A5F}"/>
              </a:ext>
            </a:extLst>
          </p:cNvPr>
          <p:cNvGraphicFramePr/>
          <p:nvPr>
            <p:custDataLst>
              <p:tags r:id="rId3"/>
            </p:custDataLst>
          </p:nvPr>
        </p:nvGraphicFramePr>
        <p:xfrm>
          <a:off x="-1588" y="2365375"/>
          <a:ext cx="7951787" cy="3857625"/>
        </p:xfrm>
        <a:graphic>
          <a:graphicData uri="http://schemas.openxmlformats.org/drawingml/2006/chart">
            <c:chart xmlns:c="http://schemas.openxmlformats.org/drawingml/2006/chart" xmlns:r="http://schemas.openxmlformats.org/officeDocument/2006/relationships" r:id="rId14"/>
          </a:graphicData>
        </a:graphic>
      </p:graphicFrame>
      <p:sp>
        <p:nvSpPr>
          <p:cNvPr id="96" name="note">
            <a:extLst>
              <a:ext uri="{FF2B5EF4-FFF2-40B4-BE49-F238E27FC236}">
                <a16:creationId xmlns:a16="http://schemas.microsoft.com/office/drawing/2014/main" id="{E676D209-6DFF-F60F-A0EF-917348BABA73}"/>
              </a:ext>
            </a:extLst>
          </p:cNvPr>
          <p:cNvSpPr txBox="1"/>
          <p:nvPr/>
        </p:nvSpPr>
        <p:spPr>
          <a:xfrm>
            <a:off x="306000" y="6293100"/>
            <a:ext cx="9288000" cy="140400"/>
          </a:xfrm>
          <a:prstGeom prst="rect">
            <a:avLst/>
          </a:prstGeom>
          <a:noFill/>
        </p:spPr>
        <p:txBody>
          <a:bodyPr vert="horz" wrap="square" lIns="0" tIns="0" rIns="0" bIns="0" rtlCol="0" anchor="b">
            <a:noAutofit/>
          </a:bodyPr>
          <a:lstStyle/>
          <a:p>
            <a:pPr marL="504000" indent="-504000">
              <a:lnSpc>
                <a:spcPct val="95000"/>
              </a:lnSpc>
              <a:spcBef>
                <a:spcPts val="100"/>
              </a:spcBef>
              <a:tabLst>
                <a:tab pos="295200" algn="l"/>
              </a:tabLst>
            </a:pPr>
            <a:r>
              <a:rPr kumimoji="1" lang="ja-JP" altLang="en-US" sz="900">
                <a:solidFill>
                  <a:srgbClr val="000000"/>
                </a:solidFill>
                <a:latin typeface="メイリオ" panose="020B0604030504040204" pitchFamily="50" charset="-128"/>
                <a:ea typeface="メイリオ" panose="020B0604030504040204" pitchFamily="50" charset="-128"/>
              </a:rPr>
              <a:t>注：</a:t>
            </a:r>
            <a:r>
              <a:rPr kumimoji="1" lang="en-US" altLang="ja-JP" sz="900">
                <a:solidFill>
                  <a:srgbClr val="000000"/>
                </a:solidFill>
                <a:latin typeface="メイリオ" panose="020B0604030504040204" pitchFamily="50" charset="-128"/>
                <a:ea typeface="メイリオ" panose="020B0604030504040204" pitchFamily="50" charset="-128"/>
              </a:rPr>
              <a:t>*</a:t>
            </a:r>
            <a:r>
              <a:rPr kumimoji="1" lang="ja-JP" altLang="en-US" sz="900">
                <a:solidFill>
                  <a:srgbClr val="000000"/>
                </a:solidFill>
                <a:latin typeface="メイリオ" panose="020B0604030504040204" pitchFamily="50" charset="-128"/>
                <a:ea typeface="メイリオ" panose="020B0604030504040204" pitchFamily="50" charset="-128"/>
              </a:rPr>
              <a:t>有効求人倍率とは求職者数と求人数の割合を示す数値で、求職者に対して求人がどのぐらいあるかを表す</a:t>
            </a:r>
            <a:r>
              <a:rPr kumimoji="1" lang="en-US" altLang="ja-JP" sz="900">
                <a:solidFill>
                  <a:srgbClr val="000000"/>
                </a:solidFill>
                <a:latin typeface="メイリオ" panose="020B0604030504040204" pitchFamily="50" charset="-128"/>
                <a:ea typeface="メイリオ" panose="020B0604030504040204" pitchFamily="50" charset="-128"/>
              </a:rPr>
              <a:t>  *2:2024</a:t>
            </a:r>
            <a:r>
              <a:rPr kumimoji="1" lang="ja-JP" altLang="en-US" sz="900">
                <a:solidFill>
                  <a:srgbClr val="000000"/>
                </a:solidFill>
                <a:latin typeface="メイリオ" panose="020B0604030504040204" pitchFamily="50" charset="-128"/>
                <a:ea typeface="メイリオ" panose="020B0604030504040204" pitchFamily="50" charset="-128"/>
              </a:rPr>
              <a:t>年</a:t>
            </a:r>
            <a:r>
              <a:rPr kumimoji="1" lang="en-US" altLang="ja-JP" sz="900">
                <a:solidFill>
                  <a:srgbClr val="000000"/>
                </a:solidFill>
                <a:latin typeface="メイリオ" panose="020B0604030504040204" pitchFamily="50" charset="-128"/>
                <a:ea typeface="メイリオ" panose="020B0604030504040204" pitchFamily="50" charset="-128"/>
              </a:rPr>
              <a:t>3</a:t>
            </a:r>
            <a:r>
              <a:rPr kumimoji="1" lang="ja-JP" altLang="en-US" sz="900">
                <a:solidFill>
                  <a:srgbClr val="000000"/>
                </a:solidFill>
                <a:latin typeface="メイリオ" panose="020B0604030504040204" pitchFamily="50" charset="-128"/>
                <a:ea typeface="メイリオ" panose="020B0604030504040204" pitchFamily="50" charset="-128"/>
              </a:rPr>
              <a:t>月時点</a:t>
            </a:r>
            <a:endParaRPr kumimoji="1" lang="en-US" altLang="ja-JP" sz="900">
              <a:solidFill>
                <a:srgbClr val="000000"/>
              </a:solidFill>
              <a:latin typeface="メイリオ" panose="020B0604030504040204" pitchFamily="50" charset="-128"/>
              <a:ea typeface="メイリオ" panose="020B0604030504040204" pitchFamily="50" charset="-128"/>
            </a:endParaRPr>
          </a:p>
        </p:txBody>
      </p:sp>
      <p:sp>
        <p:nvSpPr>
          <p:cNvPr id="113" name="source">
            <a:extLst>
              <a:ext uri="{FF2B5EF4-FFF2-40B4-BE49-F238E27FC236}">
                <a16:creationId xmlns:a16="http://schemas.microsoft.com/office/drawing/2014/main" id="{0140D391-1176-DF2D-4E4F-90BD477A4AC1}"/>
              </a:ext>
            </a:extLst>
          </p:cNvPr>
          <p:cNvSpPr txBox="1"/>
          <p:nvPr/>
        </p:nvSpPr>
        <p:spPr>
          <a:xfrm>
            <a:off x="306000" y="6483600"/>
            <a:ext cx="9288000" cy="140400"/>
          </a:xfrm>
          <a:prstGeom prst="rect">
            <a:avLst/>
          </a:prstGeom>
          <a:noFill/>
        </p:spPr>
        <p:txBody>
          <a:bodyPr vert="horz" wrap="square" lIns="0" tIns="0" rIns="0" bIns="0" rtlCol="0" anchor="b">
            <a:noAutofit/>
          </a:bodyPr>
          <a:lstStyle/>
          <a:p>
            <a:pPr marL="327629" indent="-327629">
              <a:lnSpc>
                <a:spcPct val="95000"/>
              </a:lnSpc>
              <a:spcBef>
                <a:spcPts val="100"/>
              </a:spcBef>
            </a:pPr>
            <a:r>
              <a:rPr kumimoji="1" lang="ja-JP" altLang="en-US" sz="900">
                <a:solidFill>
                  <a:srgbClr val="000000"/>
                </a:solidFill>
                <a:latin typeface="Arial" panose="020B0604020202020204" pitchFamily="34" charset="0"/>
                <a:ea typeface="メイリオ" panose="020B0604030504040204" pitchFamily="50" charset="-128"/>
              </a:rPr>
              <a:t>出所：厚生労働省「一般職業紹介状況」</a:t>
            </a:r>
          </a:p>
        </p:txBody>
      </p:sp>
      <p:cxnSp>
        <p:nvCxnSpPr>
          <p:cNvPr id="136" name="直線コネクタ 135">
            <a:extLst>
              <a:ext uri="{FF2B5EF4-FFF2-40B4-BE49-F238E27FC236}">
                <a16:creationId xmlns:a16="http://schemas.microsoft.com/office/drawing/2014/main" id="{9C0EC174-1FE2-0193-F16C-4C4DC6C2967B}"/>
              </a:ext>
            </a:extLst>
          </p:cNvPr>
          <p:cNvCxnSpPr/>
          <p:nvPr>
            <p:custDataLst>
              <p:tags r:id="rId4"/>
            </p:custDataLst>
          </p:nvPr>
        </p:nvCxnSpPr>
        <p:spPr bwMode="gray">
          <a:xfrm>
            <a:off x="3236913" y="2284413"/>
            <a:ext cx="330200" cy="0"/>
          </a:xfrm>
          <a:prstGeom prst="line">
            <a:avLst/>
          </a:prstGeom>
          <a:ln w="19050" cap="rnd" cmpd="sng" algn="ctr">
            <a:solidFill>
              <a:schemeClr val="accent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7" name="直線コネクタ 136">
            <a:extLst>
              <a:ext uri="{FF2B5EF4-FFF2-40B4-BE49-F238E27FC236}">
                <a16:creationId xmlns:a16="http://schemas.microsoft.com/office/drawing/2014/main" id="{1A2EDB17-A4A7-5BB3-95F2-F077CBA2D662}"/>
              </a:ext>
            </a:extLst>
          </p:cNvPr>
          <p:cNvCxnSpPr/>
          <p:nvPr>
            <p:custDataLst>
              <p:tags r:id="rId5"/>
            </p:custDataLst>
          </p:nvPr>
        </p:nvCxnSpPr>
        <p:spPr bwMode="gray">
          <a:xfrm>
            <a:off x="5694363" y="2284413"/>
            <a:ext cx="330200" cy="0"/>
          </a:xfrm>
          <a:prstGeom prst="line">
            <a:avLst/>
          </a:prstGeom>
          <a:ln w="19050" cap="rnd" cmpd="sng" algn="ctr">
            <a:solidFill>
              <a:schemeClr val="accent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90" name="楕円 189">
            <a:extLst>
              <a:ext uri="{FF2B5EF4-FFF2-40B4-BE49-F238E27FC236}">
                <a16:creationId xmlns:a16="http://schemas.microsoft.com/office/drawing/2014/main" id="{DA532F50-D18D-FF43-6FF9-682D8DDE2B2F}"/>
              </a:ext>
            </a:extLst>
          </p:cNvPr>
          <p:cNvSpPr/>
          <p:nvPr>
            <p:custDataLst>
              <p:tags r:id="rId6"/>
            </p:custDataLst>
          </p:nvPr>
        </p:nvSpPr>
        <p:spPr bwMode="auto">
          <a:xfrm>
            <a:off x="3357563" y="2239963"/>
            <a:ext cx="88900" cy="88900"/>
          </a:xfrm>
          <a:prstGeom prst="ellipse">
            <a:avLst/>
          </a:prstGeom>
          <a:solidFill>
            <a:schemeClr val="accent1"/>
          </a:solidFill>
          <a:ln w="9525" cap="flat" cmpd="sng" algn="ctr">
            <a:solidFill>
              <a:schemeClr val="accent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a:solidFill>
                <a:schemeClr val="tx1"/>
              </a:solidFill>
              <a:latin typeface="メイリオ" panose="020B0604030504040204" pitchFamily="50" charset="-128"/>
              <a:ea typeface="メイリオ" panose="020B0604030504040204" pitchFamily="50" charset="-128"/>
            </a:endParaRPr>
          </a:p>
        </p:txBody>
      </p:sp>
      <p:sp>
        <p:nvSpPr>
          <p:cNvPr id="191" name="楕円 190">
            <a:extLst>
              <a:ext uri="{FF2B5EF4-FFF2-40B4-BE49-F238E27FC236}">
                <a16:creationId xmlns:a16="http://schemas.microsoft.com/office/drawing/2014/main" id="{3C3F0DA5-75EE-5486-FFC4-13C75B88EA2B}"/>
              </a:ext>
            </a:extLst>
          </p:cNvPr>
          <p:cNvSpPr/>
          <p:nvPr>
            <p:custDataLst>
              <p:tags r:id="rId7"/>
            </p:custDataLst>
          </p:nvPr>
        </p:nvSpPr>
        <p:spPr bwMode="auto">
          <a:xfrm>
            <a:off x="5815013" y="2239963"/>
            <a:ext cx="88900" cy="88900"/>
          </a:xfrm>
          <a:prstGeom prst="ellipse">
            <a:avLst/>
          </a:prstGeom>
          <a:solidFill>
            <a:schemeClr val="accent2"/>
          </a:solidFill>
          <a:ln w="9525" cap="flat" cmpd="sng" algn="ctr">
            <a:solidFill>
              <a:schemeClr val="accent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a:solidFill>
                <a:schemeClr val="tx1"/>
              </a:solidFill>
              <a:latin typeface="メイリオ" panose="020B0604030504040204" pitchFamily="50" charset="-128"/>
              <a:ea typeface="メイリオ" panose="020B0604030504040204" pitchFamily="50" charset="-128"/>
            </a:endParaRPr>
          </a:p>
        </p:txBody>
      </p:sp>
      <p:sp>
        <p:nvSpPr>
          <p:cNvPr id="132" name="Text Placeholder 2">
            <a:extLst>
              <a:ext uri="{FF2B5EF4-FFF2-40B4-BE49-F238E27FC236}">
                <a16:creationId xmlns:a16="http://schemas.microsoft.com/office/drawing/2014/main" id="{5AAC126E-B9DB-0357-0565-7DDDF89CBF07}"/>
              </a:ext>
            </a:extLst>
          </p:cNvPr>
          <p:cNvSpPr>
            <a:spLocks noGrp="1"/>
          </p:cNvSpPr>
          <p:nvPr>
            <p:custDataLst>
              <p:tags r:id="rId8"/>
            </p:custDataLst>
          </p:nvPr>
        </p:nvSpPr>
        <p:spPr bwMode="auto">
          <a:xfrm>
            <a:off x="3627438" y="2201863"/>
            <a:ext cx="19558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spcBef>
                <a:spcPct val="0"/>
              </a:spcBef>
              <a:spcAft>
                <a:spcPct val="0"/>
              </a:spcAft>
              <a:buNone/>
            </a:pPr>
            <a:fld id="{FF6F6643-260C-4C09-A3B5-4B479DF135D9}" type="datetime'''有''''効''''''求人倍''''''''率'''''''''">
              <a:rPr lang="ja-JP" altLang="en-US" sz="1400" smtClean="0"/>
              <a:pPr marL="0" lvl="0" indent="0">
                <a:spcBef>
                  <a:spcPct val="0"/>
                </a:spcBef>
                <a:spcAft>
                  <a:spcPct val="0"/>
                </a:spcAft>
                <a:buNone/>
              </a:pPr>
              <a:t>有効求人倍率</a:t>
            </a:fld>
            <a:r>
              <a:rPr lang="ja-JP" altLang="en-US" sz="1400" dirty="0"/>
              <a:t>（全職業）</a:t>
            </a:r>
          </a:p>
        </p:txBody>
      </p:sp>
      <p:sp>
        <p:nvSpPr>
          <p:cNvPr id="134" name="Text Placeholder 2">
            <a:extLst>
              <a:ext uri="{FF2B5EF4-FFF2-40B4-BE49-F238E27FC236}">
                <a16:creationId xmlns:a16="http://schemas.microsoft.com/office/drawing/2014/main" id="{DD5C93FE-9788-E7B3-B06E-9C05893867D7}"/>
              </a:ext>
            </a:extLst>
          </p:cNvPr>
          <p:cNvSpPr>
            <a:spLocks noGrp="1"/>
          </p:cNvSpPr>
          <p:nvPr>
            <p:custDataLst>
              <p:tags r:id="rId9"/>
            </p:custDataLst>
          </p:nvPr>
        </p:nvSpPr>
        <p:spPr bwMode="auto">
          <a:xfrm>
            <a:off x="6084888" y="2201863"/>
            <a:ext cx="156845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spcBef>
                <a:spcPct val="0"/>
              </a:spcBef>
              <a:spcAft>
                <a:spcPct val="0"/>
              </a:spcAft>
              <a:buNone/>
            </a:pPr>
            <a:fld id="{762ABE57-FAB3-4C97-8696-714598C4433D}" type="datetime'''''''飲''''''''''''''食''''物''''''調理''''''従''''''事者'''''''''">
              <a:rPr lang="zh-TW" altLang="en-US" sz="1400" smtClean="0"/>
              <a:pPr marL="0" lvl="0" indent="0">
                <a:spcBef>
                  <a:spcPct val="0"/>
                </a:spcBef>
                <a:spcAft>
                  <a:spcPct val="0"/>
                </a:spcAft>
                <a:buNone/>
              </a:pPr>
              <a:t>飲食物調理従事者</a:t>
            </a:fld>
            <a:r>
              <a:rPr lang="en-US" altLang="zh-TW" sz="1400" baseline="30000"/>
              <a:t>*2</a:t>
            </a:r>
            <a:endParaRPr lang="ja-JP" altLang="en-US" sz="1400" baseline="30000"/>
          </a:p>
        </p:txBody>
      </p:sp>
      <p:sp>
        <p:nvSpPr>
          <p:cNvPr id="201" name="Gray Arrow">
            <a:extLst>
              <a:ext uri="{FF2B5EF4-FFF2-40B4-BE49-F238E27FC236}">
                <a16:creationId xmlns:a16="http://schemas.microsoft.com/office/drawing/2014/main" id="{3EEFAFA8-4E44-C21F-50E8-16CB9C3BD65F}"/>
              </a:ext>
            </a:extLst>
          </p:cNvPr>
          <p:cNvSpPr/>
          <p:nvPr/>
        </p:nvSpPr>
        <p:spPr>
          <a:xfrm rot="5400000">
            <a:off x="7019925" y="3998913"/>
            <a:ext cx="2160000" cy="179388"/>
          </a:xfrm>
          <a:prstGeom prst="triangle">
            <a:avLst/>
          </a:prstGeom>
          <a:solidFill>
            <a:srgbClr val="808080"/>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a:solidFill>
                <a:schemeClr val="tx1"/>
              </a:solidFill>
              <a:latin typeface="メイリオ" panose="020B0604030504040204" pitchFamily="50" charset="-128"/>
              <a:ea typeface="メイリオ" panose="020B0604030504040204" pitchFamily="50" charset="-128"/>
            </a:endParaRPr>
          </a:p>
        </p:txBody>
      </p:sp>
      <p:sp>
        <p:nvSpPr>
          <p:cNvPr id="202" name="テキスト プレースホルダー 3">
            <a:extLst>
              <a:ext uri="{FF2B5EF4-FFF2-40B4-BE49-F238E27FC236}">
                <a16:creationId xmlns:a16="http://schemas.microsoft.com/office/drawing/2014/main" id="{D0C2DFB3-BA3F-5139-2C10-2D78411B35D0}"/>
              </a:ext>
            </a:extLst>
          </p:cNvPr>
          <p:cNvSpPr txBox="1">
            <a:spLocks/>
          </p:cNvSpPr>
          <p:nvPr/>
        </p:nvSpPr>
        <p:spPr bwMode="auto">
          <a:xfrm>
            <a:off x="8190576" y="2178050"/>
            <a:ext cx="1539027" cy="3821113"/>
          </a:xfrm>
          <a:prstGeom prst="roundRect">
            <a:avLst/>
          </a:prstGeom>
          <a:solidFill>
            <a:srgbClr val="FCFEE3"/>
          </a:solidFill>
          <a:ln>
            <a:solidFill>
              <a:srgbClr val="808080"/>
            </a:solidFill>
            <a:prstDash val="sysDot"/>
          </a:ln>
        </p:spPr>
        <p:txBody>
          <a:bodyPr vert="horz" wrap="square" lIns="36000" tIns="0" rIns="36000" bIns="0" rtlCol="0" anchor="ctr">
            <a:noAutofit/>
          </a:bodyPr>
          <a:lstStyle>
            <a:lvl1pPr marL="198000" indent="-198000">
              <a:lnSpc>
                <a:spcPct val="100000"/>
              </a:lnSpc>
              <a:spcBef>
                <a:spcPts val="300"/>
              </a:spcBef>
              <a:buClr>
                <a:schemeClr val="accent1"/>
              </a:buClr>
              <a:buFont typeface="Wingdings" panose="05000000000000000000" pitchFamily="2" charset="2"/>
              <a:buChar char="n"/>
              <a:defRPr sz="1200" baseline="0"/>
            </a:lvl1pPr>
            <a:lvl2pPr marL="432000" lvl="1" indent="-147600">
              <a:lnSpc>
                <a:spcPct val="100000"/>
              </a:lnSpc>
              <a:spcBef>
                <a:spcPts val="100"/>
              </a:spcBef>
              <a:buClr>
                <a:schemeClr val="accent1"/>
              </a:buClr>
              <a:buFont typeface="Arial" panose="020B0604020202020204" pitchFamily="34" charset="0"/>
              <a:buChar char="‒"/>
              <a:defRPr sz="1200"/>
            </a:lvl2pPr>
            <a:lvl3pPr marL="648000" lvl="2" indent="-136800">
              <a:lnSpc>
                <a:spcPct val="100000"/>
              </a:lnSpc>
              <a:spcBef>
                <a:spcPts val="100"/>
              </a:spcBef>
              <a:buClr>
                <a:schemeClr val="accent1"/>
              </a:buClr>
              <a:buFont typeface="Arial" panose="020B0604020202020204" pitchFamily="34" charset="0"/>
              <a:buChar char="•"/>
              <a:defRPr sz="1200"/>
            </a:lvl3pPr>
            <a:lvl4pPr marL="864000" indent="-122400">
              <a:lnSpc>
                <a:spcPct val="100000"/>
              </a:lnSpc>
              <a:spcBef>
                <a:spcPts val="100"/>
              </a:spcBef>
              <a:buClr>
                <a:schemeClr val="accent1"/>
              </a:buClr>
              <a:buFont typeface="Arial" panose="020B0604020202020204" pitchFamily="34" charset="0"/>
              <a:buChar char="-"/>
              <a:defRPr sz="1200"/>
            </a:lvl4pPr>
            <a:lvl5pPr marL="1080000" indent="-108000">
              <a:lnSpc>
                <a:spcPct val="100000"/>
              </a:lnSpc>
              <a:spcBef>
                <a:spcPts val="0"/>
              </a:spcBef>
              <a:buClr>
                <a:schemeClr val="accent1"/>
              </a:buClr>
              <a:buFont typeface="Arial" panose="020B0604020202020204" pitchFamily="34" charset="0"/>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ClrTx/>
              <a:buNone/>
            </a:pPr>
            <a:r>
              <a:rPr lang="ja-JP" altLang="en-US" dirty="0">
                <a:latin typeface="Meiryo UI" panose="020B0604030504040204" pitchFamily="50" charset="-128"/>
                <a:ea typeface="Meiryo UI" panose="020B0604030504040204" pitchFamily="50" charset="-128"/>
              </a:rPr>
              <a:t>飲食物調理従事者の有効求人倍率は</a:t>
            </a:r>
            <a:r>
              <a:rPr lang="ja-JP" altLang="en-US" b="1" u="sng" dirty="0">
                <a:solidFill>
                  <a:srgbClr val="FF5000"/>
                </a:solidFill>
                <a:latin typeface="Meiryo UI" panose="020B0604030504040204" pitchFamily="50" charset="-128"/>
                <a:ea typeface="Meiryo UI" panose="020B0604030504040204" pitchFamily="50" charset="-128"/>
              </a:rPr>
              <a:t>全体の約</a:t>
            </a:r>
            <a:r>
              <a:rPr lang="en-US" altLang="ja-JP" b="1" u="sng" dirty="0">
                <a:solidFill>
                  <a:srgbClr val="FF5000"/>
                </a:solidFill>
                <a:latin typeface="Meiryo UI" panose="020B0604030504040204" pitchFamily="50" charset="-128"/>
                <a:ea typeface="Meiryo UI" panose="020B0604030504040204" pitchFamily="50" charset="-128"/>
              </a:rPr>
              <a:t>2</a:t>
            </a:r>
            <a:r>
              <a:rPr lang="ja-JP" altLang="en-US" b="1" u="sng" dirty="0">
                <a:solidFill>
                  <a:srgbClr val="FF5000"/>
                </a:solidFill>
                <a:latin typeface="Meiryo UI" panose="020B0604030504040204" pitchFamily="50" charset="-128"/>
                <a:ea typeface="Meiryo UI" panose="020B0604030504040204" pitchFamily="50" charset="-128"/>
              </a:rPr>
              <a:t>倍</a:t>
            </a:r>
            <a:r>
              <a:rPr lang="ja-JP" altLang="en-US" dirty="0">
                <a:latin typeface="Meiryo UI" panose="020B0604030504040204" pitchFamily="50" charset="-128"/>
                <a:ea typeface="Meiryo UI" panose="020B0604030504040204" pitchFamily="50" charset="-128"/>
              </a:rPr>
              <a:t>となっており、他業界と比較し、人材獲得が難しい市場となっています</a:t>
            </a:r>
            <a:endParaRPr lang="en-US" altLang="ja-JP" dirty="0">
              <a:latin typeface="Meiryo UI" panose="020B0604030504040204" pitchFamily="50" charset="-128"/>
              <a:ea typeface="Meiryo UI" panose="020B0604030504040204" pitchFamily="50" charset="-128"/>
            </a:endParaRPr>
          </a:p>
          <a:p>
            <a:pPr marL="0" indent="0">
              <a:buClrTx/>
              <a:buNone/>
            </a:pPr>
            <a:endParaRPr lang="en-US" altLang="ja-JP" dirty="0">
              <a:latin typeface="Meiryo UI" panose="020B0604030504040204" pitchFamily="50" charset="-128"/>
              <a:ea typeface="Meiryo UI" panose="020B0604030504040204" pitchFamily="50" charset="-128"/>
            </a:endParaRPr>
          </a:p>
          <a:p>
            <a:pPr marL="0" indent="0">
              <a:buClrTx/>
              <a:buNone/>
            </a:pPr>
            <a:r>
              <a:rPr lang="ja-JP" altLang="en-US" dirty="0">
                <a:latin typeface="Meiryo UI" panose="020B0604030504040204" pitchFamily="50" charset="-128"/>
                <a:ea typeface="Meiryo UI" panose="020B0604030504040204" pitchFamily="50" charset="-128"/>
              </a:rPr>
              <a:t>人材確保のために他企業との差別化が重要となるため、</a:t>
            </a:r>
            <a:r>
              <a:rPr lang="ja-JP" altLang="en-US" b="1" u="sng" dirty="0">
                <a:solidFill>
                  <a:srgbClr val="FF5000"/>
                </a:solidFill>
                <a:latin typeface="Meiryo UI" panose="020B0604030504040204" pitchFamily="50" charset="-128"/>
                <a:ea typeface="Meiryo UI" panose="020B0604030504040204" pitchFamily="50" charset="-128"/>
              </a:rPr>
              <a:t>人材の維持・確保に必要なコストが他業界よりも大きくなる</a:t>
            </a:r>
            <a:r>
              <a:rPr lang="ja-JP" altLang="en-US" dirty="0">
                <a:latin typeface="Meiryo UI" panose="020B0604030504040204" pitchFamily="50" charset="-128"/>
                <a:ea typeface="Meiryo UI" panose="020B0604030504040204" pitchFamily="50" charset="-128"/>
              </a:rPr>
              <a:t>ことが予想されます</a:t>
            </a:r>
            <a:endParaRPr lang="en-US" altLang="ja-JP" dirty="0">
              <a:latin typeface="Meiryo UI" panose="020B0604030504040204" pitchFamily="50" charset="-128"/>
              <a:ea typeface="Meiryo UI" panose="020B0604030504040204" pitchFamily="50" charset="-128"/>
            </a:endParaRPr>
          </a:p>
        </p:txBody>
      </p:sp>
      <p:sp>
        <p:nvSpPr>
          <p:cNvPr id="6" name="テキスト プレースホルダー 5">
            <a:extLst>
              <a:ext uri="{FF2B5EF4-FFF2-40B4-BE49-F238E27FC236}">
                <a16:creationId xmlns:a16="http://schemas.microsoft.com/office/drawing/2014/main" id="{E6605434-E27E-51A2-50A0-BC3C50040542}"/>
              </a:ext>
            </a:extLst>
          </p:cNvPr>
          <p:cNvSpPr>
            <a:spLocks noGrp="1"/>
          </p:cNvSpPr>
          <p:nvPr>
            <p:ph type="body" sz="quarter" idx="13"/>
          </p:nvPr>
        </p:nvSpPr>
        <p:spPr/>
        <p:txBody>
          <a:bodyPr/>
          <a:lstStyle/>
          <a:p>
            <a:r>
              <a:rPr lang="ja-JP" altLang="en-US" sz="1600" dirty="0"/>
              <a:t>これまで、調理を人の手で行うことによっておいしさと安全性を担保して参りました。</a:t>
            </a:r>
            <a:r>
              <a:rPr lang="en-US" altLang="ja-JP" sz="1600" dirty="0"/>
              <a:t/>
            </a:r>
            <a:br>
              <a:rPr lang="en-US" altLang="ja-JP" sz="1600" dirty="0"/>
            </a:br>
            <a:r>
              <a:rPr lang="ja-JP" altLang="en-US" sz="1600" dirty="0"/>
              <a:t>しかしながら、調理業界における</a:t>
            </a:r>
            <a:r>
              <a:rPr lang="ja-JP" altLang="en-US" sz="1600" b="1" dirty="0"/>
              <a:t>人材獲得の難易度が業界全体で上がったことで人材獲得のコストがかさんで</a:t>
            </a:r>
            <a:r>
              <a:rPr lang="ja-JP" altLang="en-US" sz="1600" dirty="0"/>
              <a:t>おり、</a:t>
            </a:r>
            <a:r>
              <a:rPr lang="ja-JP" altLang="en-US" sz="1600" b="1" dirty="0"/>
              <a:t>現状のままでは</a:t>
            </a:r>
            <a:r>
              <a:rPr lang="ja-JP" altLang="en-US" sz="1600" b="1" dirty="0">
                <a:solidFill>
                  <a:srgbClr val="FF5000"/>
                </a:solidFill>
              </a:rPr>
              <a:t>今後人材を獲得・維持することができず、給食の提供がままならなくなる可能性がございます。</a:t>
            </a:r>
          </a:p>
        </p:txBody>
      </p:sp>
      <p:sp>
        <p:nvSpPr>
          <p:cNvPr id="17" name="矢印: 左右 16">
            <a:extLst>
              <a:ext uri="{FF2B5EF4-FFF2-40B4-BE49-F238E27FC236}">
                <a16:creationId xmlns:a16="http://schemas.microsoft.com/office/drawing/2014/main" id="{6400F618-CD24-F6BC-0774-DA3EF5DD69DF}"/>
              </a:ext>
            </a:extLst>
          </p:cNvPr>
          <p:cNvSpPr/>
          <p:nvPr/>
        </p:nvSpPr>
        <p:spPr>
          <a:xfrm rot="5400000">
            <a:off x="3856038" y="3963988"/>
            <a:ext cx="565150" cy="320675"/>
          </a:xfrm>
          <a:prstGeom prst="leftRightArrow">
            <a:avLst>
              <a:gd name="adj1" fmla="val 53000"/>
              <a:gd name="adj2" fmla="val 35000"/>
            </a:avLst>
          </a:prstGeom>
          <a:solidFill>
            <a:srgbClr val="C0C0C0"/>
          </a:solidFill>
          <a:ln w="12700" cap="flat" cmpd="sng" algn="ctr">
            <a:noFill/>
            <a:prstDash val="solid"/>
          </a:ln>
          <a:effectLst/>
          <a:extLst>
            <a:ext uri="{91240B29-F687-4F45-9708-019B960494DF}">
              <a14:hiddenLine xmlns:a14="http://schemas.microsoft.com/office/drawing/2010/main" w="12700" cap="flat" cmpd="sng" algn="ctr">
                <a:solidFill>
                  <a:schemeClr val="bg1">
                    <a:lumMod val="85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18" name="矢印: 左右 17">
            <a:extLst>
              <a:ext uri="{FF2B5EF4-FFF2-40B4-BE49-F238E27FC236}">
                <a16:creationId xmlns:a16="http://schemas.microsoft.com/office/drawing/2014/main" id="{5EB1E5F0-C0A4-3206-BC2B-1B2C6A60C948}"/>
              </a:ext>
            </a:extLst>
          </p:cNvPr>
          <p:cNvSpPr/>
          <p:nvPr/>
        </p:nvSpPr>
        <p:spPr>
          <a:xfrm rot="5400000">
            <a:off x="6781800" y="3540125"/>
            <a:ext cx="1415072" cy="319088"/>
          </a:xfrm>
          <a:prstGeom prst="leftRightArrow">
            <a:avLst>
              <a:gd name="adj1" fmla="val 53000"/>
              <a:gd name="adj2" fmla="val 35000"/>
            </a:avLst>
          </a:prstGeom>
          <a:solidFill>
            <a:srgbClr val="C0C0C0"/>
          </a:solidFill>
          <a:ln w="12700" cap="flat" cmpd="sng" algn="ctr">
            <a:noFill/>
            <a:prstDash val="solid"/>
          </a:ln>
          <a:effectLst/>
          <a:extLst>
            <a:ext uri="{91240B29-F687-4F45-9708-019B960494DF}">
              <a14:hiddenLine xmlns:a14="http://schemas.microsoft.com/office/drawing/2010/main" w="12700" cap="flat" cmpd="sng" algn="ctr">
                <a:solidFill>
                  <a:schemeClr val="bg1">
                    <a:lumMod val="85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28" name="テキスト ボックス 27">
            <a:extLst>
              <a:ext uri="{FF2B5EF4-FFF2-40B4-BE49-F238E27FC236}">
                <a16:creationId xmlns:a16="http://schemas.microsoft.com/office/drawing/2014/main" id="{D0EC0BB7-6B3B-0934-94B1-FD927EF82781}"/>
              </a:ext>
            </a:extLst>
          </p:cNvPr>
          <p:cNvSpPr txBox="1"/>
          <p:nvPr/>
        </p:nvSpPr>
        <p:spPr>
          <a:xfrm>
            <a:off x="6478133" y="3570288"/>
            <a:ext cx="977900" cy="261938"/>
          </a:xfrm>
          <a:prstGeom prst="rect">
            <a:avLst/>
          </a:prstGeom>
          <a:solidFill>
            <a:srgbClr val="FFFFFF"/>
          </a:solidFill>
          <a:ln w="12700">
            <a:solidFill>
              <a:srgbClr val="FF5000"/>
            </a:solidFill>
          </a:ln>
        </p:spPr>
        <p:style>
          <a:lnRef idx="1">
            <a:schemeClr val="accent1"/>
          </a:lnRef>
          <a:fillRef idx="0">
            <a:schemeClr val="accent1"/>
          </a:fillRef>
          <a:effectRef idx="0">
            <a:schemeClr val="accent1"/>
          </a:effectRef>
          <a:fontRef idx="minor">
            <a:schemeClr val="tx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差は拡大</a:t>
            </a:r>
            <a:endParaRPr kumimoji="1" lang="en-US" altLang="ja-JP"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4" name="スライド番号プレースホルダー 2">
            <a:extLst>
              <a:ext uri="{FF2B5EF4-FFF2-40B4-BE49-F238E27FC236}">
                <a16:creationId xmlns:a16="http://schemas.microsoft.com/office/drawing/2014/main" id="{CD29653B-C698-C35D-F377-346B9DFFAAF6}"/>
              </a:ext>
            </a:extLst>
          </p:cNvPr>
          <p:cNvSpPr>
            <a:spLocks noGrp="1"/>
          </p:cNvSpPr>
          <p:nvPr>
            <p:ph type="sldNum" sz="quarter" idx="4"/>
          </p:nvPr>
        </p:nvSpPr>
        <p:spPr>
          <a:xfrm>
            <a:off x="3853089" y="6594473"/>
            <a:ext cx="2228850" cy="365125"/>
          </a:xfrm>
        </p:spPr>
        <p:txBody>
          <a:bodyPr/>
          <a:lstStyle/>
          <a:p>
            <a:pPr algn="ctr"/>
            <a:fld id="{825C9FE8-E417-42BD-83E2-1B4172A7035A}" type="slidenum">
              <a:rPr kumimoji="1" lang="ja-JP" altLang="en-US" smtClean="0">
                <a:latin typeface="メイリオ" panose="020B0604030504040204" pitchFamily="50" charset="-128"/>
                <a:ea typeface="メイリオ" panose="020B0604030504040204" pitchFamily="50" charset="-128"/>
              </a:rPr>
              <a:pPr algn="ctr"/>
              <a:t>12</a:t>
            </a:fld>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51162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4EF577B0-592E-7002-03E1-D16DFF5BB2DC}"/>
              </a:ext>
            </a:extLst>
          </p:cNvPr>
          <p:cNvSpPr>
            <a:spLocks noGrp="1"/>
          </p:cNvSpPr>
          <p:nvPr>
            <p:ph type="ftr" sz="quarter" idx="3"/>
          </p:nvPr>
        </p:nvSpPr>
        <p:spPr/>
        <p:txBody>
          <a:bodyPr/>
          <a:lstStyle/>
          <a:p>
            <a:r>
              <a:rPr lang="en-US" altLang="ja-JP" sz="800">
                <a:solidFill>
                  <a:prstClr val="black">
                    <a:lumMod val="75000"/>
                    <a:lumOff val="25000"/>
                  </a:prstClr>
                </a:solidFill>
                <a:latin typeface="メイリオ" panose="020B0604030504040204" pitchFamily="50" charset="-128"/>
                <a:ea typeface="メイリオ" panose="020B0604030504040204" pitchFamily="50" charset="-128"/>
              </a:rPr>
              <a:t>© SHIDAX</a:t>
            </a:r>
            <a:r>
              <a:rPr lang="ja-JP" altLang="en-US" sz="800">
                <a:solidFill>
                  <a:prstClr val="black">
                    <a:lumMod val="75000"/>
                    <a:lumOff val="25000"/>
                  </a:prstClr>
                </a:solidFill>
                <a:latin typeface="メイリオ" panose="020B0604030504040204" pitchFamily="50" charset="-128"/>
                <a:ea typeface="メイリオ" panose="020B0604030504040204" pitchFamily="50" charset="-128"/>
              </a:rPr>
              <a:t> </a:t>
            </a:r>
            <a:r>
              <a:rPr lang="en-US" altLang="ja-JP" sz="800">
                <a:solidFill>
                  <a:prstClr val="black">
                    <a:lumMod val="75000"/>
                    <a:lumOff val="25000"/>
                  </a:prstClr>
                </a:solidFill>
                <a:latin typeface="メイリオ" panose="020B0604030504040204" pitchFamily="50" charset="-128"/>
                <a:ea typeface="メイリオ" panose="020B0604030504040204" pitchFamily="50" charset="-128"/>
              </a:rPr>
              <a:t>CORPORATION. All Right Reserved.</a:t>
            </a:r>
            <a:endParaRPr lang="ja-JP" altLang="en-US" sz="800" dirty="0">
              <a:solidFill>
                <a:prstClr val="black">
                  <a:lumMod val="75000"/>
                  <a:lumOff val="25000"/>
                </a:prstClr>
              </a:solidFill>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09303954-4E08-983E-A78F-D49D450FD573}"/>
              </a:ext>
            </a:extLst>
          </p:cNvPr>
          <p:cNvSpPr>
            <a:spLocks noGrp="1"/>
          </p:cNvSpPr>
          <p:nvPr>
            <p:ph type="sldNum" sz="quarter" idx="4"/>
          </p:nvPr>
        </p:nvSpPr>
        <p:spPr>
          <a:xfrm>
            <a:off x="3853089" y="6594473"/>
            <a:ext cx="2228850" cy="365125"/>
          </a:xfrm>
        </p:spPr>
        <p:txBody>
          <a:bodyPr/>
          <a:lstStyle/>
          <a:p>
            <a:pPr algn="ctr"/>
            <a:fld id="{825C9FE8-E417-42BD-83E2-1B4172A7035A}" type="slidenum">
              <a:rPr kumimoji="1" lang="ja-JP" altLang="en-US" smtClean="0">
                <a:latin typeface="メイリオ" panose="020B0604030504040204" pitchFamily="50" charset="-128"/>
                <a:ea typeface="メイリオ" panose="020B0604030504040204" pitchFamily="50" charset="-128"/>
              </a:rPr>
              <a:pPr algn="ctr"/>
              <a:t>13</a:t>
            </a:fld>
            <a:endParaRPr kumimoji="1" lang="ja-JP" altLang="en-US" dirty="0">
              <a:latin typeface="メイリオ" panose="020B0604030504040204" pitchFamily="50" charset="-128"/>
              <a:ea typeface="メイリオ" panose="020B0604030504040204" pitchFamily="50" charset="-128"/>
            </a:endParaRPr>
          </a:p>
        </p:txBody>
      </p:sp>
      <p:sp>
        <p:nvSpPr>
          <p:cNvPr id="4" name="コンテンツ プレースホルダー 3">
            <a:extLst>
              <a:ext uri="{FF2B5EF4-FFF2-40B4-BE49-F238E27FC236}">
                <a16:creationId xmlns:a16="http://schemas.microsoft.com/office/drawing/2014/main" id="{5EDC22B2-938D-CEB9-7DB8-8A369DA841C9}"/>
              </a:ext>
            </a:extLst>
          </p:cNvPr>
          <p:cNvSpPr>
            <a:spLocks noGrp="1"/>
          </p:cNvSpPr>
          <p:nvPr>
            <p:ph sz="quarter" idx="11"/>
          </p:nvPr>
        </p:nvSpPr>
        <p:spPr/>
        <p:txBody>
          <a:bodyPr/>
          <a:lstStyle/>
          <a:p>
            <a:r>
              <a:rPr lang="ja-JP" altLang="en-US" u="none" dirty="0"/>
              <a:t>貴社運営上の人件費高騰影響</a:t>
            </a:r>
            <a:endParaRPr kumimoji="1" lang="ja-JP" altLang="en-US" u="none" dirty="0"/>
          </a:p>
        </p:txBody>
      </p:sp>
      <p:sp>
        <p:nvSpPr>
          <p:cNvPr id="5" name="コンテンツ プレースホルダー 4">
            <a:extLst>
              <a:ext uri="{FF2B5EF4-FFF2-40B4-BE49-F238E27FC236}">
                <a16:creationId xmlns:a16="http://schemas.microsoft.com/office/drawing/2014/main" id="{C824ADCA-3345-C86A-5E8D-E9DFCC1E7FB2}"/>
              </a:ext>
            </a:extLst>
          </p:cNvPr>
          <p:cNvSpPr>
            <a:spLocks noGrp="1"/>
          </p:cNvSpPr>
          <p:nvPr>
            <p:ph sz="quarter" idx="12"/>
          </p:nvPr>
        </p:nvSpPr>
        <p:spPr/>
        <p:txBody>
          <a:bodyPr/>
          <a:lstStyle/>
          <a:p>
            <a:endParaRPr kumimoji="1" lang="ja-JP" altLang="en-US"/>
          </a:p>
        </p:txBody>
      </p:sp>
      <p:sp>
        <p:nvSpPr>
          <p:cNvPr id="6" name="テキスト プレースホルダー 5">
            <a:extLst>
              <a:ext uri="{FF2B5EF4-FFF2-40B4-BE49-F238E27FC236}">
                <a16:creationId xmlns:a16="http://schemas.microsoft.com/office/drawing/2014/main" id="{14350357-77CB-A0DB-DA6B-E662776DE2C4}"/>
              </a:ext>
            </a:extLst>
          </p:cNvPr>
          <p:cNvSpPr>
            <a:spLocks noGrp="1"/>
          </p:cNvSpPr>
          <p:nvPr>
            <p:ph type="body" sz="quarter" idx="13"/>
          </p:nvPr>
        </p:nvSpPr>
        <p:spPr/>
        <p:txBody>
          <a:bodyPr/>
          <a:lstStyle/>
          <a:p>
            <a:r>
              <a:rPr lang="ja-JP" altLang="en-US" sz="1600" dirty="0"/>
              <a:t>近隣地域の最低賃金が●●年以降</a:t>
            </a:r>
            <a:r>
              <a:rPr lang="en-US" altLang="ja-JP" sz="1600" dirty="0"/>
              <a:t>XX</a:t>
            </a:r>
            <a:r>
              <a:rPr lang="ja-JP" altLang="en-US" sz="1600" dirty="0"/>
              <a:t>％上昇している中、</a:t>
            </a:r>
            <a:r>
              <a:rPr lang="ja-JP" altLang="en-US" sz="1600" dirty="0">
                <a:solidFill>
                  <a:srgbClr val="000000"/>
                </a:solidFill>
              </a:rPr>
              <a:t>貴社食堂運営においても人件費高騰により●●円の運営費用への影響が出ている状況でございます。</a:t>
            </a:r>
            <a:endParaRPr lang="en-US" altLang="ja-JP" sz="1600" dirty="0">
              <a:solidFill>
                <a:srgbClr val="000000"/>
              </a:solidFill>
            </a:endParaRPr>
          </a:p>
        </p:txBody>
      </p:sp>
      <p:sp>
        <p:nvSpPr>
          <p:cNvPr id="16" name="note">
            <a:extLst>
              <a:ext uri="{FF2B5EF4-FFF2-40B4-BE49-F238E27FC236}">
                <a16:creationId xmlns:a16="http://schemas.microsoft.com/office/drawing/2014/main" id="{AA19B4C4-143C-104A-8355-4E214FE565B6}"/>
              </a:ext>
            </a:extLst>
          </p:cNvPr>
          <p:cNvSpPr txBox="1"/>
          <p:nvPr/>
        </p:nvSpPr>
        <p:spPr>
          <a:xfrm>
            <a:off x="306000" y="6535111"/>
            <a:ext cx="9288000" cy="140400"/>
          </a:xfrm>
          <a:prstGeom prst="rect">
            <a:avLst/>
          </a:prstGeom>
          <a:noFill/>
        </p:spPr>
        <p:txBody>
          <a:bodyPr vert="horz" wrap="square" lIns="0" tIns="0" rIns="0" bIns="0" rtlCol="0" anchor="b">
            <a:noAutofit/>
          </a:bodyPr>
          <a:lstStyle/>
          <a:p>
            <a:pPr marL="504000" indent="-504000">
              <a:lnSpc>
                <a:spcPct val="95000"/>
              </a:lnSpc>
              <a:spcBef>
                <a:spcPts val="100"/>
              </a:spcBef>
              <a:tabLst>
                <a:tab pos="295200" algn="l"/>
              </a:tabLst>
            </a:pPr>
            <a:r>
              <a:rPr kumimoji="1" lang="ja-JP" altLang="en-US" sz="900" dirty="0">
                <a:solidFill>
                  <a:srgbClr val="000000"/>
                </a:solidFill>
                <a:latin typeface="メイリオ" panose="020B0604030504040204" pitchFamily="50" charset="-128"/>
                <a:ea typeface="メイリオ" panose="020B0604030504040204" pitchFamily="50" charset="-128"/>
              </a:rPr>
              <a:t>注：	*</a:t>
            </a:r>
            <a:r>
              <a:rPr kumimoji="1" lang="en-US" altLang="ja-JP" sz="900" dirty="0">
                <a:solidFill>
                  <a:srgbClr val="000000"/>
                </a:solidFill>
                <a:latin typeface="メイリオ" panose="020B0604030504040204" pitchFamily="50" charset="-128"/>
                <a:ea typeface="メイリオ" panose="020B0604030504040204" pitchFamily="50" charset="-128"/>
              </a:rPr>
              <a:t>.	2024</a:t>
            </a:r>
            <a:r>
              <a:rPr kumimoji="1" lang="ja-JP" altLang="en-US" sz="900" dirty="0">
                <a:solidFill>
                  <a:srgbClr val="000000"/>
                </a:solidFill>
                <a:latin typeface="メイリオ" panose="020B0604030504040204" pitchFamily="50" charset="-128"/>
                <a:ea typeface="メイリオ" panose="020B0604030504040204" pitchFamily="50" charset="-128"/>
              </a:rPr>
              <a:t>年度の最低賃金については、</a:t>
            </a:r>
            <a:r>
              <a:rPr kumimoji="1" lang="en-US" altLang="ja-JP" sz="900" dirty="0">
                <a:solidFill>
                  <a:srgbClr val="000000"/>
                </a:solidFill>
                <a:latin typeface="メイリオ" panose="020B0604030504040204" pitchFamily="50" charset="-128"/>
                <a:ea typeface="メイリオ" panose="020B0604030504040204" pitchFamily="50" charset="-128"/>
              </a:rPr>
              <a:t>22</a:t>
            </a:r>
            <a:r>
              <a:rPr kumimoji="1" lang="ja-JP" altLang="en-US" sz="900" dirty="0">
                <a:solidFill>
                  <a:srgbClr val="000000"/>
                </a:solidFill>
                <a:latin typeface="メイリオ" panose="020B0604030504040204" pitchFamily="50" charset="-128"/>
                <a:ea typeface="メイリオ" panose="020B0604030504040204" pitchFamily="50" charset="-128"/>
              </a:rPr>
              <a:t>年度から</a:t>
            </a:r>
            <a:r>
              <a:rPr kumimoji="1" lang="en-US" altLang="ja-JP" sz="900" dirty="0">
                <a:solidFill>
                  <a:srgbClr val="000000"/>
                </a:solidFill>
                <a:latin typeface="メイリオ" panose="020B0604030504040204" pitchFamily="50" charset="-128"/>
                <a:ea typeface="メイリオ" panose="020B0604030504040204" pitchFamily="50" charset="-128"/>
              </a:rPr>
              <a:t>23</a:t>
            </a:r>
            <a:r>
              <a:rPr kumimoji="1" lang="ja-JP" altLang="en-US" sz="900" dirty="0">
                <a:solidFill>
                  <a:srgbClr val="000000"/>
                </a:solidFill>
                <a:latin typeface="メイリオ" panose="020B0604030504040204" pitchFamily="50" charset="-128"/>
                <a:ea typeface="メイリオ" panose="020B0604030504040204" pitchFamily="50" charset="-128"/>
              </a:rPr>
              <a:t>年度にかけての上昇が繰り返されたと仮定して試算</a:t>
            </a:r>
          </a:p>
        </p:txBody>
      </p:sp>
      <p:pic>
        <p:nvPicPr>
          <p:cNvPr id="9" name="図 8">
            <a:extLst>
              <a:ext uri="{FF2B5EF4-FFF2-40B4-BE49-F238E27FC236}">
                <a16:creationId xmlns:a16="http://schemas.microsoft.com/office/drawing/2014/main" id="{93DABD32-E3EE-E497-A1D5-1126BDE80AEC}"/>
              </a:ext>
            </a:extLst>
          </p:cNvPr>
          <p:cNvPicPr>
            <a:picLocks noChangeAspect="1"/>
          </p:cNvPicPr>
          <p:nvPr/>
        </p:nvPicPr>
        <p:blipFill>
          <a:blip r:embed="rId2"/>
          <a:stretch>
            <a:fillRect/>
          </a:stretch>
        </p:blipFill>
        <p:spPr>
          <a:xfrm>
            <a:off x="964737" y="1458305"/>
            <a:ext cx="8046726" cy="4935502"/>
          </a:xfrm>
          <a:prstGeom prst="rect">
            <a:avLst/>
          </a:prstGeom>
        </p:spPr>
      </p:pic>
      <p:sp>
        <p:nvSpPr>
          <p:cNvPr id="11" name="正方形/長方形 10">
            <a:extLst>
              <a:ext uri="{FF2B5EF4-FFF2-40B4-BE49-F238E27FC236}">
                <a16:creationId xmlns:a16="http://schemas.microsoft.com/office/drawing/2014/main" id="{232F1AAB-199E-49C1-36FB-5CBAE6D299F1}"/>
              </a:ext>
            </a:extLst>
          </p:cNvPr>
          <p:cNvSpPr/>
          <p:nvPr/>
        </p:nvSpPr>
        <p:spPr>
          <a:xfrm>
            <a:off x="3975100" y="-8118"/>
            <a:ext cx="5930900" cy="876481"/>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latin typeface="Meiryo UI" panose="020B0604030504040204" pitchFamily="50" charset="-128"/>
                <a:ea typeface="Meiryo UI" panose="020B0604030504040204" pitchFamily="50" charset="-128"/>
              </a:rPr>
              <a:t>■状況に合わせて活用</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・具体的に必要な値上げの交渉金額を事実を元に提示するページです</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・店舗ごとに更新がひつようになるため、状況に応じて結論を書き換えていただく想定です</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（次ページに作成手順あり）</a:t>
            </a:r>
          </a:p>
        </p:txBody>
      </p:sp>
    </p:spTree>
    <p:extLst>
      <p:ext uri="{BB962C8B-B14F-4D97-AF65-F5344CB8AC3E}">
        <p14:creationId xmlns:p14="http://schemas.microsoft.com/office/powerpoint/2010/main" val="331620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hink-cell data - do not delete" hidden="1">
            <a:extLst>
              <a:ext uri="{FF2B5EF4-FFF2-40B4-BE49-F238E27FC236}">
                <a16:creationId xmlns:a16="http://schemas.microsoft.com/office/drawing/2014/main" id="{D0F74B7F-7D6F-89A9-0438-B82D04050914}"/>
              </a:ext>
            </a:extLst>
          </p:cNvPr>
          <p:cNvGraphicFramePr>
            <a:graphicFrameLocks noChangeAspect="1"/>
          </p:cNvGraphicFramePr>
          <p:nvPr>
            <p:custDataLst>
              <p:tags r:id="rId2"/>
            </p:custDataLst>
            <p:extLst>
              <p:ext uri="{D42A27DB-BD31-4B8C-83A1-F6EECF244321}">
                <p14:modId xmlns:p14="http://schemas.microsoft.com/office/powerpoint/2010/main" val="2593926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7" name="think-cell スライド" r:id="rId4" imgW="360" imgH="360" progId="TCLayout.ActiveDocument.1">
                  <p:embed/>
                </p:oleObj>
              </mc:Choice>
              <mc:Fallback>
                <p:oleObj name="think-cell スライド" r:id="rId4" imgW="360" imgH="360" progId="TCLayout.ActiveDocument.1">
                  <p:embed/>
                  <p:pic>
                    <p:nvPicPr>
                      <p:cNvPr id="22" name="think-cell data - do not delete" hidden="1">
                        <a:extLst>
                          <a:ext uri="{FF2B5EF4-FFF2-40B4-BE49-F238E27FC236}">
                            <a16:creationId xmlns:a16="http://schemas.microsoft.com/office/drawing/2014/main" id="{D0F74B7F-7D6F-89A9-0438-B82D0405091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四角形: 角を丸くする 19">
            <a:extLst>
              <a:ext uri="{FF2B5EF4-FFF2-40B4-BE49-F238E27FC236}">
                <a16:creationId xmlns:a16="http://schemas.microsoft.com/office/drawing/2014/main" id="{B69D561D-71CE-8BCA-90ED-202CA8897B6D}"/>
              </a:ext>
            </a:extLst>
          </p:cNvPr>
          <p:cNvSpPr/>
          <p:nvPr/>
        </p:nvSpPr>
        <p:spPr>
          <a:xfrm>
            <a:off x="106235" y="3503674"/>
            <a:ext cx="4816948" cy="2728832"/>
          </a:xfrm>
          <a:prstGeom prst="roundRect">
            <a:avLst>
              <a:gd name="adj" fmla="val 7000"/>
            </a:avLst>
          </a:prstGeom>
          <a:noFill/>
          <a:ln w="9525" cap="flat" cmpd="sng" algn="ctr">
            <a:solidFill>
              <a:prstClr val="black"/>
            </a:solidFill>
            <a:prstDash val="sysDot"/>
          </a:ln>
          <a:effectLst/>
          <a:extLst>
            <a:ext uri="{909E8E84-426E-40DD-AFC4-6F175D3DCCD1}">
              <a14:hiddenFill xmlns:a14="http://schemas.microsoft.com/office/drawing/2010/main">
                <a:solidFill>
                  <a:srgbClr val="EAEAE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2" name="フッター プレースホルダー 1">
            <a:extLst>
              <a:ext uri="{FF2B5EF4-FFF2-40B4-BE49-F238E27FC236}">
                <a16:creationId xmlns:a16="http://schemas.microsoft.com/office/drawing/2014/main" id="{AF95DE97-716C-65F8-412D-EC8F8D507074}"/>
              </a:ext>
            </a:extLst>
          </p:cNvPr>
          <p:cNvSpPr>
            <a:spLocks noGrp="1"/>
          </p:cNvSpPr>
          <p:nvPr>
            <p:ph type="ftr" sz="quarter" idx="3"/>
          </p:nvPr>
        </p:nvSpPr>
        <p:spPr/>
        <p:txBody>
          <a:bodyPr/>
          <a:lstStyle/>
          <a:p>
            <a:r>
              <a:rPr lang="en-US" altLang="ja-JP" sz="800">
                <a:solidFill>
                  <a:prstClr val="black">
                    <a:lumMod val="75000"/>
                    <a:lumOff val="25000"/>
                  </a:prstClr>
                </a:solidFill>
                <a:latin typeface="メイリオ" panose="020B0604030504040204" pitchFamily="50" charset="-128"/>
                <a:ea typeface="メイリオ" panose="020B0604030504040204" pitchFamily="50" charset="-128"/>
              </a:rPr>
              <a:t>© SHIDAX</a:t>
            </a:r>
            <a:r>
              <a:rPr lang="ja-JP" altLang="en-US" sz="800">
                <a:solidFill>
                  <a:prstClr val="black">
                    <a:lumMod val="75000"/>
                    <a:lumOff val="25000"/>
                  </a:prstClr>
                </a:solidFill>
                <a:latin typeface="メイリオ" panose="020B0604030504040204" pitchFamily="50" charset="-128"/>
                <a:ea typeface="メイリオ" panose="020B0604030504040204" pitchFamily="50" charset="-128"/>
              </a:rPr>
              <a:t> </a:t>
            </a:r>
            <a:r>
              <a:rPr lang="en-US" altLang="ja-JP" sz="800">
                <a:solidFill>
                  <a:prstClr val="black">
                    <a:lumMod val="75000"/>
                    <a:lumOff val="25000"/>
                  </a:prstClr>
                </a:solidFill>
                <a:latin typeface="メイリオ" panose="020B0604030504040204" pitchFamily="50" charset="-128"/>
                <a:ea typeface="メイリオ" panose="020B0604030504040204" pitchFamily="50" charset="-128"/>
              </a:rPr>
              <a:t>CORPORATION. All Right Reserved.</a:t>
            </a:r>
            <a:endParaRPr lang="ja-JP" altLang="en-US" sz="800" dirty="0">
              <a:solidFill>
                <a:prstClr val="black">
                  <a:lumMod val="75000"/>
                  <a:lumOff val="25000"/>
                </a:prstClr>
              </a:solidFill>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29B77111-A055-A1BC-BB6A-3D7FBD350026}"/>
              </a:ext>
            </a:extLst>
          </p:cNvPr>
          <p:cNvSpPr>
            <a:spLocks noGrp="1"/>
          </p:cNvSpPr>
          <p:nvPr>
            <p:ph sz="quarter" idx="11"/>
          </p:nvPr>
        </p:nvSpPr>
        <p:spPr/>
        <p:txBody>
          <a:bodyPr/>
          <a:lstStyle/>
          <a:p>
            <a:r>
              <a:rPr kumimoji="1" lang="en-US" altLang="ja-JP" dirty="0"/>
              <a:t>【</a:t>
            </a:r>
            <a:r>
              <a:rPr kumimoji="1" lang="ja-JP" altLang="en-US" dirty="0"/>
              <a:t>実際に交渉される皆様へ</a:t>
            </a:r>
            <a:r>
              <a:rPr kumimoji="1" lang="en-US" altLang="ja-JP" dirty="0"/>
              <a:t>】</a:t>
            </a:r>
            <a:r>
              <a:rPr kumimoji="1" lang="ja-JP" altLang="en-US" dirty="0"/>
              <a:t> 前ページの作成手順</a:t>
            </a:r>
            <a:endParaRPr kumimoji="1" lang="en-US" altLang="ja-JP" dirty="0"/>
          </a:p>
          <a:p>
            <a:endParaRPr kumimoji="1" lang="ja-JP" altLang="en-US" dirty="0"/>
          </a:p>
        </p:txBody>
      </p:sp>
      <p:sp>
        <p:nvSpPr>
          <p:cNvPr id="4" name="コンテンツ プレースホルダー 3">
            <a:extLst>
              <a:ext uri="{FF2B5EF4-FFF2-40B4-BE49-F238E27FC236}">
                <a16:creationId xmlns:a16="http://schemas.microsoft.com/office/drawing/2014/main" id="{D0ADF168-8C4F-4E15-B744-45C122077D4A}"/>
              </a:ext>
            </a:extLst>
          </p:cNvPr>
          <p:cNvSpPr>
            <a:spLocks noGrp="1"/>
          </p:cNvSpPr>
          <p:nvPr>
            <p:ph sz="quarter" idx="12"/>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BD5AC0E-9166-B0D8-ED46-8D646C873C26}"/>
              </a:ext>
            </a:extLst>
          </p:cNvPr>
          <p:cNvSpPr>
            <a:spLocks noGrp="1"/>
          </p:cNvSpPr>
          <p:nvPr>
            <p:ph type="sldNum" sz="quarter" idx="4"/>
          </p:nvPr>
        </p:nvSpPr>
        <p:spPr/>
        <p:txBody>
          <a:bodyPr/>
          <a:lstStyle/>
          <a:p>
            <a:pPr algn="ctr"/>
            <a:fld id="{825C9FE8-E417-42BD-83E2-1B4172A7035A}" type="slidenum">
              <a:rPr kumimoji="1" lang="ja-JP" altLang="en-US" smtClean="0">
                <a:latin typeface="メイリオ" panose="020B0604030504040204" pitchFamily="50" charset="-128"/>
                <a:ea typeface="メイリオ" panose="020B0604030504040204" pitchFamily="50" charset="-128"/>
              </a:rPr>
              <a:pPr algn="ctr"/>
              <a:t>14</a:t>
            </a:fld>
            <a:endParaRPr kumimoji="1" lang="ja-JP" altLang="en-US"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4A185EE0-93AB-5C48-2E2D-295944C1D331}"/>
              </a:ext>
            </a:extLst>
          </p:cNvPr>
          <p:cNvSpPr txBox="1"/>
          <p:nvPr/>
        </p:nvSpPr>
        <p:spPr>
          <a:xfrm>
            <a:off x="3728595" y="6309749"/>
            <a:ext cx="2448810" cy="533478"/>
          </a:xfrm>
          <a:prstGeom prst="rect">
            <a:avLst/>
          </a:prstGeom>
          <a:noFill/>
        </p:spPr>
        <p:txBody>
          <a:bodyPr wrap="none" lIns="36000" tIns="36000" rIns="36000" bIns="36000" rtlCol="0" anchor="ctr">
            <a:noAutofit/>
          </a:bodyPr>
          <a:lstStyle/>
          <a:p>
            <a:pPr algn="ctr"/>
            <a:r>
              <a:rPr kumimoji="1" lang="en-US" altLang="ja-JP" sz="1600" dirty="0">
                <a:solidFill>
                  <a:srgbClr val="FF5000"/>
                </a:solidFill>
                <a:latin typeface="メイリオ" panose="020B0604030504040204" pitchFamily="50" charset="-128"/>
                <a:ea typeface="メイリオ" panose="020B0604030504040204" pitchFamily="50" charset="-128"/>
              </a:rPr>
              <a:t>※</a:t>
            </a:r>
            <a:r>
              <a:rPr kumimoji="1" lang="ja-JP" altLang="en-US" sz="1600" dirty="0">
                <a:solidFill>
                  <a:srgbClr val="FF5000"/>
                </a:solidFill>
                <a:latin typeface="メイリオ" panose="020B0604030504040204" pitchFamily="50" charset="-128"/>
                <a:ea typeface="メイリオ" panose="020B0604030504040204" pitchFamily="50" charset="-128"/>
              </a:rPr>
              <a:t>無事作成できたら、このページは削除するようお願いいたします。</a:t>
            </a:r>
          </a:p>
        </p:txBody>
      </p:sp>
      <p:sp>
        <p:nvSpPr>
          <p:cNvPr id="9" name="テキスト プレースホルダー 3">
            <a:extLst>
              <a:ext uri="{FF2B5EF4-FFF2-40B4-BE49-F238E27FC236}">
                <a16:creationId xmlns:a16="http://schemas.microsoft.com/office/drawing/2014/main" id="{F8560698-C98F-2BCD-56CC-EFCB0C2BCBEF}"/>
              </a:ext>
            </a:extLst>
          </p:cNvPr>
          <p:cNvSpPr txBox="1">
            <a:spLocks/>
          </p:cNvSpPr>
          <p:nvPr/>
        </p:nvSpPr>
        <p:spPr bwMode="auto">
          <a:xfrm>
            <a:off x="160058" y="914543"/>
            <a:ext cx="4393941" cy="2432662"/>
          </a:xfrm>
          <a:prstGeom prst="rect">
            <a:avLst/>
          </a:prstGeom>
          <a:solidFill>
            <a:srgbClr val="FCFEE3"/>
          </a:solidFill>
          <a:ln w="6350">
            <a:noFill/>
          </a:ln>
          <a:extLst>
            <a:ext uri="{91240B29-F687-4F45-9708-019B960494DF}">
              <a14:hiddenLine xmlns:a14="http://schemas.microsoft.com/office/drawing/2010/main" w="6350">
                <a:solidFill>
                  <a:prstClr val="black"/>
                </a:solidFill>
              </a14:hiddenLine>
            </a:ext>
          </a:extLst>
        </p:spPr>
        <p:txBody>
          <a:bodyPr vert="horz" wrap="square" lIns="91440" tIns="45720" rIns="91440" bIns="45720" rtlCol="0" anchor="ctr">
            <a:noAutofit/>
          </a:bodyPr>
          <a:lstStyle>
            <a:lvl1pPr marL="198000" indent="-198000">
              <a:lnSpc>
                <a:spcPct val="100000"/>
              </a:lnSpc>
              <a:spcBef>
                <a:spcPts val="300"/>
              </a:spcBef>
              <a:buClr>
                <a:schemeClr val="accent1"/>
              </a:buClr>
              <a:buFont typeface="Wingdings" panose="05000000000000000000" pitchFamily="2" charset="2"/>
              <a:buChar char="n"/>
              <a:defRPr sz="1200" baseline="0"/>
            </a:lvl1pPr>
            <a:lvl2pPr marL="432000" lvl="1" indent="-147600">
              <a:lnSpc>
                <a:spcPct val="100000"/>
              </a:lnSpc>
              <a:spcBef>
                <a:spcPts val="100"/>
              </a:spcBef>
              <a:buClr>
                <a:schemeClr val="accent1"/>
              </a:buClr>
              <a:buFont typeface="Arial" panose="020B0604020202020204" pitchFamily="34" charset="0"/>
              <a:buChar char="‒"/>
              <a:defRPr sz="1200"/>
            </a:lvl2pPr>
            <a:lvl3pPr marL="648000" lvl="2" indent="-136800">
              <a:lnSpc>
                <a:spcPct val="100000"/>
              </a:lnSpc>
              <a:spcBef>
                <a:spcPts val="100"/>
              </a:spcBef>
              <a:buClr>
                <a:schemeClr val="accent1"/>
              </a:buClr>
              <a:buFont typeface="Arial" panose="020B0604020202020204" pitchFamily="34" charset="0"/>
              <a:buChar char="•"/>
              <a:defRPr sz="1200"/>
            </a:lvl3pPr>
            <a:lvl4pPr marL="864000" indent="-122400">
              <a:lnSpc>
                <a:spcPct val="100000"/>
              </a:lnSpc>
              <a:spcBef>
                <a:spcPts val="100"/>
              </a:spcBef>
              <a:buClr>
                <a:schemeClr val="accent1"/>
              </a:buClr>
              <a:buFont typeface="Arial" panose="020B0604020202020204" pitchFamily="34" charset="0"/>
              <a:buChar char="-"/>
              <a:defRPr sz="1200"/>
            </a:lvl4pPr>
            <a:lvl5pPr marL="1080000" indent="-108000">
              <a:lnSpc>
                <a:spcPct val="100000"/>
              </a:lnSpc>
              <a:spcBef>
                <a:spcPts val="0"/>
              </a:spcBef>
              <a:buClr>
                <a:schemeClr val="accent1"/>
              </a:buClr>
              <a:buFont typeface="Arial" panose="020B0604020202020204" pitchFamily="34" charset="0"/>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defTabSz="914400" eaLnBrk="1" fontAlgn="auto" latinLnBrk="0" hangingPunct="1">
              <a:lnSpc>
                <a:spcPct val="100000"/>
              </a:lnSpc>
              <a:spcBef>
                <a:spcPts val="300"/>
              </a:spcBef>
              <a:spcAft>
                <a:spcPts val="0"/>
              </a:spcAft>
              <a:buClrTx/>
              <a:buSzTx/>
              <a:buNone/>
              <a:tabLst/>
              <a:defRPr/>
            </a:pPr>
            <a:r>
              <a:rPr lang="ja-JP" altLang="en-US" b="1" kern="0" dirty="0">
                <a:latin typeface="Meiryo UI" panose="020B0604030504040204" pitchFamily="50" charset="-128"/>
                <a:ea typeface="Meiryo UI" panose="020B0604030504040204" pitchFamily="50" charset="-128"/>
              </a:rPr>
              <a:t>作成手順全体</a:t>
            </a:r>
            <a:endParaRPr lang="en-US" altLang="ja-JP" b="1" kern="0" dirty="0">
              <a:latin typeface="Meiryo UI" panose="020B0604030504040204" pitchFamily="50" charset="-128"/>
              <a:ea typeface="Meiryo UI" panose="020B0604030504040204" pitchFamily="50" charset="-128"/>
            </a:endParaRPr>
          </a:p>
          <a:p>
            <a:pPr marL="228600" marR="0" lvl="0" indent="-228600" defTabSz="914400" eaLnBrk="1" fontAlgn="auto" latinLnBrk="0" hangingPunct="1">
              <a:lnSpc>
                <a:spcPct val="100000"/>
              </a:lnSpc>
              <a:spcBef>
                <a:spcPts val="300"/>
              </a:spcBef>
              <a:spcAft>
                <a:spcPts val="0"/>
              </a:spcAft>
              <a:buClrTx/>
              <a:buSzTx/>
              <a:buFont typeface="+mj-lt"/>
              <a:buAutoNum type="arabicPeriod"/>
              <a:tabLst/>
              <a:defRPr/>
            </a:pPr>
            <a:r>
              <a:rPr lang="en-US" altLang="ja-JP" kern="0" dirty="0">
                <a:latin typeface="Meiryo UI" panose="020B0604030504040204" pitchFamily="50" charset="-128"/>
                <a:ea typeface="Meiryo UI" panose="020B0604030504040204" pitchFamily="50" charset="-128"/>
              </a:rPr>
              <a:t>2405_</a:t>
            </a:r>
            <a:r>
              <a:rPr lang="ja-JP" altLang="en-US" kern="0" dirty="0">
                <a:latin typeface="Meiryo UI" panose="020B0604030504040204" pitchFamily="50" charset="-128"/>
                <a:ea typeface="Meiryo UI" panose="020B0604030504040204" pitchFamily="50" charset="-128"/>
              </a:rPr>
              <a:t>人件費負担額提示</a:t>
            </a:r>
            <a:r>
              <a:rPr lang="en-US" altLang="ja-JP" kern="0" dirty="0">
                <a:latin typeface="Meiryo UI" panose="020B0604030504040204" pitchFamily="50" charset="-128"/>
                <a:ea typeface="Meiryo UI" panose="020B0604030504040204" pitchFamily="50" charset="-128"/>
              </a:rPr>
              <a:t>.xlsx</a:t>
            </a:r>
            <a:r>
              <a:rPr lang="ja-JP" altLang="en-US" kern="0" dirty="0">
                <a:latin typeface="Meiryo UI" panose="020B0604030504040204" pitchFamily="50" charset="-128"/>
                <a:ea typeface="Meiryo UI" panose="020B0604030504040204" pitchFamily="50" charset="-128"/>
              </a:rPr>
              <a:t>を開く</a:t>
            </a:r>
          </a:p>
          <a:p>
            <a:pPr marL="228600" marR="0" lvl="0" indent="-228600" defTabSz="914400" eaLnBrk="1" fontAlgn="auto" latinLnBrk="0" hangingPunct="1">
              <a:lnSpc>
                <a:spcPct val="100000"/>
              </a:lnSpc>
              <a:spcBef>
                <a:spcPts val="300"/>
              </a:spcBef>
              <a:spcAft>
                <a:spcPts val="0"/>
              </a:spcAft>
              <a:buClrTx/>
              <a:buSzTx/>
              <a:buFont typeface="+mj-lt"/>
              <a:buAutoNum type="arabicPeriod"/>
              <a:tabLst/>
              <a:defRPr/>
            </a:pPr>
            <a:r>
              <a:rPr lang="en-US" altLang="ja-JP" kern="0" dirty="0">
                <a:latin typeface="Meiryo UI" panose="020B0604030504040204" pitchFamily="50" charset="-128"/>
                <a:ea typeface="Meiryo UI" panose="020B0604030504040204" pitchFamily="50" charset="-128"/>
              </a:rPr>
              <a:t>【</a:t>
            </a:r>
            <a:r>
              <a:rPr lang="ja-JP" altLang="en-US" kern="0" dirty="0">
                <a:latin typeface="Meiryo UI" panose="020B0604030504040204" pitchFamily="50" charset="-128"/>
                <a:ea typeface="Meiryo UI" panose="020B0604030504040204" pitchFamily="50" charset="-128"/>
              </a:rPr>
              <a:t>ご参考　最低賃金の変化額</a:t>
            </a:r>
            <a:r>
              <a:rPr lang="en-US" altLang="ja-JP" kern="0" dirty="0">
                <a:latin typeface="Meiryo UI" panose="020B0604030504040204" pitchFamily="50" charset="-128"/>
                <a:ea typeface="Meiryo UI" panose="020B0604030504040204" pitchFamily="50" charset="-128"/>
              </a:rPr>
              <a:t>】</a:t>
            </a:r>
            <a:r>
              <a:rPr lang="ja-JP" altLang="en-US" kern="0" dirty="0">
                <a:latin typeface="Meiryo UI" panose="020B0604030504040204" pitchFamily="50" charset="-128"/>
                <a:ea typeface="Meiryo UI" panose="020B0604030504040204" pitchFamily="50" charset="-128"/>
              </a:rPr>
              <a:t>部分を作成</a:t>
            </a:r>
            <a:endParaRPr lang="en-US" altLang="ja-JP" kern="0" dirty="0">
              <a:latin typeface="Meiryo UI" panose="020B0604030504040204" pitchFamily="50" charset="-128"/>
              <a:ea typeface="Meiryo UI" panose="020B0604030504040204" pitchFamily="50" charset="-128"/>
            </a:endParaRPr>
          </a:p>
          <a:p>
            <a:pPr marL="462600" lvl="1" indent="-228600">
              <a:spcBef>
                <a:spcPts val="300"/>
              </a:spcBef>
              <a:buClrTx/>
              <a:buFont typeface="+mj-lt"/>
              <a:buAutoNum type="alphaLcPeriod"/>
              <a:defRPr/>
            </a:pPr>
            <a:r>
              <a:rPr lang="ja-JP" altLang="en-US" kern="0" dirty="0">
                <a:latin typeface="Meiryo UI" panose="020B0604030504040204" pitchFamily="50" charset="-128"/>
                <a:ea typeface="Meiryo UI" panose="020B0604030504040204" pitchFamily="50" charset="-128"/>
              </a:rPr>
              <a:t>“入力用”シートに基準となる年と、店舗の位置する都道府県を打ち込む</a:t>
            </a:r>
            <a:endParaRPr lang="en-US" altLang="ja-JP" kern="0" dirty="0">
              <a:latin typeface="Meiryo UI" panose="020B0604030504040204" pitchFamily="50" charset="-128"/>
              <a:ea typeface="Meiryo UI" panose="020B0604030504040204" pitchFamily="50" charset="-128"/>
            </a:endParaRPr>
          </a:p>
          <a:p>
            <a:pPr marL="462600" lvl="1" indent="-228600">
              <a:spcBef>
                <a:spcPts val="300"/>
              </a:spcBef>
              <a:buClrTx/>
              <a:buFont typeface="+mj-lt"/>
              <a:buAutoNum type="alphaLcPeriod"/>
              <a:defRPr/>
            </a:pPr>
            <a:r>
              <a:rPr lang="ja-JP" altLang="en-US" kern="0" dirty="0">
                <a:latin typeface="Meiryo UI" panose="020B0604030504040204" pitchFamily="50" charset="-128"/>
                <a:ea typeface="Meiryo UI" panose="020B0604030504040204" pitchFamily="50" charset="-128"/>
              </a:rPr>
              <a:t>結果が自動算出される</a:t>
            </a:r>
            <a:endParaRPr lang="en-US" altLang="ja-JP" kern="0" dirty="0">
              <a:latin typeface="Meiryo UI" panose="020B0604030504040204" pitchFamily="50" charset="-128"/>
              <a:ea typeface="Meiryo UI" panose="020B0604030504040204" pitchFamily="50" charset="-128"/>
            </a:endParaRPr>
          </a:p>
          <a:p>
            <a:pPr marL="228600" marR="0" lvl="0" indent="-228600" defTabSz="914400" eaLnBrk="1" fontAlgn="auto" latinLnBrk="0" hangingPunct="1">
              <a:lnSpc>
                <a:spcPct val="100000"/>
              </a:lnSpc>
              <a:spcBef>
                <a:spcPts val="300"/>
              </a:spcBef>
              <a:spcAft>
                <a:spcPts val="0"/>
              </a:spcAft>
              <a:buClrTx/>
              <a:buSzTx/>
              <a:buFont typeface="+mj-lt"/>
              <a:buAutoNum type="arabicPeriod"/>
              <a:tabLst/>
              <a:defRPr/>
            </a:pPr>
            <a:r>
              <a:rPr lang="en-US" altLang="ja-JP" kern="0" dirty="0">
                <a:latin typeface="Meiryo UI" panose="020B0604030504040204" pitchFamily="50" charset="-128"/>
                <a:ea typeface="Meiryo UI" panose="020B0604030504040204" pitchFamily="50" charset="-128"/>
              </a:rPr>
              <a:t>【</a:t>
            </a:r>
            <a:r>
              <a:rPr lang="ja-JP" altLang="en-US" kern="0" dirty="0">
                <a:latin typeface="Meiryo UI" panose="020B0604030504040204" pitchFamily="50" charset="-128"/>
                <a:ea typeface="Meiryo UI" panose="020B0604030504040204" pitchFamily="50" charset="-128"/>
              </a:rPr>
              <a:t>人件費の高騰影響額のページ</a:t>
            </a:r>
            <a:r>
              <a:rPr lang="en-US" altLang="ja-JP" kern="0" dirty="0">
                <a:latin typeface="Meiryo UI" panose="020B0604030504040204" pitchFamily="50" charset="-128"/>
                <a:ea typeface="Meiryo UI" panose="020B0604030504040204" pitchFamily="50" charset="-128"/>
              </a:rPr>
              <a:t>】</a:t>
            </a:r>
            <a:r>
              <a:rPr lang="ja-JP" altLang="en-US" kern="0" dirty="0">
                <a:latin typeface="Meiryo UI" panose="020B0604030504040204" pitchFamily="50" charset="-128"/>
                <a:ea typeface="Meiryo UI" panose="020B0604030504040204" pitchFamily="50" charset="-128"/>
              </a:rPr>
              <a:t>部分を作成する</a:t>
            </a:r>
          </a:p>
          <a:p>
            <a:pPr marL="462600" lvl="1" indent="-228600">
              <a:spcBef>
                <a:spcPts val="300"/>
              </a:spcBef>
              <a:buClrTx/>
              <a:buFont typeface="+mj-lt"/>
              <a:buAutoNum type="alphaLcPeriod"/>
              <a:defRPr/>
            </a:pPr>
            <a:r>
              <a:rPr lang="ja-JP" altLang="en-US" kern="0" dirty="0">
                <a:latin typeface="Meiryo UI" panose="020B0604030504040204" pitchFamily="50" charset="-128"/>
                <a:ea typeface="Meiryo UI" panose="020B0604030504040204" pitchFamily="50" charset="-128"/>
              </a:rPr>
              <a:t>職種ごとに人数、時給、稼働時間を手打ちいただく</a:t>
            </a:r>
            <a:r>
              <a:rPr lang="en-US" altLang="ja-JP" kern="0" dirty="0">
                <a:latin typeface="Meiryo UI" panose="020B0604030504040204" pitchFamily="50" charset="-128"/>
                <a:ea typeface="Meiryo UI" panose="020B0604030504040204" pitchFamily="50" charset="-128"/>
              </a:rPr>
              <a:t/>
            </a:r>
            <a:br>
              <a:rPr lang="en-US" altLang="ja-JP" kern="0" dirty="0">
                <a:latin typeface="Meiryo UI" panose="020B0604030504040204" pitchFamily="50" charset="-128"/>
                <a:ea typeface="Meiryo UI" panose="020B0604030504040204" pitchFamily="50" charset="-128"/>
              </a:rPr>
            </a:br>
            <a:r>
              <a:rPr lang="en-US" altLang="ja-JP" kern="0" dirty="0">
                <a:latin typeface="Meiryo UI" panose="020B0604030504040204" pitchFamily="50" charset="-128"/>
                <a:ea typeface="Meiryo UI" panose="020B0604030504040204" pitchFamily="50" charset="-128"/>
              </a:rPr>
              <a:t>※</a:t>
            </a:r>
            <a:r>
              <a:rPr lang="ja-JP" altLang="en-US" kern="0" dirty="0">
                <a:latin typeface="Meiryo UI" panose="020B0604030504040204" pitchFamily="50" charset="-128"/>
                <a:ea typeface="Meiryo UI" panose="020B0604030504040204" pitchFamily="50" charset="-128"/>
              </a:rPr>
              <a:t>自動計算セルには触れない</a:t>
            </a:r>
          </a:p>
          <a:p>
            <a:pPr marL="462600" lvl="1" indent="-228600">
              <a:spcBef>
                <a:spcPts val="300"/>
              </a:spcBef>
              <a:buClrTx/>
              <a:buFont typeface="+mj-lt"/>
              <a:buAutoNum type="alphaLcPeriod"/>
              <a:defRPr/>
            </a:pPr>
            <a:r>
              <a:rPr lang="ja-JP" altLang="en-US" kern="0" dirty="0">
                <a:latin typeface="Meiryo UI" panose="020B0604030504040204" pitchFamily="50" charset="-128"/>
                <a:ea typeface="Meiryo UI" panose="020B0604030504040204" pitchFamily="50" charset="-128"/>
              </a:rPr>
              <a:t>値上げが必要な金額を試算</a:t>
            </a:r>
            <a:endParaRPr lang="en-US" altLang="ja-JP" kern="0" dirty="0">
              <a:latin typeface="Meiryo UI" panose="020B0604030504040204" pitchFamily="50" charset="-128"/>
              <a:ea typeface="Meiryo UI" panose="020B0604030504040204" pitchFamily="50" charset="-128"/>
            </a:endParaRPr>
          </a:p>
          <a:p>
            <a:pPr marL="228600" indent="-228600">
              <a:buClrTx/>
              <a:buFont typeface="+mj-lt"/>
              <a:buAutoNum type="arabicPeriod"/>
              <a:defRPr/>
            </a:pPr>
            <a:r>
              <a:rPr lang="ja-JP" altLang="en-US" kern="0" dirty="0">
                <a:latin typeface="Meiryo UI" panose="020B0604030504040204" pitchFamily="50" charset="-128"/>
                <a:ea typeface="Meiryo UI" panose="020B0604030504040204" pitchFamily="50" charset="-128"/>
              </a:rPr>
              <a:t>出来上がった</a:t>
            </a:r>
            <a:r>
              <a:rPr lang="en-US" altLang="ja-JP" kern="0" dirty="0">
                <a:latin typeface="Meiryo UI" panose="020B0604030504040204" pitchFamily="50" charset="-128"/>
                <a:ea typeface="Meiryo UI" panose="020B0604030504040204" pitchFamily="50" charset="-128"/>
              </a:rPr>
              <a:t>EXCEL</a:t>
            </a:r>
            <a:r>
              <a:rPr lang="ja-JP" altLang="en-US" kern="0" dirty="0">
                <a:latin typeface="Meiryo UI" panose="020B0604030504040204" pitchFamily="50" charset="-128"/>
                <a:ea typeface="Meiryo UI" panose="020B0604030504040204" pitchFamily="50" charset="-128"/>
              </a:rPr>
              <a:t>を</a:t>
            </a:r>
            <a:r>
              <a:rPr lang="en-US" altLang="ja-JP" kern="0" dirty="0">
                <a:latin typeface="Meiryo UI" panose="020B0604030504040204" pitchFamily="50" charset="-128"/>
                <a:ea typeface="Meiryo UI" panose="020B0604030504040204" pitchFamily="50" charset="-128"/>
              </a:rPr>
              <a:t>PPT</a:t>
            </a:r>
            <a:r>
              <a:rPr lang="ja-JP" altLang="en-US" kern="0" dirty="0">
                <a:latin typeface="Meiryo UI" panose="020B0604030504040204" pitchFamily="50" charset="-128"/>
                <a:ea typeface="Meiryo UI" panose="020B0604030504040204" pitchFamily="50" charset="-128"/>
              </a:rPr>
              <a:t>に貼り付ける</a:t>
            </a:r>
          </a:p>
        </p:txBody>
      </p:sp>
      <p:pic>
        <p:nvPicPr>
          <p:cNvPr id="11" name="図 10">
            <a:extLst>
              <a:ext uri="{FF2B5EF4-FFF2-40B4-BE49-F238E27FC236}">
                <a16:creationId xmlns:a16="http://schemas.microsoft.com/office/drawing/2014/main" id="{E6D1F0F7-EB06-9A86-90E9-20B8A4DAA200}"/>
              </a:ext>
            </a:extLst>
          </p:cNvPr>
          <p:cNvPicPr>
            <a:picLocks noChangeAspect="1"/>
          </p:cNvPicPr>
          <p:nvPr/>
        </p:nvPicPr>
        <p:blipFill>
          <a:blip r:embed="rId6"/>
          <a:stretch>
            <a:fillRect/>
          </a:stretch>
        </p:blipFill>
        <p:spPr>
          <a:xfrm>
            <a:off x="160059" y="4183356"/>
            <a:ext cx="1738316" cy="1565675"/>
          </a:xfrm>
          <a:prstGeom prst="rect">
            <a:avLst/>
          </a:prstGeom>
        </p:spPr>
      </p:pic>
      <p:sp>
        <p:nvSpPr>
          <p:cNvPr id="12" name="テキスト ボックス 11">
            <a:extLst>
              <a:ext uri="{FF2B5EF4-FFF2-40B4-BE49-F238E27FC236}">
                <a16:creationId xmlns:a16="http://schemas.microsoft.com/office/drawing/2014/main" id="{D51BF618-5018-271F-9BD7-1BD2E7937248}"/>
              </a:ext>
            </a:extLst>
          </p:cNvPr>
          <p:cNvSpPr txBox="1"/>
          <p:nvPr/>
        </p:nvSpPr>
        <p:spPr>
          <a:xfrm>
            <a:off x="160058" y="3559905"/>
            <a:ext cx="3842702" cy="365126"/>
          </a:xfrm>
          <a:prstGeom prst="rect">
            <a:avLst/>
          </a:prstGeom>
          <a:noFill/>
        </p:spPr>
        <p:txBody>
          <a:bodyPr wrap="square" lIns="36000" tIns="36000" rIns="36000" bIns="36000" rtlCol="0" anchor="ctr">
            <a:noAutofit/>
          </a:bodyPr>
          <a:lstStyle/>
          <a:p>
            <a:r>
              <a:rPr kumimoji="1" lang="ja-JP" altLang="en-US" sz="1200" b="1" dirty="0">
                <a:solidFill>
                  <a:schemeClr val="tx1"/>
                </a:solidFill>
                <a:latin typeface="メイリオ" panose="020B0604030504040204" pitchFamily="50" charset="-128"/>
                <a:ea typeface="メイリオ" panose="020B0604030504040204" pitchFamily="50" charset="-128"/>
              </a:rPr>
              <a:t>＜</a:t>
            </a:r>
            <a:r>
              <a:rPr kumimoji="1" lang="en-US" altLang="ja-JP" sz="1200" b="1" dirty="0">
                <a:solidFill>
                  <a:schemeClr val="tx1"/>
                </a:solidFill>
                <a:latin typeface="メイリオ" panose="020B0604030504040204" pitchFamily="50" charset="-128"/>
                <a:ea typeface="メイリオ" panose="020B0604030504040204" pitchFamily="50" charset="-128"/>
              </a:rPr>
              <a:t>2</a:t>
            </a:r>
            <a:r>
              <a:rPr kumimoji="1" lang="ja-JP" altLang="en-US" sz="1200" b="1" dirty="0">
                <a:solidFill>
                  <a:schemeClr val="tx1"/>
                </a:solidFill>
                <a:latin typeface="メイリオ" panose="020B0604030504040204" pitchFamily="50" charset="-128"/>
                <a:ea typeface="メイリオ" panose="020B0604030504040204" pitchFamily="50" charset="-128"/>
              </a:rPr>
              <a:t>の補足＞</a:t>
            </a:r>
            <a:endParaRPr kumimoji="1" lang="en-US" altLang="ja-JP" sz="1200" b="1" dirty="0">
              <a:solidFill>
                <a:schemeClr val="tx1"/>
              </a:solidFill>
              <a:latin typeface="メイリオ" panose="020B0604030504040204" pitchFamily="50" charset="-128"/>
              <a:ea typeface="メイリオ" panose="020B0604030504040204" pitchFamily="50" charset="-128"/>
            </a:endParaRPr>
          </a:p>
        </p:txBody>
      </p:sp>
      <p:sp>
        <p:nvSpPr>
          <p:cNvPr id="13" name="Gray Arrow">
            <a:extLst>
              <a:ext uri="{FF2B5EF4-FFF2-40B4-BE49-F238E27FC236}">
                <a16:creationId xmlns:a16="http://schemas.microsoft.com/office/drawing/2014/main" id="{0825A5A4-E944-42A8-6885-499FDF1B2A91}"/>
              </a:ext>
            </a:extLst>
          </p:cNvPr>
          <p:cNvSpPr/>
          <p:nvPr/>
        </p:nvSpPr>
        <p:spPr>
          <a:xfrm rot="5400000">
            <a:off x="1512255" y="4893997"/>
            <a:ext cx="964648" cy="144394"/>
          </a:xfrm>
          <a:prstGeom prst="triangle">
            <a:avLst/>
          </a:prstGeom>
          <a:solidFill>
            <a:srgbClr val="C0C0C0"/>
          </a:solidFill>
          <a:ln w="12700" cap="flat" cmpd="sng" algn="ctr">
            <a:noFill/>
            <a:prstDash val="solid"/>
          </a:ln>
          <a:effectLst/>
          <a:extLst>
            <a:ext uri="{91240B29-F687-4F45-9708-019B960494DF}">
              <a14:hiddenLine xmlns:a14="http://schemas.microsoft.com/office/drawing/2010/main" w="12700" cap="flat" cmpd="sng" algn="ctr">
                <a:solidFill>
                  <a:schemeClr val="bg1">
                    <a:lumMod val="85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pic>
        <p:nvPicPr>
          <p:cNvPr id="14" name="図 13">
            <a:extLst>
              <a:ext uri="{FF2B5EF4-FFF2-40B4-BE49-F238E27FC236}">
                <a16:creationId xmlns:a16="http://schemas.microsoft.com/office/drawing/2014/main" id="{099ADC96-78AD-F8DA-9886-44F52A226668}"/>
              </a:ext>
            </a:extLst>
          </p:cNvPr>
          <p:cNvPicPr>
            <a:picLocks noChangeAspect="1"/>
          </p:cNvPicPr>
          <p:nvPr/>
        </p:nvPicPr>
        <p:blipFill>
          <a:blip r:embed="rId7"/>
          <a:stretch>
            <a:fillRect/>
          </a:stretch>
        </p:blipFill>
        <p:spPr>
          <a:xfrm>
            <a:off x="2121164" y="4116789"/>
            <a:ext cx="2731408" cy="1675324"/>
          </a:xfrm>
          <a:prstGeom prst="rect">
            <a:avLst/>
          </a:prstGeom>
        </p:spPr>
      </p:pic>
      <p:sp>
        <p:nvSpPr>
          <p:cNvPr id="15" name="BoldLineBox">
            <a:extLst>
              <a:ext uri="{FF2B5EF4-FFF2-40B4-BE49-F238E27FC236}">
                <a16:creationId xmlns:a16="http://schemas.microsoft.com/office/drawing/2014/main" id="{47BCDB46-1004-9DFC-78C5-C89A3EA27C40}"/>
              </a:ext>
            </a:extLst>
          </p:cNvPr>
          <p:cNvSpPr/>
          <p:nvPr/>
        </p:nvSpPr>
        <p:spPr>
          <a:xfrm>
            <a:off x="2066776" y="5448518"/>
            <a:ext cx="2296503" cy="403755"/>
          </a:xfrm>
          <a:prstGeom prst="rect">
            <a:avLst/>
          </a:prstGeom>
          <a:noFill/>
          <a:ln w="28575">
            <a:solidFill>
              <a:srgbClr val="FF5000"/>
            </a:solidFill>
          </a:ln>
          <a:extLst>
            <a:ext uri="{909E8E84-426E-40DD-AFC4-6F175D3DCCD1}">
              <a14:hiddenFill xmlns:a14="http://schemas.microsoft.com/office/drawing/2010/main">
                <a:solidFill>
                  <a:schemeClr val="bg1">
                    <a:lumMod val="8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8EFE4941-A885-85FE-407C-242E8A25561C}"/>
              </a:ext>
            </a:extLst>
          </p:cNvPr>
          <p:cNvSpPr txBox="1"/>
          <p:nvPr/>
        </p:nvSpPr>
        <p:spPr>
          <a:xfrm>
            <a:off x="160058" y="3841905"/>
            <a:ext cx="3842702" cy="365126"/>
          </a:xfrm>
          <a:prstGeom prst="rect">
            <a:avLst/>
          </a:prstGeom>
          <a:noFill/>
        </p:spPr>
        <p:txBody>
          <a:bodyPr wrap="square" lIns="36000" tIns="36000" rIns="36000" bIns="36000" rtlCol="0" anchor="ctr">
            <a:noAutofit/>
          </a:bodyPr>
          <a:lstStyle/>
          <a:p>
            <a:r>
              <a:rPr kumimoji="1" lang="ja-JP" altLang="en-US" sz="1200" dirty="0">
                <a:latin typeface="メイリオ" panose="020B0604030504040204" pitchFamily="50" charset="-128"/>
                <a:ea typeface="メイリオ" panose="020B0604030504040204" pitchFamily="50" charset="-128"/>
              </a:rPr>
              <a:t>・青字セルの部分を店舗に合わせて入力する</a:t>
            </a:r>
            <a:endParaRPr kumimoji="1" lang="en-US" altLang="ja-JP" sz="1200"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09FFCEEC-E92F-4591-64DC-73232796D461}"/>
              </a:ext>
            </a:extLst>
          </p:cNvPr>
          <p:cNvSpPr txBox="1"/>
          <p:nvPr/>
        </p:nvSpPr>
        <p:spPr>
          <a:xfrm>
            <a:off x="2265558" y="5839547"/>
            <a:ext cx="2587014" cy="365126"/>
          </a:xfrm>
          <a:prstGeom prst="rect">
            <a:avLst/>
          </a:prstGeom>
          <a:noFill/>
        </p:spPr>
        <p:txBody>
          <a:bodyPr wrap="square" lIns="36000" tIns="36000" rIns="36000" bIns="36000" rtlCol="0" anchor="ctr">
            <a:noAutofit/>
          </a:bodyPr>
          <a:lstStyle/>
          <a:p>
            <a:r>
              <a:rPr kumimoji="1" lang="ja-JP" altLang="en-US" sz="1200" dirty="0">
                <a:latin typeface="メイリオ" panose="020B0604030504040204" pitchFamily="50" charset="-128"/>
                <a:ea typeface="メイリオ" panose="020B0604030504040204" pitchFamily="50" charset="-128"/>
              </a:rPr>
              <a:t>・前ページの下部分が完成</a:t>
            </a:r>
          </a:p>
        </p:txBody>
      </p:sp>
      <p:sp>
        <p:nvSpPr>
          <p:cNvPr id="5" name="四角形: 角を丸くする 4">
            <a:extLst>
              <a:ext uri="{FF2B5EF4-FFF2-40B4-BE49-F238E27FC236}">
                <a16:creationId xmlns:a16="http://schemas.microsoft.com/office/drawing/2014/main" id="{127622C2-49C5-2FFB-795E-0D0A36320BBC}"/>
              </a:ext>
            </a:extLst>
          </p:cNvPr>
          <p:cNvSpPr/>
          <p:nvPr/>
        </p:nvSpPr>
        <p:spPr>
          <a:xfrm>
            <a:off x="5059017" y="914542"/>
            <a:ext cx="4688166" cy="2440690"/>
          </a:xfrm>
          <a:prstGeom prst="roundRect">
            <a:avLst>
              <a:gd name="adj" fmla="val 7000"/>
            </a:avLst>
          </a:prstGeom>
          <a:noFill/>
          <a:ln w="9525" cap="flat" cmpd="sng" algn="ctr">
            <a:solidFill>
              <a:prstClr val="black"/>
            </a:solidFill>
            <a:prstDash val="sysDot"/>
          </a:ln>
          <a:effectLst/>
          <a:extLst>
            <a:ext uri="{909E8E84-426E-40DD-AFC4-6F175D3DCCD1}">
              <a14:hiddenFill xmlns:a14="http://schemas.microsoft.com/office/drawing/2010/main">
                <a:solidFill>
                  <a:srgbClr val="EAEAE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492B3CDA-4DFE-8002-FE31-76BEDF02672D}"/>
              </a:ext>
            </a:extLst>
          </p:cNvPr>
          <p:cNvSpPr txBox="1"/>
          <p:nvPr/>
        </p:nvSpPr>
        <p:spPr>
          <a:xfrm>
            <a:off x="5086792" y="899862"/>
            <a:ext cx="3739967" cy="365126"/>
          </a:xfrm>
          <a:prstGeom prst="rect">
            <a:avLst/>
          </a:prstGeom>
          <a:noFill/>
        </p:spPr>
        <p:txBody>
          <a:bodyPr wrap="square" lIns="36000" tIns="36000" rIns="36000" bIns="36000" rtlCol="0" anchor="ctr">
            <a:noAutofit/>
          </a:bodyPr>
          <a:lstStyle/>
          <a:p>
            <a:r>
              <a:rPr kumimoji="1" lang="ja-JP" altLang="en-US" sz="1200" b="1" dirty="0">
                <a:solidFill>
                  <a:schemeClr val="tx1"/>
                </a:solidFill>
                <a:latin typeface="メイリオ" panose="020B0604030504040204" pitchFamily="50" charset="-128"/>
                <a:ea typeface="メイリオ" panose="020B0604030504040204" pitchFamily="50" charset="-128"/>
              </a:rPr>
              <a:t>＜</a:t>
            </a:r>
            <a:r>
              <a:rPr kumimoji="1" lang="en-US" altLang="ja-JP" sz="1200" b="1" dirty="0">
                <a:solidFill>
                  <a:schemeClr val="tx1"/>
                </a:solidFill>
                <a:latin typeface="メイリオ" panose="020B0604030504040204" pitchFamily="50" charset="-128"/>
                <a:ea typeface="メイリオ" panose="020B0604030504040204" pitchFamily="50" charset="-128"/>
              </a:rPr>
              <a:t>3</a:t>
            </a:r>
            <a:r>
              <a:rPr kumimoji="1" lang="ja-JP" altLang="en-US" sz="1200" b="1" dirty="0">
                <a:solidFill>
                  <a:schemeClr val="tx1"/>
                </a:solidFill>
                <a:latin typeface="メイリオ" panose="020B0604030504040204" pitchFamily="50" charset="-128"/>
                <a:ea typeface="メイリオ" panose="020B0604030504040204" pitchFamily="50" charset="-128"/>
              </a:rPr>
              <a:t>の補足＞</a:t>
            </a:r>
            <a:endParaRPr kumimoji="1" lang="en-US" altLang="ja-JP" sz="1200" b="1" dirty="0">
              <a:solidFill>
                <a:schemeClr val="tx1"/>
              </a:solidFill>
              <a:latin typeface="メイリオ" panose="020B0604030504040204" pitchFamily="50" charset="-128"/>
              <a:ea typeface="メイリオ" panose="020B0604030504040204" pitchFamily="50" charset="-128"/>
            </a:endParaRPr>
          </a:p>
        </p:txBody>
      </p:sp>
      <p:pic>
        <p:nvPicPr>
          <p:cNvPr id="16" name="図 15">
            <a:extLst>
              <a:ext uri="{FF2B5EF4-FFF2-40B4-BE49-F238E27FC236}">
                <a16:creationId xmlns:a16="http://schemas.microsoft.com/office/drawing/2014/main" id="{3DC88482-F237-9D48-B4C6-799F3FF535B2}"/>
              </a:ext>
            </a:extLst>
          </p:cNvPr>
          <p:cNvPicPr>
            <a:picLocks noChangeAspect="1"/>
          </p:cNvPicPr>
          <p:nvPr/>
        </p:nvPicPr>
        <p:blipFill>
          <a:blip r:embed="rId8"/>
          <a:stretch>
            <a:fillRect/>
          </a:stretch>
        </p:blipFill>
        <p:spPr>
          <a:xfrm>
            <a:off x="5398630" y="1727954"/>
            <a:ext cx="3842702" cy="1607066"/>
          </a:xfrm>
          <a:prstGeom prst="rect">
            <a:avLst/>
          </a:prstGeom>
        </p:spPr>
      </p:pic>
      <p:sp>
        <p:nvSpPr>
          <p:cNvPr id="18" name="BoldLineBox">
            <a:extLst>
              <a:ext uri="{FF2B5EF4-FFF2-40B4-BE49-F238E27FC236}">
                <a16:creationId xmlns:a16="http://schemas.microsoft.com/office/drawing/2014/main" id="{152A3E92-81F1-C139-2F6E-9E75E37273AD}"/>
              </a:ext>
            </a:extLst>
          </p:cNvPr>
          <p:cNvSpPr/>
          <p:nvPr/>
        </p:nvSpPr>
        <p:spPr>
          <a:xfrm>
            <a:off x="5392345" y="2015360"/>
            <a:ext cx="2399933" cy="1137345"/>
          </a:xfrm>
          <a:prstGeom prst="rect">
            <a:avLst/>
          </a:prstGeom>
          <a:noFill/>
          <a:ln w="28575">
            <a:solidFill>
              <a:srgbClr val="FF5000"/>
            </a:solidFill>
          </a:ln>
          <a:extLst>
            <a:ext uri="{909E8E84-426E-40DD-AFC4-6F175D3DCCD1}">
              <a14:hiddenFill xmlns:a14="http://schemas.microsoft.com/office/drawing/2010/main">
                <a:solidFill>
                  <a:schemeClr val="bg1">
                    <a:lumMod val="8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58E82B55-2B05-54E9-0507-C84539CDF22D}"/>
              </a:ext>
            </a:extLst>
          </p:cNvPr>
          <p:cNvSpPr txBox="1"/>
          <p:nvPr/>
        </p:nvSpPr>
        <p:spPr>
          <a:xfrm>
            <a:off x="5402284" y="1190913"/>
            <a:ext cx="3842702" cy="534581"/>
          </a:xfrm>
          <a:prstGeom prst="rect">
            <a:avLst/>
          </a:prstGeom>
          <a:noFill/>
        </p:spPr>
        <p:txBody>
          <a:bodyPr wrap="square" lIns="36000" tIns="36000" rIns="36000" bIns="36000" rtlCol="0" anchor="ctr">
            <a:noAutofit/>
          </a:bodyPr>
          <a:lstStyle/>
          <a:p>
            <a:r>
              <a:rPr kumimoji="1" lang="ja-JP" altLang="en-US" sz="1200" dirty="0">
                <a:latin typeface="メイリオ" panose="020B0604030504040204" pitchFamily="50" charset="-128"/>
                <a:ea typeface="メイリオ" panose="020B0604030504040204" pitchFamily="50" charset="-128"/>
              </a:rPr>
              <a:t>・赤枠部分を店舗に合わせて更新</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　－職種、これまでの時給、これからの時給</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・その他の部分は自動更新なので触れない</a:t>
            </a:r>
            <a:endParaRPr kumimoji="1" lang="en-US" altLang="ja-JP" sz="1200" dirty="0">
              <a:latin typeface="メイリオ" panose="020B0604030504040204" pitchFamily="50" charset="-128"/>
              <a:ea typeface="メイリオ" panose="020B0604030504040204" pitchFamily="50" charset="-128"/>
            </a:endParaRPr>
          </a:p>
        </p:txBody>
      </p:sp>
      <p:sp>
        <p:nvSpPr>
          <p:cNvPr id="23" name="四角形: 角を丸くする 22">
            <a:extLst>
              <a:ext uri="{FF2B5EF4-FFF2-40B4-BE49-F238E27FC236}">
                <a16:creationId xmlns:a16="http://schemas.microsoft.com/office/drawing/2014/main" id="{D2A5A4E8-A86B-3BC3-BC6A-BA7215945661}"/>
              </a:ext>
            </a:extLst>
          </p:cNvPr>
          <p:cNvSpPr/>
          <p:nvPr/>
        </p:nvSpPr>
        <p:spPr>
          <a:xfrm>
            <a:off x="5059017" y="3515346"/>
            <a:ext cx="4688166" cy="2687341"/>
          </a:xfrm>
          <a:prstGeom prst="roundRect">
            <a:avLst>
              <a:gd name="adj" fmla="val 7000"/>
            </a:avLst>
          </a:prstGeom>
          <a:noFill/>
          <a:ln w="9525" cap="flat" cmpd="sng" algn="ctr">
            <a:solidFill>
              <a:prstClr val="black"/>
            </a:solidFill>
            <a:prstDash val="sysDot"/>
          </a:ln>
          <a:effectLst/>
          <a:extLst>
            <a:ext uri="{909E8E84-426E-40DD-AFC4-6F175D3DCCD1}">
              <a14:hiddenFill xmlns:a14="http://schemas.microsoft.com/office/drawing/2010/main">
                <a:solidFill>
                  <a:srgbClr val="EAEAE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2D474D6F-1340-E45A-17DC-92AE477C7E03}"/>
              </a:ext>
            </a:extLst>
          </p:cNvPr>
          <p:cNvSpPr txBox="1"/>
          <p:nvPr/>
        </p:nvSpPr>
        <p:spPr>
          <a:xfrm>
            <a:off x="5086792" y="3500667"/>
            <a:ext cx="3739967" cy="365126"/>
          </a:xfrm>
          <a:prstGeom prst="rect">
            <a:avLst/>
          </a:prstGeom>
          <a:noFill/>
        </p:spPr>
        <p:txBody>
          <a:bodyPr wrap="square" lIns="36000" tIns="36000" rIns="36000" bIns="36000" rtlCol="0" anchor="ctr">
            <a:noAutofit/>
          </a:bodyPr>
          <a:lstStyle/>
          <a:p>
            <a:r>
              <a:rPr kumimoji="1" lang="ja-JP" altLang="en-US" sz="1200" b="1" dirty="0">
                <a:solidFill>
                  <a:schemeClr val="tx1"/>
                </a:solidFill>
                <a:latin typeface="メイリオ" panose="020B0604030504040204" pitchFamily="50" charset="-128"/>
                <a:ea typeface="メイリオ" panose="020B0604030504040204" pitchFamily="50" charset="-128"/>
              </a:rPr>
              <a:t>＜</a:t>
            </a:r>
            <a:r>
              <a:rPr kumimoji="1" lang="en-US" altLang="ja-JP" sz="1200" b="1" dirty="0">
                <a:latin typeface="メイリオ" panose="020B0604030504040204" pitchFamily="50" charset="-128"/>
                <a:ea typeface="メイリオ" panose="020B0604030504040204" pitchFamily="50" charset="-128"/>
              </a:rPr>
              <a:t>4</a:t>
            </a:r>
            <a:r>
              <a:rPr kumimoji="1" lang="ja-JP" altLang="en-US" sz="1200" b="1" dirty="0">
                <a:solidFill>
                  <a:schemeClr val="tx1"/>
                </a:solidFill>
                <a:latin typeface="メイリオ" panose="020B0604030504040204" pitchFamily="50" charset="-128"/>
                <a:ea typeface="メイリオ" panose="020B0604030504040204" pitchFamily="50" charset="-128"/>
              </a:rPr>
              <a:t>の補足＞</a:t>
            </a:r>
            <a:endParaRPr kumimoji="1" lang="en-US" altLang="ja-JP" sz="1200" b="1" dirty="0">
              <a:solidFill>
                <a:schemeClr val="tx1"/>
              </a:solidFill>
              <a:latin typeface="メイリオ" panose="020B0604030504040204" pitchFamily="50" charset="-128"/>
              <a:ea typeface="メイリオ" panose="020B0604030504040204" pitchFamily="50" charset="-128"/>
            </a:endParaRPr>
          </a:p>
        </p:txBody>
      </p:sp>
      <p:pic>
        <p:nvPicPr>
          <p:cNvPr id="29" name="図 28">
            <a:extLst>
              <a:ext uri="{FF2B5EF4-FFF2-40B4-BE49-F238E27FC236}">
                <a16:creationId xmlns:a16="http://schemas.microsoft.com/office/drawing/2014/main" id="{99CF612C-B116-D9B1-70D2-A8538BD51798}"/>
              </a:ext>
            </a:extLst>
          </p:cNvPr>
          <p:cNvPicPr>
            <a:picLocks noChangeAspect="1"/>
          </p:cNvPicPr>
          <p:nvPr/>
        </p:nvPicPr>
        <p:blipFill>
          <a:blip r:embed="rId9"/>
          <a:stretch>
            <a:fillRect/>
          </a:stretch>
        </p:blipFill>
        <p:spPr>
          <a:xfrm>
            <a:off x="5183223" y="4005374"/>
            <a:ext cx="1988363" cy="1898154"/>
          </a:xfrm>
          <a:prstGeom prst="rect">
            <a:avLst/>
          </a:prstGeom>
          <a:ln w="6350">
            <a:solidFill>
              <a:prstClr val="black"/>
            </a:solidFill>
          </a:ln>
        </p:spPr>
      </p:pic>
      <p:sp>
        <p:nvSpPr>
          <p:cNvPr id="30" name="テキスト ボックス 29">
            <a:extLst>
              <a:ext uri="{FF2B5EF4-FFF2-40B4-BE49-F238E27FC236}">
                <a16:creationId xmlns:a16="http://schemas.microsoft.com/office/drawing/2014/main" id="{4C016E0F-4129-4C14-AFFD-75D8975AA013}"/>
              </a:ext>
            </a:extLst>
          </p:cNvPr>
          <p:cNvSpPr txBox="1"/>
          <p:nvPr/>
        </p:nvSpPr>
        <p:spPr>
          <a:xfrm>
            <a:off x="5059017" y="3702759"/>
            <a:ext cx="3842702" cy="365126"/>
          </a:xfrm>
          <a:prstGeom prst="rect">
            <a:avLst/>
          </a:prstGeom>
          <a:noFill/>
        </p:spPr>
        <p:txBody>
          <a:bodyPr wrap="square" lIns="36000" tIns="36000" rIns="36000" bIns="36000" rtlCol="0" anchor="ctr">
            <a:noAutofit/>
          </a:bodyPr>
          <a:lstStyle/>
          <a:p>
            <a:r>
              <a:rPr kumimoji="1" lang="ja-JP" altLang="en-US" sz="1200" dirty="0">
                <a:latin typeface="メイリオ" panose="020B0604030504040204" pitchFamily="50" charset="-128"/>
                <a:ea typeface="メイリオ" panose="020B0604030504040204" pitchFamily="50" charset="-128"/>
              </a:rPr>
              <a:t>・作成箇所を</a:t>
            </a:r>
            <a:r>
              <a:rPr kumimoji="1" lang="en-US" altLang="ja-JP" sz="1200" dirty="0" err="1">
                <a:latin typeface="メイリオ" panose="020B0604030504040204" pitchFamily="50" charset="-128"/>
                <a:ea typeface="メイリオ" panose="020B0604030504040204" pitchFamily="50" charset="-128"/>
              </a:rPr>
              <a:t>Ctrl+C</a:t>
            </a:r>
            <a:r>
              <a:rPr kumimoji="1" lang="ja-JP" altLang="en-US" sz="1200" dirty="0">
                <a:latin typeface="メイリオ" panose="020B0604030504040204" pitchFamily="50" charset="-128"/>
                <a:ea typeface="メイリオ" panose="020B0604030504040204" pitchFamily="50" charset="-128"/>
              </a:rPr>
              <a:t>でコピー</a:t>
            </a:r>
            <a:endParaRPr kumimoji="1" lang="en-US" altLang="ja-JP" sz="1200" dirty="0">
              <a:latin typeface="メイリオ" panose="020B0604030504040204" pitchFamily="50" charset="-128"/>
              <a:ea typeface="メイリオ" panose="020B0604030504040204" pitchFamily="50" charset="-128"/>
            </a:endParaRPr>
          </a:p>
        </p:txBody>
      </p:sp>
      <p:sp>
        <p:nvSpPr>
          <p:cNvPr id="31" name="Gray Arrow">
            <a:extLst>
              <a:ext uri="{FF2B5EF4-FFF2-40B4-BE49-F238E27FC236}">
                <a16:creationId xmlns:a16="http://schemas.microsoft.com/office/drawing/2014/main" id="{287ABC58-E890-1D64-5BD8-E43B82868B11}"/>
              </a:ext>
            </a:extLst>
          </p:cNvPr>
          <p:cNvSpPr/>
          <p:nvPr/>
        </p:nvSpPr>
        <p:spPr>
          <a:xfrm rot="5400000">
            <a:off x="6782758" y="4760952"/>
            <a:ext cx="1074444" cy="214277"/>
          </a:xfrm>
          <a:prstGeom prst="triangle">
            <a:avLst/>
          </a:prstGeom>
          <a:solidFill>
            <a:srgbClr val="C0C0C0"/>
          </a:solidFill>
          <a:ln w="12700" cap="flat" cmpd="sng" algn="ctr">
            <a:noFill/>
            <a:prstDash val="solid"/>
          </a:ln>
          <a:effectLst/>
          <a:extLst>
            <a:ext uri="{91240B29-F687-4F45-9708-019B960494DF}">
              <a14:hiddenLine xmlns:a14="http://schemas.microsoft.com/office/drawing/2010/main" w="12700" cap="flat" cmpd="sng" algn="ctr">
                <a:solidFill>
                  <a:schemeClr val="bg1">
                    <a:lumMod val="85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pic>
        <p:nvPicPr>
          <p:cNvPr id="33" name="図 32">
            <a:extLst>
              <a:ext uri="{FF2B5EF4-FFF2-40B4-BE49-F238E27FC236}">
                <a16:creationId xmlns:a16="http://schemas.microsoft.com/office/drawing/2014/main" id="{FCF9BD99-A977-50F4-F5FB-F74B675902FD}"/>
              </a:ext>
            </a:extLst>
          </p:cNvPr>
          <p:cNvPicPr>
            <a:picLocks noChangeAspect="1"/>
          </p:cNvPicPr>
          <p:nvPr/>
        </p:nvPicPr>
        <p:blipFill>
          <a:blip r:embed="rId10"/>
          <a:stretch>
            <a:fillRect/>
          </a:stretch>
        </p:blipFill>
        <p:spPr>
          <a:xfrm>
            <a:off x="7562953" y="4660330"/>
            <a:ext cx="2044029" cy="1361780"/>
          </a:xfrm>
          <a:prstGeom prst="rect">
            <a:avLst/>
          </a:prstGeom>
        </p:spPr>
      </p:pic>
      <p:sp>
        <p:nvSpPr>
          <p:cNvPr id="36" name="BoldLineBox">
            <a:extLst>
              <a:ext uri="{FF2B5EF4-FFF2-40B4-BE49-F238E27FC236}">
                <a16:creationId xmlns:a16="http://schemas.microsoft.com/office/drawing/2014/main" id="{FE59C2DB-9805-68E2-1EFA-365371AE4029}"/>
              </a:ext>
            </a:extLst>
          </p:cNvPr>
          <p:cNvSpPr/>
          <p:nvPr/>
        </p:nvSpPr>
        <p:spPr>
          <a:xfrm>
            <a:off x="8477102" y="5312296"/>
            <a:ext cx="80333" cy="93017"/>
          </a:xfrm>
          <a:prstGeom prst="rect">
            <a:avLst/>
          </a:prstGeom>
          <a:noFill/>
          <a:ln w="28575">
            <a:solidFill>
              <a:srgbClr val="FF5000"/>
            </a:solidFill>
          </a:ln>
          <a:extLst>
            <a:ext uri="{909E8E84-426E-40DD-AFC4-6F175D3DCCD1}">
              <a14:hiddenFill xmlns:a14="http://schemas.microsoft.com/office/drawing/2010/main">
                <a:solidFill>
                  <a:schemeClr val="bg1">
                    <a:lumMod val="8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pic>
        <p:nvPicPr>
          <p:cNvPr id="38" name="図 37">
            <a:extLst>
              <a:ext uri="{FF2B5EF4-FFF2-40B4-BE49-F238E27FC236}">
                <a16:creationId xmlns:a16="http://schemas.microsoft.com/office/drawing/2014/main" id="{FCB8C63A-9762-336E-43E3-3D054B0FF670}"/>
              </a:ext>
            </a:extLst>
          </p:cNvPr>
          <p:cNvPicPr>
            <a:picLocks noChangeAspect="1"/>
          </p:cNvPicPr>
          <p:nvPr/>
        </p:nvPicPr>
        <p:blipFill rotWithShape="1">
          <a:blip r:embed="rId10"/>
          <a:srcRect l="28886" t="36685" r="41959" b="45051"/>
          <a:stretch/>
        </p:blipFill>
        <p:spPr>
          <a:xfrm>
            <a:off x="8589430" y="4362119"/>
            <a:ext cx="1086092" cy="453299"/>
          </a:xfrm>
          <a:prstGeom prst="rect">
            <a:avLst/>
          </a:prstGeom>
        </p:spPr>
      </p:pic>
      <p:sp>
        <p:nvSpPr>
          <p:cNvPr id="39" name="BoldLineBox">
            <a:extLst>
              <a:ext uri="{FF2B5EF4-FFF2-40B4-BE49-F238E27FC236}">
                <a16:creationId xmlns:a16="http://schemas.microsoft.com/office/drawing/2014/main" id="{F4AC3924-8096-8899-DC16-F412443C54EE}"/>
              </a:ext>
            </a:extLst>
          </p:cNvPr>
          <p:cNvSpPr/>
          <p:nvPr/>
        </p:nvSpPr>
        <p:spPr>
          <a:xfrm>
            <a:off x="9170525" y="4623347"/>
            <a:ext cx="173501" cy="161379"/>
          </a:xfrm>
          <a:prstGeom prst="rect">
            <a:avLst/>
          </a:prstGeom>
          <a:noFill/>
          <a:ln w="28575">
            <a:solidFill>
              <a:srgbClr val="FF5000"/>
            </a:solidFill>
          </a:ln>
          <a:extLst>
            <a:ext uri="{909E8E84-426E-40DD-AFC4-6F175D3DCCD1}">
              <a14:hiddenFill xmlns:a14="http://schemas.microsoft.com/office/drawing/2010/main">
                <a:solidFill>
                  <a:schemeClr val="bg1">
                    <a:lumMod val="8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40" name="テキスト ボックス 39">
            <a:extLst>
              <a:ext uri="{FF2B5EF4-FFF2-40B4-BE49-F238E27FC236}">
                <a16:creationId xmlns:a16="http://schemas.microsoft.com/office/drawing/2014/main" id="{FD0B06F8-0FF6-A257-CD5E-C95EF02EDB5E}"/>
              </a:ext>
            </a:extLst>
          </p:cNvPr>
          <p:cNvSpPr txBox="1"/>
          <p:nvPr/>
        </p:nvSpPr>
        <p:spPr>
          <a:xfrm>
            <a:off x="7562953" y="3702759"/>
            <a:ext cx="2112569" cy="365126"/>
          </a:xfrm>
          <a:prstGeom prst="rect">
            <a:avLst/>
          </a:prstGeom>
          <a:noFill/>
        </p:spPr>
        <p:txBody>
          <a:bodyPr wrap="square" lIns="36000" tIns="36000" rIns="36000" bIns="36000" rtlCol="0" anchor="ctr">
            <a:noAutofit/>
          </a:bodyPr>
          <a:lstStyle/>
          <a:p>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PPT</a:t>
            </a:r>
            <a:r>
              <a:rPr kumimoji="1" lang="ja-JP" altLang="en-US" sz="1200" dirty="0">
                <a:latin typeface="メイリオ" panose="020B0604030504040204" pitchFamily="50" charset="-128"/>
                <a:ea typeface="メイリオ" panose="020B0604030504040204" pitchFamily="50" charset="-128"/>
              </a:rPr>
              <a:t>にて右クリックし、「図で貼り付け」をおこなう</a:t>
            </a:r>
            <a:endParaRPr kumimoji="1" lang="en-US" altLang="ja-JP" sz="1200" dirty="0">
              <a:latin typeface="メイリオ" panose="020B0604030504040204" pitchFamily="50" charset="-128"/>
              <a:ea typeface="メイリオ" panose="020B0604030504040204" pitchFamily="50" charset="-128"/>
            </a:endParaRPr>
          </a:p>
        </p:txBody>
      </p:sp>
      <p:cxnSp>
        <p:nvCxnSpPr>
          <p:cNvPr id="41" name="直線コネクタ 40">
            <a:extLst>
              <a:ext uri="{FF2B5EF4-FFF2-40B4-BE49-F238E27FC236}">
                <a16:creationId xmlns:a16="http://schemas.microsoft.com/office/drawing/2014/main" id="{C9098F6E-B323-B595-77FF-6F24B988DF79}"/>
              </a:ext>
            </a:extLst>
          </p:cNvPr>
          <p:cNvCxnSpPr>
            <a:cxnSpLocks/>
          </p:cNvCxnSpPr>
          <p:nvPr/>
        </p:nvCxnSpPr>
        <p:spPr>
          <a:xfrm flipV="1">
            <a:off x="8537110" y="4811342"/>
            <a:ext cx="806916" cy="626997"/>
          </a:xfrm>
          <a:prstGeom prst="line">
            <a:avLst/>
          </a:prstGeom>
          <a:ln w="6350">
            <a:solidFill>
              <a:srgbClr val="FF5000"/>
            </a:solidFill>
            <a:prstDash val="dash"/>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2E86C15D-3484-9046-A6D0-1ED4D34FAE95}"/>
              </a:ext>
            </a:extLst>
          </p:cNvPr>
          <p:cNvCxnSpPr>
            <a:cxnSpLocks/>
          </p:cNvCxnSpPr>
          <p:nvPr/>
        </p:nvCxnSpPr>
        <p:spPr>
          <a:xfrm flipV="1">
            <a:off x="8477102" y="4596731"/>
            <a:ext cx="693423" cy="725932"/>
          </a:xfrm>
          <a:prstGeom prst="line">
            <a:avLst/>
          </a:prstGeom>
          <a:ln w="6350">
            <a:solidFill>
              <a:srgbClr val="FF5000"/>
            </a:solidFill>
            <a:prstDash val="dash"/>
          </a:ln>
        </p:spPr>
        <p:style>
          <a:lnRef idx="1">
            <a:schemeClr val="accent1"/>
          </a:lnRef>
          <a:fillRef idx="0">
            <a:schemeClr val="accent1"/>
          </a:fillRef>
          <a:effectRef idx="0">
            <a:schemeClr val="accent1"/>
          </a:effectRef>
          <a:fontRef idx="minor">
            <a:schemeClr val="tx1"/>
          </a:fontRef>
        </p:style>
      </p:cxnSp>
      <p:sp>
        <p:nvSpPr>
          <p:cNvPr id="46" name="正方形/長方形 45">
            <a:extLst>
              <a:ext uri="{FF2B5EF4-FFF2-40B4-BE49-F238E27FC236}">
                <a16:creationId xmlns:a16="http://schemas.microsoft.com/office/drawing/2014/main" id="{42155D30-53E5-E712-A173-AAC8F98DA7E8}"/>
              </a:ext>
            </a:extLst>
          </p:cNvPr>
          <p:cNvSpPr/>
          <p:nvPr/>
        </p:nvSpPr>
        <p:spPr>
          <a:xfrm>
            <a:off x="6116202" y="-8118"/>
            <a:ext cx="3789798" cy="876481"/>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latin typeface="Meiryo UI" panose="020B0604030504040204" pitchFamily="50" charset="-128"/>
                <a:ea typeface="Meiryo UI" panose="020B0604030504040204" pitchFamily="50" charset="-128"/>
              </a:rPr>
              <a:t>前ページを作成する場合に参照するページ</a:t>
            </a:r>
          </a:p>
        </p:txBody>
      </p:sp>
      <p:cxnSp>
        <p:nvCxnSpPr>
          <p:cNvPr id="48" name="コネクタ: カギ線 47">
            <a:extLst>
              <a:ext uri="{FF2B5EF4-FFF2-40B4-BE49-F238E27FC236}">
                <a16:creationId xmlns:a16="http://schemas.microsoft.com/office/drawing/2014/main" id="{61BD81E7-71E1-05C3-534E-DC165BBECB44}"/>
              </a:ext>
            </a:extLst>
          </p:cNvPr>
          <p:cNvCxnSpPr>
            <a:cxnSpLocks/>
            <a:stCxn id="49" idx="6"/>
            <a:endCxn id="12" idx="0"/>
          </p:cNvCxnSpPr>
          <p:nvPr/>
        </p:nvCxnSpPr>
        <p:spPr>
          <a:xfrm flipH="1">
            <a:off x="2081409" y="1489757"/>
            <a:ext cx="1133618" cy="2070148"/>
          </a:xfrm>
          <a:prstGeom prst="bentConnector4">
            <a:avLst>
              <a:gd name="adj1" fmla="val -147321"/>
              <a:gd name="adj2" fmla="val 92280"/>
            </a:avLst>
          </a:prstGeom>
          <a:ln w="6350">
            <a:solidFill>
              <a:srgbClr val="808080"/>
            </a:solidFill>
            <a:tailEnd type="triangle"/>
          </a:ln>
        </p:spPr>
        <p:style>
          <a:lnRef idx="1">
            <a:schemeClr val="accent1"/>
          </a:lnRef>
          <a:fillRef idx="0">
            <a:schemeClr val="accent1"/>
          </a:fillRef>
          <a:effectRef idx="0">
            <a:schemeClr val="accent1"/>
          </a:effectRef>
          <a:fontRef idx="minor">
            <a:schemeClr val="tx1"/>
          </a:fontRef>
        </p:style>
      </p:cxnSp>
      <p:sp>
        <p:nvSpPr>
          <p:cNvPr id="49" name="楕円 48">
            <a:extLst>
              <a:ext uri="{FF2B5EF4-FFF2-40B4-BE49-F238E27FC236}">
                <a16:creationId xmlns:a16="http://schemas.microsoft.com/office/drawing/2014/main" id="{02E46A11-59F4-0257-3AE8-F82DEEFEA796}"/>
              </a:ext>
            </a:extLst>
          </p:cNvPr>
          <p:cNvSpPr/>
          <p:nvPr/>
        </p:nvSpPr>
        <p:spPr>
          <a:xfrm>
            <a:off x="3143027" y="1453757"/>
            <a:ext cx="72000" cy="72000"/>
          </a:xfrm>
          <a:prstGeom prst="ellipse">
            <a:avLst/>
          </a:prstGeom>
          <a:solidFill>
            <a:srgbClr val="80808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71" name="TopicBox">
            <a:extLst>
              <a:ext uri="{FF2B5EF4-FFF2-40B4-BE49-F238E27FC236}">
                <a16:creationId xmlns:a16="http://schemas.microsoft.com/office/drawing/2014/main" id="{E173FB37-4E67-362C-4C8E-3B9A1E8BFDE6}"/>
              </a:ext>
            </a:extLst>
          </p:cNvPr>
          <p:cNvSpPr/>
          <p:nvPr/>
        </p:nvSpPr>
        <p:spPr>
          <a:xfrm>
            <a:off x="4649814" y="1356365"/>
            <a:ext cx="127465" cy="281775"/>
          </a:xfrm>
          <a:prstGeom prst="rect">
            <a:avLst/>
          </a:prstGeom>
          <a:solidFill>
            <a:srgbClr val="FFFFFF"/>
          </a:solidFill>
          <a:ln w="6350" cap="flat" cmpd="sng" algn="ctr">
            <a:noFill/>
            <a:prstDash val="solid"/>
          </a:ln>
          <a:effectLst/>
          <a:extLst>
            <a:ext uri="{91240B29-F687-4F45-9708-019B960494DF}">
              <a14:hiddenLine xmlns:a14="http://schemas.microsoft.com/office/drawing/2010/main" w="635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54" name="楕円 53">
            <a:extLst>
              <a:ext uri="{FF2B5EF4-FFF2-40B4-BE49-F238E27FC236}">
                <a16:creationId xmlns:a16="http://schemas.microsoft.com/office/drawing/2014/main" id="{FD6DDAAE-8CC4-017E-AC9B-4ABF24744143}"/>
              </a:ext>
            </a:extLst>
          </p:cNvPr>
          <p:cNvSpPr/>
          <p:nvPr/>
        </p:nvSpPr>
        <p:spPr>
          <a:xfrm>
            <a:off x="3548355" y="2318418"/>
            <a:ext cx="72000" cy="72000"/>
          </a:xfrm>
          <a:prstGeom prst="ellipse">
            <a:avLst/>
          </a:prstGeom>
          <a:solidFill>
            <a:srgbClr val="80808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72" name="TopicBox">
            <a:extLst>
              <a:ext uri="{FF2B5EF4-FFF2-40B4-BE49-F238E27FC236}">
                <a16:creationId xmlns:a16="http://schemas.microsoft.com/office/drawing/2014/main" id="{47446C71-C4D6-CE3D-A017-E77241A700D8}"/>
              </a:ext>
            </a:extLst>
          </p:cNvPr>
          <p:cNvSpPr/>
          <p:nvPr/>
        </p:nvSpPr>
        <p:spPr>
          <a:xfrm>
            <a:off x="4396576" y="3230471"/>
            <a:ext cx="127465" cy="281775"/>
          </a:xfrm>
          <a:prstGeom prst="rect">
            <a:avLst/>
          </a:prstGeom>
          <a:solidFill>
            <a:srgbClr val="FFFFFF"/>
          </a:solidFill>
          <a:ln w="6350" cap="flat" cmpd="sng" algn="ctr">
            <a:noFill/>
            <a:prstDash val="solid"/>
          </a:ln>
          <a:effectLst/>
          <a:extLst>
            <a:ext uri="{91240B29-F687-4F45-9708-019B960494DF}">
              <a14:hiddenLine xmlns:a14="http://schemas.microsoft.com/office/drawing/2010/main" w="635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cxnSp>
        <p:nvCxnSpPr>
          <p:cNvPr id="57" name="コネクタ: カギ線 56">
            <a:extLst>
              <a:ext uri="{FF2B5EF4-FFF2-40B4-BE49-F238E27FC236}">
                <a16:creationId xmlns:a16="http://schemas.microsoft.com/office/drawing/2014/main" id="{D9B26133-702A-D991-B97F-6F046ADB97E2}"/>
              </a:ext>
            </a:extLst>
          </p:cNvPr>
          <p:cNvCxnSpPr>
            <a:cxnSpLocks/>
            <a:stCxn id="54" idx="6"/>
            <a:endCxn id="10" idx="1"/>
          </p:cNvCxnSpPr>
          <p:nvPr/>
        </p:nvCxnSpPr>
        <p:spPr>
          <a:xfrm flipV="1">
            <a:off x="3620355" y="1082425"/>
            <a:ext cx="1466437" cy="1271993"/>
          </a:xfrm>
          <a:prstGeom prst="bentConnector3">
            <a:avLst>
              <a:gd name="adj1" fmla="val 74682"/>
            </a:avLst>
          </a:prstGeom>
          <a:ln w="6350">
            <a:solidFill>
              <a:srgbClr val="808080"/>
            </a:solidFill>
            <a:tailEnd type="triangle"/>
          </a:ln>
        </p:spPr>
        <p:style>
          <a:lnRef idx="1">
            <a:schemeClr val="accent1"/>
          </a:lnRef>
          <a:fillRef idx="0">
            <a:schemeClr val="accent1"/>
          </a:fillRef>
          <a:effectRef idx="0">
            <a:schemeClr val="accent1"/>
          </a:effectRef>
          <a:fontRef idx="minor">
            <a:schemeClr val="tx1"/>
          </a:fontRef>
        </p:style>
      </p:cxnSp>
      <p:sp>
        <p:nvSpPr>
          <p:cNvPr id="73" name="TopicBox">
            <a:extLst>
              <a:ext uri="{FF2B5EF4-FFF2-40B4-BE49-F238E27FC236}">
                <a16:creationId xmlns:a16="http://schemas.microsoft.com/office/drawing/2014/main" id="{920F954E-D3CD-D321-6B67-2310E4C94C1B}"/>
              </a:ext>
            </a:extLst>
          </p:cNvPr>
          <p:cNvSpPr/>
          <p:nvPr/>
        </p:nvSpPr>
        <p:spPr>
          <a:xfrm>
            <a:off x="4851044" y="3561871"/>
            <a:ext cx="127465" cy="281775"/>
          </a:xfrm>
          <a:prstGeom prst="rect">
            <a:avLst/>
          </a:prstGeom>
          <a:solidFill>
            <a:srgbClr val="FFFFFF"/>
          </a:solidFill>
          <a:ln w="6350" cap="flat" cmpd="sng" algn="ctr">
            <a:noFill/>
            <a:prstDash val="solid"/>
          </a:ln>
          <a:effectLst/>
          <a:extLst>
            <a:ext uri="{91240B29-F687-4F45-9708-019B960494DF}">
              <a14:hiddenLine xmlns:a14="http://schemas.microsoft.com/office/drawing/2010/main" w="635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64" name="楕円 63">
            <a:extLst>
              <a:ext uri="{FF2B5EF4-FFF2-40B4-BE49-F238E27FC236}">
                <a16:creationId xmlns:a16="http://schemas.microsoft.com/office/drawing/2014/main" id="{5A839C6D-31FE-DF0F-EC57-8901723B4881}"/>
              </a:ext>
            </a:extLst>
          </p:cNvPr>
          <p:cNvSpPr/>
          <p:nvPr/>
        </p:nvSpPr>
        <p:spPr>
          <a:xfrm>
            <a:off x="2930586" y="3185674"/>
            <a:ext cx="72000" cy="72000"/>
          </a:xfrm>
          <a:prstGeom prst="ellipse">
            <a:avLst/>
          </a:prstGeom>
          <a:solidFill>
            <a:srgbClr val="80808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cxnSp>
        <p:nvCxnSpPr>
          <p:cNvPr id="65" name="コネクタ: カギ線 64">
            <a:extLst>
              <a:ext uri="{FF2B5EF4-FFF2-40B4-BE49-F238E27FC236}">
                <a16:creationId xmlns:a16="http://schemas.microsoft.com/office/drawing/2014/main" id="{027A0A9D-7613-12DF-22C6-6DE2EB5C92A7}"/>
              </a:ext>
            </a:extLst>
          </p:cNvPr>
          <p:cNvCxnSpPr>
            <a:cxnSpLocks/>
            <a:stCxn id="64" idx="6"/>
            <a:endCxn id="24" idx="1"/>
          </p:cNvCxnSpPr>
          <p:nvPr/>
        </p:nvCxnSpPr>
        <p:spPr>
          <a:xfrm>
            <a:off x="3002586" y="3221674"/>
            <a:ext cx="2084206" cy="461556"/>
          </a:xfrm>
          <a:prstGeom prst="bentConnector3">
            <a:avLst>
              <a:gd name="adj1" fmla="val 70108"/>
            </a:avLst>
          </a:prstGeom>
          <a:ln w="6350">
            <a:solidFill>
              <a:srgbClr val="80808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4613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42614727-38E8-2586-CFAC-B1C7CA667A67}"/>
              </a:ext>
            </a:extLst>
          </p:cNvPr>
          <p:cNvGraphicFramePr>
            <a:graphicFrameLocks noChangeAspect="1"/>
          </p:cNvGraphicFramePr>
          <p:nvPr>
            <p:custDataLst>
              <p:tags r:id="rId2"/>
            </p:custDataLst>
            <p:extLst>
              <p:ext uri="{D42A27DB-BD31-4B8C-83A1-F6EECF244321}">
                <p14:modId xmlns:p14="http://schemas.microsoft.com/office/powerpoint/2010/main" val="33196914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1" name="think-cell スライド" r:id="rId54" imgW="360" imgH="360" progId="TCLayout.ActiveDocument.1">
                  <p:embed/>
                </p:oleObj>
              </mc:Choice>
              <mc:Fallback>
                <p:oleObj name="think-cell スライド" r:id="rId54" imgW="360" imgH="360" progId="TCLayout.ActiveDocument.1">
                  <p:embed/>
                  <p:pic>
                    <p:nvPicPr>
                      <p:cNvPr id="13" name="think-cell data - do not delete" hidden="1">
                        <a:extLst>
                          <a:ext uri="{FF2B5EF4-FFF2-40B4-BE49-F238E27FC236}">
                            <a16:creationId xmlns:a16="http://schemas.microsoft.com/office/drawing/2014/main" id="{42614727-38E8-2586-CFAC-B1C7CA667A67}"/>
                          </a:ext>
                        </a:extLst>
                      </p:cNvPr>
                      <p:cNvPicPr/>
                      <p:nvPr/>
                    </p:nvPicPr>
                    <p:blipFill>
                      <a:blip r:embed="rId55"/>
                      <a:stretch>
                        <a:fillRect/>
                      </a:stretch>
                    </p:blipFill>
                    <p:spPr>
                      <a:xfrm>
                        <a:off x="1588" y="1588"/>
                        <a:ext cx="1588" cy="1588"/>
                      </a:xfrm>
                      <a:prstGeom prst="rect">
                        <a:avLst/>
                      </a:prstGeom>
                    </p:spPr>
                  </p:pic>
                </p:oleObj>
              </mc:Fallback>
            </mc:AlternateContent>
          </a:graphicData>
        </a:graphic>
      </p:graphicFrame>
      <p:sp>
        <p:nvSpPr>
          <p:cNvPr id="160" name="矢印: 右 159">
            <a:extLst>
              <a:ext uri="{FF2B5EF4-FFF2-40B4-BE49-F238E27FC236}">
                <a16:creationId xmlns:a16="http://schemas.microsoft.com/office/drawing/2014/main" id="{98670782-5AC9-3227-4F10-FF0F175A9AE7}"/>
              </a:ext>
            </a:extLst>
          </p:cNvPr>
          <p:cNvSpPr/>
          <p:nvPr/>
        </p:nvSpPr>
        <p:spPr>
          <a:xfrm rot="20252641">
            <a:off x="3951707" y="2472164"/>
            <a:ext cx="2485577" cy="540000"/>
          </a:xfrm>
          <a:prstGeom prst="rightArrow">
            <a:avLst>
              <a:gd name="adj1" fmla="val 55000"/>
              <a:gd name="adj2" fmla="val 45000"/>
            </a:avLst>
          </a:prstGeom>
          <a:solidFill>
            <a:srgbClr val="FDF3B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9" name="コンテンツ プレースホルダー 1">
            <a:extLst>
              <a:ext uri="{FF2B5EF4-FFF2-40B4-BE49-F238E27FC236}">
                <a16:creationId xmlns:a16="http://schemas.microsoft.com/office/drawing/2014/main" id="{16A16DAD-7F4B-C82E-B913-678F560E815D}"/>
              </a:ext>
            </a:extLst>
          </p:cNvPr>
          <p:cNvSpPr txBox="1">
            <a:spLocks/>
          </p:cNvSpPr>
          <p:nvPr/>
        </p:nvSpPr>
        <p:spPr>
          <a:xfrm>
            <a:off x="160058" y="197836"/>
            <a:ext cx="9580842" cy="327273"/>
          </a:xfrm>
          <a:prstGeom prst="rect">
            <a:avLst/>
          </a:prstGeom>
        </p:spPr>
        <p:txBody>
          <a:bodyPr vert="horz" lIns="91440" tIns="45720" rIns="91440" bIns="45720" rtlCol="0">
            <a:noAutofit/>
          </a:bodyPr>
          <a:lstStyle>
            <a:lvl1pPr marL="0" indent="0" algn="l" defTabSz="742950" rtl="0" eaLnBrk="1" latinLnBrk="0" hangingPunct="1">
              <a:lnSpc>
                <a:spcPct val="90000"/>
              </a:lnSpc>
              <a:spcBef>
                <a:spcPts val="813"/>
              </a:spcBef>
              <a:buFont typeface="Wingdings 2" pitchFamily="18" charset="2"/>
              <a:buNone/>
              <a:defRPr kumimoji="1" sz="2000" b="1" i="0" u="none"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r>
              <a:rPr lang="ja-JP" altLang="en-US" dirty="0"/>
              <a:t>市況における消耗品高騰の影響</a:t>
            </a:r>
          </a:p>
        </p:txBody>
      </p:sp>
      <p:sp>
        <p:nvSpPr>
          <p:cNvPr id="3" name="テキスト プレースホルダー 2">
            <a:extLst>
              <a:ext uri="{FF2B5EF4-FFF2-40B4-BE49-F238E27FC236}">
                <a16:creationId xmlns:a16="http://schemas.microsoft.com/office/drawing/2014/main" id="{6C648FBE-A9E4-43A8-2D37-06F0EA9AA11D}"/>
              </a:ext>
            </a:extLst>
          </p:cNvPr>
          <p:cNvSpPr>
            <a:spLocks noGrp="1"/>
          </p:cNvSpPr>
          <p:nvPr>
            <p:ph type="body" sz="quarter" idx="13"/>
          </p:nvPr>
        </p:nvSpPr>
        <p:spPr/>
        <p:txBody>
          <a:bodyPr/>
          <a:lstStyle/>
          <a:p>
            <a:r>
              <a:rPr lang="ja-JP" altLang="en-US" sz="1600" dirty="0"/>
              <a:t>食材以外でも消耗品も高騰しており、対</a:t>
            </a:r>
            <a:r>
              <a:rPr lang="en-US" altLang="ja-JP" sz="1600" dirty="0"/>
              <a:t>2019</a:t>
            </a:r>
            <a:r>
              <a:rPr lang="ja-JP" altLang="en-US" sz="1600" dirty="0"/>
              <a:t>年度比では</a:t>
            </a:r>
            <a:r>
              <a:rPr lang="en-US" altLang="ja-JP" sz="1600" dirty="0"/>
              <a:t>20</a:t>
            </a:r>
            <a:r>
              <a:rPr lang="ja-JP" altLang="en-US" sz="1600" dirty="0"/>
              <a:t>％以上価格が上昇してしまっている状況でございます</a:t>
            </a:r>
          </a:p>
        </p:txBody>
      </p:sp>
      <p:sp>
        <p:nvSpPr>
          <p:cNvPr id="176" name="コンテンツ プレースホルダー 175"/>
          <p:cNvSpPr>
            <a:spLocks noGrp="1"/>
          </p:cNvSpPr>
          <p:nvPr>
            <p:ph sz="quarter" idx="12"/>
          </p:nvPr>
        </p:nvSpPr>
        <p:spPr/>
        <p:txBody>
          <a:bodyPr/>
          <a:lstStyle/>
          <a:p>
            <a:endParaRPr kumimoji="1" lang="ja-JP" altLang="en-US"/>
          </a:p>
        </p:txBody>
      </p:sp>
      <p:grpSp>
        <p:nvGrpSpPr>
          <p:cNvPr id="2" name="グループ化 1">
            <a:extLst>
              <a:ext uri="{FF2B5EF4-FFF2-40B4-BE49-F238E27FC236}">
                <a16:creationId xmlns:a16="http://schemas.microsoft.com/office/drawing/2014/main" id="{68794485-A2F8-E79A-CE33-9387D5F95144}"/>
              </a:ext>
            </a:extLst>
          </p:cNvPr>
          <p:cNvGrpSpPr/>
          <p:nvPr/>
        </p:nvGrpSpPr>
        <p:grpSpPr>
          <a:xfrm>
            <a:off x="160338" y="1623295"/>
            <a:ext cx="6743700" cy="309563"/>
            <a:chOff x="1710003" y="2152803"/>
            <a:chExt cx="2175843" cy="309601"/>
          </a:xfrm>
        </p:grpSpPr>
        <p:sp>
          <p:nvSpPr>
            <p:cNvPr id="5" name="topic2">
              <a:extLst>
                <a:ext uri="{FF2B5EF4-FFF2-40B4-BE49-F238E27FC236}">
                  <a16:creationId xmlns:a16="http://schemas.microsoft.com/office/drawing/2014/main" id="{42B81467-6374-0456-F43F-789C65D4DBDF}"/>
                </a:ext>
              </a:extLst>
            </p:cNvPr>
            <p:cNvSpPr txBox="1"/>
            <p:nvPr/>
          </p:nvSpPr>
          <p:spPr>
            <a:xfrm>
              <a:off x="1710003" y="2152803"/>
              <a:ext cx="2175843" cy="309600"/>
            </a:xfrm>
            <a:prstGeom prst="rect">
              <a:avLst/>
            </a:prstGeom>
            <a:noFill/>
          </p:spPr>
          <p:txBody>
            <a:bodyPr vert="horz" wrap="square" lIns="0" tIns="0" rIns="0" bIns="0" rtlCol="0" anchor="b">
              <a:noAutofit/>
            </a:bodyPr>
            <a:lstStyle/>
            <a:p>
              <a:pPr algn="ctr">
                <a:lnSpc>
                  <a:spcPct val="95000"/>
                </a:lnSpc>
                <a:spcBef>
                  <a:spcPts val="100"/>
                </a:spcBef>
              </a:pPr>
              <a:r>
                <a:rPr kumimoji="1" lang="ja-JP" altLang="en-US" sz="1400" dirty="0">
                  <a:solidFill>
                    <a:srgbClr val="000000"/>
                  </a:solidFill>
                  <a:latin typeface="Arial" panose="020B0604020202020204" pitchFamily="34" charset="0"/>
                  <a:ea typeface="メイリオ" panose="020B0604030504040204" pitchFamily="50" charset="-128"/>
                </a:rPr>
                <a:t>家事消耗品の小売価格推移</a:t>
              </a:r>
            </a:p>
          </p:txBody>
        </p:sp>
        <p:cxnSp>
          <p:nvCxnSpPr>
            <p:cNvPr id="6" name="tpLine2">
              <a:extLst>
                <a:ext uri="{FF2B5EF4-FFF2-40B4-BE49-F238E27FC236}">
                  <a16:creationId xmlns:a16="http://schemas.microsoft.com/office/drawing/2014/main" id="{1B67E954-28B6-5C14-BE19-675C30118458}"/>
                </a:ext>
              </a:extLst>
            </p:cNvPr>
            <p:cNvCxnSpPr/>
            <p:nvPr/>
          </p:nvCxnSpPr>
          <p:spPr>
            <a:xfrm>
              <a:off x="1710003" y="2462404"/>
              <a:ext cx="2175843"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551" name="source">
            <a:extLst>
              <a:ext uri="{FF2B5EF4-FFF2-40B4-BE49-F238E27FC236}">
                <a16:creationId xmlns:a16="http://schemas.microsoft.com/office/drawing/2014/main" id="{4D8D1E16-B958-5D8D-9575-C367C40FD074}"/>
              </a:ext>
            </a:extLst>
          </p:cNvPr>
          <p:cNvSpPr txBox="1"/>
          <p:nvPr/>
        </p:nvSpPr>
        <p:spPr>
          <a:xfrm>
            <a:off x="306000" y="6548437"/>
            <a:ext cx="9288000" cy="140400"/>
          </a:xfrm>
          <a:prstGeom prst="rect">
            <a:avLst/>
          </a:prstGeom>
          <a:noFill/>
        </p:spPr>
        <p:txBody>
          <a:bodyPr vert="horz" wrap="square" lIns="0" tIns="0" rIns="0" bIns="0" rtlCol="0" anchor="b">
            <a:noAutofit/>
          </a:bodyPr>
          <a:lstStyle/>
          <a:p>
            <a:pPr marL="327629" indent="-327629">
              <a:lnSpc>
                <a:spcPct val="95000"/>
              </a:lnSpc>
              <a:spcBef>
                <a:spcPts val="100"/>
              </a:spcBef>
            </a:pPr>
            <a:r>
              <a:rPr kumimoji="1" lang="ja-JP" altLang="en-US" sz="900" dirty="0">
                <a:solidFill>
                  <a:srgbClr val="000000"/>
                </a:solidFill>
                <a:latin typeface="Arial" panose="020B0604020202020204" pitchFamily="34" charset="0"/>
                <a:ea typeface="メイリオ" panose="020B0604030504040204" pitchFamily="50" charset="-128"/>
              </a:rPr>
              <a:t>出所：総務省統計局「</a:t>
            </a:r>
            <a:r>
              <a:rPr kumimoji="1" lang="zh-TW" altLang="en-US" sz="900" dirty="0">
                <a:solidFill>
                  <a:srgbClr val="000000"/>
                </a:solidFill>
                <a:latin typeface="Arial" panose="020B0604020202020204" pitchFamily="34" charset="0"/>
                <a:ea typeface="メイリオ" panose="020B0604030504040204" pitchFamily="50" charset="-128"/>
              </a:rPr>
              <a:t> </a:t>
            </a:r>
            <a:r>
              <a:rPr kumimoji="1" lang="en-US" altLang="zh-TW" sz="900" dirty="0">
                <a:solidFill>
                  <a:srgbClr val="000000"/>
                </a:solidFill>
                <a:latin typeface="Arial" panose="020B0604020202020204" pitchFamily="34" charset="0"/>
                <a:ea typeface="メイリオ" panose="020B0604030504040204" pitchFamily="50" charset="-128"/>
              </a:rPr>
              <a:t>[</a:t>
            </a:r>
            <a:r>
              <a:rPr kumimoji="1" lang="zh-TW" altLang="en-US" sz="900" dirty="0">
                <a:solidFill>
                  <a:srgbClr val="000000"/>
                </a:solidFill>
                <a:latin typeface="Arial" panose="020B0604020202020204" pitchFamily="34" charset="0"/>
                <a:ea typeface="メイリオ" panose="020B0604030504040204" pitchFamily="50" charset="-128"/>
              </a:rPr>
              <a:t>小売物価統計調査（動向編</a:t>
            </a:r>
            <a:r>
              <a:rPr kumimoji="1" lang="ja-JP" altLang="en-US" sz="900" dirty="0">
                <a:solidFill>
                  <a:srgbClr val="000000"/>
                </a:solidFill>
                <a:latin typeface="Arial" panose="020B0604020202020204" pitchFamily="34" charset="0"/>
                <a:ea typeface="メイリオ" panose="020B0604030504040204" pitchFamily="50" charset="-128"/>
              </a:rPr>
              <a:t>）」</a:t>
            </a:r>
            <a:endParaRPr kumimoji="1" lang="en-US" altLang="ja-JP" sz="900" dirty="0">
              <a:solidFill>
                <a:srgbClr val="000000"/>
              </a:solidFill>
              <a:latin typeface="Arial" panose="020B0604020202020204" pitchFamily="34" charset="0"/>
              <a:ea typeface="メイリオ" panose="020B0604030504040204" pitchFamily="50" charset="-128"/>
            </a:endParaRPr>
          </a:p>
        </p:txBody>
      </p:sp>
      <p:sp>
        <p:nvSpPr>
          <p:cNvPr id="8" name="テキスト ボックス 7">
            <a:extLst>
              <a:ext uri="{FF2B5EF4-FFF2-40B4-BE49-F238E27FC236}">
                <a16:creationId xmlns:a16="http://schemas.microsoft.com/office/drawing/2014/main" id="{A7EFD127-1A93-48CC-F0C8-850DD8A85C71}"/>
              </a:ext>
            </a:extLst>
          </p:cNvPr>
          <p:cNvSpPr txBox="1"/>
          <p:nvPr/>
        </p:nvSpPr>
        <p:spPr>
          <a:xfrm>
            <a:off x="6436650" y="5462443"/>
            <a:ext cx="576000" cy="24622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166" name="Chart 3">
            <a:extLst>
              <a:ext uri="{FF2B5EF4-FFF2-40B4-BE49-F238E27FC236}">
                <a16:creationId xmlns:a16="http://schemas.microsoft.com/office/drawing/2014/main" id="{F96AB3CC-2EF6-48BC-E933-DB265923D175}"/>
              </a:ext>
            </a:extLst>
          </p:cNvPr>
          <p:cNvGraphicFramePr/>
          <p:nvPr>
            <p:custDataLst>
              <p:tags r:id="rId3"/>
            </p:custDataLst>
            <p:extLst>
              <p:ext uri="{D42A27DB-BD31-4B8C-83A1-F6EECF244321}">
                <p14:modId xmlns:p14="http://schemas.microsoft.com/office/powerpoint/2010/main" val="3082249977"/>
              </p:ext>
            </p:extLst>
          </p:nvPr>
        </p:nvGraphicFramePr>
        <p:xfrm>
          <a:off x="341313" y="2938463"/>
          <a:ext cx="6645275" cy="2409825"/>
        </p:xfrm>
        <a:graphic>
          <a:graphicData uri="http://schemas.openxmlformats.org/drawingml/2006/chart">
            <c:chart xmlns:c="http://schemas.openxmlformats.org/drawingml/2006/chart" xmlns:r="http://schemas.openxmlformats.org/officeDocument/2006/relationships" r:id="rId56"/>
          </a:graphicData>
        </a:graphic>
      </p:graphicFrame>
      <p:cxnSp>
        <p:nvCxnSpPr>
          <p:cNvPr id="41" name="直線コネクタ 40">
            <a:extLst>
              <a:ext uri="{FF2B5EF4-FFF2-40B4-BE49-F238E27FC236}">
                <a16:creationId xmlns:a16="http://schemas.microsoft.com/office/drawing/2014/main" id="{1A8A125A-D123-CCF5-40A8-7BAD7C82D5A5}"/>
              </a:ext>
            </a:extLst>
          </p:cNvPr>
          <p:cNvCxnSpPr/>
          <p:nvPr>
            <p:custDataLst>
              <p:tags r:id="rId4"/>
            </p:custDataLst>
          </p:nvPr>
        </p:nvCxnSpPr>
        <p:spPr bwMode="auto">
          <a:xfrm>
            <a:off x="6273800" y="3021013"/>
            <a:ext cx="450850" cy="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 name="直線コネクタ 38">
            <a:extLst>
              <a:ext uri="{FF2B5EF4-FFF2-40B4-BE49-F238E27FC236}">
                <a16:creationId xmlns:a16="http://schemas.microsoft.com/office/drawing/2014/main" id="{8A647743-7633-ED67-EDE9-592947BB4E91}"/>
              </a:ext>
            </a:extLst>
          </p:cNvPr>
          <p:cNvCxnSpPr/>
          <p:nvPr>
            <p:custDataLst>
              <p:tags r:id="rId5"/>
            </p:custDataLst>
          </p:nvPr>
        </p:nvCxnSpPr>
        <p:spPr bwMode="auto">
          <a:xfrm>
            <a:off x="6273800" y="3021013"/>
            <a:ext cx="0" cy="223996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 name="直線コネクタ 36">
            <a:extLst>
              <a:ext uri="{FF2B5EF4-FFF2-40B4-BE49-F238E27FC236}">
                <a16:creationId xmlns:a16="http://schemas.microsoft.com/office/drawing/2014/main" id="{2270CF1B-EC83-32CF-C146-4C2283CA6EF0}"/>
              </a:ext>
            </a:extLst>
          </p:cNvPr>
          <p:cNvCxnSpPr/>
          <p:nvPr>
            <p:custDataLst>
              <p:tags r:id="rId6"/>
            </p:custDataLst>
          </p:nvPr>
        </p:nvCxnSpPr>
        <p:spPr bwMode="auto">
          <a:xfrm>
            <a:off x="6724650" y="3021013"/>
            <a:ext cx="0" cy="223996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直線コネクタ 46">
            <a:extLst>
              <a:ext uri="{FF2B5EF4-FFF2-40B4-BE49-F238E27FC236}">
                <a16:creationId xmlns:a16="http://schemas.microsoft.com/office/drawing/2014/main" id="{07186304-3C02-E7AF-6E69-45975B38AFE1}"/>
              </a:ext>
            </a:extLst>
          </p:cNvPr>
          <p:cNvCxnSpPr/>
          <p:nvPr>
            <p:custDataLst>
              <p:tags r:id="rId7"/>
            </p:custDataLst>
          </p:nvPr>
        </p:nvCxnSpPr>
        <p:spPr bwMode="auto">
          <a:xfrm>
            <a:off x="5464175" y="3348038"/>
            <a:ext cx="450850" cy="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 name="直線コネクタ 44">
            <a:extLst>
              <a:ext uri="{FF2B5EF4-FFF2-40B4-BE49-F238E27FC236}">
                <a16:creationId xmlns:a16="http://schemas.microsoft.com/office/drawing/2014/main" id="{EECD1A69-704F-1ACA-8188-BEECA07A6D80}"/>
              </a:ext>
            </a:extLst>
          </p:cNvPr>
          <p:cNvCxnSpPr/>
          <p:nvPr>
            <p:custDataLst>
              <p:tags r:id="rId8"/>
            </p:custDataLst>
          </p:nvPr>
        </p:nvCxnSpPr>
        <p:spPr bwMode="auto">
          <a:xfrm>
            <a:off x="5464175" y="3348037"/>
            <a:ext cx="0" cy="191293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直線コネクタ 42">
            <a:extLst>
              <a:ext uri="{FF2B5EF4-FFF2-40B4-BE49-F238E27FC236}">
                <a16:creationId xmlns:a16="http://schemas.microsoft.com/office/drawing/2014/main" id="{4ADE6389-140A-DB50-9290-E4CDAE73D7E7}"/>
              </a:ext>
            </a:extLst>
          </p:cNvPr>
          <p:cNvCxnSpPr/>
          <p:nvPr>
            <p:custDataLst>
              <p:tags r:id="rId9"/>
            </p:custDataLst>
          </p:nvPr>
        </p:nvCxnSpPr>
        <p:spPr bwMode="auto">
          <a:xfrm>
            <a:off x="5915025" y="3348037"/>
            <a:ext cx="0" cy="191293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 name="直線コネクタ 50">
            <a:extLst>
              <a:ext uri="{FF2B5EF4-FFF2-40B4-BE49-F238E27FC236}">
                <a16:creationId xmlns:a16="http://schemas.microsoft.com/office/drawing/2014/main" id="{7F68AF5A-4CD3-1705-3B17-1E4D073A003A}"/>
              </a:ext>
            </a:extLst>
          </p:cNvPr>
          <p:cNvCxnSpPr/>
          <p:nvPr>
            <p:custDataLst>
              <p:tags r:id="rId10"/>
            </p:custDataLst>
          </p:nvPr>
        </p:nvCxnSpPr>
        <p:spPr bwMode="auto">
          <a:xfrm>
            <a:off x="4652963" y="3659187"/>
            <a:ext cx="0" cy="16017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 name="直線コネクタ 52">
            <a:extLst>
              <a:ext uri="{FF2B5EF4-FFF2-40B4-BE49-F238E27FC236}">
                <a16:creationId xmlns:a16="http://schemas.microsoft.com/office/drawing/2014/main" id="{166FACFE-005C-6021-E945-51377D4B0FA0}"/>
              </a:ext>
            </a:extLst>
          </p:cNvPr>
          <p:cNvCxnSpPr/>
          <p:nvPr>
            <p:custDataLst>
              <p:tags r:id="rId11"/>
            </p:custDataLst>
          </p:nvPr>
        </p:nvCxnSpPr>
        <p:spPr bwMode="auto">
          <a:xfrm>
            <a:off x="4652963" y="3659188"/>
            <a:ext cx="450850" cy="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 name="直線コネクタ 48">
            <a:extLst>
              <a:ext uri="{FF2B5EF4-FFF2-40B4-BE49-F238E27FC236}">
                <a16:creationId xmlns:a16="http://schemas.microsoft.com/office/drawing/2014/main" id="{A5212DF7-C626-79F7-9AD4-2AB441CA1C9A}"/>
              </a:ext>
            </a:extLst>
          </p:cNvPr>
          <p:cNvCxnSpPr/>
          <p:nvPr>
            <p:custDataLst>
              <p:tags r:id="rId12"/>
            </p:custDataLst>
          </p:nvPr>
        </p:nvCxnSpPr>
        <p:spPr bwMode="auto">
          <a:xfrm>
            <a:off x="5103813" y="3659187"/>
            <a:ext cx="0" cy="16017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151" name="フリーフォーム: 図形 150">
            <a:extLst>
              <a:ext uri="{FF2B5EF4-FFF2-40B4-BE49-F238E27FC236}">
                <a16:creationId xmlns:a16="http://schemas.microsoft.com/office/drawing/2014/main" id="{623A10BC-35B6-53CA-5801-048BA98BDD5F}"/>
              </a:ext>
            </a:extLst>
          </p:cNvPr>
          <p:cNvSpPr/>
          <p:nvPr>
            <p:custDataLst>
              <p:tags r:id="rId13"/>
            </p:custDataLst>
          </p:nvPr>
        </p:nvSpPr>
        <p:spPr bwMode="auto">
          <a:xfrm>
            <a:off x="4597400" y="5033963"/>
            <a:ext cx="561976" cy="207963"/>
          </a:xfrm>
          <a:custGeom>
            <a:avLst/>
            <a:gdLst/>
            <a:ahLst/>
            <a:cxnLst/>
            <a:rect l="0" t="0" r="0" b="0"/>
            <a:pathLst>
              <a:path w="561976" h="207963">
                <a:moveTo>
                  <a:pt x="0" y="150812"/>
                </a:moveTo>
                <a:lnTo>
                  <a:pt x="561975" y="0"/>
                </a:lnTo>
                <a:lnTo>
                  <a:pt x="561975" y="57150"/>
                </a:lnTo>
                <a:lnTo>
                  <a:pt x="0" y="207962"/>
                </a:lnTo>
                <a:close/>
              </a:path>
            </a:pathLst>
          </a:custGeom>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bg1">
                    <a:lumMod val="85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useBgFill="1">
        <p:nvSpPr>
          <p:cNvPr id="1471" name="フリーフォーム: 図形 1470">
            <a:extLst>
              <a:ext uri="{FF2B5EF4-FFF2-40B4-BE49-F238E27FC236}">
                <a16:creationId xmlns:a16="http://schemas.microsoft.com/office/drawing/2014/main" id="{7BC5E719-DEB5-0E90-94EA-AA545F9DD184}"/>
              </a:ext>
            </a:extLst>
          </p:cNvPr>
          <p:cNvSpPr/>
          <p:nvPr>
            <p:custDataLst>
              <p:tags r:id="rId14"/>
            </p:custDataLst>
          </p:nvPr>
        </p:nvSpPr>
        <p:spPr bwMode="auto">
          <a:xfrm>
            <a:off x="549275" y="5033963"/>
            <a:ext cx="558801" cy="207963"/>
          </a:xfrm>
          <a:custGeom>
            <a:avLst/>
            <a:gdLst/>
            <a:ahLst/>
            <a:cxnLst/>
            <a:rect l="0" t="0" r="0" b="0"/>
            <a:pathLst>
              <a:path w="558801" h="207963">
                <a:moveTo>
                  <a:pt x="0" y="150812"/>
                </a:moveTo>
                <a:lnTo>
                  <a:pt x="558800" y="0"/>
                </a:lnTo>
                <a:lnTo>
                  <a:pt x="558800" y="57150"/>
                </a:lnTo>
                <a:lnTo>
                  <a:pt x="0" y="207962"/>
                </a:lnTo>
                <a:close/>
              </a:path>
            </a:pathLst>
          </a:custGeom>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bg1">
                    <a:lumMod val="85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useBgFill="1">
        <p:nvSpPr>
          <p:cNvPr id="145" name="フリーフォーム: 図形 144">
            <a:extLst>
              <a:ext uri="{FF2B5EF4-FFF2-40B4-BE49-F238E27FC236}">
                <a16:creationId xmlns:a16="http://schemas.microsoft.com/office/drawing/2014/main" id="{C2233E26-7914-9EE8-5143-85C8C6A1C65B}"/>
              </a:ext>
            </a:extLst>
          </p:cNvPr>
          <p:cNvSpPr/>
          <p:nvPr>
            <p:custDataLst>
              <p:tags r:id="rId15"/>
            </p:custDataLst>
          </p:nvPr>
        </p:nvSpPr>
        <p:spPr bwMode="auto">
          <a:xfrm>
            <a:off x="2979738" y="5033963"/>
            <a:ext cx="558801" cy="207963"/>
          </a:xfrm>
          <a:custGeom>
            <a:avLst/>
            <a:gdLst/>
            <a:ahLst/>
            <a:cxnLst/>
            <a:rect l="0" t="0" r="0" b="0"/>
            <a:pathLst>
              <a:path w="558801" h="207963">
                <a:moveTo>
                  <a:pt x="0" y="150812"/>
                </a:moveTo>
                <a:lnTo>
                  <a:pt x="558800" y="0"/>
                </a:lnTo>
                <a:lnTo>
                  <a:pt x="558800" y="57150"/>
                </a:lnTo>
                <a:lnTo>
                  <a:pt x="0" y="207962"/>
                </a:lnTo>
                <a:close/>
              </a:path>
            </a:pathLst>
          </a:custGeom>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bg1">
                    <a:lumMod val="85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useBgFill="1">
        <p:nvSpPr>
          <p:cNvPr id="142" name="フリーフォーム: 図形 141">
            <a:extLst>
              <a:ext uri="{FF2B5EF4-FFF2-40B4-BE49-F238E27FC236}">
                <a16:creationId xmlns:a16="http://schemas.microsoft.com/office/drawing/2014/main" id="{FB00D56E-D6FB-D1F5-1F73-41D7E6926A32}"/>
              </a:ext>
            </a:extLst>
          </p:cNvPr>
          <p:cNvSpPr/>
          <p:nvPr>
            <p:custDataLst>
              <p:tags r:id="rId16"/>
            </p:custDataLst>
          </p:nvPr>
        </p:nvSpPr>
        <p:spPr bwMode="auto">
          <a:xfrm>
            <a:off x="2170113" y="5033963"/>
            <a:ext cx="558801" cy="207963"/>
          </a:xfrm>
          <a:custGeom>
            <a:avLst/>
            <a:gdLst/>
            <a:ahLst/>
            <a:cxnLst/>
            <a:rect l="0" t="0" r="0" b="0"/>
            <a:pathLst>
              <a:path w="558801" h="207963">
                <a:moveTo>
                  <a:pt x="0" y="150812"/>
                </a:moveTo>
                <a:lnTo>
                  <a:pt x="558800" y="0"/>
                </a:lnTo>
                <a:lnTo>
                  <a:pt x="558800" y="57150"/>
                </a:lnTo>
                <a:lnTo>
                  <a:pt x="0" y="207962"/>
                </a:lnTo>
                <a:close/>
              </a:path>
            </a:pathLst>
          </a:custGeom>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bg1">
                    <a:lumMod val="85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useBgFill="1">
        <p:nvSpPr>
          <p:cNvPr id="136" name="フリーフォーム: 図形 135">
            <a:extLst>
              <a:ext uri="{FF2B5EF4-FFF2-40B4-BE49-F238E27FC236}">
                <a16:creationId xmlns:a16="http://schemas.microsoft.com/office/drawing/2014/main" id="{35D158B7-A0EC-2A1E-5D14-6031182B181E}"/>
              </a:ext>
            </a:extLst>
          </p:cNvPr>
          <p:cNvSpPr/>
          <p:nvPr>
            <p:custDataLst>
              <p:tags r:id="rId17"/>
            </p:custDataLst>
          </p:nvPr>
        </p:nvSpPr>
        <p:spPr bwMode="auto">
          <a:xfrm>
            <a:off x="1358900" y="5033963"/>
            <a:ext cx="558801" cy="207963"/>
          </a:xfrm>
          <a:custGeom>
            <a:avLst/>
            <a:gdLst/>
            <a:ahLst/>
            <a:cxnLst/>
            <a:rect l="0" t="0" r="0" b="0"/>
            <a:pathLst>
              <a:path w="558801" h="207963">
                <a:moveTo>
                  <a:pt x="0" y="150812"/>
                </a:moveTo>
                <a:lnTo>
                  <a:pt x="558800" y="0"/>
                </a:lnTo>
                <a:lnTo>
                  <a:pt x="558800" y="57150"/>
                </a:lnTo>
                <a:lnTo>
                  <a:pt x="0" y="207962"/>
                </a:lnTo>
                <a:close/>
              </a:path>
            </a:pathLst>
          </a:custGeom>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bg1">
                    <a:lumMod val="85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useBgFill="1">
        <p:nvSpPr>
          <p:cNvPr id="165" name="フリーフォーム: 図形 164">
            <a:extLst>
              <a:ext uri="{FF2B5EF4-FFF2-40B4-BE49-F238E27FC236}">
                <a16:creationId xmlns:a16="http://schemas.microsoft.com/office/drawing/2014/main" id="{9390F921-83F5-B6A9-AA52-8976BB7912D0}"/>
              </a:ext>
            </a:extLst>
          </p:cNvPr>
          <p:cNvSpPr/>
          <p:nvPr>
            <p:custDataLst>
              <p:tags r:id="rId18"/>
            </p:custDataLst>
          </p:nvPr>
        </p:nvSpPr>
        <p:spPr bwMode="auto">
          <a:xfrm>
            <a:off x="3789363" y="5033963"/>
            <a:ext cx="558801" cy="207963"/>
          </a:xfrm>
          <a:custGeom>
            <a:avLst/>
            <a:gdLst/>
            <a:ahLst/>
            <a:cxnLst/>
            <a:rect l="0" t="0" r="0" b="0"/>
            <a:pathLst>
              <a:path w="558801" h="207963">
                <a:moveTo>
                  <a:pt x="0" y="150812"/>
                </a:moveTo>
                <a:lnTo>
                  <a:pt x="558800" y="0"/>
                </a:lnTo>
                <a:lnTo>
                  <a:pt x="558800" y="57150"/>
                </a:lnTo>
                <a:lnTo>
                  <a:pt x="0" y="207962"/>
                </a:lnTo>
                <a:close/>
              </a:path>
            </a:pathLst>
          </a:custGeom>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bg1">
                    <a:lumMod val="85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useBgFill="1">
        <p:nvSpPr>
          <p:cNvPr id="157" name="フリーフォーム: 図形 156">
            <a:extLst>
              <a:ext uri="{FF2B5EF4-FFF2-40B4-BE49-F238E27FC236}">
                <a16:creationId xmlns:a16="http://schemas.microsoft.com/office/drawing/2014/main" id="{36B26B0A-852B-D002-56CA-C1F76FC3EEE9}"/>
              </a:ext>
            </a:extLst>
          </p:cNvPr>
          <p:cNvSpPr/>
          <p:nvPr>
            <p:custDataLst>
              <p:tags r:id="rId19"/>
            </p:custDataLst>
          </p:nvPr>
        </p:nvSpPr>
        <p:spPr bwMode="auto">
          <a:xfrm>
            <a:off x="6218238" y="5033963"/>
            <a:ext cx="561976" cy="207963"/>
          </a:xfrm>
          <a:custGeom>
            <a:avLst/>
            <a:gdLst/>
            <a:ahLst/>
            <a:cxnLst/>
            <a:rect l="0" t="0" r="0" b="0"/>
            <a:pathLst>
              <a:path w="561976" h="207963">
                <a:moveTo>
                  <a:pt x="0" y="150812"/>
                </a:moveTo>
                <a:lnTo>
                  <a:pt x="561975" y="0"/>
                </a:lnTo>
                <a:lnTo>
                  <a:pt x="561975" y="57150"/>
                </a:lnTo>
                <a:lnTo>
                  <a:pt x="0" y="207962"/>
                </a:lnTo>
                <a:close/>
              </a:path>
            </a:pathLst>
          </a:custGeom>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bg1">
                    <a:lumMod val="85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useBgFill="1">
        <p:nvSpPr>
          <p:cNvPr id="154" name="フリーフォーム: 図形 153">
            <a:extLst>
              <a:ext uri="{FF2B5EF4-FFF2-40B4-BE49-F238E27FC236}">
                <a16:creationId xmlns:a16="http://schemas.microsoft.com/office/drawing/2014/main" id="{186A22DA-E378-5CEC-8589-13D15C51B970}"/>
              </a:ext>
            </a:extLst>
          </p:cNvPr>
          <p:cNvSpPr/>
          <p:nvPr>
            <p:custDataLst>
              <p:tags r:id="rId20"/>
            </p:custDataLst>
          </p:nvPr>
        </p:nvSpPr>
        <p:spPr bwMode="auto">
          <a:xfrm>
            <a:off x="5408613" y="5033963"/>
            <a:ext cx="561976" cy="207963"/>
          </a:xfrm>
          <a:custGeom>
            <a:avLst/>
            <a:gdLst/>
            <a:ahLst/>
            <a:cxnLst/>
            <a:rect l="0" t="0" r="0" b="0"/>
            <a:pathLst>
              <a:path w="561976" h="207963">
                <a:moveTo>
                  <a:pt x="0" y="150812"/>
                </a:moveTo>
                <a:lnTo>
                  <a:pt x="561975" y="0"/>
                </a:lnTo>
                <a:lnTo>
                  <a:pt x="561975" y="57150"/>
                </a:lnTo>
                <a:lnTo>
                  <a:pt x="0" y="207962"/>
                </a:lnTo>
                <a:close/>
              </a:path>
            </a:pathLst>
          </a:custGeom>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bg1">
                    <a:lumMod val="85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153" name="フリーフォーム: 図形 152">
            <a:extLst>
              <a:ext uri="{FF2B5EF4-FFF2-40B4-BE49-F238E27FC236}">
                <a16:creationId xmlns:a16="http://schemas.microsoft.com/office/drawing/2014/main" id="{6530C370-4D46-6397-C69A-3AD0296B6F09}"/>
              </a:ext>
            </a:extLst>
          </p:cNvPr>
          <p:cNvSpPr/>
          <p:nvPr>
            <p:custDataLst>
              <p:tags r:id="rId21"/>
            </p:custDataLst>
          </p:nvPr>
        </p:nvSpPr>
        <p:spPr bwMode="auto">
          <a:xfrm>
            <a:off x="5408613" y="5091113"/>
            <a:ext cx="561976" cy="150813"/>
          </a:xfrm>
          <a:custGeom>
            <a:avLst/>
            <a:gdLst/>
            <a:ahLst/>
            <a:cxnLst/>
            <a:rect l="0" t="0" r="0" b="0"/>
            <a:pathLst>
              <a:path w="561976" h="150813">
                <a:moveTo>
                  <a:pt x="0" y="150812"/>
                </a:moveTo>
                <a:lnTo>
                  <a:pt x="56197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6" name="フリーフォーム: 図形 155">
            <a:extLst>
              <a:ext uri="{FF2B5EF4-FFF2-40B4-BE49-F238E27FC236}">
                <a16:creationId xmlns:a16="http://schemas.microsoft.com/office/drawing/2014/main" id="{DA8A9A9C-641C-740A-9461-16FC570A2465}"/>
              </a:ext>
            </a:extLst>
          </p:cNvPr>
          <p:cNvSpPr/>
          <p:nvPr>
            <p:custDataLst>
              <p:tags r:id="rId22"/>
            </p:custDataLst>
          </p:nvPr>
        </p:nvSpPr>
        <p:spPr bwMode="auto">
          <a:xfrm>
            <a:off x="6218238" y="5091113"/>
            <a:ext cx="561976" cy="150813"/>
          </a:xfrm>
          <a:custGeom>
            <a:avLst/>
            <a:gdLst/>
            <a:ahLst/>
            <a:cxnLst/>
            <a:rect l="0" t="0" r="0" b="0"/>
            <a:pathLst>
              <a:path w="561976" h="150813">
                <a:moveTo>
                  <a:pt x="0" y="150812"/>
                </a:moveTo>
                <a:lnTo>
                  <a:pt x="56197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3" name="フリーフォーム: 図形 162">
            <a:extLst>
              <a:ext uri="{FF2B5EF4-FFF2-40B4-BE49-F238E27FC236}">
                <a16:creationId xmlns:a16="http://schemas.microsoft.com/office/drawing/2014/main" id="{4188218A-A8A4-3F70-E9D3-76A6F96F4327}"/>
              </a:ext>
            </a:extLst>
          </p:cNvPr>
          <p:cNvSpPr/>
          <p:nvPr>
            <p:custDataLst>
              <p:tags r:id="rId23"/>
            </p:custDataLst>
          </p:nvPr>
        </p:nvSpPr>
        <p:spPr bwMode="auto">
          <a:xfrm>
            <a:off x="3789363" y="5033963"/>
            <a:ext cx="558801" cy="150813"/>
          </a:xfrm>
          <a:custGeom>
            <a:avLst/>
            <a:gdLst/>
            <a:ahLst/>
            <a:cxnLst/>
            <a:rect l="0" t="0" r="0" b="0"/>
            <a:pathLst>
              <a:path w="558801" h="150813">
                <a:moveTo>
                  <a:pt x="0" y="150812"/>
                </a:moveTo>
                <a:lnTo>
                  <a:pt x="55880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4" name="フリーフォーム: 図形 163">
            <a:extLst>
              <a:ext uri="{FF2B5EF4-FFF2-40B4-BE49-F238E27FC236}">
                <a16:creationId xmlns:a16="http://schemas.microsoft.com/office/drawing/2014/main" id="{AA13FFC4-0BE5-F8B3-3856-726FA96C8477}"/>
              </a:ext>
            </a:extLst>
          </p:cNvPr>
          <p:cNvSpPr/>
          <p:nvPr>
            <p:custDataLst>
              <p:tags r:id="rId24"/>
            </p:custDataLst>
          </p:nvPr>
        </p:nvSpPr>
        <p:spPr bwMode="auto">
          <a:xfrm>
            <a:off x="3789363" y="5091113"/>
            <a:ext cx="558801" cy="150813"/>
          </a:xfrm>
          <a:custGeom>
            <a:avLst/>
            <a:gdLst/>
            <a:ahLst/>
            <a:cxnLst/>
            <a:rect l="0" t="0" r="0" b="0"/>
            <a:pathLst>
              <a:path w="558801" h="150813">
                <a:moveTo>
                  <a:pt x="0" y="150812"/>
                </a:moveTo>
                <a:lnTo>
                  <a:pt x="55880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7" name="フリーフォーム: 図形 136">
            <a:extLst>
              <a:ext uri="{FF2B5EF4-FFF2-40B4-BE49-F238E27FC236}">
                <a16:creationId xmlns:a16="http://schemas.microsoft.com/office/drawing/2014/main" id="{D219351C-297D-CAB9-6D56-CF8F52B052D1}"/>
              </a:ext>
            </a:extLst>
          </p:cNvPr>
          <p:cNvSpPr/>
          <p:nvPr>
            <p:custDataLst>
              <p:tags r:id="rId25"/>
            </p:custDataLst>
          </p:nvPr>
        </p:nvSpPr>
        <p:spPr bwMode="auto">
          <a:xfrm>
            <a:off x="2170113" y="5033963"/>
            <a:ext cx="558801" cy="150813"/>
          </a:xfrm>
          <a:custGeom>
            <a:avLst/>
            <a:gdLst/>
            <a:ahLst/>
            <a:cxnLst/>
            <a:rect l="0" t="0" r="0" b="0"/>
            <a:pathLst>
              <a:path w="558801" h="150813">
                <a:moveTo>
                  <a:pt x="0" y="150812"/>
                </a:moveTo>
                <a:lnTo>
                  <a:pt x="55880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5" name="フリーフォーム: 図形 154">
            <a:extLst>
              <a:ext uri="{FF2B5EF4-FFF2-40B4-BE49-F238E27FC236}">
                <a16:creationId xmlns:a16="http://schemas.microsoft.com/office/drawing/2014/main" id="{F56CFADE-A630-F6A1-0BDA-E7078A74B38E}"/>
              </a:ext>
            </a:extLst>
          </p:cNvPr>
          <p:cNvSpPr/>
          <p:nvPr>
            <p:custDataLst>
              <p:tags r:id="rId26"/>
            </p:custDataLst>
          </p:nvPr>
        </p:nvSpPr>
        <p:spPr bwMode="auto">
          <a:xfrm>
            <a:off x="6218238" y="5033963"/>
            <a:ext cx="561976" cy="150813"/>
          </a:xfrm>
          <a:custGeom>
            <a:avLst/>
            <a:gdLst/>
            <a:ahLst/>
            <a:cxnLst/>
            <a:rect l="0" t="0" r="0" b="0"/>
            <a:pathLst>
              <a:path w="561976" h="150813">
                <a:moveTo>
                  <a:pt x="0" y="150812"/>
                </a:moveTo>
                <a:lnTo>
                  <a:pt x="56197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69" name="フリーフォーム: 図形 1468">
            <a:extLst>
              <a:ext uri="{FF2B5EF4-FFF2-40B4-BE49-F238E27FC236}">
                <a16:creationId xmlns:a16="http://schemas.microsoft.com/office/drawing/2014/main" id="{6032FA05-80CF-798A-2728-31CB74F2B1C7}"/>
              </a:ext>
            </a:extLst>
          </p:cNvPr>
          <p:cNvSpPr/>
          <p:nvPr>
            <p:custDataLst>
              <p:tags r:id="rId27"/>
            </p:custDataLst>
          </p:nvPr>
        </p:nvSpPr>
        <p:spPr bwMode="auto">
          <a:xfrm>
            <a:off x="549275" y="5033963"/>
            <a:ext cx="558801" cy="150813"/>
          </a:xfrm>
          <a:custGeom>
            <a:avLst/>
            <a:gdLst/>
            <a:ahLst/>
            <a:cxnLst/>
            <a:rect l="0" t="0" r="0" b="0"/>
            <a:pathLst>
              <a:path w="558801" h="150813">
                <a:moveTo>
                  <a:pt x="0" y="150812"/>
                </a:moveTo>
                <a:lnTo>
                  <a:pt x="55880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9" name="フリーフォーム: 図形 148">
            <a:extLst>
              <a:ext uri="{FF2B5EF4-FFF2-40B4-BE49-F238E27FC236}">
                <a16:creationId xmlns:a16="http://schemas.microsoft.com/office/drawing/2014/main" id="{5205821E-A887-0063-2D16-6821D4C2099D}"/>
              </a:ext>
            </a:extLst>
          </p:cNvPr>
          <p:cNvSpPr/>
          <p:nvPr>
            <p:custDataLst>
              <p:tags r:id="rId28"/>
            </p:custDataLst>
          </p:nvPr>
        </p:nvSpPr>
        <p:spPr bwMode="auto">
          <a:xfrm>
            <a:off x="4597400" y="5033963"/>
            <a:ext cx="561976" cy="150813"/>
          </a:xfrm>
          <a:custGeom>
            <a:avLst/>
            <a:gdLst/>
            <a:ahLst/>
            <a:cxnLst/>
            <a:rect l="0" t="0" r="0" b="0"/>
            <a:pathLst>
              <a:path w="561976" h="150813">
                <a:moveTo>
                  <a:pt x="0" y="150812"/>
                </a:moveTo>
                <a:lnTo>
                  <a:pt x="56197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70" name="フリーフォーム: 図形 1469">
            <a:extLst>
              <a:ext uri="{FF2B5EF4-FFF2-40B4-BE49-F238E27FC236}">
                <a16:creationId xmlns:a16="http://schemas.microsoft.com/office/drawing/2014/main" id="{FB5E9E46-B7EC-273C-48E2-F743F76370E0}"/>
              </a:ext>
            </a:extLst>
          </p:cNvPr>
          <p:cNvSpPr/>
          <p:nvPr>
            <p:custDataLst>
              <p:tags r:id="rId29"/>
            </p:custDataLst>
          </p:nvPr>
        </p:nvSpPr>
        <p:spPr bwMode="auto">
          <a:xfrm>
            <a:off x="549275" y="5091113"/>
            <a:ext cx="558801" cy="150813"/>
          </a:xfrm>
          <a:custGeom>
            <a:avLst/>
            <a:gdLst/>
            <a:ahLst/>
            <a:cxnLst/>
            <a:rect l="0" t="0" r="0" b="0"/>
            <a:pathLst>
              <a:path w="558801" h="150813">
                <a:moveTo>
                  <a:pt x="0" y="150812"/>
                </a:moveTo>
                <a:lnTo>
                  <a:pt x="55880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9" name="フリーフォーム: 図形 128">
            <a:extLst>
              <a:ext uri="{FF2B5EF4-FFF2-40B4-BE49-F238E27FC236}">
                <a16:creationId xmlns:a16="http://schemas.microsoft.com/office/drawing/2014/main" id="{F9787DD1-989C-82EB-222E-B52BA94A4D36}"/>
              </a:ext>
            </a:extLst>
          </p:cNvPr>
          <p:cNvSpPr/>
          <p:nvPr>
            <p:custDataLst>
              <p:tags r:id="rId30"/>
            </p:custDataLst>
          </p:nvPr>
        </p:nvSpPr>
        <p:spPr bwMode="auto">
          <a:xfrm>
            <a:off x="1358900" y="5033963"/>
            <a:ext cx="558801" cy="150813"/>
          </a:xfrm>
          <a:custGeom>
            <a:avLst/>
            <a:gdLst/>
            <a:ahLst/>
            <a:cxnLst/>
            <a:rect l="0" t="0" r="0" b="0"/>
            <a:pathLst>
              <a:path w="558801" h="150813">
                <a:moveTo>
                  <a:pt x="0" y="150812"/>
                </a:moveTo>
                <a:lnTo>
                  <a:pt x="55880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2" name="フリーフォーム: 図形 131">
            <a:extLst>
              <a:ext uri="{FF2B5EF4-FFF2-40B4-BE49-F238E27FC236}">
                <a16:creationId xmlns:a16="http://schemas.microsoft.com/office/drawing/2014/main" id="{BB8C72A8-A9B2-02FC-17B5-AC45F036B75E}"/>
              </a:ext>
            </a:extLst>
          </p:cNvPr>
          <p:cNvSpPr/>
          <p:nvPr>
            <p:custDataLst>
              <p:tags r:id="rId31"/>
            </p:custDataLst>
          </p:nvPr>
        </p:nvSpPr>
        <p:spPr bwMode="auto">
          <a:xfrm>
            <a:off x="1358900" y="5091113"/>
            <a:ext cx="558801" cy="150813"/>
          </a:xfrm>
          <a:custGeom>
            <a:avLst/>
            <a:gdLst/>
            <a:ahLst/>
            <a:cxnLst/>
            <a:rect l="0" t="0" r="0" b="0"/>
            <a:pathLst>
              <a:path w="558801" h="150813">
                <a:moveTo>
                  <a:pt x="0" y="150812"/>
                </a:moveTo>
                <a:lnTo>
                  <a:pt x="55880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1" name="フリーフォーム: 図形 140">
            <a:extLst>
              <a:ext uri="{FF2B5EF4-FFF2-40B4-BE49-F238E27FC236}">
                <a16:creationId xmlns:a16="http://schemas.microsoft.com/office/drawing/2014/main" id="{8A278961-B8D9-A7FA-CD20-D53398B4D5BD}"/>
              </a:ext>
            </a:extLst>
          </p:cNvPr>
          <p:cNvSpPr/>
          <p:nvPr>
            <p:custDataLst>
              <p:tags r:id="rId32"/>
            </p:custDataLst>
          </p:nvPr>
        </p:nvSpPr>
        <p:spPr bwMode="auto">
          <a:xfrm>
            <a:off x="2170113" y="5091113"/>
            <a:ext cx="558801" cy="150813"/>
          </a:xfrm>
          <a:custGeom>
            <a:avLst/>
            <a:gdLst/>
            <a:ahLst/>
            <a:cxnLst/>
            <a:rect l="0" t="0" r="0" b="0"/>
            <a:pathLst>
              <a:path w="558801" h="150813">
                <a:moveTo>
                  <a:pt x="0" y="150812"/>
                </a:moveTo>
                <a:lnTo>
                  <a:pt x="55880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3" name="フリーフォーム: 図形 142">
            <a:extLst>
              <a:ext uri="{FF2B5EF4-FFF2-40B4-BE49-F238E27FC236}">
                <a16:creationId xmlns:a16="http://schemas.microsoft.com/office/drawing/2014/main" id="{1E2817FF-635F-6001-2EA1-BCAF0B697626}"/>
              </a:ext>
            </a:extLst>
          </p:cNvPr>
          <p:cNvSpPr/>
          <p:nvPr>
            <p:custDataLst>
              <p:tags r:id="rId33"/>
            </p:custDataLst>
          </p:nvPr>
        </p:nvSpPr>
        <p:spPr bwMode="auto">
          <a:xfrm>
            <a:off x="2979738" y="5033963"/>
            <a:ext cx="558801" cy="150813"/>
          </a:xfrm>
          <a:custGeom>
            <a:avLst/>
            <a:gdLst/>
            <a:ahLst/>
            <a:cxnLst/>
            <a:rect l="0" t="0" r="0" b="0"/>
            <a:pathLst>
              <a:path w="558801" h="150813">
                <a:moveTo>
                  <a:pt x="0" y="150812"/>
                </a:moveTo>
                <a:lnTo>
                  <a:pt x="55880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4" name="フリーフォーム: 図形 143">
            <a:extLst>
              <a:ext uri="{FF2B5EF4-FFF2-40B4-BE49-F238E27FC236}">
                <a16:creationId xmlns:a16="http://schemas.microsoft.com/office/drawing/2014/main" id="{2BBC52D1-9DF7-6217-B4FC-36A2F3B13AC4}"/>
              </a:ext>
            </a:extLst>
          </p:cNvPr>
          <p:cNvSpPr/>
          <p:nvPr>
            <p:custDataLst>
              <p:tags r:id="rId34"/>
            </p:custDataLst>
          </p:nvPr>
        </p:nvSpPr>
        <p:spPr bwMode="auto">
          <a:xfrm>
            <a:off x="2979738" y="5091113"/>
            <a:ext cx="558801" cy="150813"/>
          </a:xfrm>
          <a:custGeom>
            <a:avLst/>
            <a:gdLst/>
            <a:ahLst/>
            <a:cxnLst/>
            <a:rect l="0" t="0" r="0" b="0"/>
            <a:pathLst>
              <a:path w="558801" h="150813">
                <a:moveTo>
                  <a:pt x="0" y="150812"/>
                </a:moveTo>
                <a:lnTo>
                  <a:pt x="55880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0" name="フリーフォーム: 図形 149">
            <a:extLst>
              <a:ext uri="{FF2B5EF4-FFF2-40B4-BE49-F238E27FC236}">
                <a16:creationId xmlns:a16="http://schemas.microsoft.com/office/drawing/2014/main" id="{D0C527F0-9FA4-085F-DCED-B57FFCFC3500}"/>
              </a:ext>
            </a:extLst>
          </p:cNvPr>
          <p:cNvSpPr/>
          <p:nvPr>
            <p:custDataLst>
              <p:tags r:id="rId35"/>
            </p:custDataLst>
          </p:nvPr>
        </p:nvSpPr>
        <p:spPr bwMode="auto">
          <a:xfrm>
            <a:off x="4597400" y="5091113"/>
            <a:ext cx="561976" cy="150813"/>
          </a:xfrm>
          <a:custGeom>
            <a:avLst/>
            <a:gdLst/>
            <a:ahLst/>
            <a:cxnLst/>
            <a:rect l="0" t="0" r="0" b="0"/>
            <a:pathLst>
              <a:path w="561976" h="150813">
                <a:moveTo>
                  <a:pt x="0" y="150812"/>
                </a:moveTo>
                <a:lnTo>
                  <a:pt x="56197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2" name="フリーフォーム: 図形 151">
            <a:extLst>
              <a:ext uri="{FF2B5EF4-FFF2-40B4-BE49-F238E27FC236}">
                <a16:creationId xmlns:a16="http://schemas.microsoft.com/office/drawing/2014/main" id="{4F0352A4-ACBD-DAC1-4B65-E96CF771760A}"/>
              </a:ext>
            </a:extLst>
          </p:cNvPr>
          <p:cNvSpPr/>
          <p:nvPr>
            <p:custDataLst>
              <p:tags r:id="rId36"/>
            </p:custDataLst>
          </p:nvPr>
        </p:nvSpPr>
        <p:spPr bwMode="auto">
          <a:xfrm>
            <a:off x="5408613" y="5033963"/>
            <a:ext cx="561976" cy="150813"/>
          </a:xfrm>
          <a:custGeom>
            <a:avLst/>
            <a:gdLst/>
            <a:ahLst/>
            <a:cxnLst/>
            <a:rect l="0" t="0" r="0" b="0"/>
            <a:pathLst>
              <a:path w="561976" h="150813">
                <a:moveTo>
                  <a:pt x="0" y="150812"/>
                </a:moveTo>
                <a:lnTo>
                  <a:pt x="56197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50" name="Text Placeholder 2">
            <a:extLst>
              <a:ext uri="{FF2B5EF4-FFF2-40B4-BE49-F238E27FC236}">
                <a16:creationId xmlns:a16="http://schemas.microsoft.com/office/drawing/2014/main" id="{972FB72E-0824-6542-5F85-0955C6978D6E}"/>
              </a:ext>
            </a:extLst>
          </p:cNvPr>
          <p:cNvSpPr>
            <a:spLocks noGrp="1"/>
          </p:cNvSpPr>
          <p:nvPr>
            <p:custDataLst>
              <p:tags r:id="rId37"/>
            </p:custDataLst>
          </p:nvPr>
        </p:nvSpPr>
        <p:spPr bwMode="auto">
          <a:xfrm>
            <a:off x="1441450" y="5316538"/>
            <a:ext cx="3937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825389AF-53C6-434E-B68E-CD698E32CC28}" type="datetime'2''''''''''''''02''''''''''''''''''''''''0'''''''''''''">
              <a:rPr lang="ja-JP" altLang="en-US" sz="1200" smtClean="0"/>
              <a:pPr/>
              <a:t>2020</a:t>
            </a:fld>
            <a:endParaRPr lang="ja-JP" altLang="en-US" sz="1200"/>
          </a:p>
        </p:txBody>
      </p:sp>
      <p:sp>
        <p:nvSpPr>
          <p:cNvPr id="1452" name="Text Placeholder 2">
            <a:extLst>
              <a:ext uri="{FF2B5EF4-FFF2-40B4-BE49-F238E27FC236}">
                <a16:creationId xmlns:a16="http://schemas.microsoft.com/office/drawing/2014/main" id="{A36CC8F1-C9BA-584D-DC73-952F96F9A847}"/>
              </a:ext>
            </a:extLst>
          </p:cNvPr>
          <p:cNvSpPr>
            <a:spLocks noGrp="1"/>
          </p:cNvSpPr>
          <p:nvPr>
            <p:custDataLst>
              <p:tags r:id="rId38"/>
            </p:custDataLst>
          </p:nvPr>
        </p:nvSpPr>
        <p:spPr bwMode="auto">
          <a:xfrm>
            <a:off x="2252663" y="5316538"/>
            <a:ext cx="3937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CD2AA3C9-908C-4DC3-8C57-673D597B9BAA}" type="datetime'''''''''''''''''''''2''''''''''''''0''2''1'''''''">
              <a:rPr lang="ja-JP" altLang="en-US" sz="1200" smtClean="0"/>
              <a:pPr/>
              <a:t>2021</a:t>
            </a:fld>
            <a:endParaRPr lang="ja-JP" altLang="en-US" sz="1200"/>
          </a:p>
        </p:txBody>
      </p:sp>
      <p:sp>
        <p:nvSpPr>
          <p:cNvPr id="1456" name="Text Placeholder 2">
            <a:extLst>
              <a:ext uri="{FF2B5EF4-FFF2-40B4-BE49-F238E27FC236}">
                <a16:creationId xmlns:a16="http://schemas.microsoft.com/office/drawing/2014/main" id="{9AF2C9D6-17AB-638A-3DB8-7A5C8954356B}"/>
              </a:ext>
            </a:extLst>
          </p:cNvPr>
          <p:cNvSpPr>
            <a:spLocks noGrp="1"/>
          </p:cNvSpPr>
          <p:nvPr>
            <p:custDataLst>
              <p:tags r:id="rId39"/>
            </p:custDataLst>
          </p:nvPr>
        </p:nvSpPr>
        <p:spPr bwMode="auto">
          <a:xfrm>
            <a:off x="3062288" y="5316538"/>
            <a:ext cx="3937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DB1E4958-E412-4CDE-8E72-1370697AC211}" type="datetime'''''2''''''''''''0''''''''''''''''''''''''''2''''''''2'''''''">
              <a:rPr lang="ja-JP" altLang="en-US" sz="1200" smtClean="0"/>
              <a:pPr/>
              <a:t>2022</a:t>
            </a:fld>
            <a:endParaRPr lang="ja-JP" altLang="en-US" sz="1200"/>
          </a:p>
        </p:txBody>
      </p:sp>
      <p:sp>
        <p:nvSpPr>
          <p:cNvPr id="1457" name="Text Placeholder 2">
            <a:extLst>
              <a:ext uri="{FF2B5EF4-FFF2-40B4-BE49-F238E27FC236}">
                <a16:creationId xmlns:a16="http://schemas.microsoft.com/office/drawing/2014/main" id="{E81D9039-C282-2005-0868-3CB343EB94C2}"/>
              </a:ext>
            </a:extLst>
          </p:cNvPr>
          <p:cNvSpPr>
            <a:spLocks noGrp="1"/>
          </p:cNvSpPr>
          <p:nvPr>
            <p:custDataLst>
              <p:tags r:id="rId40"/>
            </p:custDataLst>
          </p:nvPr>
        </p:nvSpPr>
        <p:spPr bwMode="auto">
          <a:xfrm>
            <a:off x="3871913" y="5316538"/>
            <a:ext cx="3937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62D2C538-37BB-445B-B4F3-3B8DD9D0F6E1}" type="datetime'''''''''2''''''''''''''''''''''0''''''''''''''''''2''''3'">
              <a:rPr lang="ja-JP" altLang="en-US" sz="1200" smtClean="0"/>
              <a:pPr/>
              <a:t>2023</a:t>
            </a:fld>
            <a:endParaRPr lang="ja-JP" altLang="en-US" sz="1200"/>
          </a:p>
        </p:txBody>
      </p:sp>
      <p:sp>
        <p:nvSpPr>
          <p:cNvPr id="130" name="Text Placeholder 2">
            <a:extLst>
              <a:ext uri="{FF2B5EF4-FFF2-40B4-BE49-F238E27FC236}">
                <a16:creationId xmlns:a16="http://schemas.microsoft.com/office/drawing/2014/main" id="{8D869BD9-D430-729A-AB6D-76FFE7F1FAE5}"/>
              </a:ext>
            </a:extLst>
          </p:cNvPr>
          <p:cNvSpPr>
            <a:spLocks noGrp="1"/>
          </p:cNvSpPr>
          <p:nvPr>
            <p:custDataLst>
              <p:tags r:id="rId41"/>
            </p:custDataLst>
          </p:nvPr>
        </p:nvSpPr>
        <p:spPr bwMode="auto">
          <a:xfrm>
            <a:off x="4681538" y="5316538"/>
            <a:ext cx="3937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62DC6CFE-2EC6-4682-A0A5-A5B2D7148E5C}" type="datetime'''20''''''''''''''''''''''''''''''''''2''''''4'''''">
              <a:rPr lang="ja-JP" altLang="en-US" sz="1200" smtClean="0"/>
              <a:pPr/>
              <a:t>2024</a:t>
            </a:fld>
            <a:endParaRPr lang="ja-JP" altLang="en-US" sz="1200"/>
          </a:p>
        </p:txBody>
      </p:sp>
      <p:sp>
        <p:nvSpPr>
          <p:cNvPr id="131" name="Text Placeholder 2">
            <a:extLst>
              <a:ext uri="{FF2B5EF4-FFF2-40B4-BE49-F238E27FC236}">
                <a16:creationId xmlns:a16="http://schemas.microsoft.com/office/drawing/2014/main" id="{48E846CE-021B-0EC9-B1A9-E5B8B6FBB15D}"/>
              </a:ext>
            </a:extLst>
          </p:cNvPr>
          <p:cNvSpPr>
            <a:spLocks noGrp="1"/>
          </p:cNvSpPr>
          <p:nvPr>
            <p:custDataLst>
              <p:tags r:id="rId42"/>
            </p:custDataLst>
          </p:nvPr>
        </p:nvSpPr>
        <p:spPr bwMode="gray">
          <a:xfrm>
            <a:off x="1398588" y="4694238"/>
            <a:ext cx="47942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C2EB3D07-A92D-4320-B1C3-F764677EACFA}" type="datetime'''1''''''''0''2.''''''''''''''''''''''''''''''''''''''5'''''''">
              <a:rPr lang="ja-JP" altLang="en-US" sz="1200" smtClean="0"/>
              <a:pPr/>
              <a:t>102.5</a:t>
            </a:fld>
            <a:endParaRPr lang="ja-JP" altLang="en-US" sz="1200" dirty="0"/>
          </a:p>
        </p:txBody>
      </p:sp>
      <p:sp>
        <p:nvSpPr>
          <p:cNvPr id="1497" name="Text Placeholder 2">
            <a:extLst>
              <a:ext uri="{FF2B5EF4-FFF2-40B4-BE49-F238E27FC236}">
                <a16:creationId xmlns:a16="http://schemas.microsoft.com/office/drawing/2014/main" id="{6878A960-3B44-2FC6-8356-41932B33DCD0}"/>
              </a:ext>
            </a:extLst>
          </p:cNvPr>
          <p:cNvSpPr>
            <a:spLocks noGrp="1"/>
          </p:cNvSpPr>
          <p:nvPr>
            <p:custDataLst>
              <p:tags r:id="rId43"/>
            </p:custDataLst>
          </p:nvPr>
        </p:nvSpPr>
        <p:spPr bwMode="gray">
          <a:xfrm>
            <a:off x="4638675" y="3468688"/>
            <a:ext cx="47942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0E95F25C-DEA6-4610-9AB3-DCF7CDCA73E7}" type="datetime'''''''''''1''''''2''''''''''''''7''''''''''.9'''''''">
              <a:rPr lang="ja-JP" altLang="en-US" sz="1200" smtClean="0">
                <a:solidFill>
                  <a:srgbClr val="000000"/>
                </a:solidFill>
              </a:rPr>
              <a:pPr/>
              <a:t>127.9</a:t>
            </a:fld>
            <a:endParaRPr lang="ja-JP" altLang="en-US" sz="1200" dirty="0">
              <a:solidFill>
                <a:srgbClr val="000000"/>
              </a:solidFill>
            </a:endParaRPr>
          </a:p>
        </p:txBody>
      </p:sp>
      <p:sp>
        <p:nvSpPr>
          <p:cNvPr id="1495" name="Text Placeholder 2">
            <a:extLst>
              <a:ext uri="{FF2B5EF4-FFF2-40B4-BE49-F238E27FC236}">
                <a16:creationId xmlns:a16="http://schemas.microsoft.com/office/drawing/2014/main" id="{2BEAACDE-6BB0-6C08-DF8B-274C9C479EFF}"/>
              </a:ext>
            </a:extLst>
          </p:cNvPr>
          <p:cNvSpPr>
            <a:spLocks noGrp="1"/>
          </p:cNvSpPr>
          <p:nvPr>
            <p:custDataLst>
              <p:tags r:id="rId44"/>
            </p:custDataLst>
          </p:nvPr>
        </p:nvSpPr>
        <p:spPr bwMode="gray">
          <a:xfrm>
            <a:off x="5449888" y="3157538"/>
            <a:ext cx="47942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435CCD3D-8F0E-40F7-A352-3F7661B8D11C}" type="datetime'''13''''4''''''''''''''''''''''''.''''''4'''''">
              <a:rPr lang="ja-JP" altLang="en-US" sz="1200" smtClean="0">
                <a:solidFill>
                  <a:srgbClr val="000000"/>
                </a:solidFill>
              </a:rPr>
              <a:pPr/>
              <a:t>134.4</a:t>
            </a:fld>
            <a:endParaRPr lang="ja-JP" altLang="en-US" sz="1200" dirty="0">
              <a:solidFill>
                <a:srgbClr val="000000"/>
              </a:solidFill>
            </a:endParaRPr>
          </a:p>
        </p:txBody>
      </p:sp>
      <p:sp>
        <p:nvSpPr>
          <p:cNvPr id="1461" name="Text Placeholder 2">
            <a:extLst>
              <a:ext uri="{FF2B5EF4-FFF2-40B4-BE49-F238E27FC236}">
                <a16:creationId xmlns:a16="http://schemas.microsoft.com/office/drawing/2014/main" id="{934B204C-8440-F9B7-23EA-72AD0E091DD7}"/>
              </a:ext>
            </a:extLst>
          </p:cNvPr>
          <p:cNvSpPr>
            <a:spLocks noGrp="1"/>
          </p:cNvSpPr>
          <p:nvPr>
            <p:custDataLst>
              <p:tags r:id="rId45"/>
            </p:custDataLst>
          </p:nvPr>
        </p:nvSpPr>
        <p:spPr bwMode="gray">
          <a:xfrm>
            <a:off x="588963" y="4816475"/>
            <a:ext cx="47942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AACC2280-5ECE-4F83-852C-F97127C5AB77}" type="datetime'''''''''''100''''''''''''''''''''''.''''''''0'''''''''''">
              <a:rPr lang="ja-JP" altLang="en-US" sz="1200" smtClean="0"/>
              <a:pPr/>
              <a:t>100.0</a:t>
            </a:fld>
            <a:endParaRPr lang="ja-JP" altLang="en-US" sz="1200" dirty="0"/>
          </a:p>
        </p:txBody>
      </p:sp>
      <p:sp>
        <p:nvSpPr>
          <p:cNvPr id="128" name="Text Placeholder 2">
            <a:extLst>
              <a:ext uri="{FF2B5EF4-FFF2-40B4-BE49-F238E27FC236}">
                <a16:creationId xmlns:a16="http://schemas.microsoft.com/office/drawing/2014/main" id="{AE1C5846-6134-25D8-3B9C-9CFA839466D4}"/>
              </a:ext>
            </a:extLst>
          </p:cNvPr>
          <p:cNvSpPr>
            <a:spLocks noGrp="1"/>
          </p:cNvSpPr>
          <p:nvPr>
            <p:custDataLst>
              <p:tags r:id="rId46"/>
            </p:custDataLst>
          </p:nvPr>
        </p:nvSpPr>
        <p:spPr bwMode="auto">
          <a:xfrm>
            <a:off x="631825" y="5316538"/>
            <a:ext cx="3937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39AC8BF8-DC52-483D-88C8-F9649636D24B}" type="datetime'2''''''''''''''''''''0''''''''''''1''''''''''9'''''''''''">
              <a:rPr lang="ja-JP" altLang="en-US" sz="1200" smtClean="0"/>
              <a:pPr/>
              <a:t>2019</a:t>
            </a:fld>
            <a:endParaRPr lang="ja-JP" altLang="en-US" sz="1200" dirty="0"/>
          </a:p>
        </p:txBody>
      </p:sp>
      <p:sp>
        <p:nvSpPr>
          <p:cNvPr id="134" name="Text Placeholder 2">
            <a:extLst>
              <a:ext uri="{FF2B5EF4-FFF2-40B4-BE49-F238E27FC236}">
                <a16:creationId xmlns:a16="http://schemas.microsoft.com/office/drawing/2014/main" id="{63921B63-20A7-04A4-F788-50F557353959}"/>
              </a:ext>
            </a:extLst>
          </p:cNvPr>
          <p:cNvSpPr>
            <a:spLocks noGrp="1"/>
          </p:cNvSpPr>
          <p:nvPr>
            <p:custDataLst>
              <p:tags r:id="rId47"/>
            </p:custDataLst>
          </p:nvPr>
        </p:nvSpPr>
        <p:spPr bwMode="gray">
          <a:xfrm>
            <a:off x="2209800" y="4586288"/>
            <a:ext cx="47942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65C1C3E4-289E-4446-A4D4-905264732780}" type="datetime'''''''1''''0''''''''4''''.''8'''''''''''''''">
              <a:rPr lang="ja-JP" altLang="en-US" sz="1200" smtClean="0"/>
              <a:pPr/>
              <a:t>104.8</a:t>
            </a:fld>
            <a:endParaRPr lang="ja-JP" altLang="en-US" sz="1200" dirty="0"/>
          </a:p>
        </p:txBody>
      </p:sp>
      <p:sp>
        <p:nvSpPr>
          <p:cNvPr id="133" name="Text Placeholder 2">
            <a:extLst>
              <a:ext uri="{FF2B5EF4-FFF2-40B4-BE49-F238E27FC236}">
                <a16:creationId xmlns:a16="http://schemas.microsoft.com/office/drawing/2014/main" id="{3648BFFF-EF5F-340E-7DFD-DF0B2A754CBD}"/>
              </a:ext>
            </a:extLst>
          </p:cNvPr>
          <p:cNvSpPr>
            <a:spLocks noGrp="1"/>
          </p:cNvSpPr>
          <p:nvPr>
            <p:custDataLst>
              <p:tags r:id="rId48"/>
            </p:custDataLst>
          </p:nvPr>
        </p:nvSpPr>
        <p:spPr bwMode="auto">
          <a:xfrm>
            <a:off x="6302375" y="5316538"/>
            <a:ext cx="3937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1014015B-A33E-4D24-BC93-FEF21D07679A}" type="datetime'''''''''''''''2''''''''''''''''02''''''''''''''''6'''''">
              <a:rPr lang="ja-JP" altLang="en-US" sz="1200" smtClean="0"/>
              <a:pPr/>
              <a:t>2026</a:t>
            </a:fld>
            <a:endParaRPr lang="ja-JP" altLang="en-US" sz="1200"/>
          </a:p>
        </p:txBody>
      </p:sp>
      <p:sp>
        <p:nvSpPr>
          <p:cNvPr id="1465" name="Text Placeholder 2">
            <a:extLst>
              <a:ext uri="{FF2B5EF4-FFF2-40B4-BE49-F238E27FC236}">
                <a16:creationId xmlns:a16="http://schemas.microsoft.com/office/drawing/2014/main" id="{987E4A7F-F795-9636-EC98-A7588969BE25}"/>
              </a:ext>
            </a:extLst>
          </p:cNvPr>
          <p:cNvSpPr>
            <a:spLocks noGrp="1"/>
          </p:cNvSpPr>
          <p:nvPr>
            <p:custDataLst>
              <p:tags r:id="rId49"/>
            </p:custDataLst>
          </p:nvPr>
        </p:nvSpPr>
        <p:spPr bwMode="gray">
          <a:xfrm>
            <a:off x="3829050" y="3765550"/>
            <a:ext cx="47942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D58B434F-956B-40A0-8D4E-175CF9218A94}" type="datetime'''''''''1''''''''''''''''''''''2''''''''''1.''''''''8'">
              <a:rPr lang="ja-JP" altLang="en-US" sz="1200" smtClean="0">
                <a:solidFill>
                  <a:srgbClr val="000000"/>
                </a:solidFill>
              </a:rPr>
              <a:pPr/>
              <a:t>121.8</a:t>
            </a:fld>
            <a:endParaRPr lang="ja-JP" altLang="en-US" sz="1200" dirty="0">
              <a:solidFill>
                <a:srgbClr val="000000"/>
              </a:solidFill>
            </a:endParaRPr>
          </a:p>
        </p:txBody>
      </p:sp>
      <p:sp>
        <p:nvSpPr>
          <p:cNvPr id="1460" name="Text Placeholder 2">
            <a:extLst>
              <a:ext uri="{FF2B5EF4-FFF2-40B4-BE49-F238E27FC236}">
                <a16:creationId xmlns:a16="http://schemas.microsoft.com/office/drawing/2014/main" id="{990BEA2A-056D-7AC3-DA16-40439386C5AB}"/>
              </a:ext>
            </a:extLst>
          </p:cNvPr>
          <p:cNvSpPr>
            <a:spLocks noGrp="1"/>
          </p:cNvSpPr>
          <p:nvPr>
            <p:custDataLst>
              <p:tags r:id="rId50"/>
            </p:custDataLst>
          </p:nvPr>
        </p:nvSpPr>
        <p:spPr bwMode="gray">
          <a:xfrm>
            <a:off x="3019425" y="4384675"/>
            <a:ext cx="47942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0C1889C8-6A7D-41E9-B8D4-C29A3AF02BD1}" type="datetime'''1''0''''''''''''''''''''''9''''''''''''''''''''''.0'''">
              <a:rPr lang="ja-JP" altLang="en-US" sz="1200" smtClean="0">
                <a:solidFill>
                  <a:srgbClr val="000000"/>
                </a:solidFill>
              </a:rPr>
              <a:pPr/>
              <a:t>109.0</a:t>
            </a:fld>
            <a:endParaRPr lang="ja-JP" altLang="en-US" sz="1200" dirty="0">
              <a:solidFill>
                <a:srgbClr val="000000"/>
              </a:solidFill>
            </a:endParaRPr>
          </a:p>
        </p:txBody>
      </p:sp>
      <p:sp>
        <p:nvSpPr>
          <p:cNvPr id="135" name="Text Placeholder 2">
            <a:extLst>
              <a:ext uri="{FF2B5EF4-FFF2-40B4-BE49-F238E27FC236}">
                <a16:creationId xmlns:a16="http://schemas.microsoft.com/office/drawing/2014/main" id="{D9202247-0144-509A-8CEF-92F156CCD180}"/>
              </a:ext>
            </a:extLst>
          </p:cNvPr>
          <p:cNvSpPr>
            <a:spLocks noGrp="1"/>
          </p:cNvSpPr>
          <p:nvPr>
            <p:custDataLst>
              <p:tags r:id="rId51"/>
            </p:custDataLst>
          </p:nvPr>
        </p:nvSpPr>
        <p:spPr bwMode="auto">
          <a:xfrm>
            <a:off x="5492750" y="5316538"/>
            <a:ext cx="3937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CFAA28FE-C229-4AA2-B625-E42C9D94BDA5}" type="datetime'''''''''20''''''''''''''''''''''''''''''25'''''''''''''">
              <a:rPr lang="ja-JP" altLang="en-US" sz="1200" smtClean="0"/>
              <a:pPr/>
              <a:t>2025</a:t>
            </a:fld>
            <a:endParaRPr lang="ja-JP" altLang="en-US" sz="1200"/>
          </a:p>
        </p:txBody>
      </p:sp>
      <p:sp>
        <p:nvSpPr>
          <p:cNvPr id="1496" name="Text Placeholder 2">
            <a:extLst>
              <a:ext uri="{FF2B5EF4-FFF2-40B4-BE49-F238E27FC236}">
                <a16:creationId xmlns:a16="http://schemas.microsoft.com/office/drawing/2014/main" id="{4B48FCCE-4A3E-01B3-740F-48BCF40D4781}"/>
              </a:ext>
            </a:extLst>
          </p:cNvPr>
          <p:cNvSpPr>
            <a:spLocks noGrp="1"/>
          </p:cNvSpPr>
          <p:nvPr>
            <p:custDataLst>
              <p:tags r:id="rId52"/>
            </p:custDataLst>
          </p:nvPr>
        </p:nvSpPr>
        <p:spPr bwMode="gray">
          <a:xfrm>
            <a:off x="6259513" y="2830513"/>
            <a:ext cx="479425"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C37194FA-66B5-44C8-9B74-39C4015AC192}" type="datetime'''''''''''''''''''1''''''4''''''1''''''''''.''2'''''''''''">
              <a:rPr lang="ja-JP" altLang="en-US" sz="1200" smtClean="0">
                <a:solidFill>
                  <a:srgbClr val="000000"/>
                </a:solidFill>
              </a:rPr>
              <a:pPr/>
              <a:t>141.2</a:t>
            </a:fld>
            <a:endParaRPr lang="ja-JP" altLang="en-US" sz="1200" dirty="0">
              <a:solidFill>
                <a:srgbClr val="000000"/>
              </a:solidFill>
            </a:endParaRPr>
          </a:p>
        </p:txBody>
      </p:sp>
      <p:grpSp>
        <p:nvGrpSpPr>
          <p:cNvPr id="138" name="グループ化 137">
            <a:extLst>
              <a:ext uri="{FF2B5EF4-FFF2-40B4-BE49-F238E27FC236}">
                <a16:creationId xmlns:a16="http://schemas.microsoft.com/office/drawing/2014/main" id="{699E5497-EC04-2428-3A1A-7D3D98C569CF}"/>
              </a:ext>
            </a:extLst>
          </p:cNvPr>
          <p:cNvGrpSpPr/>
          <p:nvPr/>
        </p:nvGrpSpPr>
        <p:grpSpPr>
          <a:xfrm>
            <a:off x="398460" y="5749066"/>
            <a:ext cx="6552000" cy="179388"/>
            <a:chOff x="398461" y="5749066"/>
            <a:chExt cx="6766142" cy="179388"/>
          </a:xfrm>
        </p:grpSpPr>
        <p:sp>
          <p:nvSpPr>
            <p:cNvPr id="139" name="テキスト ボックス 138">
              <a:extLst>
                <a:ext uri="{FF2B5EF4-FFF2-40B4-BE49-F238E27FC236}">
                  <a16:creationId xmlns:a16="http://schemas.microsoft.com/office/drawing/2014/main" id="{50F20ACB-89F8-A070-FE4E-FEA30EF359B1}"/>
                </a:ext>
              </a:extLst>
            </p:cNvPr>
            <p:cNvSpPr txBox="1"/>
            <p:nvPr/>
          </p:nvSpPr>
          <p:spPr>
            <a:xfrm>
              <a:off x="398461" y="5749066"/>
              <a:ext cx="4111915" cy="179388"/>
            </a:xfrm>
            <a:prstGeom prst="rect">
              <a:avLst/>
            </a:prstGeom>
            <a:noFill/>
            <a:ln>
              <a:solidFill>
                <a:prstClr val="black"/>
              </a:solidFill>
              <a:prstDash val="solid"/>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実績</a:t>
              </a:r>
              <a:endParaRPr kumimoji="1" lang="en-US" altLang="ja-JP"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0" name="テキスト ボックス 139">
              <a:extLst>
                <a:ext uri="{FF2B5EF4-FFF2-40B4-BE49-F238E27FC236}">
                  <a16:creationId xmlns:a16="http://schemas.microsoft.com/office/drawing/2014/main" id="{CABD9DA0-67C1-5994-B634-6AE7CA7C949B}"/>
                </a:ext>
              </a:extLst>
            </p:cNvPr>
            <p:cNvSpPr txBox="1"/>
            <p:nvPr/>
          </p:nvSpPr>
          <p:spPr>
            <a:xfrm>
              <a:off x="4619585" y="5749066"/>
              <a:ext cx="2545018" cy="179388"/>
            </a:xfrm>
            <a:prstGeom prst="rect">
              <a:avLst/>
            </a:prstGeom>
            <a:noFill/>
            <a:ln>
              <a:solidFill>
                <a:prstClr val="black"/>
              </a:solidFill>
              <a:prstDash val="solid"/>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prstClr val="black"/>
                  </a:solidFill>
                  <a:latin typeface="Meiryo UI" panose="020B0604030504040204" pitchFamily="50" charset="-128"/>
                  <a:ea typeface="Meiryo UI" panose="020B0604030504040204" pitchFamily="50" charset="-128"/>
                </a:rPr>
                <a:t>試算*</a:t>
              </a:r>
              <a:r>
                <a:rPr kumimoji="1" lang="en-US" altLang="ja-JP" sz="1000" baseline="30000" dirty="0">
                  <a:solidFill>
                    <a:prstClr val="black"/>
                  </a:solidFill>
                  <a:latin typeface="Meiryo UI" panose="020B0604030504040204" pitchFamily="50" charset="-128"/>
                  <a:ea typeface="Meiryo UI" panose="020B0604030504040204" pitchFamily="50" charset="-128"/>
                </a:rPr>
                <a:t>1</a:t>
              </a:r>
              <a:endParaRPr kumimoji="1" lang="en-US" altLang="ja-JP" sz="1000" b="0" i="0" u="none" strike="noStrike" kern="1200" cap="none" spc="0" normalizeH="0" baseline="3000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1573" name="note">
            <a:extLst>
              <a:ext uri="{FF2B5EF4-FFF2-40B4-BE49-F238E27FC236}">
                <a16:creationId xmlns:a16="http://schemas.microsoft.com/office/drawing/2014/main" id="{8DFD23F9-EF49-9396-86AD-A231A4E0DB68}"/>
              </a:ext>
            </a:extLst>
          </p:cNvPr>
          <p:cNvSpPr txBox="1"/>
          <p:nvPr/>
        </p:nvSpPr>
        <p:spPr>
          <a:xfrm>
            <a:off x="306000" y="6363587"/>
            <a:ext cx="9288000" cy="140400"/>
          </a:xfrm>
          <a:prstGeom prst="rect">
            <a:avLst/>
          </a:prstGeom>
          <a:noFill/>
        </p:spPr>
        <p:txBody>
          <a:bodyPr vert="horz" wrap="square" lIns="0" tIns="0" rIns="0" bIns="0" rtlCol="0" anchor="b">
            <a:noAutofit/>
          </a:bodyPr>
          <a:lstStyle/>
          <a:p>
            <a:pPr marL="504000" indent="-504000">
              <a:lnSpc>
                <a:spcPct val="95000"/>
              </a:lnSpc>
              <a:spcBef>
                <a:spcPts val="100"/>
              </a:spcBef>
              <a:tabLst>
                <a:tab pos="295200" algn="l"/>
              </a:tabLst>
            </a:pPr>
            <a:r>
              <a:rPr kumimoji="1" lang="ja-JP" altLang="en-US" sz="900" dirty="0">
                <a:solidFill>
                  <a:srgbClr val="000000"/>
                </a:solidFill>
                <a:latin typeface="メイリオ" panose="020B0604030504040204" pitchFamily="50" charset="-128"/>
                <a:ea typeface="メイリオ" panose="020B0604030504040204" pitchFamily="50" charset="-128"/>
              </a:rPr>
              <a:t>注：	*</a:t>
            </a:r>
            <a:r>
              <a:rPr kumimoji="1" lang="en-US" altLang="ja-JP" sz="900" dirty="0">
                <a:solidFill>
                  <a:srgbClr val="000000"/>
                </a:solidFill>
                <a:latin typeface="メイリオ" panose="020B0604030504040204" pitchFamily="50" charset="-128"/>
                <a:ea typeface="メイリオ" panose="020B0604030504040204" pitchFamily="50" charset="-128"/>
              </a:rPr>
              <a:t>1.2019</a:t>
            </a:r>
            <a:r>
              <a:rPr kumimoji="1" lang="ja-JP" altLang="en-US" sz="900" dirty="0">
                <a:solidFill>
                  <a:srgbClr val="000000"/>
                </a:solidFill>
                <a:latin typeface="メイリオ" panose="020B0604030504040204" pitchFamily="50" charset="-128"/>
                <a:ea typeface="メイリオ" panose="020B0604030504040204" pitchFamily="50" charset="-128"/>
              </a:rPr>
              <a:t>年度から</a:t>
            </a:r>
            <a:r>
              <a:rPr kumimoji="1" lang="en-US" altLang="ja-JP" sz="900" dirty="0">
                <a:solidFill>
                  <a:srgbClr val="000000"/>
                </a:solidFill>
                <a:latin typeface="メイリオ" panose="020B0604030504040204" pitchFamily="50" charset="-128"/>
                <a:ea typeface="メイリオ" panose="020B0604030504040204" pitchFamily="50" charset="-128"/>
              </a:rPr>
              <a:t>2023</a:t>
            </a:r>
            <a:r>
              <a:rPr kumimoji="1" lang="ja-JP" altLang="en-US" sz="900" dirty="0">
                <a:solidFill>
                  <a:srgbClr val="000000"/>
                </a:solidFill>
                <a:latin typeface="メイリオ" panose="020B0604030504040204" pitchFamily="50" charset="-128"/>
                <a:ea typeface="メイリオ" panose="020B0604030504040204" pitchFamily="50" charset="-128"/>
              </a:rPr>
              <a:t>年度までの高騰が同じペースで継続舌と仮定して試算</a:t>
            </a:r>
          </a:p>
        </p:txBody>
      </p:sp>
      <p:sp>
        <p:nvSpPr>
          <p:cNvPr id="1606" name="矢印: 右 1605">
            <a:extLst>
              <a:ext uri="{FF2B5EF4-FFF2-40B4-BE49-F238E27FC236}">
                <a16:creationId xmlns:a16="http://schemas.microsoft.com/office/drawing/2014/main" id="{B522FE94-3250-C36F-2D45-86EE477C325A}"/>
              </a:ext>
            </a:extLst>
          </p:cNvPr>
          <p:cNvSpPr/>
          <p:nvPr/>
        </p:nvSpPr>
        <p:spPr>
          <a:xfrm rot="20252641">
            <a:off x="477573" y="3680020"/>
            <a:ext cx="3618977" cy="540000"/>
          </a:xfrm>
          <a:prstGeom prst="rightArrow">
            <a:avLst>
              <a:gd name="adj1" fmla="val 55000"/>
              <a:gd name="adj2" fmla="val 45000"/>
            </a:avLst>
          </a:prstGeom>
          <a:solidFill>
            <a:srgbClr val="FFD897"/>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1494" name="テキスト ボックス 1493">
            <a:extLst>
              <a:ext uri="{FF2B5EF4-FFF2-40B4-BE49-F238E27FC236}">
                <a16:creationId xmlns:a16="http://schemas.microsoft.com/office/drawing/2014/main" id="{AA6AA51D-E6F7-8D55-BC94-E15666DB24D4}"/>
              </a:ext>
            </a:extLst>
          </p:cNvPr>
          <p:cNvSpPr txBox="1"/>
          <p:nvPr/>
        </p:nvSpPr>
        <p:spPr>
          <a:xfrm>
            <a:off x="141356" y="1972470"/>
            <a:ext cx="3600000" cy="24606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単位</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1000" dirty="0">
                <a:solidFill>
                  <a:prstClr val="black"/>
                </a:solidFill>
                <a:latin typeface="Meiryo UI" panose="020B0604030504040204" pitchFamily="50" charset="-128"/>
                <a:ea typeface="Meiryo UI" panose="020B0604030504040204" pitchFamily="50" charset="-128"/>
              </a:rPr>
              <a:t>年</a:t>
            </a:r>
            <a:r>
              <a:rPr kumimoji="1" lang="en-US" altLang="ja-JP" sz="1000" dirty="0">
                <a:solidFill>
                  <a:prstClr val="black"/>
                </a:solidFill>
                <a:latin typeface="Meiryo UI" panose="020B0604030504040204" pitchFamily="50" charset="-128"/>
                <a:ea typeface="Meiryo UI" panose="020B0604030504040204" pitchFamily="50" charset="-128"/>
              </a:rPr>
              <a:t>4</a:t>
            </a:r>
            <a:r>
              <a:rPr kumimoji="1" lang="ja-JP" altLang="en-US" sz="1000" dirty="0">
                <a:solidFill>
                  <a:prstClr val="black"/>
                </a:solidFill>
                <a:latin typeface="Meiryo UI" panose="020B0604030504040204" pitchFamily="50" charset="-128"/>
                <a:ea typeface="Meiryo UI" panose="020B0604030504040204" pitchFamily="50" charset="-128"/>
              </a:rPr>
              <a:t>月を</a:t>
            </a:r>
            <a:r>
              <a:rPr kumimoji="1" lang="en-US" altLang="ja-JP" sz="1000" dirty="0">
                <a:solidFill>
                  <a:prstClr val="black"/>
                </a:solidFill>
                <a:latin typeface="Meiryo UI" panose="020B0604030504040204" pitchFamily="50" charset="-128"/>
                <a:ea typeface="Meiryo UI" panose="020B0604030504040204" pitchFamily="50" charset="-128"/>
              </a:rPr>
              <a:t>100</a:t>
            </a:r>
            <a:r>
              <a:rPr kumimoji="1" lang="ja-JP" altLang="en-US" sz="1000" dirty="0">
                <a:solidFill>
                  <a:prstClr val="black"/>
                </a:solidFill>
                <a:latin typeface="Meiryo UI" panose="020B0604030504040204" pitchFamily="50" charset="-128"/>
                <a:ea typeface="Meiryo UI" panose="020B0604030504040204" pitchFamily="50" charset="-128"/>
              </a:rPr>
              <a:t>とした場合の指数</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14" name="テキスト ボックス 1513">
            <a:extLst>
              <a:ext uri="{FF2B5EF4-FFF2-40B4-BE49-F238E27FC236}">
                <a16:creationId xmlns:a16="http://schemas.microsoft.com/office/drawing/2014/main" id="{9B671185-BF24-B99F-25AC-A776DB75CA55}"/>
              </a:ext>
            </a:extLst>
          </p:cNvPr>
          <p:cNvSpPr txBox="1"/>
          <p:nvPr/>
        </p:nvSpPr>
        <p:spPr>
          <a:xfrm>
            <a:off x="1511898" y="3270032"/>
            <a:ext cx="137014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FF5000"/>
                </a:solidFill>
                <a:effectLst/>
                <a:uLnTx/>
                <a:uFillTx/>
                <a:latin typeface="Meiryo UI" panose="020B0604030504040204" pitchFamily="50" charset="-128"/>
                <a:ea typeface="Meiryo UI" panose="020B0604030504040204" pitchFamily="50" charset="-128"/>
                <a:cs typeface="+mn-cs"/>
              </a:rPr>
              <a:t>2019</a:t>
            </a:r>
            <a:r>
              <a:rPr kumimoji="1" lang="ja-JP" altLang="en-US" sz="1200" b="1" i="0" u="none" strike="noStrike" kern="1200" cap="none" spc="0" normalizeH="0" baseline="0" noProof="0" dirty="0">
                <a:ln>
                  <a:noFill/>
                </a:ln>
                <a:solidFill>
                  <a:srgbClr val="FF5000"/>
                </a:solidFill>
                <a:effectLst/>
                <a:uLnTx/>
                <a:uFillTx/>
                <a:latin typeface="Meiryo UI" panose="020B0604030504040204" pitchFamily="50" charset="-128"/>
                <a:ea typeface="Meiryo UI" panose="020B0604030504040204" pitchFamily="50" charset="-128"/>
                <a:cs typeface="+mn-cs"/>
              </a:rPr>
              <a:t>年度比で</a:t>
            </a:r>
            <a:r>
              <a:rPr kumimoji="1" lang="en-US" altLang="ja-JP" sz="1200" b="1" i="0" u="none" strike="noStrike" kern="1200" cap="none" spc="0" normalizeH="0" baseline="0" noProof="0" dirty="0">
                <a:ln>
                  <a:noFill/>
                </a:ln>
                <a:solidFill>
                  <a:srgbClr val="FF5000"/>
                </a:solidFill>
                <a:effectLst/>
                <a:uLnTx/>
                <a:uFillTx/>
                <a:latin typeface="Meiryo UI" panose="020B0604030504040204" pitchFamily="50" charset="-128"/>
                <a:ea typeface="Meiryo UI" panose="020B0604030504040204" pitchFamily="50" charset="-128"/>
                <a:cs typeface="+mn-cs"/>
              </a:rPr>
              <a:t/>
            </a:r>
            <a:br>
              <a:rPr kumimoji="1" lang="en-US" altLang="ja-JP" sz="1200" b="1" i="0" u="none" strike="noStrike" kern="1200" cap="none" spc="0" normalizeH="0" baseline="0" noProof="0" dirty="0">
                <a:ln>
                  <a:noFill/>
                </a:ln>
                <a:solidFill>
                  <a:srgbClr val="FF5000"/>
                </a:solidFill>
                <a:effectLst/>
                <a:uLnTx/>
                <a:uFillTx/>
                <a:latin typeface="Meiryo UI" panose="020B0604030504040204" pitchFamily="50" charset="-128"/>
                <a:ea typeface="Meiryo UI" panose="020B0604030504040204" pitchFamily="50" charset="-128"/>
                <a:cs typeface="+mn-cs"/>
              </a:rPr>
            </a:br>
            <a:r>
              <a:rPr kumimoji="1" lang="ja-JP" altLang="en-US" sz="1200" b="1" i="0" u="none" strike="noStrike" kern="1200" cap="none" spc="0" normalizeH="0" baseline="0" noProof="0" dirty="0">
                <a:ln>
                  <a:noFill/>
                </a:ln>
                <a:solidFill>
                  <a:srgbClr val="FF5000"/>
                </a:solidFill>
                <a:effectLst/>
                <a:uLnTx/>
                <a:uFillTx/>
                <a:latin typeface="Meiryo UI" panose="020B0604030504040204" pitchFamily="50" charset="-128"/>
                <a:ea typeface="Meiryo UI" panose="020B0604030504040204" pitchFamily="50" charset="-128"/>
                <a:cs typeface="+mn-cs"/>
              </a:rPr>
              <a:t>＋</a:t>
            </a:r>
            <a:r>
              <a:rPr kumimoji="1" lang="en-US" altLang="ja-JP" sz="1200" b="1" i="0" u="none" strike="noStrike" kern="1200" cap="none" spc="0" normalizeH="0" baseline="0" noProof="0" dirty="0">
                <a:ln>
                  <a:noFill/>
                </a:ln>
                <a:solidFill>
                  <a:srgbClr val="FF5000"/>
                </a:solidFill>
                <a:effectLst/>
                <a:uLnTx/>
                <a:uFillTx/>
                <a:latin typeface="Meiryo UI" panose="020B0604030504040204" pitchFamily="50" charset="-128"/>
                <a:ea typeface="Meiryo UI" panose="020B0604030504040204" pitchFamily="50" charset="-128"/>
                <a:cs typeface="+mn-cs"/>
              </a:rPr>
              <a:t>21.</a:t>
            </a:r>
            <a:r>
              <a:rPr kumimoji="1" lang="ja-JP" altLang="en-US" sz="1200" b="1" i="0" u="none" strike="noStrike" kern="1200" cap="none" spc="0" normalizeH="0" baseline="0" noProof="0" dirty="0">
                <a:ln>
                  <a:noFill/>
                </a:ln>
                <a:solidFill>
                  <a:srgbClr val="FF5000"/>
                </a:solidFill>
                <a:effectLst/>
                <a:uLnTx/>
                <a:uFillTx/>
                <a:latin typeface="Meiryo UI" panose="020B0604030504040204" pitchFamily="50" charset="-128"/>
                <a:ea typeface="Meiryo UI" panose="020B0604030504040204" pitchFamily="50" charset="-128"/>
                <a:cs typeface="+mn-cs"/>
              </a:rPr>
              <a:t>８％と高騰</a:t>
            </a:r>
          </a:p>
        </p:txBody>
      </p:sp>
      <p:sp>
        <p:nvSpPr>
          <p:cNvPr id="1574" name="楕円 1573">
            <a:extLst>
              <a:ext uri="{FF2B5EF4-FFF2-40B4-BE49-F238E27FC236}">
                <a16:creationId xmlns:a16="http://schemas.microsoft.com/office/drawing/2014/main" id="{AA687FD0-CBFB-0F37-A0CF-F8CD20632B08}"/>
              </a:ext>
            </a:extLst>
          </p:cNvPr>
          <p:cNvSpPr/>
          <p:nvPr/>
        </p:nvSpPr>
        <p:spPr>
          <a:xfrm>
            <a:off x="3809930" y="3706085"/>
            <a:ext cx="538550" cy="322153"/>
          </a:xfrm>
          <a:prstGeom prst="ellipse">
            <a:avLst/>
          </a:prstGeom>
          <a:noFill/>
          <a:ln w="28575">
            <a:solidFill>
              <a:srgbClr val="FF5000"/>
            </a:solidFill>
          </a:ln>
          <a:extLst>
            <a:ext uri="{909E8E84-426E-40DD-AFC4-6F175D3DCCD1}">
              <a14:hiddenFill xmlns:a14="http://schemas.microsoft.com/office/drawing/2010/main">
                <a:solidFill>
                  <a:schemeClr val="bg1">
                    <a:lumMod val="8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1605" name="テキスト ボックス 1604">
            <a:extLst>
              <a:ext uri="{FF2B5EF4-FFF2-40B4-BE49-F238E27FC236}">
                <a16:creationId xmlns:a16="http://schemas.microsoft.com/office/drawing/2014/main" id="{F839B292-56F9-B34F-C5CC-2CE60EB5A955}"/>
              </a:ext>
            </a:extLst>
          </p:cNvPr>
          <p:cNvSpPr txBox="1"/>
          <p:nvPr/>
        </p:nvSpPr>
        <p:spPr>
          <a:xfrm>
            <a:off x="3971660" y="2125649"/>
            <a:ext cx="1944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i="0" u="none" strike="noStrike" kern="1200" cap="none" spc="0" normalizeH="0" baseline="0" noProof="0" dirty="0">
                <a:ln>
                  <a:noFill/>
                </a:ln>
                <a:solidFill>
                  <a:srgbClr val="FF5000"/>
                </a:solidFill>
                <a:effectLst/>
                <a:uLnTx/>
                <a:uFillTx/>
                <a:latin typeface="Meiryo UI" panose="020B0604030504040204" pitchFamily="50" charset="-128"/>
                <a:ea typeface="Meiryo UI" panose="020B0604030504040204" pitchFamily="50" charset="-128"/>
                <a:cs typeface="+mn-cs"/>
              </a:rPr>
              <a:t>このままのペースが</a:t>
            </a:r>
            <a:r>
              <a:rPr kumimoji="1" lang="en-US" altLang="ja-JP" sz="1200" i="0" u="none" strike="noStrike" kern="1200" cap="none" spc="0" normalizeH="0" baseline="0" noProof="0" dirty="0">
                <a:ln>
                  <a:noFill/>
                </a:ln>
                <a:solidFill>
                  <a:srgbClr val="FF5000"/>
                </a:solidFill>
                <a:effectLst/>
                <a:uLnTx/>
                <a:uFillTx/>
                <a:latin typeface="Meiryo UI" panose="020B0604030504040204" pitchFamily="50" charset="-128"/>
                <a:ea typeface="Meiryo UI" panose="020B0604030504040204" pitchFamily="50" charset="-128"/>
                <a:cs typeface="+mn-cs"/>
              </a:rPr>
              <a:t/>
            </a:r>
            <a:br>
              <a:rPr kumimoji="1" lang="en-US" altLang="ja-JP" sz="1200" i="0" u="none" strike="noStrike" kern="1200" cap="none" spc="0" normalizeH="0" baseline="0" noProof="0" dirty="0">
                <a:ln>
                  <a:noFill/>
                </a:ln>
                <a:solidFill>
                  <a:srgbClr val="FF5000"/>
                </a:solidFill>
                <a:effectLst/>
                <a:uLnTx/>
                <a:uFillTx/>
                <a:latin typeface="Meiryo UI" panose="020B0604030504040204" pitchFamily="50" charset="-128"/>
                <a:ea typeface="Meiryo UI" panose="020B0604030504040204" pitchFamily="50" charset="-128"/>
                <a:cs typeface="+mn-cs"/>
              </a:rPr>
            </a:br>
            <a:r>
              <a:rPr kumimoji="1" lang="ja-JP" altLang="en-US" sz="1200" i="0" u="none" strike="noStrike" kern="1200" cap="none" spc="0" normalizeH="0" baseline="0" noProof="0" dirty="0">
                <a:ln>
                  <a:noFill/>
                </a:ln>
                <a:solidFill>
                  <a:srgbClr val="FF5000"/>
                </a:solidFill>
                <a:effectLst/>
                <a:uLnTx/>
                <a:uFillTx/>
                <a:latin typeface="Meiryo UI" panose="020B0604030504040204" pitchFamily="50" charset="-128"/>
                <a:ea typeface="Meiryo UI" panose="020B0604030504040204" pitchFamily="50" charset="-128"/>
                <a:cs typeface="+mn-cs"/>
              </a:rPr>
              <a:t>維持されると</a:t>
            </a:r>
            <a:r>
              <a:rPr kumimoji="1" lang="en-US" altLang="ja-JP" sz="1200" i="0" u="none" strike="noStrike" kern="1200" cap="none" spc="0" normalizeH="0" baseline="0" noProof="0" dirty="0">
                <a:ln>
                  <a:noFill/>
                </a:ln>
                <a:solidFill>
                  <a:srgbClr val="FF5000"/>
                </a:solidFill>
                <a:effectLst/>
                <a:uLnTx/>
                <a:uFillTx/>
                <a:latin typeface="Meiryo UI" panose="020B0604030504040204" pitchFamily="50" charset="-128"/>
                <a:ea typeface="Meiryo UI" panose="020B0604030504040204" pitchFamily="50" charset="-128"/>
                <a:cs typeface="+mn-cs"/>
              </a:rPr>
              <a:t/>
            </a:r>
            <a:br>
              <a:rPr kumimoji="1" lang="en-US" altLang="ja-JP" sz="1200" i="0" u="none" strike="noStrike" kern="1200" cap="none" spc="0" normalizeH="0" baseline="0" noProof="0" dirty="0">
                <a:ln>
                  <a:noFill/>
                </a:ln>
                <a:solidFill>
                  <a:srgbClr val="FF5000"/>
                </a:solidFill>
                <a:effectLst/>
                <a:uLnTx/>
                <a:uFillTx/>
                <a:latin typeface="Meiryo UI" panose="020B0604030504040204" pitchFamily="50" charset="-128"/>
                <a:ea typeface="Meiryo UI" panose="020B0604030504040204" pitchFamily="50" charset="-128"/>
                <a:cs typeface="+mn-cs"/>
              </a:rPr>
            </a:br>
            <a:r>
              <a:rPr kumimoji="1" lang="en-US" altLang="ja-JP" sz="1200" i="0" u="none" strike="noStrike" kern="1200" cap="none" spc="0" normalizeH="0" baseline="0" noProof="0" dirty="0">
                <a:ln>
                  <a:noFill/>
                </a:ln>
                <a:solidFill>
                  <a:srgbClr val="FF5000"/>
                </a:solidFill>
                <a:effectLst/>
                <a:uLnTx/>
                <a:uFillTx/>
                <a:latin typeface="Meiryo UI" panose="020B0604030504040204" pitchFamily="50" charset="-128"/>
                <a:ea typeface="Meiryo UI" panose="020B0604030504040204" pitchFamily="50" charset="-128"/>
                <a:cs typeface="+mn-cs"/>
              </a:rPr>
              <a:t>3</a:t>
            </a:r>
            <a:r>
              <a:rPr kumimoji="1" lang="ja-JP" altLang="en-US" sz="1200" i="0" u="none" strike="noStrike" kern="1200" cap="none" spc="0" normalizeH="0" baseline="0" noProof="0" dirty="0">
                <a:ln>
                  <a:noFill/>
                </a:ln>
                <a:solidFill>
                  <a:srgbClr val="FF5000"/>
                </a:solidFill>
                <a:effectLst/>
                <a:uLnTx/>
                <a:uFillTx/>
                <a:latin typeface="Meiryo UI" panose="020B0604030504040204" pitchFamily="50" charset="-128"/>
                <a:ea typeface="Meiryo UI" panose="020B0604030504040204" pitchFamily="50" charset="-128"/>
                <a:cs typeface="+mn-cs"/>
              </a:rPr>
              <a:t>年後には</a:t>
            </a:r>
            <a:r>
              <a:rPr kumimoji="1" lang="en-US" altLang="ja-JP" sz="1200" i="0" u="none" strike="noStrike" kern="1200" cap="none" spc="0" normalizeH="0" baseline="0" noProof="0" dirty="0">
                <a:ln>
                  <a:noFill/>
                </a:ln>
                <a:solidFill>
                  <a:srgbClr val="FF5000"/>
                </a:solidFill>
                <a:effectLst/>
                <a:uLnTx/>
                <a:uFillTx/>
                <a:latin typeface="Meiryo UI" panose="020B0604030504040204" pitchFamily="50" charset="-128"/>
                <a:ea typeface="Meiryo UI" panose="020B0604030504040204" pitchFamily="50" charset="-128"/>
                <a:cs typeface="+mn-cs"/>
              </a:rPr>
              <a:t>40</a:t>
            </a:r>
            <a:r>
              <a:rPr kumimoji="1" lang="ja-JP" altLang="en-US" sz="1200" dirty="0">
                <a:solidFill>
                  <a:srgbClr val="FF5000"/>
                </a:solidFill>
                <a:latin typeface="Meiryo UI" panose="020B0604030504040204" pitchFamily="50" charset="-128"/>
                <a:ea typeface="Meiryo UI" panose="020B0604030504040204" pitchFamily="50" charset="-128"/>
              </a:rPr>
              <a:t>％以上高騰</a:t>
            </a:r>
            <a:endParaRPr kumimoji="1" lang="ja-JP" altLang="en-US" sz="1200" i="0" u="none" strike="noStrike" kern="1200" cap="none" spc="0" normalizeH="0" baseline="0" noProof="0" dirty="0">
              <a:ln>
                <a:noFill/>
              </a:ln>
              <a:solidFill>
                <a:srgbClr val="FF5000"/>
              </a:solidFill>
              <a:effectLst/>
              <a:uLnTx/>
              <a:uFillTx/>
              <a:latin typeface="Meiryo UI" panose="020B0604030504040204" pitchFamily="50" charset="-128"/>
              <a:ea typeface="Meiryo UI" panose="020B0604030504040204" pitchFamily="50" charset="-128"/>
              <a:cs typeface="+mn-cs"/>
            </a:endParaRPr>
          </a:p>
        </p:txBody>
      </p:sp>
      <p:sp>
        <p:nvSpPr>
          <p:cNvPr id="161" name="テキスト プレースホルダー 3">
            <a:extLst>
              <a:ext uri="{FF2B5EF4-FFF2-40B4-BE49-F238E27FC236}">
                <a16:creationId xmlns:a16="http://schemas.microsoft.com/office/drawing/2014/main" id="{F988AC2D-6598-3BD0-6086-37DFAEAB4220}"/>
              </a:ext>
            </a:extLst>
          </p:cNvPr>
          <p:cNvSpPr txBox="1">
            <a:spLocks/>
          </p:cNvSpPr>
          <p:nvPr/>
        </p:nvSpPr>
        <p:spPr bwMode="auto">
          <a:xfrm>
            <a:off x="7463500" y="1959169"/>
            <a:ext cx="2266104" cy="3821113"/>
          </a:xfrm>
          <a:prstGeom prst="roundRect">
            <a:avLst>
              <a:gd name="adj" fmla="val 8681"/>
            </a:avLst>
          </a:prstGeom>
          <a:solidFill>
            <a:srgbClr val="FFFFFF"/>
          </a:solidFill>
          <a:ln w="28575">
            <a:solidFill>
              <a:srgbClr val="808080"/>
            </a:solidFill>
            <a:prstDash val="solid"/>
          </a:ln>
        </p:spPr>
        <p:txBody>
          <a:bodyPr vert="horz" wrap="square" lIns="36000" tIns="0" rIns="36000" bIns="0" rtlCol="0" anchor="t">
            <a:noAutofit/>
          </a:bodyPr>
          <a:lstStyle>
            <a:lvl1pPr marL="198000" indent="-198000">
              <a:lnSpc>
                <a:spcPct val="100000"/>
              </a:lnSpc>
              <a:spcBef>
                <a:spcPts val="300"/>
              </a:spcBef>
              <a:buClr>
                <a:schemeClr val="accent1"/>
              </a:buClr>
              <a:buFont typeface="Wingdings" panose="05000000000000000000" pitchFamily="2" charset="2"/>
              <a:buChar char="n"/>
              <a:defRPr sz="1200" baseline="0"/>
            </a:lvl1pPr>
            <a:lvl2pPr marL="432000" lvl="1" indent="-147600">
              <a:lnSpc>
                <a:spcPct val="100000"/>
              </a:lnSpc>
              <a:spcBef>
                <a:spcPts val="100"/>
              </a:spcBef>
              <a:buClr>
                <a:schemeClr val="accent1"/>
              </a:buClr>
              <a:buFont typeface="Arial" panose="020B0604020202020204" pitchFamily="34" charset="0"/>
              <a:buChar char="‒"/>
              <a:defRPr sz="1200"/>
            </a:lvl2pPr>
            <a:lvl3pPr marL="648000" lvl="2" indent="-136800">
              <a:lnSpc>
                <a:spcPct val="100000"/>
              </a:lnSpc>
              <a:spcBef>
                <a:spcPts val="100"/>
              </a:spcBef>
              <a:buClr>
                <a:schemeClr val="accent1"/>
              </a:buClr>
              <a:buFont typeface="Arial" panose="020B0604020202020204" pitchFamily="34" charset="0"/>
              <a:buChar char="•"/>
              <a:defRPr sz="1200"/>
            </a:lvl3pPr>
            <a:lvl4pPr marL="864000" indent="-122400">
              <a:lnSpc>
                <a:spcPct val="100000"/>
              </a:lnSpc>
              <a:spcBef>
                <a:spcPts val="100"/>
              </a:spcBef>
              <a:buClr>
                <a:schemeClr val="accent1"/>
              </a:buClr>
              <a:buFont typeface="Arial" panose="020B0604020202020204" pitchFamily="34" charset="0"/>
              <a:buChar char="-"/>
              <a:defRPr sz="1200"/>
            </a:lvl4pPr>
            <a:lvl5pPr marL="1080000" indent="-108000">
              <a:lnSpc>
                <a:spcPct val="100000"/>
              </a:lnSpc>
              <a:spcBef>
                <a:spcPts val="0"/>
              </a:spcBef>
              <a:buClr>
                <a:schemeClr val="accent1"/>
              </a:buClr>
              <a:buFont typeface="Arial" panose="020B0604020202020204" pitchFamily="34" charset="0"/>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gn="ctr">
              <a:buClrTx/>
              <a:buNone/>
            </a:pPr>
            <a:r>
              <a:rPr lang="ja-JP" altLang="en-US" b="1" dirty="0">
                <a:latin typeface="Meiryo UI" panose="020B0604030504040204" pitchFamily="50" charset="-128"/>
                <a:ea typeface="Meiryo UI" panose="020B0604030504040204" pitchFamily="50" charset="-128"/>
              </a:rPr>
              <a:t>消耗品の価格高騰を踏まえた</a:t>
            </a:r>
            <a:r>
              <a:rPr lang="en-US" altLang="ja-JP" b="1" dirty="0">
                <a:latin typeface="Meiryo UI" panose="020B0604030504040204" pitchFamily="50" charset="-128"/>
                <a:ea typeface="Meiryo UI" panose="020B0604030504040204" pitchFamily="50" charset="-128"/>
              </a:rPr>
              <a:t/>
            </a:r>
            <a:br>
              <a:rPr lang="en-US" altLang="ja-JP" b="1" dirty="0">
                <a:latin typeface="Meiryo UI" panose="020B0604030504040204" pitchFamily="50" charset="-128"/>
                <a:ea typeface="Meiryo UI" panose="020B0604030504040204" pitchFamily="50" charset="-128"/>
              </a:rPr>
            </a:br>
            <a:r>
              <a:rPr lang="ja-JP" altLang="en-US" b="1" dirty="0">
                <a:latin typeface="Meiryo UI" panose="020B0604030504040204" pitchFamily="50" charset="-128"/>
                <a:ea typeface="Meiryo UI" panose="020B0604030504040204" pitchFamily="50" charset="-128"/>
              </a:rPr>
              <a:t>お願い</a:t>
            </a:r>
            <a:endParaRPr lang="en-US" altLang="ja-JP" b="1" dirty="0">
              <a:latin typeface="Meiryo UI" panose="020B0604030504040204" pitchFamily="50" charset="-128"/>
              <a:ea typeface="Meiryo UI" panose="020B0604030504040204" pitchFamily="50" charset="-128"/>
            </a:endParaRPr>
          </a:p>
          <a:p>
            <a:pPr marL="0" indent="0">
              <a:buClrTx/>
              <a:buNone/>
            </a:pPr>
            <a:endParaRPr lang="en-US" altLang="ja-JP" dirty="0">
              <a:latin typeface="Meiryo UI" panose="020B0604030504040204" pitchFamily="50" charset="-128"/>
              <a:ea typeface="Meiryo UI" panose="020B0604030504040204" pitchFamily="50" charset="-128"/>
            </a:endParaRPr>
          </a:p>
          <a:p>
            <a:pPr marL="0" indent="0">
              <a:buClrTx/>
              <a:buNone/>
            </a:pPr>
            <a:endParaRPr lang="en-US" altLang="ja-JP" dirty="0">
              <a:latin typeface="Meiryo UI" panose="020B0604030504040204" pitchFamily="50" charset="-128"/>
              <a:ea typeface="Meiryo UI" panose="020B0604030504040204" pitchFamily="50" charset="-128"/>
            </a:endParaRPr>
          </a:p>
          <a:p>
            <a:pPr marL="0" indent="0">
              <a:buClrTx/>
              <a:buNone/>
            </a:pPr>
            <a:r>
              <a:rPr lang="ja-JP" altLang="en-US" dirty="0">
                <a:latin typeface="Meiryo UI" panose="020B0604030504040204" pitchFamily="50" charset="-128"/>
                <a:ea typeface="Meiryo UI" panose="020B0604030504040204" pitchFamily="50" charset="-128"/>
              </a:rPr>
              <a:t>市況は</a:t>
            </a:r>
            <a:r>
              <a:rPr lang="en-US" altLang="ja-JP" dirty="0">
                <a:latin typeface="Meiryo UI" panose="020B0604030504040204" pitchFamily="50" charset="-128"/>
                <a:ea typeface="Meiryo UI" panose="020B0604030504040204" pitchFamily="50" charset="-128"/>
              </a:rPr>
              <a:t>2024</a:t>
            </a:r>
            <a:r>
              <a:rPr lang="ja-JP" altLang="en-US" dirty="0">
                <a:latin typeface="Meiryo UI" panose="020B0604030504040204" pitchFamily="50" charset="-128"/>
                <a:ea typeface="Meiryo UI" panose="020B0604030504040204" pitchFamily="50" charset="-128"/>
              </a:rPr>
              <a:t>年度に</a:t>
            </a:r>
            <a:r>
              <a:rPr lang="en-US" altLang="ja-JP" dirty="0">
                <a:latin typeface="Meiryo UI" panose="020B0604030504040204" pitchFamily="50" charset="-128"/>
                <a:ea typeface="Meiryo UI" panose="020B0604030504040204" pitchFamily="50" charset="-128"/>
              </a:rPr>
              <a:t>2019</a:t>
            </a:r>
            <a:r>
              <a:rPr lang="ja-JP" altLang="en-US" dirty="0">
                <a:latin typeface="Meiryo UI" panose="020B0604030504040204" pitchFamily="50" charset="-128"/>
                <a:ea typeface="Meiryo UI" panose="020B0604030504040204" pitchFamily="50" charset="-128"/>
              </a:rPr>
              <a:t>年度比で</a:t>
            </a:r>
            <a:r>
              <a:rPr lang="en-US" altLang="ja-JP" dirty="0">
                <a:latin typeface="Meiryo UI" panose="020B0604030504040204" pitchFamily="50" charset="-128"/>
                <a:ea typeface="Meiryo UI" panose="020B0604030504040204" pitchFamily="50" charset="-128"/>
              </a:rPr>
              <a:t>27.9</a:t>
            </a:r>
            <a:r>
              <a:rPr lang="ja-JP" altLang="en-US" dirty="0">
                <a:latin typeface="Meiryo UI" panose="020B0604030504040204" pitchFamily="50" charset="-128"/>
                <a:ea typeface="Meiryo UI" panose="020B0604030504040204" pitchFamily="50" charset="-128"/>
              </a:rPr>
              <a:t>％まで上昇する中、弊社はまだ一度も価格改定をしてきておりません。</a:t>
            </a:r>
            <a:endParaRPr lang="en-US" altLang="ja-JP" dirty="0">
              <a:latin typeface="Meiryo UI" panose="020B0604030504040204" pitchFamily="50" charset="-128"/>
              <a:ea typeface="Meiryo UI" panose="020B0604030504040204" pitchFamily="50" charset="-128"/>
            </a:endParaRPr>
          </a:p>
          <a:p>
            <a:pPr marL="0" indent="0">
              <a:buClrTx/>
              <a:buNone/>
            </a:pPr>
            <a:endParaRPr lang="en-US" altLang="ja-JP" dirty="0">
              <a:latin typeface="Meiryo UI" panose="020B0604030504040204" pitchFamily="50" charset="-128"/>
              <a:ea typeface="Meiryo UI" panose="020B0604030504040204" pitchFamily="50" charset="-128"/>
            </a:endParaRPr>
          </a:p>
          <a:p>
            <a:pPr marL="0" indent="0">
              <a:buClrTx/>
              <a:buNone/>
            </a:pPr>
            <a:r>
              <a:rPr lang="ja-JP" altLang="en-US" dirty="0">
                <a:latin typeface="Meiryo UI" panose="020B0604030504040204" pitchFamily="50" charset="-128"/>
                <a:ea typeface="Meiryo UI" panose="020B0604030504040204" pitchFamily="50" charset="-128"/>
              </a:rPr>
              <a:t>つきましては、、、、、、</a:t>
            </a:r>
            <a:endParaRPr lang="en-US" altLang="ja-JP" dirty="0">
              <a:latin typeface="Meiryo UI" panose="020B0604030504040204" pitchFamily="50" charset="-128"/>
              <a:ea typeface="Meiryo UI" panose="020B0604030504040204" pitchFamily="50" charset="-128"/>
            </a:endParaRPr>
          </a:p>
          <a:p>
            <a:pPr marL="0" indent="0">
              <a:buClrTx/>
              <a:buNone/>
            </a:pPr>
            <a:endParaRPr lang="en-US" altLang="ja-JP" dirty="0">
              <a:latin typeface="Meiryo UI" panose="020B0604030504040204" pitchFamily="50" charset="-128"/>
              <a:ea typeface="Meiryo UI" panose="020B0604030504040204" pitchFamily="50" charset="-128"/>
            </a:endParaRPr>
          </a:p>
        </p:txBody>
      </p:sp>
      <p:sp>
        <p:nvSpPr>
          <p:cNvPr id="162" name="Gray Arrow">
            <a:extLst>
              <a:ext uri="{FF2B5EF4-FFF2-40B4-BE49-F238E27FC236}">
                <a16:creationId xmlns:a16="http://schemas.microsoft.com/office/drawing/2014/main" id="{0F7C5425-F79E-166D-A127-4763FF577EEB}"/>
              </a:ext>
            </a:extLst>
          </p:cNvPr>
          <p:cNvSpPr/>
          <p:nvPr/>
        </p:nvSpPr>
        <p:spPr>
          <a:xfrm rot="5400000">
            <a:off x="5828043" y="3858816"/>
            <a:ext cx="2794000" cy="283369"/>
          </a:xfrm>
          <a:prstGeom prst="triangle">
            <a:avLst/>
          </a:prstGeom>
          <a:solidFill>
            <a:srgbClr val="C0C0C0"/>
          </a:solidFill>
          <a:ln w="12700" cap="flat" cmpd="sng" algn="ctr">
            <a:noFill/>
            <a:prstDash val="solid"/>
          </a:ln>
          <a:effectLst/>
          <a:extLst>
            <a:ext uri="{91240B29-F687-4F45-9708-019B960494DF}">
              <a14:hiddenLine xmlns:a14="http://schemas.microsoft.com/office/drawing/2010/main" w="12700" cap="flat" cmpd="sng" algn="ctr">
                <a:solidFill>
                  <a:schemeClr val="bg1">
                    <a:lumMod val="85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167" name="正方形/長方形 166">
            <a:extLst>
              <a:ext uri="{FF2B5EF4-FFF2-40B4-BE49-F238E27FC236}">
                <a16:creationId xmlns:a16="http://schemas.microsoft.com/office/drawing/2014/main" id="{DC8E45A7-10FC-796F-CE08-0D0E2AE220A4}"/>
              </a:ext>
            </a:extLst>
          </p:cNvPr>
          <p:cNvSpPr/>
          <p:nvPr/>
        </p:nvSpPr>
        <p:spPr>
          <a:xfrm>
            <a:off x="7463498" y="1536340"/>
            <a:ext cx="2282164" cy="4392114"/>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お客様への依頼内容をテキストベースで記載</a:t>
            </a:r>
            <a:endParaRPr kumimoji="1" lang="en-US" altLang="ja-JP" sz="1600" b="1" dirty="0">
              <a:latin typeface="Meiryo UI" panose="020B0604030504040204" pitchFamily="50" charset="-128"/>
              <a:ea typeface="Meiryo UI" panose="020B0604030504040204" pitchFamily="50" charset="-128"/>
            </a:endParaRPr>
          </a:p>
          <a:p>
            <a:pPr algn="ctr"/>
            <a:endParaRPr kumimoji="1" lang="en-US" altLang="ja-JP" sz="1600" b="1" dirty="0">
              <a:latin typeface="Meiryo UI" panose="020B0604030504040204" pitchFamily="50" charset="-128"/>
              <a:ea typeface="Meiryo UI" panose="020B0604030504040204" pitchFamily="50" charset="-128"/>
            </a:endParaRPr>
          </a:p>
          <a:p>
            <a:pPr algn="ctr"/>
            <a:r>
              <a:rPr kumimoji="1" lang="ja-JP" altLang="en-US" sz="1600" b="1" dirty="0">
                <a:latin typeface="Meiryo UI" panose="020B0604030504040204" pitchFamily="50" charset="-128"/>
                <a:ea typeface="Meiryo UI" panose="020B0604030504040204" pitchFamily="50" charset="-128"/>
              </a:rPr>
              <a:t>食単価や管理費上乗せ、</a:t>
            </a:r>
            <a:r>
              <a:rPr kumimoji="1" lang="en-US" altLang="ja-JP" sz="1600" b="1" dirty="0">
                <a:latin typeface="Meiryo UI" panose="020B0604030504040204" pitchFamily="50" charset="-128"/>
                <a:ea typeface="Meiryo UI" panose="020B0604030504040204" pitchFamily="50" charset="-128"/>
              </a:rPr>
              <a:t/>
            </a:r>
            <a:br>
              <a:rPr kumimoji="1" lang="en-US" altLang="ja-JP" sz="1600" b="1" dirty="0">
                <a:latin typeface="Meiryo UI" panose="020B0604030504040204" pitchFamily="50" charset="-128"/>
                <a:ea typeface="Meiryo UI" panose="020B0604030504040204" pitchFamily="50" charset="-128"/>
              </a:rPr>
            </a:br>
            <a:r>
              <a:rPr kumimoji="1" lang="ja-JP" altLang="en-US" sz="1600" b="1" dirty="0">
                <a:latin typeface="Meiryo UI" panose="020B0604030504040204" pitchFamily="50" charset="-128"/>
                <a:ea typeface="Meiryo UI" panose="020B0604030504040204" pitchFamily="50" charset="-128"/>
              </a:rPr>
              <a:t>消耗品を買っていただく、などを想定</a:t>
            </a:r>
            <a:endParaRPr kumimoji="1" lang="en-US" altLang="ja-JP" sz="1600" b="1" dirty="0">
              <a:latin typeface="Meiryo UI" panose="020B0604030504040204" pitchFamily="50" charset="-128"/>
              <a:ea typeface="Meiryo UI" panose="020B0604030504040204" pitchFamily="50" charset="-128"/>
            </a:endParaRPr>
          </a:p>
        </p:txBody>
      </p:sp>
      <p:sp>
        <p:nvSpPr>
          <p:cNvPr id="169" name="正方形/長方形 168">
            <a:extLst>
              <a:ext uri="{FF2B5EF4-FFF2-40B4-BE49-F238E27FC236}">
                <a16:creationId xmlns:a16="http://schemas.microsoft.com/office/drawing/2014/main" id="{A2AC53CC-CCF0-C0EF-1347-5D9B9120734D}"/>
              </a:ext>
            </a:extLst>
          </p:cNvPr>
          <p:cNvSpPr/>
          <p:nvPr/>
        </p:nvSpPr>
        <p:spPr>
          <a:xfrm>
            <a:off x="6858001" y="1"/>
            <a:ext cx="3048000" cy="881068"/>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eiryo UI" panose="020B0604030504040204" pitchFamily="50" charset="-128"/>
                <a:ea typeface="Meiryo UI" panose="020B0604030504040204" pitchFamily="50" charset="-128"/>
              </a:rPr>
              <a:t>消耗品高騰も伝えたい</a:t>
            </a:r>
            <a:r>
              <a:rPr kumimoji="1" lang="en-US" altLang="ja-JP" sz="2000" b="1" dirty="0">
                <a:latin typeface="Meiryo UI" panose="020B0604030504040204" pitchFamily="50" charset="-128"/>
                <a:ea typeface="Meiryo UI" panose="020B0604030504040204" pitchFamily="50" charset="-128"/>
              </a:rPr>
              <a:t/>
            </a:r>
            <a:br>
              <a:rPr kumimoji="1" lang="en-US" altLang="ja-JP" sz="2000" b="1" dirty="0">
                <a:latin typeface="Meiryo UI" panose="020B0604030504040204" pitchFamily="50" charset="-128"/>
                <a:ea typeface="Meiryo UI" panose="020B0604030504040204" pitchFamily="50" charset="-128"/>
              </a:rPr>
            </a:br>
            <a:r>
              <a:rPr kumimoji="1" lang="ja-JP" altLang="en-US" sz="2000" b="1" dirty="0">
                <a:latin typeface="Meiryo UI" panose="020B0604030504040204" pitchFamily="50" charset="-128"/>
                <a:ea typeface="Meiryo UI" panose="020B0604030504040204" pitchFamily="50" charset="-128"/>
              </a:rPr>
              <a:t>場合に追加で使用</a:t>
            </a:r>
            <a:endParaRPr kumimoji="1" lang="en-US" altLang="ja-JP" sz="2000" b="1" dirty="0">
              <a:latin typeface="Meiryo UI" panose="020B0604030504040204" pitchFamily="50" charset="-128"/>
              <a:ea typeface="Meiryo UI" panose="020B0604030504040204" pitchFamily="50" charset="-128"/>
            </a:endParaRPr>
          </a:p>
        </p:txBody>
      </p:sp>
      <p:sp>
        <p:nvSpPr>
          <p:cNvPr id="4" name="スライド番号プレースホルダー 2">
            <a:extLst>
              <a:ext uri="{FF2B5EF4-FFF2-40B4-BE49-F238E27FC236}">
                <a16:creationId xmlns:a16="http://schemas.microsoft.com/office/drawing/2014/main" id="{A75F1345-6B2F-9927-7747-021E5760E75D}"/>
              </a:ext>
            </a:extLst>
          </p:cNvPr>
          <p:cNvSpPr>
            <a:spLocks noGrp="1"/>
          </p:cNvSpPr>
          <p:nvPr>
            <p:ph type="sldNum" sz="quarter" idx="4"/>
          </p:nvPr>
        </p:nvSpPr>
        <p:spPr>
          <a:xfrm>
            <a:off x="3853089" y="6594473"/>
            <a:ext cx="2228850" cy="365125"/>
          </a:xfrm>
        </p:spPr>
        <p:txBody>
          <a:bodyPr/>
          <a:lstStyle/>
          <a:p>
            <a:pPr algn="ctr"/>
            <a:fld id="{825C9FE8-E417-42BD-83E2-1B4172A7035A}" type="slidenum">
              <a:rPr kumimoji="1" lang="ja-JP" altLang="en-US" smtClean="0">
                <a:latin typeface="メイリオ" panose="020B0604030504040204" pitchFamily="50" charset="-128"/>
                <a:ea typeface="メイリオ" panose="020B0604030504040204" pitchFamily="50" charset="-128"/>
              </a:rPr>
              <a:pPr algn="ctr"/>
              <a:t>15</a:t>
            </a:fld>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82341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think-cell data - do not delete" hidden="1">
            <a:extLst>
              <a:ext uri="{FF2B5EF4-FFF2-40B4-BE49-F238E27FC236}">
                <a16:creationId xmlns:a16="http://schemas.microsoft.com/office/drawing/2014/main" id="{904D6A51-D406-CC39-4585-E758B33008F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5" name="think-cell スライド" r:id="rId4" imgW="554" imgH="551" progId="TCLayout.ActiveDocument.1">
                  <p:embed/>
                </p:oleObj>
              </mc:Choice>
              <mc:Fallback>
                <p:oleObj name="think-cell スライド" r:id="rId4" imgW="554" imgH="551" progId="TCLayout.ActiveDocument.1">
                  <p:embed/>
                  <p:pic>
                    <p:nvPicPr>
                      <p:cNvPr id="67" name="think-cell data - do not delete" hidden="1">
                        <a:extLst>
                          <a:ext uri="{FF2B5EF4-FFF2-40B4-BE49-F238E27FC236}">
                            <a16:creationId xmlns:a16="http://schemas.microsoft.com/office/drawing/2014/main" id="{904D6A51-D406-CC39-4585-E758B33008F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コンテンツ プレースホルダー 1"/>
          <p:cNvSpPr>
            <a:spLocks noGrp="1"/>
          </p:cNvSpPr>
          <p:nvPr>
            <p:ph sz="quarter" idx="11"/>
          </p:nvPr>
        </p:nvSpPr>
        <p:spPr/>
        <p:txBody>
          <a:bodyPr/>
          <a:lstStyle/>
          <a:p>
            <a:r>
              <a:rPr kumimoji="1" lang="en-US" altLang="ja-JP" dirty="0"/>
              <a:t>【</a:t>
            </a:r>
            <a:r>
              <a:rPr kumimoji="1" lang="ja-JP" altLang="en-US" dirty="0"/>
              <a:t>実際に交渉される皆様へ</a:t>
            </a:r>
            <a:r>
              <a:rPr kumimoji="1" lang="en-US" altLang="ja-JP" dirty="0"/>
              <a:t>】</a:t>
            </a:r>
            <a:endParaRPr kumimoji="1" lang="ja-JP" altLang="en-US" dirty="0"/>
          </a:p>
        </p:txBody>
      </p:sp>
      <p:sp>
        <p:nvSpPr>
          <p:cNvPr id="3" name="コンテンツ プレースホルダー 2"/>
          <p:cNvSpPr>
            <a:spLocks noGrp="1"/>
          </p:cNvSpPr>
          <p:nvPr>
            <p:ph sz="quarter" idx="12"/>
          </p:nvPr>
        </p:nvSpPr>
        <p:spPr/>
        <p:txBody>
          <a:bodyPr/>
          <a:lstStyle/>
          <a:p>
            <a:endParaRPr kumimoji="1" lang="ja-JP" altLang="en-US"/>
          </a:p>
        </p:txBody>
      </p:sp>
      <p:sp>
        <p:nvSpPr>
          <p:cNvPr id="4" name="正方形/長方形 3">
            <a:extLst>
              <a:ext uri="{FF2B5EF4-FFF2-40B4-BE49-F238E27FC236}">
                <a16:creationId xmlns:a16="http://schemas.microsoft.com/office/drawing/2014/main" id="{904369BA-F551-6B73-93D4-ACCE4F1878F8}"/>
              </a:ext>
            </a:extLst>
          </p:cNvPr>
          <p:cNvSpPr/>
          <p:nvPr/>
        </p:nvSpPr>
        <p:spPr>
          <a:xfrm>
            <a:off x="363347" y="1241064"/>
            <a:ext cx="9230653" cy="5028453"/>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以降に具体的な値上げの交渉内容を提示する</a:t>
            </a:r>
            <a:br>
              <a:rPr kumimoji="1" lang="ja-JP" altLang="en-US" sz="2400" b="1" dirty="0">
                <a:latin typeface="Meiryo UI" panose="020B0604030504040204" pitchFamily="50" charset="-128"/>
                <a:ea typeface="Meiryo UI" panose="020B0604030504040204" pitchFamily="50" charset="-128"/>
              </a:rPr>
            </a:br>
            <a:r>
              <a:rPr kumimoji="1" lang="ja-JP" altLang="en-US" sz="2400" b="1" dirty="0">
                <a:latin typeface="Meiryo UI" panose="020B0604030504040204" pitchFamily="50" charset="-128"/>
                <a:ea typeface="Meiryo UI" panose="020B0604030504040204" pitchFamily="50" charset="-128"/>
              </a:rPr>
              <a:t>ページを作成しています。</a:t>
            </a:r>
          </a:p>
          <a:p>
            <a:pPr algn="ctr"/>
            <a:endParaRPr kumimoji="1" lang="ja-JP" altLang="en-US" sz="2400" b="1" dirty="0">
              <a:latin typeface="Meiryo UI" panose="020B0604030504040204" pitchFamily="50" charset="-128"/>
              <a:ea typeface="Meiryo UI" panose="020B0604030504040204" pitchFamily="50" charset="-128"/>
            </a:endParaRPr>
          </a:p>
          <a:p>
            <a:pPr algn="ctr"/>
            <a:r>
              <a:rPr kumimoji="1" lang="ja-JP" altLang="en-US" sz="2400" b="1" dirty="0">
                <a:latin typeface="Meiryo UI" panose="020B0604030504040204" pitchFamily="50" charset="-128"/>
                <a:ea typeface="Meiryo UI" panose="020B0604030504040204" pitchFamily="50" charset="-128"/>
              </a:rPr>
              <a:t>状況に応じて結論を書き換えていただくようお願いいたします</a:t>
            </a:r>
          </a:p>
        </p:txBody>
      </p:sp>
      <p:sp>
        <p:nvSpPr>
          <p:cNvPr id="5" name="スライド番号プレースホルダー 2">
            <a:extLst>
              <a:ext uri="{FF2B5EF4-FFF2-40B4-BE49-F238E27FC236}">
                <a16:creationId xmlns:a16="http://schemas.microsoft.com/office/drawing/2014/main" id="{C90FA6B5-A61E-FB6C-34C8-796CDB3E7B24}"/>
              </a:ext>
            </a:extLst>
          </p:cNvPr>
          <p:cNvSpPr>
            <a:spLocks noGrp="1"/>
          </p:cNvSpPr>
          <p:nvPr>
            <p:ph type="sldNum" sz="quarter" idx="4"/>
          </p:nvPr>
        </p:nvSpPr>
        <p:spPr>
          <a:xfrm>
            <a:off x="3853089" y="6594473"/>
            <a:ext cx="2228850" cy="365125"/>
          </a:xfrm>
        </p:spPr>
        <p:txBody>
          <a:bodyPr/>
          <a:lstStyle/>
          <a:p>
            <a:pPr algn="ctr"/>
            <a:fld id="{825C9FE8-E417-42BD-83E2-1B4172A7035A}" type="slidenum">
              <a:rPr kumimoji="1" lang="ja-JP" altLang="en-US" smtClean="0">
                <a:latin typeface="メイリオ" panose="020B0604030504040204" pitchFamily="50" charset="-128"/>
                <a:ea typeface="メイリオ" panose="020B0604030504040204" pitchFamily="50" charset="-128"/>
              </a:rPr>
              <a:pPr algn="ctr"/>
              <a:t>16</a:t>
            </a:fld>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23744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 name="オブジェクト 54" hidden="1"/>
          <p:cNvGraphicFramePr>
            <a:graphicFrameLocks noChangeAspect="1"/>
          </p:cNvGraphicFramePr>
          <p:nvPr>
            <p:custDataLst>
              <p:tags r:id="rId2"/>
            </p:custDataLst>
          </p:nvPr>
        </p:nvGraphicFramePr>
        <p:xfrm>
          <a:off x="1586" y="1588"/>
          <a:ext cx="1588" cy="1588"/>
        </p:xfrm>
        <a:graphic>
          <a:graphicData uri="http://schemas.openxmlformats.org/presentationml/2006/ole">
            <mc:AlternateContent xmlns:mc="http://schemas.openxmlformats.org/markup-compatibility/2006">
              <mc:Choice xmlns:v="urn:schemas-microsoft-com:vml" Requires="v">
                <p:oleObj spid="_x0000_s24579" name="think-cell スライド" r:id="rId5" imgW="5080" imgH="5080" progId="TCLayout.ActiveDocument.1">
                  <p:embed/>
                </p:oleObj>
              </mc:Choice>
              <mc:Fallback>
                <p:oleObj name="think-cell スライド" r:id="rId5" imgW="5080" imgH="5080" progId="TCLayout.ActiveDocument.1">
                  <p:embed/>
                  <p:pic>
                    <p:nvPicPr>
                      <p:cNvPr id="55" name="オブジェクト 54"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6"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 name="正方形/長方形 52" hidden="1"/>
          <p:cNvSpPr/>
          <p:nvPr>
            <p:custDataLst>
              <p:tags r:id="rId3"/>
            </p:custDataLst>
          </p:nvPr>
        </p:nvSpPr>
        <p:spPr>
          <a:xfrm>
            <a:off x="0" y="0"/>
            <a:ext cx="158750" cy="15875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Meiryo UI" panose="020B0604030504040204" pitchFamily="50" charset="-128"/>
            </a:endParaRPr>
          </a:p>
        </p:txBody>
      </p:sp>
      <p:sp>
        <p:nvSpPr>
          <p:cNvPr id="10" name="コンテンツ プレースホルダー 1"/>
          <p:cNvSpPr>
            <a:spLocks noGrp="1"/>
          </p:cNvSpPr>
          <p:nvPr>
            <p:ph sz="quarter" idx="11"/>
          </p:nvPr>
        </p:nvSpPr>
        <p:spPr>
          <a:xfrm>
            <a:off x="148924" y="152227"/>
            <a:ext cx="9580842" cy="327273"/>
          </a:xfrm>
        </p:spPr>
        <p:txBody>
          <a:bodyPr/>
          <a:lstStyle/>
          <a:p>
            <a:r>
              <a:rPr lang="ja-JP" altLang="en-US" dirty="0"/>
              <a:t>価格設定変更のご相談（案）</a:t>
            </a:r>
            <a:endParaRPr kumimoji="1" lang="ja-JP" altLang="en-US" dirty="0"/>
          </a:p>
        </p:txBody>
      </p:sp>
      <p:sp>
        <p:nvSpPr>
          <p:cNvPr id="8" name="正方形/長方形 7"/>
          <p:cNvSpPr/>
          <p:nvPr/>
        </p:nvSpPr>
        <p:spPr>
          <a:xfrm>
            <a:off x="325588" y="1225256"/>
            <a:ext cx="7454597" cy="369332"/>
          </a:xfrm>
          <a:prstGeom prst="rect">
            <a:avLst/>
          </a:prstGeom>
        </p:spPr>
        <p:txBody>
          <a:bodyPr wrap="square">
            <a:spAutoFit/>
          </a:bodyPr>
          <a:lstStyle/>
          <a:p>
            <a:r>
              <a:rPr kumimoji="1" lang="ja-JP" altLang="en-US" b="1" dirty="0">
                <a:latin typeface="Meiryo UI" panose="020B0604030504040204" pitchFamily="50" charset="-128"/>
                <a:ea typeface="Meiryo UI" panose="020B0604030504040204" pitchFamily="50" charset="-128"/>
              </a:rPr>
              <a:t>■販売価格改定</a:t>
            </a:r>
            <a:endParaRPr kumimoji="1" lang="en-US" altLang="ja-JP" b="1" dirty="0">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050ACDDF-A823-1C05-9D97-6EA1CF57BCBE}"/>
              </a:ext>
            </a:extLst>
          </p:cNvPr>
          <p:cNvSpPr/>
          <p:nvPr/>
        </p:nvSpPr>
        <p:spPr>
          <a:xfrm>
            <a:off x="5105400" y="0"/>
            <a:ext cx="4803760" cy="1590675"/>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■参考</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・実際に交渉に使用された資料</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・コントラクトなどでメニューごとの価格改定が必要な場合のイメージ</a:t>
            </a:r>
          </a:p>
        </p:txBody>
      </p:sp>
      <p:pic>
        <p:nvPicPr>
          <p:cNvPr id="3" name="図 2"/>
          <p:cNvPicPr>
            <a:picLocks noChangeAspect="1"/>
          </p:cNvPicPr>
          <p:nvPr/>
        </p:nvPicPr>
        <p:blipFill>
          <a:blip r:embed="rId7"/>
          <a:stretch>
            <a:fillRect/>
          </a:stretch>
        </p:blipFill>
        <p:spPr>
          <a:xfrm>
            <a:off x="325588" y="1826288"/>
            <a:ext cx="9093619" cy="3983229"/>
          </a:xfrm>
          <a:prstGeom prst="rect">
            <a:avLst/>
          </a:prstGeom>
        </p:spPr>
      </p:pic>
      <p:sp>
        <p:nvSpPr>
          <p:cNvPr id="2" name="スライド番号プレースホルダー 2">
            <a:extLst>
              <a:ext uri="{FF2B5EF4-FFF2-40B4-BE49-F238E27FC236}">
                <a16:creationId xmlns:a16="http://schemas.microsoft.com/office/drawing/2014/main" id="{44052911-324F-226D-D3AA-23D3499D3BF1}"/>
              </a:ext>
            </a:extLst>
          </p:cNvPr>
          <p:cNvSpPr>
            <a:spLocks noGrp="1"/>
          </p:cNvSpPr>
          <p:nvPr>
            <p:ph type="sldNum" sz="quarter" idx="4"/>
          </p:nvPr>
        </p:nvSpPr>
        <p:spPr>
          <a:xfrm>
            <a:off x="3853089" y="6594473"/>
            <a:ext cx="2228850" cy="365125"/>
          </a:xfrm>
        </p:spPr>
        <p:txBody>
          <a:bodyPr/>
          <a:lstStyle/>
          <a:p>
            <a:pPr algn="ctr"/>
            <a:fld id="{825C9FE8-E417-42BD-83E2-1B4172A7035A}" type="slidenum">
              <a:rPr kumimoji="1" lang="ja-JP" altLang="en-US" smtClean="0">
                <a:latin typeface="メイリオ" panose="020B0604030504040204" pitchFamily="50" charset="-128"/>
                <a:ea typeface="メイリオ" panose="020B0604030504040204" pitchFamily="50" charset="-128"/>
              </a:rPr>
              <a:pPr algn="ctr"/>
              <a:t>17</a:t>
            </a:fld>
            <a:endParaRPr kumimoji="1" lang="ja-JP" altLang="en-US" dirty="0">
              <a:latin typeface="メイリオ" panose="020B0604030504040204" pitchFamily="50" charset="-128"/>
              <a:ea typeface="メイリオ" panose="020B0604030504040204" pitchFamily="50"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 name="オブジェクト 54" hidden="1"/>
          <p:cNvGraphicFramePr>
            <a:graphicFrameLocks noChangeAspect="1"/>
          </p:cNvGraphicFramePr>
          <p:nvPr>
            <p:custDataLst>
              <p:tags r:id="rId2"/>
            </p:custDataLst>
          </p:nvPr>
        </p:nvGraphicFramePr>
        <p:xfrm>
          <a:off x="1586" y="1588"/>
          <a:ext cx="1588" cy="1588"/>
        </p:xfrm>
        <a:graphic>
          <a:graphicData uri="http://schemas.openxmlformats.org/presentationml/2006/ole">
            <mc:AlternateContent xmlns:mc="http://schemas.openxmlformats.org/markup-compatibility/2006">
              <mc:Choice xmlns:v="urn:schemas-microsoft-com:vml" Requires="v">
                <p:oleObj spid="_x0000_s25603" name="think-cell スライド" r:id="rId5" imgW="5080" imgH="5080" progId="TCLayout.ActiveDocument.1">
                  <p:embed/>
                </p:oleObj>
              </mc:Choice>
              <mc:Fallback>
                <p:oleObj name="think-cell スライド" r:id="rId5" imgW="5080" imgH="5080" progId="TCLayout.ActiveDocument.1">
                  <p:embed/>
                  <p:pic>
                    <p:nvPicPr>
                      <p:cNvPr id="55" name="オブジェクト 54"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6"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 name="正方形/長方形 52" hidden="1"/>
          <p:cNvSpPr/>
          <p:nvPr>
            <p:custDataLst>
              <p:tags r:id="rId3"/>
            </p:custDataLst>
          </p:nvPr>
        </p:nvSpPr>
        <p:spPr>
          <a:xfrm>
            <a:off x="0" y="0"/>
            <a:ext cx="158750" cy="15875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Meiryo UI" panose="020B0604030504040204" pitchFamily="50" charset="-128"/>
            </a:endParaRPr>
          </a:p>
        </p:txBody>
      </p:sp>
      <p:sp>
        <p:nvSpPr>
          <p:cNvPr id="10" name="コンテンツ プレースホルダー 1"/>
          <p:cNvSpPr>
            <a:spLocks noGrp="1"/>
          </p:cNvSpPr>
          <p:nvPr>
            <p:ph sz="quarter" idx="11"/>
          </p:nvPr>
        </p:nvSpPr>
        <p:spPr>
          <a:xfrm>
            <a:off x="148924" y="152227"/>
            <a:ext cx="9580842" cy="327273"/>
          </a:xfrm>
        </p:spPr>
        <p:txBody>
          <a:bodyPr/>
          <a:lstStyle/>
          <a:p>
            <a:r>
              <a:rPr lang="ja-JP" altLang="en-US" dirty="0"/>
              <a:t>価格設定変更のご相談（案）</a:t>
            </a:r>
            <a:endParaRPr kumimoji="1" lang="ja-JP" altLang="en-US" dirty="0"/>
          </a:p>
        </p:txBody>
      </p:sp>
      <p:sp>
        <p:nvSpPr>
          <p:cNvPr id="4" name="正方形/長方形 3">
            <a:extLst>
              <a:ext uri="{FF2B5EF4-FFF2-40B4-BE49-F238E27FC236}">
                <a16:creationId xmlns:a16="http://schemas.microsoft.com/office/drawing/2014/main" id="{050ACDDF-A823-1C05-9D97-6EA1CF57BCBE}"/>
              </a:ext>
            </a:extLst>
          </p:cNvPr>
          <p:cNvSpPr/>
          <p:nvPr/>
        </p:nvSpPr>
        <p:spPr>
          <a:xfrm>
            <a:off x="5105400" y="0"/>
            <a:ext cx="4803760" cy="1590675"/>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■参考</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・実際に交渉に使用された資料</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・コントラクトなどでメニューごとの価格改定が必要な場合のイメージ</a:t>
            </a:r>
          </a:p>
        </p:txBody>
      </p:sp>
      <p:pic>
        <p:nvPicPr>
          <p:cNvPr id="3" name="図 2"/>
          <p:cNvPicPr>
            <a:picLocks noChangeAspect="1"/>
          </p:cNvPicPr>
          <p:nvPr/>
        </p:nvPicPr>
        <p:blipFill>
          <a:blip r:embed="rId7"/>
          <a:stretch>
            <a:fillRect/>
          </a:stretch>
        </p:blipFill>
        <p:spPr>
          <a:xfrm>
            <a:off x="497460" y="1346835"/>
            <a:ext cx="8727932" cy="3601085"/>
          </a:xfrm>
          <a:prstGeom prst="rect">
            <a:avLst/>
          </a:prstGeom>
        </p:spPr>
      </p:pic>
      <p:sp>
        <p:nvSpPr>
          <p:cNvPr id="9" name="正方形/長方形 8"/>
          <p:cNvSpPr/>
          <p:nvPr/>
        </p:nvSpPr>
        <p:spPr>
          <a:xfrm>
            <a:off x="325588" y="747736"/>
            <a:ext cx="7454597" cy="369332"/>
          </a:xfrm>
          <a:prstGeom prst="rect">
            <a:avLst/>
          </a:prstGeom>
        </p:spPr>
        <p:txBody>
          <a:bodyPr wrap="square">
            <a:spAutoFit/>
          </a:bodyPr>
          <a:lstStyle/>
          <a:p>
            <a:r>
              <a:rPr kumimoji="1" lang="ja-JP" altLang="en-US" b="1" dirty="0">
                <a:latin typeface="Meiryo UI" panose="020B0604030504040204" pitchFamily="50" charset="-128"/>
                <a:ea typeface="Meiryo UI" panose="020B0604030504040204" pitchFamily="50" charset="-128"/>
              </a:rPr>
              <a:t>■人件費高騰分</a:t>
            </a:r>
            <a:endParaRPr kumimoji="1" lang="en-US" altLang="ja-JP" b="1" dirty="0">
              <a:latin typeface="Meiryo UI" panose="020B0604030504040204" pitchFamily="50" charset="-128"/>
              <a:ea typeface="Meiryo UI" panose="020B0604030504040204" pitchFamily="50" charset="-128"/>
            </a:endParaRPr>
          </a:p>
        </p:txBody>
      </p:sp>
      <p:sp>
        <p:nvSpPr>
          <p:cNvPr id="11" name="正方形/長方形 10"/>
          <p:cNvSpPr/>
          <p:nvPr/>
        </p:nvSpPr>
        <p:spPr>
          <a:xfrm>
            <a:off x="325588" y="5177687"/>
            <a:ext cx="7454597" cy="369332"/>
          </a:xfrm>
          <a:prstGeom prst="rect">
            <a:avLst/>
          </a:prstGeom>
        </p:spPr>
        <p:txBody>
          <a:bodyPr wrap="square">
            <a:spAutoFit/>
          </a:bodyPr>
          <a:lstStyle/>
          <a:p>
            <a:r>
              <a:rPr kumimoji="1" lang="ja-JP" altLang="en-US" b="1" dirty="0">
                <a:latin typeface="Meiryo UI" panose="020B0604030504040204" pitchFamily="50" charset="-128"/>
                <a:ea typeface="Meiryo UI" panose="020B0604030504040204" pitchFamily="50" charset="-128"/>
              </a:rPr>
              <a:t>■消耗品高騰分</a:t>
            </a:r>
            <a:endParaRPr kumimoji="1" lang="en-US" altLang="ja-JP" b="1"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8"/>
          <a:stretch>
            <a:fillRect/>
          </a:stretch>
        </p:blipFill>
        <p:spPr>
          <a:xfrm>
            <a:off x="497461" y="5653404"/>
            <a:ext cx="8727932" cy="543575"/>
          </a:xfrm>
          <a:prstGeom prst="rect">
            <a:avLst/>
          </a:prstGeom>
        </p:spPr>
      </p:pic>
      <p:sp>
        <p:nvSpPr>
          <p:cNvPr id="13" name="四角形吹き出し 12"/>
          <p:cNvSpPr/>
          <p:nvPr/>
        </p:nvSpPr>
        <p:spPr>
          <a:xfrm>
            <a:off x="-2384874" y="4604107"/>
            <a:ext cx="2198566" cy="942912"/>
          </a:xfrm>
          <a:prstGeom prst="wedgeRectCallout">
            <a:avLst>
              <a:gd name="adj1" fmla="val 68994"/>
              <a:gd name="adj2" fmla="val 82401"/>
            </a:avLst>
          </a:prstGeom>
          <a:solidFill>
            <a:srgbClr val="7030A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200" dirty="0">
                <a:solidFill>
                  <a:schemeClr val="bg1"/>
                </a:solidFill>
                <a:latin typeface="メイリオ" panose="020B0604030504040204" pitchFamily="50" charset="-128"/>
                <a:ea typeface="メイリオ" panose="020B0604030504040204" pitchFamily="50" charset="-128"/>
              </a:rPr>
              <a:t>2019</a:t>
            </a:r>
            <a:r>
              <a:rPr kumimoji="1" lang="ja-JP" altLang="en-US" sz="1200" dirty="0">
                <a:solidFill>
                  <a:schemeClr val="bg1"/>
                </a:solidFill>
                <a:latin typeface="メイリオ" panose="020B0604030504040204" pitchFamily="50" charset="-128"/>
                <a:ea typeface="メイリオ" panose="020B0604030504040204" pitchFamily="50" charset="-128"/>
              </a:rPr>
              <a:t>からの比較の場合</a:t>
            </a:r>
            <a:endParaRPr kumimoji="1" lang="en-US" altLang="ja-JP" sz="1200" dirty="0">
              <a:solidFill>
                <a:schemeClr val="bg1"/>
              </a:solidFill>
              <a:latin typeface="メイリオ" panose="020B0604030504040204" pitchFamily="50" charset="-128"/>
              <a:ea typeface="メイリオ" panose="020B0604030504040204" pitchFamily="50" charset="-128"/>
            </a:endParaRPr>
          </a:p>
          <a:p>
            <a:pPr algn="ctr"/>
            <a:r>
              <a:rPr kumimoji="1" lang="en-US" altLang="ja-JP" sz="1200" dirty="0">
                <a:solidFill>
                  <a:schemeClr val="bg1"/>
                </a:solidFill>
                <a:latin typeface="メイリオ" panose="020B0604030504040204" pitchFamily="50" charset="-128"/>
                <a:ea typeface="メイリオ" panose="020B0604030504040204" pitchFamily="50" charset="-128"/>
              </a:rPr>
              <a:t>2019</a:t>
            </a:r>
            <a:r>
              <a:rPr kumimoji="1" lang="ja-JP" altLang="en-US" sz="1200" dirty="0">
                <a:solidFill>
                  <a:schemeClr val="bg1"/>
                </a:solidFill>
                <a:latin typeface="メイリオ" panose="020B0604030504040204" pitchFamily="50" charset="-128"/>
                <a:ea typeface="メイリオ" panose="020B0604030504040204" pitchFamily="50" charset="-128"/>
              </a:rPr>
              <a:t>の実績を確認する必要がある</a:t>
            </a:r>
          </a:p>
        </p:txBody>
      </p:sp>
      <p:sp>
        <p:nvSpPr>
          <p:cNvPr id="2" name="スライド番号プレースホルダー 2">
            <a:extLst>
              <a:ext uri="{FF2B5EF4-FFF2-40B4-BE49-F238E27FC236}">
                <a16:creationId xmlns:a16="http://schemas.microsoft.com/office/drawing/2014/main" id="{58901790-FAE5-A22E-DDE5-8B286A403BA3}"/>
              </a:ext>
            </a:extLst>
          </p:cNvPr>
          <p:cNvSpPr>
            <a:spLocks noGrp="1"/>
          </p:cNvSpPr>
          <p:nvPr>
            <p:ph type="sldNum" sz="quarter" idx="4"/>
          </p:nvPr>
        </p:nvSpPr>
        <p:spPr>
          <a:xfrm>
            <a:off x="3853089" y="6594473"/>
            <a:ext cx="2228850" cy="365125"/>
          </a:xfrm>
        </p:spPr>
        <p:txBody>
          <a:bodyPr/>
          <a:lstStyle/>
          <a:p>
            <a:pPr algn="ctr"/>
            <a:fld id="{825C9FE8-E417-42BD-83E2-1B4172A7035A}" type="slidenum">
              <a:rPr kumimoji="1" lang="ja-JP" altLang="en-US" smtClean="0">
                <a:latin typeface="メイリオ" panose="020B0604030504040204" pitchFamily="50" charset="-128"/>
                <a:ea typeface="メイリオ" panose="020B0604030504040204" pitchFamily="50" charset="-128"/>
              </a:rPr>
              <a:pPr algn="ctr"/>
              <a:t>18</a:t>
            </a:fld>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5575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96949F4-E283-0A9A-0383-16749370613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7" name="think-cell スライド" r:id="rId4" imgW="306" imgH="306" progId="TCLayout.ActiveDocument.1">
                  <p:embed/>
                </p:oleObj>
              </mc:Choice>
              <mc:Fallback>
                <p:oleObj name="think-cell スライド" r:id="rId4" imgW="306" imgH="306" progId="TCLayout.ActiveDocument.1">
                  <p:embed/>
                  <p:pic>
                    <p:nvPicPr>
                      <p:cNvPr id="6" name="think-cell data - do not delete" hidden="1">
                        <a:extLst>
                          <a:ext uri="{FF2B5EF4-FFF2-40B4-BE49-F238E27FC236}">
                            <a16:creationId xmlns:a16="http://schemas.microsoft.com/office/drawing/2014/main" id="{F96949F4-E283-0A9A-0383-16749370613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コンテンツ プレースホルダー 1">
            <a:extLst>
              <a:ext uri="{FF2B5EF4-FFF2-40B4-BE49-F238E27FC236}">
                <a16:creationId xmlns:a16="http://schemas.microsoft.com/office/drawing/2014/main" id="{927D254B-2BAB-3655-0213-51079B2F0EB7}"/>
              </a:ext>
            </a:extLst>
          </p:cNvPr>
          <p:cNvSpPr txBox="1">
            <a:spLocks/>
          </p:cNvSpPr>
          <p:nvPr/>
        </p:nvSpPr>
        <p:spPr>
          <a:xfrm>
            <a:off x="160058" y="197836"/>
            <a:ext cx="9580842" cy="327273"/>
          </a:xfrm>
          <a:prstGeom prst="rect">
            <a:avLst/>
          </a:prstGeom>
        </p:spPr>
        <p:txBody>
          <a:bodyPr vert="horz" lIns="91440" tIns="45720" rIns="91440" bIns="45720" rtlCol="0">
            <a:noAutofit/>
          </a:bodyPr>
          <a:lstStyle>
            <a:lvl1pPr marL="0" indent="0" algn="l" defTabSz="742950" rtl="0" eaLnBrk="1" latinLnBrk="0" hangingPunct="1">
              <a:lnSpc>
                <a:spcPct val="90000"/>
              </a:lnSpc>
              <a:spcBef>
                <a:spcPts val="813"/>
              </a:spcBef>
              <a:buFont typeface="Wingdings 2" pitchFamily="18" charset="2"/>
              <a:buNone/>
              <a:defRPr kumimoji="1" sz="2000" b="1" i="0" u="none"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r>
              <a:rPr lang="ja-JP" altLang="en-US" dirty="0"/>
              <a:t>資料アジェンダ</a:t>
            </a:r>
          </a:p>
        </p:txBody>
      </p:sp>
      <p:sp>
        <p:nvSpPr>
          <p:cNvPr id="8" name="テキスト ボックス 7">
            <a:extLst>
              <a:ext uri="{FF2B5EF4-FFF2-40B4-BE49-F238E27FC236}">
                <a16:creationId xmlns:a16="http://schemas.microsoft.com/office/drawing/2014/main" id="{1C3DAE97-6875-299A-621D-9B6AD098AA4C}"/>
              </a:ext>
            </a:extLst>
          </p:cNvPr>
          <p:cNvSpPr txBox="1"/>
          <p:nvPr/>
        </p:nvSpPr>
        <p:spPr>
          <a:xfrm>
            <a:off x="651530" y="1211581"/>
            <a:ext cx="8597898" cy="4354400"/>
          </a:xfrm>
          <a:prstGeom prst="rect">
            <a:avLst/>
          </a:prstGeom>
          <a:noFill/>
        </p:spPr>
        <p:txBody>
          <a:bodyPr wrap="square" lIns="36000" tIns="36000" rIns="36000" bIns="36000" rtlCol="0" anchor="t">
            <a:noAutofit/>
          </a:bodyPr>
          <a:lstStyle/>
          <a:p>
            <a:pPr>
              <a:lnSpc>
                <a:spcPct val="150000"/>
              </a:lnSpc>
            </a:pPr>
            <a:r>
              <a:rPr lang="ja-JP" altLang="en-US" sz="1400" b="1" dirty="0">
                <a:latin typeface="Meiryo UI" panose="020B0604030504040204" pitchFamily="50" charset="-128"/>
                <a:ea typeface="Meiryo UI" panose="020B0604030504040204" pitchFamily="50" charset="-128"/>
              </a:rPr>
              <a:t>食材・消耗品原価高騰の状況について</a:t>
            </a:r>
            <a:endParaRPr lang="en-US" altLang="ja-JP" sz="1400" b="1" dirty="0">
              <a:latin typeface="Meiryo UI" panose="020B0604030504040204" pitchFamily="50" charset="-128"/>
              <a:ea typeface="Meiryo UI" panose="020B0604030504040204" pitchFamily="50" charset="-128"/>
            </a:endParaRPr>
          </a:p>
          <a:p>
            <a:pPr marL="742950" lvl="1" indent="-285750">
              <a:lnSpc>
                <a:spcPct val="150000"/>
              </a:lnSpc>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市況における食材原価高騰影響（全体感および品目別）</a:t>
            </a:r>
            <a:endParaRPr lang="en-US" altLang="ja-JP" sz="1400" dirty="0">
              <a:latin typeface="Meiryo UI" panose="020B0604030504040204" pitchFamily="50" charset="-128"/>
              <a:ea typeface="Meiryo UI" panose="020B0604030504040204" pitchFamily="50" charset="-128"/>
            </a:endParaRPr>
          </a:p>
          <a:p>
            <a:pPr marL="742950" lvl="1" indent="-285750">
              <a:lnSpc>
                <a:spcPct val="150000"/>
              </a:lnSpc>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シダックスにおける食材原価高騰影響（全体感および品目別）</a:t>
            </a:r>
            <a:endParaRPr lang="en-US" altLang="ja-JP" sz="1400" dirty="0">
              <a:latin typeface="Meiryo UI" panose="020B0604030504040204" pitchFamily="50" charset="-128"/>
              <a:ea typeface="Meiryo UI" panose="020B0604030504040204" pitchFamily="50" charset="-128"/>
            </a:endParaRPr>
          </a:p>
          <a:p>
            <a:pPr marL="742950" lvl="1" indent="-285750">
              <a:lnSpc>
                <a:spcPct val="150000"/>
              </a:lnSpc>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市況</a:t>
            </a:r>
            <a:r>
              <a:rPr lang="en-US" altLang="ja-JP" sz="1400" dirty="0">
                <a:latin typeface="Meiryo UI" panose="020B0604030504040204" pitchFamily="50" charset="-128"/>
                <a:ea typeface="Meiryo UI" panose="020B0604030504040204" pitchFamily="50" charset="-128"/>
              </a:rPr>
              <a:t>VS</a:t>
            </a:r>
            <a:r>
              <a:rPr lang="ja-JP" altLang="en-US" sz="1400" dirty="0">
                <a:latin typeface="Meiryo UI" panose="020B0604030504040204" pitchFamily="50" charset="-128"/>
                <a:ea typeface="Meiryo UI" panose="020B0604030504040204" pitchFamily="50" charset="-128"/>
              </a:rPr>
              <a:t>シダックスでの食材原価高騰影響（全体感および品目別）</a:t>
            </a:r>
            <a:endParaRPr lang="en-US" altLang="ja-JP" sz="1400" dirty="0">
              <a:latin typeface="Meiryo UI" panose="020B0604030504040204" pitchFamily="50" charset="-128"/>
              <a:ea typeface="Meiryo UI" panose="020B0604030504040204" pitchFamily="50" charset="-128"/>
            </a:endParaRPr>
          </a:p>
          <a:p>
            <a:pPr marL="742950" lvl="1" indent="-285750">
              <a:lnSpc>
                <a:spcPct val="150000"/>
              </a:lnSpc>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貴社における食材原価高騰影響</a:t>
            </a:r>
            <a:endParaRPr lang="en-US" altLang="ja-JP" sz="1400" dirty="0">
              <a:latin typeface="Meiryo UI" panose="020B0604030504040204" pitchFamily="50" charset="-128"/>
              <a:ea typeface="Meiryo UI" panose="020B0604030504040204" pitchFamily="50" charset="-128"/>
            </a:endParaRPr>
          </a:p>
          <a:p>
            <a:pPr marL="742950" lvl="1" indent="-285750">
              <a:lnSpc>
                <a:spcPct val="150000"/>
              </a:lnSpc>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市況における消耗品高騰の影響</a:t>
            </a:r>
            <a:endParaRPr lang="en-US" altLang="ja-JP" sz="1400" dirty="0">
              <a:latin typeface="Meiryo UI" panose="020B0604030504040204" pitchFamily="50" charset="-128"/>
              <a:ea typeface="Meiryo UI" panose="020B0604030504040204" pitchFamily="50" charset="-128"/>
            </a:endParaRPr>
          </a:p>
          <a:p>
            <a:pPr>
              <a:lnSpc>
                <a:spcPct val="150000"/>
              </a:lnSpc>
            </a:pPr>
            <a:endParaRPr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b="1" dirty="0">
                <a:latin typeface="Meiryo UI" panose="020B0604030504040204" pitchFamily="50" charset="-128"/>
                <a:ea typeface="Meiryo UI" panose="020B0604030504040204" pitchFamily="50" charset="-128"/>
              </a:rPr>
              <a:t>人件費上昇の状況について</a:t>
            </a:r>
            <a:endParaRPr lang="en-US" altLang="ja-JP" sz="1400" b="1" dirty="0">
              <a:latin typeface="Meiryo UI" panose="020B0604030504040204" pitchFamily="50" charset="-128"/>
              <a:ea typeface="Meiryo UI" panose="020B0604030504040204" pitchFamily="50" charset="-128"/>
            </a:endParaRPr>
          </a:p>
          <a:p>
            <a:pPr marL="742950" lvl="1" indent="-285750">
              <a:lnSpc>
                <a:spcPct val="150000"/>
              </a:lnSpc>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人件費の上昇影響：全体感</a:t>
            </a:r>
            <a:endParaRPr lang="en-US" altLang="ja-JP" sz="1400" dirty="0">
              <a:latin typeface="Meiryo UI" panose="020B0604030504040204" pitchFamily="50" charset="-128"/>
              <a:ea typeface="Meiryo UI" panose="020B0604030504040204" pitchFamily="50" charset="-128"/>
            </a:endParaRPr>
          </a:p>
          <a:p>
            <a:pPr marL="742950" lvl="1" indent="-285750">
              <a:lnSpc>
                <a:spcPct val="150000"/>
              </a:lnSpc>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人件費の上昇影響：人財不足への波及</a:t>
            </a:r>
            <a:endParaRPr lang="en-US" altLang="ja-JP" sz="1400" dirty="0">
              <a:latin typeface="Meiryo UI" panose="020B0604030504040204" pitchFamily="50" charset="-128"/>
              <a:ea typeface="Meiryo UI" panose="020B0604030504040204" pitchFamily="50" charset="-128"/>
            </a:endParaRPr>
          </a:p>
          <a:p>
            <a:pPr>
              <a:lnSpc>
                <a:spcPct val="150000"/>
              </a:lnSpc>
            </a:pPr>
            <a:endParaRPr lang="en-US" altLang="ja-JP" sz="1400" dirty="0">
              <a:latin typeface="Meiryo UI" panose="020B0604030504040204" pitchFamily="50" charset="-128"/>
              <a:ea typeface="Meiryo UI" panose="020B0604030504040204" pitchFamily="50" charset="-128"/>
            </a:endParaRPr>
          </a:p>
          <a:p>
            <a:pPr>
              <a:lnSpc>
                <a:spcPct val="150000"/>
              </a:lnSpc>
            </a:pPr>
            <a:r>
              <a:rPr lang="ja-JP" altLang="en-US" sz="1400" b="1" dirty="0">
                <a:latin typeface="Meiryo UI" panose="020B0604030504040204" pitchFamily="50" charset="-128"/>
                <a:ea typeface="Meiryo UI" panose="020B0604030504040204" pitchFamily="50" charset="-128"/>
              </a:rPr>
              <a:t>貴社運営にあたっての影響・契約改定のお願い</a:t>
            </a:r>
            <a:endParaRPr lang="en-US" altLang="ja-JP" sz="1400" b="1" dirty="0">
              <a:latin typeface="Meiryo UI" panose="020B0604030504040204" pitchFamily="50" charset="-128"/>
              <a:ea typeface="Meiryo UI" panose="020B0604030504040204" pitchFamily="50" charset="-128"/>
            </a:endParaRPr>
          </a:p>
          <a:p>
            <a:pPr marL="742950" lvl="1" indent="-285750">
              <a:lnSpc>
                <a:spcPct val="150000"/>
              </a:lnSpc>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貴社運営上の人件費高騰影響</a:t>
            </a:r>
            <a:endParaRPr lang="en-US" altLang="ja-JP" sz="1400" dirty="0">
              <a:latin typeface="Meiryo UI" panose="020B0604030504040204" pitchFamily="50" charset="-128"/>
              <a:ea typeface="Meiryo UI" panose="020B0604030504040204" pitchFamily="50" charset="-128"/>
            </a:endParaRPr>
          </a:p>
          <a:p>
            <a:pPr marL="742950" lvl="1" indent="-285750">
              <a:lnSpc>
                <a:spcPct val="150000"/>
              </a:lnSpc>
              <a:buFont typeface="Wingdings" panose="05000000000000000000" pitchFamily="2" charset="2"/>
              <a:buChar char="n"/>
            </a:pPr>
            <a:r>
              <a:rPr lang="ja-JP" altLang="en-US" sz="1400" dirty="0">
                <a:latin typeface="Meiryo UI" panose="020B0604030504040204" pitchFamily="50" charset="-128"/>
                <a:ea typeface="Meiryo UI" panose="020B0604030504040204" pitchFamily="50" charset="-128"/>
              </a:rPr>
              <a:t>価格設定変更のご相談（案）</a:t>
            </a:r>
            <a:endParaRPr lang="en-US" altLang="ja-JP" sz="1400" dirty="0">
              <a:latin typeface="Meiryo UI" panose="020B0604030504040204" pitchFamily="50" charset="-128"/>
              <a:ea typeface="Meiryo UI" panose="020B0604030504040204" pitchFamily="50" charset="-128"/>
            </a:endParaRPr>
          </a:p>
          <a:p>
            <a:pPr marL="742950" lvl="1" indent="-285750">
              <a:lnSpc>
                <a:spcPct val="150000"/>
              </a:lnSpc>
              <a:buFont typeface="Wingdings" panose="05000000000000000000" pitchFamily="2" charset="2"/>
              <a:buChar char="n"/>
            </a:pPr>
            <a:r>
              <a:rPr kumimoji="1" lang="ja-JP" altLang="en-US" sz="1400" dirty="0">
                <a:latin typeface="Meiryo UI" panose="020B0604030504040204" pitchFamily="50" charset="-128"/>
                <a:ea typeface="Meiryo UI" panose="020B0604030504040204" pitchFamily="50" charset="-128"/>
              </a:rPr>
              <a:t>価格改定のご相談とご提案</a:t>
            </a:r>
          </a:p>
          <a:p>
            <a:pPr marL="285750" indent="-285750">
              <a:lnSpc>
                <a:spcPct val="150000"/>
              </a:lnSpc>
              <a:buFont typeface="Wingdings" panose="05000000000000000000" pitchFamily="2" charset="2"/>
              <a:buChar char="n"/>
            </a:pPr>
            <a:endParaRPr kumimoji="1" lang="ja-JP" altLang="en-US" sz="1400" dirty="0"/>
          </a:p>
          <a:p>
            <a:pPr>
              <a:lnSpc>
                <a:spcPct val="150000"/>
              </a:lnSpc>
            </a:pPr>
            <a:endParaRPr kumimoji="1" lang="ja-JP" altLang="en-US" sz="1400" dirty="0"/>
          </a:p>
          <a:p>
            <a:pPr marL="285750" indent="-285750">
              <a:lnSpc>
                <a:spcPct val="150000"/>
              </a:lnSpc>
              <a:buFont typeface="Wingdings" panose="05000000000000000000" pitchFamily="2" charset="2"/>
              <a:buChar char="n"/>
            </a:pPr>
            <a:endParaRPr lang="ja-JP" altLang="en-US" sz="1400" dirty="0"/>
          </a:p>
          <a:p>
            <a:pPr marL="285750" indent="-285750">
              <a:lnSpc>
                <a:spcPct val="150000"/>
              </a:lnSpc>
              <a:buFont typeface="Wingdings" panose="05000000000000000000" pitchFamily="2" charset="2"/>
              <a:buChar char="n"/>
            </a:pPr>
            <a:endParaRPr lang="ja-JP" altLang="en-US" sz="1400" dirty="0"/>
          </a:p>
          <a:p>
            <a:pPr marL="285750" indent="-285750">
              <a:lnSpc>
                <a:spcPct val="150000"/>
              </a:lnSpc>
              <a:buFont typeface="Wingdings" panose="05000000000000000000" pitchFamily="2" charset="2"/>
              <a:buChar char="n"/>
            </a:pPr>
            <a:endParaRPr lang="ja-JP" altLang="en-US" sz="1400" dirty="0"/>
          </a:p>
          <a:p>
            <a:pPr marL="285750" indent="-285750">
              <a:lnSpc>
                <a:spcPct val="150000"/>
              </a:lnSpc>
              <a:buFont typeface="Wingdings" panose="05000000000000000000" pitchFamily="2" charset="2"/>
              <a:buChar char="n"/>
            </a:pPr>
            <a:endParaRPr lang="ja-JP" altLang="en-US" sz="1400" dirty="0"/>
          </a:p>
          <a:p>
            <a:pPr marL="285750" indent="-285750">
              <a:lnSpc>
                <a:spcPct val="150000"/>
              </a:lnSpc>
              <a:buFont typeface="Wingdings" panose="05000000000000000000" pitchFamily="2" charset="2"/>
              <a:buChar char="n"/>
            </a:pPr>
            <a:endParaRPr lang="ja-JP" altLang="en-US" sz="1400" dirty="0"/>
          </a:p>
          <a:p>
            <a:pPr marL="285750" indent="-285750">
              <a:lnSpc>
                <a:spcPct val="150000"/>
              </a:lnSpc>
              <a:buFont typeface="Wingdings" panose="05000000000000000000" pitchFamily="2" charset="2"/>
              <a:buChar char="n"/>
            </a:pPr>
            <a:endParaRPr lang="ja-JP" altLang="en-US" sz="1400" dirty="0"/>
          </a:p>
          <a:p>
            <a:pPr marL="285750" indent="-285750">
              <a:lnSpc>
                <a:spcPct val="150000"/>
              </a:lnSpc>
              <a:buFont typeface="Wingdings" panose="05000000000000000000" pitchFamily="2" charset="2"/>
              <a:buChar char="n"/>
            </a:pPr>
            <a:endParaRPr lang="ja-JP" altLang="en-US" sz="1400" dirty="0"/>
          </a:p>
          <a:p>
            <a:pPr marL="285750" indent="-285750">
              <a:lnSpc>
                <a:spcPct val="150000"/>
              </a:lnSpc>
              <a:buFont typeface="Wingdings" panose="05000000000000000000" pitchFamily="2" charset="2"/>
              <a:buChar char="n"/>
            </a:pPr>
            <a:endParaRPr lang="ja-JP" altLang="en-US" sz="1400" dirty="0"/>
          </a:p>
          <a:p>
            <a:pPr marL="285750" indent="-285750">
              <a:lnSpc>
                <a:spcPct val="150000"/>
              </a:lnSpc>
              <a:buFont typeface="Wingdings" panose="05000000000000000000" pitchFamily="2" charset="2"/>
              <a:buChar char="n"/>
            </a:pPr>
            <a:endParaRPr kumimoji="1"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5250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 name="オブジェクト 54" hidden="1"/>
          <p:cNvGraphicFramePr>
            <a:graphicFrameLocks noChangeAspect="1"/>
          </p:cNvGraphicFramePr>
          <p:nvPr>
            <p:custDataLst>
              <p:tags r:id="rId2"/>
            </p:custDataLst>
          </p:nvPr>
        </p:nvGraphicFramePr>
        <p:xfrm>
          <a:off x="1586" y="1588"/>
          <a:ext cx="1588" cy="1588"/>
        </p:xfrm>
        <a:graphic>
          <a:graphicData uri="http://schemas.openxmlformats.org/presentationml/2006/ole">
            <mc:AlternateContent xmlns:mc="http://schemas.openxmlformats.org/markup-compatibility/2006">
              <mc:Choice xmlns:v="urn:schemas-microsoft-com:vml" Requires="v">
                <p:oleObj spid="_x0000_s26627" name="think-cell スライド" r:id="rId5" imgW="5080" imgH="5080" progId="TCLayout.ActiveDocument.1">
                  <p:embed/>
                </p:oleObj>
              </mc:Choice>
              <mc:Fallback>
                <p:oleObj name="think-cell スライド" r:id="rId5" imgW="5080" imgH="5080" progId="TCLayout.ActiveDocument.1">
                  <p:embed/>
                  <p:pic>
                    <p:nvPicPr>
                      <p:cNvPr id="55" name="オブジェクト 54"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6"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 name="正方形/長方形 52" hidden="1"/>
          <p:cNvSpPr/>
          <p:nvPr>
            <p:custDataLst>
              <p:tags r:id="rId3"/>
            </p:custDataLst>
          </p:nvPr>
        </p:nvSpPr>
        <p:spPr>
          <a:xfrm>
            <a:off x="0" y="0"/>
            <a:ext cx="158750" cy="15875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Meiryo UI" panose="020B0604030504040204" pitchFamily="50" charset="-128"/>
            </a:endParaRPr>
          </a:p>
        </p:txBody>
      </p:sp>
      <p:sp>
        <p:nvSpPr>
          <p:cNvPr id="10" name="コンテンツ プレースホルダー 1"/>
          <p:cNvSpPr>
            <a:spLocks noGrp="1"/>
          </p:cNvSpPr>
          <p:nvPr>
            <p:ph sz="quarter" idx="11"/>
          </p:nvPr>
        </p:nvSpPr>
        <p:spPr>
          <a:xfrm>
            <a:off x="148924" y="152227"/>
            <a:ext cx="9580842" cy="327273"/>
          </a:xfrm>
        </p:spPr>
        <p:txBody>
          <a:bodyPr/>
          <a:lstStyle/>
          <a:p>
            <a:r>
              <a:rPr lang="ja-JP" altLang="en-US" dirty="0"/>
              <a:t>価格設定変更のご相談（案）</a:t>
            </a:r>
            <a:endParaRPr kumimoji="1" lang="ja-JP" altLang="en-US" dirty="0"/>
          </a:p>
        </p:txBody>
      </p:sp>
      <p:sp>
        <p:nvSpPr>
          <p:cNvPr id="8" name="正方形/長方形 7"/>
          <p:cNvSpPr/>
          <p:nvPr/>
        </p:nvSpPr>
        <p:spPr>
          <a:xfrm>
            <a:off x="325588" y="1225256"/>
            <a:ext cx="7454597" cy="369332"/>
          </a:xfrm>
          <a:prstGeom prst="rect">
            <a:avLst/>
          </a:prstGeom>
        </p:spPr>
        <p:txBody>
          <a:bodyPr wrap="square">
            <a:spAutoFit/>
          </a:bodyPr>
          <a:lstStyle/>
          <a:p>
            <a:r>
              <a:rPr kumimoji="1" lang="ja-JP" altLang="en-US" b="1" dirty="0">
                <a:latin typeface="Meiryo UI" panose="020B0604030504040204" pitchFamily="50" charset="-128"/>
                <a:ea typeface="Meiryo UI" panose="020B0604030504040204" pitchFamily="50" charset="-128"/>
              </a:rPr>
              <a:t>■費用負担区分の変更</a:t>
            </a:r>
            <a:endParaRPr kumimoji="1" lang="en-US" altLang="ja-JP" b="1" dirty="0">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050ACDDF-A823-1C05-9D97-6EA1CF57BCBE}"/>
              </a:ext>
            </a:extLst>
          </p:cNvPr>
          <p:cNvSpPr/>
          <p:nvPr/>
        </p:nvSpPr>
        <p:spPr>
          <a:xfrm>
            <a:off x="5313404" y="-23461"/>
            <a:ext cx="4592595" cy="1248718"/>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■参考</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・実際に交渉に使用された資料</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・コントラクトなどでメニューごとの価格改定が必要な場合のイメージ</a:t>
            </a:r>
          </a:p>
        </p:txBody>
      </p:sp>
      <p:pic>
        <p:nvPicPr>
          <p:cNvPr id="2" name="図 1"/>
          <p:cNvPicPr>
            <a:picLocks noChangeAspect="1"/>
          </p:cNvPicPr>
          <p:nvPr/>
        </p:nvPicPr>
        <p:blipFill>
          <a:blip r:embed="rId7"/>
          <a:stretch>
            <a:fillRect/>
          </a:stretch>
        </p:blipFill>
        <p:spPr>
          <a:xfrm>
            <a:off x="3423921" y="1603542"/>
            <a:ext cx="5364479" cy="5079520"/>
          </a:xfrm>
          <a:prstGeom prst="rect">
            <a:avLst/>
          </a:prstGeom>
        </p:spPr>
      </p:pic>
      <p:sp>
        <p:nvSpPr>
          <p:cNvPr id="3" name="スライド番号プレースホルダー 2">
            <a:extLst>
              <a:ext uri="{FF2B5EF4-FFF2-40B4-BE49-F238E27FC236}">
                <a16:creationId xmlns:a16="http://schemas.microsoft.com/office/drawing/2014/main" id="{8B53FFFF-2C3E-E2D6-EED5-85714AA2A939}"/>
              </a:ext>
            </a:extLst>
          </p:cNvPr>
          <p:cNvSpPr>
            <a:spLocks noGrp="1"/>
          </p:cNvSpPr>
          <p:nvPr>
            <p:ph type="sldNum" sz="quarter" idx="4"/>
          </p:nvPr>
        </p:nvSpPr>
        <p:spPr>
          <a:xfrm>
            <a:off x="3853089" y="6594473"/>
            <a:ext cx="2228850" cy="365125"/>
          </a:xfrm>
        </p:spPr>
        <p:txBody>
          <a:bodyPr/>
          <a:lstStyle/>
          <a:p>
            <a:pPr algn="ctr"/>
            <a:fld id="{825C9FE8-E417-42BD-83E2-1B4172A7035A}" type="slidenum">
              <a:rPr kumimoji="1" lang="ja-JP" altLang="en-US" smtClean="0">
                <a:latin typeface="メイリオ" panose="020B0604030504040204" pitchFamily="50" charset="-128"/>
                <a:ea typeface="メイリオ" panose="020B0604030504040204" pitchFamily="50" charset="-128"/>
              </a:rPr>
              <a:pPr algn="ctr"/>
              <a:t>19</a:t>
            </a:fld>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0427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think-cell data - do not delete" hidden="1">
            <a:extLst>
              <a:ext uri="{FF2B5EF4-FFF2-40B4-BE49-F238E27FC236}">
                <a16:creationId xmlns:a16="http://schemas.microsoft.com/office/drawing/2014/main" id="{904D6A51-D406-CC39-4585-E758B33008F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1" name="think-cell スライド" r:id="rId4" imgW="554" imgH="551" progId="TCLayout.ActiveDocument.1">
                  <p:embed/>
                </p:oleObj>
              </mc:Choice>
              <mc:Fallback>
                <p:oleObj name="think-cell スライド" r:id="rId4" imgW="554" imgH="551" progId="TCLayout.ActiveDocument.1">
                  <p:embed/>
                  <p:pic>
                    <p:nvPicPr>
                      <p:cNvPr id="67" name="think-cell data - do not delete" hidden="1">
                        <a:extLst>
                          <a:ext uri="{FF2B5EF4-FFF2-40B4-BE49-F238E27FC236}">
                            <a16:creationId xmlns:a16="http://schemas.microsoft.com/office/drawing/2014/main" id="{904D6A51-D406-CC39-4585-E758B33008F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6" name="四角形: 角を丸くする 65">
            <a:extLst>
              <a:ext uri="{FF2B5EF4-FFF2-40B4-BE49-F238E27FC236}">
                <a16:creationId xmlns:a16="http://schemas.microsoft.com/office/drawing/2014/main" id="{56872016-9EAB-2907-3451-43C170F5F9B3}"/>
              </a:ext>
            </a:extLst>
          </p:cNvPr>
          <p:cNvSpPr/>
          <p:nvPr/>
        </p:nvSpPr>
        <p:spPr>
          <a:xfrm>
            <a:off x="273000" y="1197410"/>
            <a:ext cx="9360000" cy="1217737"/>
          </a:xfrm>
          <a:prstGeom prst="roundRect">
            <a:avLst>
              <a:gd name="adj" fmla="val 7000"/>
            </a:avLst>
          </a:prstGeom>
          <a:noFill/>
          <a:ln w="9525">
            <a:solidFill>
              <a:srgbClr val="808080"/>
            </a:solidFill>
          </a:ln>
          <a:extLst>
            <a:ext uri="{909E8E84-426E-40DD-AFC4-6F175D3DCCD1}">
              <a14:hiddenFill xmlns:a14="http://schemas.microsoft.com/office/drawing/2010/main">
                <a:solidFill>
                  <a:schemeClr val="bg1">
                    <a:lumMod val="8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sp>
        <p:nvSpPr>
          <p:cNvPr id="2" name="コンテンツ プレースホルダー 1"/>
          <p:cNvSpPr>
            <a:spLocks noGrp="1"/>
          </p:cNvSpPr>
          <p:nvPr>
            <p:ph sz="quarter" idx="11"/>
          </p:nvPr>
        </p:nvSpPr>
        <p:spPr/>
        <p:txBody>
          <a:bodyPr/>
          <a:lstStyle/>
          <a:p>
            <a:r>
              <a:rPr kumimoji="1" lang="ja-JP" altLang="en-US" u="none" dirty="0"/>
              <a:t>価格改定のご相談とご提案</a:t>
            </a:r>
          </a:p>
        </p:txBody>
      </p:sp>
      <p:sp>
        <p:nvSpPr>
          <p:cNvPr id="3" name="コンテンツ プレースホルダー 2"/>
          <p:cNvSpPr>
            <a:spLocks noGrp="1"/>
          </p:cNvSpPr>
          <p:nvPr>
            <p:ph sz="quarter" idx="12"/>
          </p:nvPr>
        </p:nvSpPr>
        <p:spPr/>
        <p:txBody>
          <a:bodyPr/>
          <a:lstStyle/>
          <a:p>
            <a:endParaRPr kumimoji="1" lang="ja-JP" altLang="en-US"/>
          </a:p>
        </p:txBody>
      </p:sp>
      <p:sp>
        <p:nvSpPr>
          <p:cNvPr id="21" name="テキスト プレースホルダー 3">
            <a:extLst>
              <a:ext uri="{FF2B5EF4-FFF2-40B4-BE49-F238E27FC236}">
                <a16:creationId xmlns:a16="http://schemas.microsoft.com/office/drawing/2014/main" id="{40269601-ABEE-53FC-F463-7729D3FDA4A0}"/>
              </a:ext>
            </a:extLst>
          </p:cNvPr>
          <p:cNvSpPr txBox="1">
            <a:spLocks/>
          </p:cNvSpPr>
          <p:nvPr/>
        </p:nvSpPr>
        <p:spPr bwMode="auto">
          <a:xfrm>
            <a:off x="328029" y="1609961"/>
            <a:ext cx="1296000" cy="288000"/>
          </a:xfrm>
          <a:prstGeom prst="rect">
            <a:avLst/>
          </a:prstGeom>
          <a:solidFill>
            <a:srgbClr val="EAEAEA"/>
          </a:solidFill>
          <a:ln w="6350">
            <a:noFill/>
          </a:ln>
          <a:extLst>
            <a:ext uri="{91240B29-F687-4F45-9708-019B960494DF}">
              <a14:hiddenLine xmlns:a14="http://schemas.microsoft.com/office/drawing/2010/main" w="6350">
                <a:solidFill>
                  <a:prstClr val="black"/>
                </a:solidFill>
              </a14:hiddenLine>
            </a:ext>
          </a:extLst>
        </p:spPr>
        <p:txBody>
          <a:bodyPr vert="horz" wrap="square" lIns="91440" tIns="45720" rIns="91440" bIns="45720" rtlCol="0" anchor="ctr">
            <a:noAutofit/>
          </a:bodyPr>
          <a:lstStyle>
            <a:lvl1pPr marL="198000" indent="-198000">
              <a:lnSpc>
                <a:spcPct val="100000"/>
              </a:lnSpc>
              <a:spcBef>
                <a:spcPts val="300"/>
              </a:spcBef>
              <a:buClr>
                <a:schemeClr val="accent1"/>
              </a:buClr>
              <a:buFont typeface="Wingdings" panose="05000000000000000000" pitchFamily="2" charset="2"/>
              <a:buChar char="n"/>
              <a:defRPr sz="1200" baseline="0"/>
            </a:lvl1pPr>
            <a:lvl2pPr marL="432000" lvl="1" indent="-147600">
              <a:lnSpc>
                <a:spcPct val="100000"/>
              </a:lnSpc>
              <a:spcBef>
                <a:spcPts val="100"/>
              </a:spcBef>
              <a:buClr>
                <a:schemeClr val="accent1"/>
              </a:buClr>
              <a:buFont typeface="Arial" panose="020B0604020202020204" pitchFamily="34" charset="0"/>
              <a:buChar char="‒"/>
              <a:defRPr sz="1200"/>
            </a:lvl2pPr>
            <a:lvl3pPr marL="648000" lvl="2" indent="-136800">
              <a:lnSpc>
                <a:spcPct val="100000"/>
              </a:lnSpc>
              <a:spcBef>
                <a:spcPts val="100"/>
              </a:spcBef>
              <a:buClr>
                <a:schemeClr val="accent1"/>
              </a:buClr>
              <a:buFont typeface="Arial" panose="020B0604020202020204" pitchFamily="34" charset="0"/>
              <a:buChar char="•"/>
              <a:defRPr sz="1200"/>
            </a:lvl3pPr>
            <a:lvl4pPr marL="864000" indent="-122400">
              <a:lnSpc>
                <a:spcPct val="100000"/>
              </a:lnSpc>
              <a:spcBef>
                <a:spcPts val="100"/>
              </a:spcBef>
              <a:buClr>
                <a:schemeClr val="accent1"/>
              </a:buClr>
              <a:buFont typeface="Arial" panose="020B0604020202020204" pitchFamily="34" charset="0"/>
              <a:buChar char="-"/>
              <a:defRPr sz="1200"/>
            </a:lvl4pPr>
            <a:lvl5pPr marL="1080000" indent="-108000">
              <a:lnSpc>
                <a:spcPct val="100000"/>
              </a:lnSpc>
              <a:spcBef>
                <a:spcPts val="0"/>
              </a:spcBef>
              <a:buClr>
                <a:schemeClr val="accent1"/>
              </a:buClr>
              <a:buFont typeface="Arial" panose="020B0604020202020204" pitchFamily="34" charset="0"/>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eaLnBrk="1" fontAlgn="auto" latinLnBrk="0" hangingPunct="1">
              <a:lnSpc>
                <a:spcPct val="100000"/>
              </a:lnSpc>
              <a:spcBef>
                <a:spcPts val="300"/>
              </a:spcBef>
              <a:spcAft>
                <a:spcPts val="0"/>
              </a:spcAft>
              <a:buClrTx/>
              <a:buSzTx/>
              <a:buNone/>
              <a:tabLst/>
              <a:defRPr/>
            </a:pPr>
            <a:r>
              <a:rPr lang="ja-JP" altLang="en-US" kern="0" dirty="0">
                <a:solidFill>
                  <a:srgbClr val="0D0D0D"/>
                </a:solidFill>
                <a:latin typeface="Meiryo UI" panose="020B0604030504040204" pitchFamily="50" charset="-128"/>
                <a:ea typeface="Meiryo UI" panose="020B0604030504040204" pitchFamily="50" charset="-128"/>
              </a:rPr>
              <a:t>食単価</a:t>
            </a:r>
            <a:endParaRPr lang="en-US" altLang="ja-JP" kern="0" dirty="0">
              <a:solidFill>
                <a:srgbClr val="0D0D0D"/>
              </a:solidFill>
              <a:latin typeface="Meiryo UI" panose="020B0604030504040204" pitchFamily="50" charset="-128"/>
              <a:ea typeface="Meiryo UI" panose="020B0604030504040204" pitchFamily="50" charset="-128"/>
            </a:endParaRPr>
          </a:p>
        </p:txBody>
      </p:sp>
      <p:grpSp>
        <p:nvGrpSpPr>
          <p:cNvPr id="12" name="グループ化 11">
            <a:extLst>
              <a:ext uri="{FF2B5EF4-FFF2-40B4-BE49-F238E27FC236}">
                <a16:creationId xmlns:a16="http://schemas.microsoft.com/office/drawing/2014/main" id="{1D23E3A7-AAD7-2EA5-CEDA-CFCBF145BC71}"/>
              </a:ext>
            </a:extLst>
          </p:cNvPr>
          <p:cNvGrpSpPr/>
          <p:nvPr/>
        </p:nvGrpSpPr>
        <p:grpSpPr>
          <a:xfrm>
            <a:off x="1704121" y="1266205"/>
            <a:ext cx="2160000" cy="970542"/>
            <a:chOff x="1824150" y="1266205"/>
            <a:chExt cx="2160000" cy="970542"/>
          </a:xfrm>
        </p:grpSpPr>
        <p:grpSp>
          <p:nvGrpSpPr>
            <p:cNvPr id="14" name="グループ化 13">
              <a:extLst>
                <a:ext uri="{FF2B5EF4-FFF2-40B4-BE49-F238E27FC236}">
                  <a16:creationId xmlns:a16="http://schemas.microsoft.com/office/drawing/2014/main" id="{C15F2788-A394-A041-7BE4-80F53059B21B}"/>
                </a:ext>
              </a:extLst>
            </p:cNvPr>
            <p:cNvGrpSpPr/>
            <p:nvPr/>
          </p:nvGrpSpPr>
          <p:grpSpPr>
            <a:xfrm>
              <a:off x="1824150" y="1266205"/>
              <a:ext cx="2160000" cy="309563"/>
              <a:chOff x="4953001" y="1179072"/>
              <a:chExt cx="4641000" cy="309601"/>
            </a:xfrm>
          </p:grpSpPr>
          <p:sp>
            <p:nvSpPr>
              <p:cNvPr id="15" name="topic2">
                <a:extLst>
                  <a:ext uri="{FF2B5EF4-FFF2-40B4-BE49-F238E27FC236}">
                    <a16:creationId xmlns:a16="http://schemas.microsoft.com/office/drawing/2014/main" id="{4D1AF080-6C55-C7EF-E7CF-F23BC3E1D8DC}"/>
                  </a:ext>
                </a:extLst>
              </p:cNvPr>
              <p:cNvSpPr txBox="1"/>
              <p:nvPr/>
            </p:nvSpPr>
            <p:spPr>
              <a:xfrm>
                <a:off x="4953001" y="1179072"/>
                <a:ext cx="4641000" cy="257369"/>
              </a:xfrm>
              <a:prstGeom prst="rect">
                <a:avLst/>
              </a:prstGeom>
              <a:noFill/>
            </p:spPr>
            <p:txBody>
              <a:bodyPr vert="horz" wrap="square" lIns="0" tIns="0" rIns="0" bIns="0" rtlCol="0" anchor="b">
                <a:noAutofit/>
              </a:bodyPr>
              <a:lstStyle/>
              <a:p>
                <a:pPr algn="ctr">
                  <a:lnSpc>
                    <a:spcPct val="95000"/>
                  </a:lnSpc>
                  <a:spcBef>
                    <a:spcPts val="100"/>
                  </a:spcBef>
                </a:pPr>
                <a:r>
                  <a:rPr kumimoji="1" lang="ja-JP" altLang="en-US" sz="1200" dirty="0">
                    <a:solidFill>
                      <a:srgbClr val="000000"/>
                    </a:solidFill>
                    <a:latin typeface="Meiryo UI" panose="020B0604030504040204" pitchFamily="50" charset="-128"/>
                    <a:ea typeface="Meiryo UI" panose="020B0604030504040204" pitchFamily="50" charset="-128"/>
                  </a:rPr>
                  <a:t>現在の価格</a:t>
                </a:r>
              </a:p>
            </p:txBody>
          </p:sp>
          <p:cxnSp>
            <p:nvCxnSpPr>
              <p:cNvPr id="16" name="tpLine2">
                <a:extLst>
                  <a:ext uri="{FF2B5EF4-FFF2-40B4-BE49-F238E27FC236}">
                    <a16:creationId xmlns:a16="http://schemas.microsoft.com/office/drawing/2014/main" id="{F17C7A1D-692A-FC74-06F0-51A325590383}"/>
                  </a:ext>
                </a:extLst>
              </p:cNvPr>
              <p:cNvCxnSpPr/>
              <p:nvPr/>
            </p:nvCxnSpPr>
            <p:spPr>
              <a:xfrm>
                <a:off x="4953001" y="1488673"/>
                <a:ext cx="4641000" cy="0"/>
              </a:xfrm>
              <a:prstGeom prst="line">
                <a:avLst/>
              </a:prstGeom>
              <a:ln w="6350">
                <a:solidFill>
                  <a:srgbClr val="000000"/>
                </a:solidFill>
                <a:round/>
              </a:ln>
            </p:spPr>
            <p:style>
              <a:lnRef idx="1">
                <a:schemeClr val="accent1"/>
              </a:lnRef>
              <a:fillRef idx="0">
                <a:schemeClr val="accent1"/>
              </a:fillRef>
              <a:effectRef idx="0">
                <a:schemeClr val="accent1"/>
              </a:effectRef>
              <a:fontRef idx="minor">
                <a:schemeClr val="tx1"/>
              </a:fontRef>
            </p:style>
          </p:cxnSp>
        </p:grpSp>
        <p:sp>
          <p:nvSpPr>
            <p:cNvPr id="20" name="テキスト プレースホルダー 3">
              <a:extLst>
                <a:ext uri="{FF2B5EF4-FFF2-40B4-BE49-F238E27FC236}">
                  <a16:creationId xmlns:a16="http://schemas.microsoft.com/office/drawing/2014/main" id="{15717072-1571-6C47-5992-E706AB57A1BA}"/>
                </a:ext>
              </a:extLst>
            </p:cNvPr>
            <p:cNvSpPr txBox="1">
              <a:spLocks/>
            </p:cNvSpPr>
            <p:nvPr/>
          </p:nvSpPr>
          <p:spPr bwMode="auto">
            <a:xfrm>
              <a:off x="1824150" y="1609961"/>
              <a:ext cx="2160000" cy="288000"/>
            </a:xfrm>
            <a:prstGeom prst="rect">
              <a:avLst/>
            </a:prstGeom>
            <a:solidFill>
              <a:schemeClr val="bg1"/>
            </a:solidFill>
          </p:spPr>
          <p:txBody>
            <a:bodyPr vert="horz" wrap="square" lIns="91440" tIns="45720" rIns="91440" bIns="45720" rtlCol="0" anchor="ctr">
              <a:noAutofit/>
            </a:bodyPr>
            <a:lstStyle>
              <a:lvl1pPr marL="198000" indent="-198000">
                <a:lnSpc>
                  <a:spcPct val="100000"/>
                </a:lnSpc>
                <a:spcBef>
                  <a:spcPts val="300"/>
                </a:spcBef>
                <a:buClr>
                  <a:schemeClr val="accent1"/>
                </a:buClr>
                <a:buFont typeface="Wingdings" panose="05000000000000000000" pitchFamily="2" charset="2"/>
                <a:buChar char="n"/>
                <a:defRPr sz="1200" baseline="0"/>
              </a:lvl1pPr>
              <a:lvl2pPr marL="432000" lvl="1" indent="-147600">
                <a:lnSpc>
                  <a:spcPct val="100000"/>
                </a:lnSpc>
                <a:spcBef>
                  <a:spcPts val="100"/>
                </a:spcBef>
                <a:buClr>
                  <a:schemeClr val="accent1"/>
                </a:buClr>
                <a:buFont typeface="Arial" panose="020B0604020202020204" pitchFamily="34" charset="0"/>
                <a:buChar char="‒"/>
                <a:defRPr sz="1200"/>
              </a:lvl2pPr>
              <a:lvl3pPr marL="648000" lvl="2" indent="-136800">
                <a:lnSpc>
                  <a:spcPct val="100000"/>
                </a:lnSpc>
                <a:spcBef>
                  <a:spcPts val="100"/>
                </a:spcBef>
                <a:buClr>
                  <a:schemeClr val="accent1"/>
                </a:buClr>
                <a:buFont typeface="Arial" panose="020B0604020202020204" pitchFamily="34" charset="0"/>
                <a:buChar char="•"/>
                <a:defRPr sz="1200"/>
              </a:lvl3pPr>
              <a:lvl4pPr marL="864000" indent="-122400">
                <a:lnSpc>
                  <a:spcPct val="100000"/>
                </a:lnSpc>
                <a:spcBef>
                  <a:spcPts val="100"/>
                </a:spcBef>
                <a:buClr>
                  <a:schemeClr val="accent1"/>
                </a:buClr>
                <a:buFont typeface="Arial" panose="020B0604020202020204" pitchFamily="34" charset="0"/>
                <a:buChar char="-"/>
                <a:defRPr sz="1200"/>
              </a:lvl4pPr>
              <a:lvl5pPr marL="1080000" indent="-108000">
                <a:lnSpc>
                  <a:spcPct val="100000"/>
                </a:lnSpc>
                <a:spcBef>
                  <a:spcPts val="0"/>
                </a:spcBef>
                <a:buClr>
                  <a:schemeClr val="accent1"/>
                </a:buClr>
                <a:buFont typeface="Arial" panose="020B0604020202020204" pitchFamily="34" charset="0"/>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R="0" lvl="0" defTabSz="914400" eaLnBrk="1" fontAlgn="auto" latinLnBrk="0" hangingPunct="1">
                <a:lnSpc>
                  <a:spcPct val="100000"/>
                </a:lnSpc>
                <a:spcBef>
                  <a:spcPts val="300"/>
                </a:spcBef>
                <a:spcAft>
                  <a:spcPts val="0"/>
                </a:spcAft>
                <a:buClrTx/>
                <a:buSzTx/>
                <a:tabLst/>
                <a:defRPr/>
              </a:pPr>
              <a:r>
                <a:rPr lang="en-US" altLang="ja-JP" kern="0" dirty="0">
                  <a:solidFill>
                    <a:srgbClr val="0D0D0D"/>
                  </a:solidFill>
                  <a:latin typeface="Meiryo UI" panose="020B0604030504040204" pitchFamily="50" charset="-128"/>
                  <a:ea typeface="Meiryo UI" panose="020B0604030504040204" pitchFamily="50" charset="-128"/>
                </a:rPr>
                <a:t>XXX</a:t>
              </a:r>
              <a:r>
                <a:rPr lang="ja-JP" altLang="en-US" kern="0" dirty="0">
                  <a:solidFill>
                    <a:srgbClr val="0D0D0D"/>
                  </a:solidFill>
                  <a:latin typeface="Meiryo UI" panose="020B0604030504040204" pitchFamily="50" charset="-128"/>
                  <a:ea typeface="Meiryo UI" panose="020B0604030504040204" pitchFamily="50" charset="-128"/>
                </a:rPr>
                <a:t>円</a:t>
              </a:r>
              <a:r>
                <a:rPr lang="en-US" altLang="ja-JP" kern="0" dirty="0">
                  <a:solidFill>
                    <a:srgbClr val="0D0D0D"/>
                  </a:solidFill>
                  <a:latin typeface="Meiryo UI" panose="020B0604030504040204" pitchFamily="50" charset="-128"/>
                  <a:ea typeface="Meiryo UI" panose="020B0604030504040204" pitchFamily="50" charset="-128"/>
                </a:rPr>
                <a:t>/</a:t>
              </a:r>
              <a:r>
                <a:rPr lang="ja-JP" altLang="en-US" kern="0" dirty="0">
                  <a:solidFill>
                    <a:srgbClr val="0D0D0D"/>
                  </a:solidFill>
                  <a:latin typeface="Meiryo UI" panose="020B0604030504040204" pitchFamily="50" charset="-128"/>
                  <a:ea typeface="Meiryo UI" panose="020B0604030504040204" pitchFamily="50" charset="-128"/>
                </a:rPr>
                <a:t>食</a:t>
              </a:r>
              <a:endParaRPr lang="en-US" altLang="ja-JP" kern="0" dirty="0">
                <a:solidFill>
                  <a:srgbClr val="0D0D0D"/>
                </a:solidFill>
                <a:latin typeface="Meiryo UI" panose="020B0604030504040204" pitchFamily="50" charset="-128"/>
                <a:ea typeface="Meiryo UI" panose="020B0604030504040204" pitchFamily="50" charset="-128"/>
              </a:endParaRPr>
            </a:p>
          </p:txBody>
        </p:sp>
        <p:sp>
          <p:nvSpPr>
            <p:cNvPr id="23" name="テキスト プレースホルダー 3">
              <a:extLst>
                <a:ext uri="{FF2B5EF4-FFF2-40B4-BE49-F238E27FC236}">
                  <a16:creationId xmlns:a16="http://schemas.microsoft.com/office/drawing/2014/main" id="{A060702B-E873-F076-10AD-2A57AAEA2C4A}"/>
                </a:ext>
              </a:extLst>
            </p:cNvPr>
            <p:cNvSpPr txBox="1">
              <a:spLocks/>
            </p:cNvSpPr>
            <p:nvPr/>
          </p:nvSpPr>
          <p:spPr bwMode="auto">
            <a:xfrm>
              <a:off x="1824150" y="1948747"/>
              <a:ext cx="2160000" cy="288000"/>
            </a:xfrm>
            <a:prstGeom prst="rect">
              <a:avLst/>
            </a:prstGeom>
            <a:solidFill>
              <a:schemeClr val="bg1"/>
            </a:solidFill>
          </p:spPr>
          <p:txBody>
            <a:bodyPr vert="horz" wrap="square" lIns="91440" tIns="45720" rIns="91440" bIns="45720" rtlCol="0" anchor="ctr">
              <a:noAutofit/>
            </a:bodyPr>
            <a:lstStyle>
              <a:lvl1pPr marL="198000" indent="-198000">
                <a:lnSpc>
                  <a:spcPct val="100000"/>
                </a:lnSpc>
                <a:spcBef>
                  <a:spcPts val="300"/>
                </a:spcBef>
                <a:buClr>
                  <a:schemeClr val="accent1"/>
                </a:buClr>
                <a:buFont typeface="Wingdings" panose="05000000000000000000" pitchFamily="2" charset="2"/>
                <a:buChar char="n"/>
                <a:defRPr sz="1200" baseline="0"/>
              </a:lvl1pPr>
              <a:lvl2pPr marL="432000" lvl="1" indent="-147600">
                <a:lnSpc>
                  <a:spcPct val="100000"/>
                </a:lnSpc>
                <a:spcBef>
                  <a:spcPts val="100"/>
                </a:spcBef>
                <a:buClr>
                  <a:schemeClr val="accent1"/>
                </a:buClr>
                <a:buFont typeface="Arial" panose="020B0604020202020204" pitchFamily="34" charset="0"/>
                <a:buChar char="‒"/>
                <a:defRPr sz="1200"/>
              </a:lvl2pPr>
              <a:lvl3pPr marL="648000" lvl="2" indent="-136800">
                <a:lnSpc>
                  <a:spcPct val="100000"/>
                </a:lnSpc>
                <a:spcBef>
                  <a:spcPts val="100"/>
                </a:spcBef>
                <a:buClr>
                  <a:schemeClr val="accent1"/>
                </a:buClr>
                <a:buFont typeface="Arial" panose="020B0604020202020204" pitchFamily="34" charset="0"/>
                <a:buChar char="•"/>
                <a:defRPr sz="1200"/>
              </a:lvl3pPr>
              <a:lvl4pPr marL="864000" indent="-122400">
                <a:lnSpc>
                  <a:spcPct val="100000"/>
                </a:lnSpc>
                <a:spcBef>
                  <a:spcPts val="100"/>
                </a:spcBef>
                <a:buClr>
                  <a:schemeClr val="accent1"/>
                </a:buClr>
                <a:buFont typeface="Arial" panose="020B0604020202020204" pitchFamily="34" charset="0"/>
                <a:buChar char="-"/>
                <a:defRPr sz="1200"/>
              </a:lvl4pPr>
              <a:lvl5pPr marL="1080000" indent="-108000">
                <a:lnSpc>
                  <a:spcPct val="100000"/>
                </a:lnSpc>
                <a:spcBef>
                  <a:spcPts val="0"/>
                </a:spcBef>
                <a:buClr>
                  <a:schemeClr val="accent1"/>
                </a:buClr>
                <a:buFont typeface="Arial" panose="020B0604020202020204" pitchFamily="34" charset="0"/>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R="0" lvl="0" defTabSz="914400" eaLnBrk="1" fontAlgn="auto" latinLnBrk="0" hangingPunct="1">
                <a:lnSpc>
                  <a:spcPct val="100000"/>
                </a:lnSpc>
                <a:spcBef>
                  <a:spcPts val="300"/>
                </a:spcBef>
                <a:spcAft>
                  <a:spcPts val="0"/>
                </a:spcAft>
                <a:buClrTx/>
                <a:buSzTx/>
                <a:tabLst/>
                <a:defRPr/>
              </a:pPr>
              <a:r>
                <a:rPr lang="en-US" altLang="ja-JP" kern="0" dirty="0">
                  <a:solidFill>
                    <a:srgbClr val="0D0D0D"/>
                  </a:solidFill>
                  <a:latin typeface="Meiryo UI" panose="020B0604030504040204" pitchFamily="50" charset="-128"/>
                  <a:ea typeface="Meiryo UI" panose="020B0604030504040204" pitchFamily="50" charset="-128"/>
                </a:rPr>
                <a:t>XXXX</a:t>
              </a:r>
              <a:r>
                <a:rPr lang="ja-JP" altLang="en-US" kern="0" dirty="0">
                  <a:solidFill>
                    <a:srgbClr val="0D0D0D"/>
                  </a:solidFill>
                  <a:latin typeface="Meiryo UI" panose="020B0604030504040204" pitchFamily="50" charset="-128"/>
                  <a:ea typeface="Meiryo UI" panose="020B0604030504040204" pitchFamily="50" charset="-128"/>
                </a:rPr>
                <a:t>円</a:t>
              </a:r>
              <a:r>
                <a:rPr lang="en-US" altLang="ja-JP" kern="0" dirty="0">
                  <a:solidFill>
                    <a:srgbClr val="0D0D0D"/>
                  </a:solidFill>
                  <a:latin typeface="Meiryo UI" panose="020B0604030504040204" pitchFamily="50" charset="-128"/>
                  <a:ea typeface="Meiryo UI" panose="020B0604030504040204" pitchFamily="50" charset="-128"/>
                </a:rPr>
                <a:t>/</a:t>
              </a:r>
              <a:r>
                <a:rPr lang="ja-JP" altLang="en-US" kern="0" dirty="0">
                  <a:solidFill>
                    <a:srgbClr val="0D0D0D"/>
                  </a:solidFill>
                  <a:latin typeface="Meiryo UI" panose="020B0604030504040204" pitchFamily="50" charset="-128"/>
                  <a:ea typeface="Meiryo UI" panose="020B0604030504040204" pitchFamily="50" charset="-128"/>
                </a:rPr>
                <a:t>月</a:t>
              </a:r>
              <a:endParaRPr lang="en-US" altLang="ja-JP" kern="0" dirty="0">
                <a:solidFill>
                  <a:srgbClr val="0D0D0D"/>
                </a:solidFill>
                <a:latin typeface="Meiryo UI" panose="020B0604030504040204" pitchFamily="50" charset="-128"/>
                <a:ea typeface="Meiryo UI" panose="020B0604030504040204" pitchFamily="50" charset="-128"/>
              </a:endParaRPr>
            </a:p>
          </p:txBody>
        </p:sp>
      </p:grpSp>
      <p:sp>
        <p:nvSpPr>
          <p:cNvPr id="24" name="テキスト プレースホルダー 3">
            <a:extLst>
              <a:ext uri="{FF2B5EF4-FFF2-40B4-BE49-F238E27FC236}">
                <a16:creationId xmlns:a16="http://schemas.microsoft.com/office/drawing/2014/main" id="{6323D664-ADCB-E9CC-47C2-A07970A29718}"/>
              </a:ext>
            </a:extLst>
          </p:cNvPr>
          <p:cNvSpPr txBox="1">
            <a:spLocks/>
          </p:cNvSpPr>
          <p:nvPr/>
        </p:nvSpPr>
        <p:spPr bwMode="auto">
          <a:xfrm>
            <a:off x="328029" y="1948747"/>
            <a:ext cx="1296000" cy="288000"/>
          </a:xfrm>
          <a:prstGeom prst="rect">
            <a:avLst/>
          </a:prstGeom>
          <a:solidFill>
            <a:srgbClr val="EAEAEA"/>
          </a:solidFill>
          <a:ln w="6350">
            <a:noFill/>
          </a:ln>
          <a:extLst>
            <a:ext uri="{91240B29-F687-4F45-9708-019B960494DF}">
              <a14:hiddenLine xmlns:a14="http://schemas.microsoft.com/office/drawing/2010/main" w="6350">
                <a:solidFill>
                  <a:prstClr val="black"/>
                </a:solidFill>
              </a14:hiddenLine>
            </a:ext>
          </a:extLst>
        </p:spPr>
        <p:txBody>
          <a:bodyPr vert="horz" wrap="square" lIns="91440" tIns="45720" rIns="91440" bIns="45720" rtlCol="0" anchor="ctr">
            <a:noAutofit/>
          </a:bodyPr>
          <a:lstStyle>
            <a:lvl1pPr marL="198000" indent="-198000">
              <a:lnSpc>
                <a:spcPct val="100000"/>
              </a:lnSpc>
              <a:spcBef>
                <a:spcPts val="300"/>
              </a:spcBef>
              <a:buClr>
                <a:schemeClr val="accent1"/>
              </a:buClr>
              <a:buFont typeface="Wingdings" panose="05000000000000000000" pitchFamily="2" charset="2"/>
              <a:buChar char="n"/>
              <a:defRPr sz="1200" baseline="0"/>
            </a:lvl1pPr>
            <a:lvl2pPr marL="432000" lvl="1" indent="-147600">
              <a:lnSpc>
                <a:spcPct val="100000"/>
              </a:lnSpc>
              <a:spcBef>
                <a:spcPts val="100"/>
              </a:spcBef>
              <a:buClr>
                <a:schemeClr val="accent1"/>
              </a:buClr>
              <a:buFont typeface="Arial" panose="020B0604020202020204" pitchFamily="34" charset="0"/>
              <a:buChar char="‒"/>
              <a:defRPr sz="1200"/>
            </a:lvl2pPr>
            <a:lvl3pPr marL="648000" lvl="2" indent="-136800">
              <a:lnSpc>
                <a:spcPct val="100000"/>
              </a:lnSpc>
              <a:spcBef>
                <a:spcPts val="100"/>
              </a:spcBef>
              <a:buClr>
                <a:schemeClr val="accent1"/>
              </a:buClr>
              <a:buFont typeface="Arial" panose="020B0604020202020204" pitchFamily="34" charset="0"/>
              <a:buChar char="•"/>
              <a:defRPr sz="1200"/>
            </a:lvl3pPr>
            <a:lvl4pPr marL="864000" indent="-122400">
              <a:lnSpc>
                <a:spcPct val="100000"/>
              </a:lnSpc>
              <a:spcBef>
                <a:spcPts val="100"/>
              </a:spcBef>
              <a:buClr>
                <a:schemeClr val="accent1"/>
              </a:buClr>
              <a:buFont typeface="Arial" panose="020B0604020202020204" pitchFamily="34" charset="0"/>
              <a:buChar char="-"/>
              <a:defRPr sz="1200"/>
            </a:lvl4pPr>
            <a:lvl5pPr marL="1080000" indent="-108000">
              <a:lnSpc>
                <a:spcPct val="100000"/>
              </a:lnSpc>
              <a:spcBef>
                <a:spcPts val="0"/>
              </a:spcBef>
              <a:buClr>
                <a:schemeClr val="accent1"/>
              </a:buClr>
              <a:buFont typeface="Arial" panose="020B0604020202020204" pitchFamily="34" charset="0"/>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eaLnBrk="1" fontAlgn="auto" latinLnBrk="0" hangingPunct="1">
              <a:lnSpc>
                <a:spcPct val="100000"/>
              </a:lnSpc>
              <a:spcBef>
                <a:spcPts val="300"/>
              </a:spcBef>
              <a:spcAft>
                <a:spcPts val="0"/>
              </a:spcAft>
              <a:buClrTx/>
              <a:buSzTx/>
              <a:buNone/>
              <a:tabLst/>
              <a:defRPr/>
            </a:pPr>
            <a:r>
              <a:rPr lang="ja-JP" altLang="en-US" kern="0" dirty="0">
                <a:solidFill>
                  <a:srgbClr val="0D0D0D"/>
                </a:solidFill>
                <a:latin typeface="Meiryo UI" panose="020B0604030504040204" pitchFamily="50" charset="-128"/>
                <a:ea typeface="Meiryo UI" panose="020B0604030504040204" pitchFamily="50" charset="-128"/>
              </a:rPr>
              <a:t>管理費</a:t>
            </a:r>
            <a:endParaRPr lang="en-US" altLang="ja-JP" kern="0" dirty="0">
              <a:solidFill>
                <a:srgbClr val="0D0D0D"/>
              </a:solidFill>
              <a:latin typeface="Meiryo UI" panose="020B0604030504040204" pitchFamily="50" charset="-128"/>
              <a:ea typeface="Meiryo UI" panose="020B0604030504040204" pitchFamily="50" charset="-128"/>
            </a:endParaRPr>
          </a:p>
        </p:txBody>
      </p:sp>
      <p:grpSp>
        <p:nvGrpSpPr>
          <p:cNvPr id="11" name="グループ化 10">
            <a:extLst>
              <a:ext uri="{FF2B5EF4-FFF2-40B4-BE49-F238E27FC236}">
                <a16:creationId xmlns:a16="http://schemas.microsoft.com/office/drawing/2014/main" id="{18439B8F-259E-213A-FFD1-AD6707ADF6BC}"/>
              </a:ext>
            </a:extLst>
          </p:cNvPr>
          <p:cNvGrpSpPr/>
          <p:nvPr/>
        </p:nvGrpSpPr>
        <p:grpSpPr>
          <a:xfrm>
            <a:off x="3979122" y="1266205"/>
            <a:ext cx="2664000" cy="970542"/>
            <a:chOff x="4135151" y="1266205"/>
            <a:chExt cx="2664000" cy="970542"/>
          </a:xfrm>
        </p:grpSpPr>
        <p:grpSp>
          <p:nvGrpSpPr>
            <p:cNvPr id="17" name="グループ化 16">
              <a:extLst>
                <a:ext uri="{FF2B5EF4-FFF2-40B4-BE49-F238E27FC236}">
                  <a16:creationId xmlns:a16="http://schemas.microsoft.com/office/drawing/2014/main" id="{34D6C728-A880-E872-C24D-AE74447414CC}"/>
                </a:ext>
              </a:extLst>
            </p:cNvPr>
            <p:cNvGrpSpPr/>
            <p:nvPr/>
          </p:nvGrpSpPr>
          <p:grpSpPr>
            <a:xfrm>
              <a:off x="4135151" y="1266205"/>
              <a:ext cx="2592000" cy="309563"/>
              <a:chOff x="4953001" y="1179072"/>
              <a:chExt cx="4641000" cy="309601"/>
            </a:xfrm>
          </p:grpSpPr>
          <p:sp>
            <p:nvSpPr>
              <p:cNvPr id="18" name="topic2">
                <a:extLst>
                  <a:ext uri="{FF2B5EF4-FFF2-40B4-BE49-F238E27FC236}">
                    <a16:creationId xmlns:a16="http://schemas.microsoft.com/office/drawing/2014/main" id="{C0C94479-69F4-A312-3ACF-4A364621DCCF}"/>
                  </a:ext>
                </a:extLst>
              </p:cNvPr>
              <p:cNvSpPr txBox="1"/>
              <p:nvPr/>
            </p:nvSpPr>
            <p:spPr>
              <a:xfrm>
                <a:off x="4953001" y="1179072"/>
                <a:ext cx="4641000" cy="257369"/>
              </a:xfrm>
              <a:prstGeom prst="rect">
                <a:avLst/>
              </a:prstGeom>
              <a:noFill/>
            </p:spPr>
            <p:txBody>
              <a:bodyPr vert="horz" wrap="square" lIns="0" tIns="0" rIns="0" bIns="0" rtlCol="0" anchor="b">
                <a:noAutofit/>
              </a:bodyPr>
              <a:lstStyle/>
              <a:p>
                <a:pPr lvl="0" algn="ctr">
                  <a:lnSpc>
                    <a:spcPct val="95000"/>
                  </a:lnSpc>
                  <a:spcBef>
                    <a:spcPts val="100"/>
                  </a:spcBef>
                </a:pPr>
                <a:r>
                  <a:rPr kumimoji="1" lang="ja-JP" altLang="en-US" sz="1200" dirty="0">
                    <a:solidFill>
                      <a:srgbClr val="000000"/>
                    </a:solidFill>
                    <a:latin typeface="Meiryo UI" panose="020B0604030504040204" pitchFamily="50" charset="-128"/>
                    <a:ea typeface="Meiryo UI" panose="020B0604030504040204" pitchFamily="50" charset="-128"/>
                  </a:rPr>
                  <a:t>市況の影響（</a:t>
                </a:r>
                <a:r>
                  <a:rPr lang="en-US" altLang="ja-JP" sz="1200" kern="0" dirty="0">
                    <a:solidFill>
                      <a:srgbClr val="0D0D0D"/>
                    </a:solidFill>
                    <a:latin typeface="Meiryo UI" panose="020B0604030504040204" pitchFamily="50" charset="-128"/>
                    <a:ea typeface="Meiryo UI" panose="020B0604030504040204" pitchFamily="50" charset="-128"/>
                  </a:rPr>
                  <a:t>23</a:t>
                </a:r>
                <a:r>
                  <a:rPr lang="ja-JP" altLang="en-US" sz="1200" kern="0" dirty="0">
                    <a:solidFill>
                      <a:srgbClr val="0D0D0D"/>
                    </a:solidFill>
                    <a:latin typeface="Meiryo UI" panose="020B0604030504040204" pitchFamily="50" charset="-128"/>
                    <a:ea typeface="Meiryo UI" panose="020B0604030504040204" pitchFamily="50" charset="-128"/>
                  </a:rPr>
                  <a:t>年度、対</a:t>
                </a:r>
                <a:r>
                  <a:rPr lang="en-US" altLang="ja-JP" sz="1200" kern="0" dirty="0">
                    <a:solidFill>
                      <a:srgbClr val="0D0D0D"/>
                    </a:solidFill>
                    <a:latin typeface="Meiryo UI" panose="020B0604030504040204" pitchFamily="50" charset="-128"/>
                    <a:ea typeface="Meiryo UI" panose="020B0604030504040204" pitchFamily="50" charset="-128"/>
                  </a:rPr>
                  <a:t>19</a:t>
                </a:r>
                <a:r>
                  <a:rPr lang="ja-JP" altLang="en-US" sz="1200" kern="0" dirty="0">
                    <a:solidFill>
                      <a:srgbClr val="0D0D0D"/>
                    </a:solidFill>
                    <a:latin typeface="Meiryo UI" panose="020B0604030504040204" pitchFamily="50" charset="-128"/>
                    <a:ea typeface="Meiryo UI" panose="020B0604030504040204" pitchFamily="50" charset="-128"/>
                  </a:rPr>
                  <a:t>年度比）</a:t>
                </a:r>
                <a:endParaRPr lang="en-US" altLang="ja-JP" sz="1200" kern="0" dirty="0">
                  <a:solidFill>
                    <a:srgbClr val="0D0D0D"/>
                  </a:solidFill>
                  <a:latin typeface="Meiryo UI" panose="020B0604030504040204" pitchFamily="50" charset="-128"/>
                  <a:ea typeface="Meiryo UI" panose="020B0604030504040204" pitchFamily="50" charset="-128"/>
                </a:endParaRPr>
              </a:p>
            </p:txBody>
          </p:sp>
          <p:cxnSp>
            <p:nvCxnSpPr>
              <p:cNvPr id="19" name="tpLine2">
                <a:extLst>
                  <a:ext uri="{FF2B5EF4-FFF2-40B4-BE49-F238E27FC236}">
                    <a16:creationId xmlns:a16="http://schemas.microsoft.com/office/drawing/2014/main" id="{85A9412C-C51B-BC5F-3C04-21F88C819DEF}"/>
                  </a:ext>
                </a:extLst>
              </p:cNvPr>
              <p:cNvCxnSpPr/>
              <p:nvPr/>
            </p:nvCxnSpPr>
            <p:spPr>
              <a:xfrm>
                <a:off x="4953001" y="1488673"/>
                <a:ext cx="4641000" cy="0"/>
              </a:xfrm>
              <a:prstGeom prst="line">
                <a:avLst/>
              </a:prstGeom>
              <a:ln w="6350">
                <a:solidFill>
                  <a:srgbClr val="000000"/>
                </a:solidFill>
                <a:round/>
              </a:ln>
            </p:spPr>
            <p:style>
              <a:lnRef idx="1">
                <a:schemeClr val="accent1"/>
              </a:lnRef>
              <a:fillRef idx="0">
                <a:schemeClr val="accent1"/>
              </a:fillRef>
              <a:effectRef idx="0">
                <a:schemeClr val="accent1"/>
              </a:effectRef>
              <a:fontRef idx="minor">
                <a:schemeClr val="tx1"/>
              </a:fontRef>
            </p:style>
          </p:cxnSp>
        </p:grpSp>
        <p:sp>
          <p:nvSpPr>
            <p:cNvPr id="22" name="テキスト プレースホルダー 3">
              <a:extLst>
                <a:ext uri="{FF2B5EF4-FFF2-40B4-BE49-F238E27FC236}">
                  <a16:creationId xmlns:a16="http://schemas.microsoft.com/office/drawing/2014/main" id="{A0815ECE-1D79-D2BD-F011-7A81B13AF43D}"/>
                </a:ext>
              </a:extLst>
            </p:cNvPr>
            <p:cNvSpPr txBox="1">
              <a:spLocks/>
            </p:cNvSpPr>
            <p:nvPr/>
          </p:nvSpPr>
          <p:spPr bwMode="auto">
            <a:xfrm>
              <a:off x="4135151" y="1609961"/>
              <a:ext cx="2664000" cy="288000"/>
            </a:xfrm>
            <a:prstGeom prst="rect">
              <a:avLst/>
            </a:prstGeom>
            <a:solidFill>
              <a:schemeClr val="bg1"/>
            </a:solidFill>
          </p:spPr>
          <p:txBody>
            <a:bodyPr vert="horz" wrap="square" lIns="91440" tIns="45720" rIns="91440" bIns="45720" rtlCol="0" anchor="ctr">
              <a:noAutofit/>
            </a:bodyPr>
            <a:lstStyle>
              <a:lvl1pPr marL="198000" indent="-198000">
                <a:lnSpc>
                  <a:spcPct val="100000"/>
                </a:lnSpc>
                <a:spcBef>
                  <a:spcPts val="300"/>
                </a:spcBef>
                <a:buClr>
                  <a:schemeClr val="accent1"/>
                </a:buClr>
                <a:buFont typeface="Wingdings" panose="05000000000000000000" pitchFamily="2" charset="2"/>
                <a:buChar char="n"/>
                <a:defRPr sz="1200" baseline="0"/>
              </a:lvl1pPr>
              <a:lvl2pPr marL="432000" lvl="1" indent="-147600">
                <a:lnSpc>
                  <a:spcPct val="100000"/>
                </a:lnSpc>
                <a:spcBef>
                  <a:spcPts val="100"/>
                </a:spcBef>
                <a:buClr>
                  <a:schemeClr val="accent1"/>
                </a:buClr>
                <a:buFont typeface="Arial" panose="020B0604020202020204" pitchFamily="34" charset="0"/>
                <a:buChar char="‒"/>
                <a:defRPr sz="1200"/>
              </a:lvl2pPr>
              <a:lvl3pPr marL="648000" lvl="2" indent="-136800">
                <a:lnSpc>
                  <a:spcPct val="100000"/>
                </a:lnSpc>
                <a:spcBef>
                  <a:spcPts val="100"/>
                </a:spcBef>
                <a:buClr>
                  <a:schemeClr val="accent1"/>
                </a:buClr>
                <a:buFont typeface="Arial" panose="020B0604020202020204" pitchFamily="34" charset="0"/>
                <a:buChar char="•"/>
                <a:defRPr sz="1200"/>
              </a:lvl3pPr>
              <a:lvl4pPr marL="864000" indent="-122400">
                <a:lnSpc>
                  <a:spcPct val="100000"/>
                </a:lnSpc>
                <a:spcBef>
                  <a:spcPts val="100"/>
                </a:spcBef>
                <a:buClr>
                  <a:schemeClr val="accent1"/>
                </a:buClr>
                <a:buFont typeface="Arial" panose="020B0604020202020204" pitchFamily="34" charset="0"/>
                <a:buChar char="-"/>
                <a:defRPr sz="1200"/>
              </a:lvl4pPr>
              <a:lvl5pPr marL="1080000" indent="-108000">
                <a:lnSpc>
                  <a:spcPct val="100000"/>
                </a:lnSpc>
                <a:spcBef>
                  <a:spcPts val="0"/>
                </a:spcBef>
                <a:buClr>
                  <a:schemeClr val="accent1"/>
                </a:buClr>
                <a:buFont typeface="Arial" panose="020B0604020202020204" pitchFamily="34" charset="0"/>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R="0" lvl="0" defTabSz="914400" eaLnBrk="1" fontAlgn="auto" latinLnBrk="0" hangingPunct="1">
                <a:lnSpc>
                  <a:spcPct val="100000"/>
                </a:lnSpc>
                <a:spcBef>
                  <a:spcPts val="300"/>
                </a:spcBef>
                <a:spcAft>
                  <a:spcPts val="0"/>
                </a:spcAft>
                <a:buClrTx/>
                <a:buSzTx/>
                <a:tabLst/>
                <a:defRPr/>
              </a:pPr>
              <a:r>
                <a:rPr lang="ja-JP" altLang="en-US" kern="0" dirty="0">
                  <a:solidFill>
                    <a:srgbClr val="0D0D0D"/>
                  </a:solidFill>
                  <a:latin typeface="Meiryo UI" panose="020B0604030504040204" pitchFamily="50" charset="-128"/>
                  <a:ea typeface="Meiryo UI" panose="020B0604030504040204" pitchFamily="50" charset="-128"/>
                </a:rPr>
                <a:t>食材費</a:t>
              </a:r>
              <a:r>
                <a:rPr lang="en-US" altLang="ja-JP" kern="0" dirty="0">
                  <a:solidFill>
                    <a:srgbClr val="0D0D0D"/>
                  </a:solidFill>
                  <a:latin typeface="Meiryo UI" panose="020B0604030504040204" pitchFamily="50" charset="-128"/>
                  <a:ea typeface="Meiryo UI" panose="020B0604030504040204" pitchFamily="50" charset="-128"/>
                </a:rPr>
                <a:t>24</a:t>
              </a:r>
              <a:r>
                <a:rPr lang="ja-JP" altLang="en-US" kern="0" dirty="0">
                  <a:solidFill>
                    <a:srgbClr val="0D0D0D"/>
                  </a:solidFill>
                  <a:latin typeface="Meiryo UI" panose="020B0604030504040204" pitchFamily="50" charset="-128"/>
                  <a:ea typeface="Meiryo UI" panose="020B0604030504040204" pitchFamily="50" charset="-128"/>
                </a:rPr>
                <a:t>％</a:t>
              </a:r>
              <a:r>
                <a:rPr lang="en-US" altLang="ja-JP" kern="0" dirty="0">
                  <a:solidFill>
                    <a:srgbClr val="0D0D0D"/>
                  </a:solidFill>
                  <a:latin typeface="Meiryo UI" panose="020B0604030504040204" pitchFamily="50" charset="-128"/>
                  <a:ea typeface="Meiryo UI" panose="020B0604030504040204" pitchFamily="50" charset="-128"/>
                </a:rPr>
                <a:t>up</a:t>
              </a:r>
            </a:p>
          </p:txBody>
        </p:sp>
        <p:sp>
          <p:nvSpPr>
            <p:cNvPr id="25" name="テキスト プレースホルダー 3">
              <a:extLst>
                <a:ext uri="{FF2B5EF4-FFF2-40B4-BE49-F238E27FC236}">
                  <a16:creationId xmlns:a16="http://schemas.microsoft.com/office/drawing/2014/main" id="{EB6A005A-386C-4C33-BD0D-B4A721B09F7D}"/>
                </a:ext>
              </a:extLst>
            </p:cNvPr>
            <p:cNvSpPr txBox="1">
              <a:spLocks/>
            </p:cNvSpPr>
            <p:nvPr/>
          </p:nvSpPr>
          <p:spPr bwMode="auto">
            <a:xfrm>
              <a:off x="4135151" y="1948747"/>
              <a:ext cx="2664000" cy="288000"/>
            </a:xfrm>
            <a:prstGeom prst="rect">
              <a:avLst/>
            </a:prstGeom>
            <a:solidFill>
              <a:schemeClr val="bg1"/>
            </a:solidFill>
          </p:spPr>
          <p:txBody>
            <a:bodyPr vert="horz" wrap="square" lIns="91440" tIns="45720" rIns="91440" bIns="45720" rtlCol="0" anchor="ctr">
              <a:noAutofit/>
            </a:bodyPr>
            <a:lstStyle>
              <a:lvl1pPr marL="198000" indent="-198000">
                <a:lnSpc>
                  <a:spcPct val="100000"/>
                </a:lnSpc>
                <a:spcBef>
                  <a:spcPts val="300"/>
                </a:spcBef>
                <a:buClr>
                  <a:schemeClr val="accent1"/>
                </a:buClr>
                <a:buFont typeface="Wingdings" panose="05000000000000000000" pitchFamily="2" charset="2"/>
                <a:buChar char="n"/>
                <a:defRPr sz="1200" baseline="0"/>
              </a:lvl1pPr>
              <a:lvl2pPr marL="432000" lvl="1" indent="-147600">
                <a:lnSpc>
                  <a:spcPct val="100000"/>
                </a:lnSpc>
                <a:spcBef>
                  <a:spcPts val="100"/>
                </a:spcBef>
                <a:buClr>
                  <a:schemeClr val="accent1"/>
                </a:buClr>
                <a:buFont typeface="Arial" panose="020B0604020202020204" pitchFamily="34" charset="0"/>
                <a:buChar char="‒"/>
                <a:defRPr sz="1200"/>
              </a:lvl2pPr>
              <a:lvl3pPr marL="648000" lvl="2" indent="-136800">
                <a:lnSpc>
                  <a:spcPct val="100000"/>
                </a:lnSpc>
                <a:spcBef>
                  <a:spcPts val="100"/>
                </a:spcBef>
                <a:buClr>
                  <a:schemeClr val="accent1"/>
                </a:buClr>
                <a:buFont typeface="Arial" panose="020B0604020202020204" pitchFamily="34" charset="0"/>
                <a:buChar char="•"/>
                <a:defRPr sz="1200"/>
              </a:lvl3pPr>
              <a:lvl4pPr marL="864000" indent="-122400">
                <a:lnSpc>
                  <a:spcPct val="100000"/>
                </a:lnSpc>
                <a:spcBef>
                  <a:spcPts val="100"/>
                </a:spcBef>
                <a:buClr>
                  <a:schemeClr val="accent1"/>
                </a:buClr>
                <a:buFont typeface="Arial" panose="020B0604020202020204" pitchFamily="34" charset="0"/>
                <a:buChar char="-"/>
                <a:defRPr sz="1200"/>
              </a:lvl4pPr>
              <a:lvl5pPr marL="1080000" indent="-108000">
                <a:lnSpc>
                  <a:spcPct val="100000"/>
                </a:lnSpc>
                <a:spcBef>
                  <a:spcPts val="0"/>
                </a:spcBef>
                <a:buClr>
                  <a:schemeClr val="accent1"/>
                </a:buClr>
                <a:buFont typeface="Arial" panose="020B0604020202020204" pitchFamily="34" charset="0"/>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R="0" lvl="0" defTabSz="914400" eaLnBrk="1" fontAlgn="auto" latinLnBrk="0" hangingPunct="1">
                <a:lnSpc>
                  <a:spcPct val="100000"/>
                </a:lnSpc>
                <a:spcBef>
                  <a:spcPts val="300"/>
                </a:spcBef>
                <a:spcAft>
                  <a:spcPts val="0"/>
                </a:spcAft>
                <a:buClrTx/>
                <a:buSzTx/>
                <a:tabLst/>
                <a:defRPr/>
              </a:pPr>
              <a:r>
                <a:rPr lang="ja-JP" altLang="en-US" kern="0" dirty="0">
                  <a:solidFill>
                    <a:srgbClr val="0D0D0D"/>
                  </a:solidFill>
                  <a:latin typeface="Meiryo UI" panose="020B0604030504040204" pitchFamily="50" charset="-128"/>
                  <a:ea typeface="Meiryo UI" panose="020B0604030504040204" pitchFamily="50" charset="-128"/>
                </a:rPr>
                <a:t>人件費</a:t>
              </a:r>
              <a:r>
                <a:rPr lang="en-US" altLang="ja-JP" kern="0" dirty="0">
                  <a:solidFill>
                    <a:srgbClr val="0D0D0D"/>
                  </a:solidFill>
                  <a:latin typeface="Meiryo UI" panose="020B0604030504040204" pitchFamily="50" charset="-128"/>
                  <a:ea typeface="Meiryo UI" panose="020B0604030504040204" pitchFamily="50" charset="-128"/>
                </a:rPr>
                <a:t>11</a:t>
              </a:r>
              <a:r>
                <a:rPr lang="ja-JP" altLang="en-US" kern="0" dirty="0">
                  <a:solidFill>
                    <a:srgbClr val="0D0D0D"/>
                  </a:solidFill>
                  <a:latin typeface="Meiryo UI" panose="020B0604030504040204" pitchFamily="50" charset="-128"/>
                  <a:ea typeface="Meiryo UI" panose="020B0604030504040204" pitchFamily="50" charset="-128"/>
                </a:rPr>
                <a:t>％</a:t>
              </a:r>
              <a:r>
                <a:rPr lang="en-US" altLang="ja-JP" kern="0" dirty="0">
                  <a:solidFill>
                    <a:srgbClr val="0D0D0D"/>
                  </a:solidFill>
                  <a:latin typeface="Meiryo UI" panose="020B0604030504040204" pitchFamily="50" charset="-128"/>
                  <a:ea typeface="Meiryo UI" panose="020B0604030504040204" pitchFamily="50" charset="-128"/>
                </a:rPr>
                <a:t>up</a:t>
              </a:r>
            </a:p>
            <a:p>
              <a:pPr marR="0" lvl="0" defTabSz="914400" eaLnBrk="1" fontAlgn="auto" latinLnBrk="0" hangingPunct="1">
                <a:lnSpc>
                  <a:spcPct val="100000"/>
                </a:lnSpc>
                <a:spcBef>
                  <a:spcPts val="300"/>
                </a:spcBef>
                <a:spcAft>
                  <a:spcPts val="0"/>
                </a:spcAft>
                <a:buClrTx/>
                <a:buSzTx/>
                <a:tabLst/>
                <a:defRPr/>
              </a:pPr>
              <a:r>
                <a:rPr lang="ja-JP" altLang="en-US" kern="0" dirty="0">
                  <a:solidFill>
                    <a:srgbClr val="0D0D0D"/>
                  </a:solidFill>
                  <a:latin typeface="Meiryo UI" panose="020B0604030504040204" pitchFamily="50" charset="-128"/>
                  <a:ea typeface="Meiryo UI" panose="020B0604030504040204" pitchFamily="50" charset="-128"/>
                </a:rPr>
                <a:t>消耗品</a:t>
              </a:r>
              <a:r>
                <a:rPr lang="en-US" altLang="ja-JP" kern="0" dirty="0">
                  <a:solidFill>
                    <a:srgbClr val="0D0D0D"/>
                  </a:solidFill>
                  <a:latin typeface="Meiryo UI" panose="020B0604030504040204" pitchFamily="50" charset="-128"/>
                  <a:ea typeface="Meiryo UI" panose="020B0604030504040204" pitchFamily="50" charset="-128"/>
                </a:rPr>
                <a:t>21%up</a:t>
              </a:r>
            </a:p>
          </p:txBody>
        </p:sp>
      </p:grpSp>
      <p:sp>
        <p:nvSpPr>
          <p:cNvPr id="34" name="topic2">
            <a:extLst>
              <a:ext uri="{FF2B5EF4-FFF2-40B4-BE49-F238E27FC236}">
                <a16:creationId xmlns:a16="http://schemas.microsoft.com/office/drawing/2014/main" id="{A29BEF07-7033-D42A-04F1-28CDC37F9BFC}"/>
              </a:ext>
            </a:extLst>
          </p:cNvPr>
          <p:cNvSpPr txBox="1"/>
          <p:nvPr/>
        </p:nvSpPr>
        <p:spPr>
          <a:xfrm>
            <a:off x="3100272" y="3486929"/>
            <a:ext cx="2520000" cy="257337"/>
          </a:xfrm>
          <a:prstGeom prst="rect">
            <a:avLst/>
          </a:prstGeom>
          <a:noFill/>
        </p:spPr>
        <p:txBody>
          <a:bodyPr vert="horz" wrap="square" lIns="0" tIns="0" rIns="0" bIns="0" rtlCol="0" anchor="b">
            <a:noAutofit/>
          </a:bodyPr>
          <a:lstStyle/>
          <a:p>
            <a:pPr algn="ctr">
              <a:lnSpc>
                <a:spcPct val="95000"/>
              </a:lnSpc>
              <a:spcBef>
                <a:spcPts val="100"/>
              </a:spcBef>
            </a:pPr>
            <a:r>
              <a:rPr kumimoji="1" lang="ja-JP" altLang="en-US" sz="1400" dirty="0">
                <a:solidFill>
                  <a:srgbClr val="000000"/>
                </a:solidFill>
                <a:latin typeface="Meiryo UI" panose="020B0604030504040204" pitchFamily="50" charset="-128"/>
                <a:ea typeface="Meiryo UI" panose="020B0604030504040204" pitchFamily="50" charset="-128"/>
              </a:rPr>
              <a:t>お願いしたい値上げ内容</a:t>
            </a:r>
          </a:p>
        </p:txBody>
      </p:sp>
      <p:cxnSp>
        <p:nvCxnSpPr>
          <p:cNvPr id="35" name="tpLine2">
            <a:extLst>
              <a:ext uri="{FF2B5EF4-FFF2-40B4-BE49-F238E27FC236}">
                <a16:creationId xmlns:a16="http://schemas.microsoft.com/office/drawing/2014/main" id="{2CECF676-E4E6-9612-5423-8FD647B13354}"/>
              </a:ext>
            </a:extLst>
          </p:cNvPr>
          <p:cNvCxnSpPr/>
          <p:nvPr/>
        </p:nvCxnSpPr>
        <p:spPr>
          <a:xfrm>
            <a:off x="3100272" y="3796492"/>
            <a:ext cx="2520000" cy="0"/>
          </a:xfrm>
          <a:prstGeom prst="line">
            <a:avLst/>
          </a:prstGeom>
          <a:ln w="6350">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62" name="四角形: 角を丸くする 61">
            <a:extLst>
              <a:ext uri="{FF2B5EF4-FFF2-40B4-BE49-F238E27FC236}">
                <a16:creationId xmlns:a16="http://schemas.microsoft.com/office/drawing/2014/main" id="{75965095-7AD6-26E6-D8B5-ED58F97C7DCD}"/>
              </a:ext>
            </a:extLst>
          </p:cNvPr>
          <p:cNvSpPr/>
          <p:nvPr/>
        </p:nvSpPr>
        <p:spPr>
          <a:xfrm>
            <a:off x="339820" y="3197071"/>
            <a:ext cx="9144000" cy="3407296"/>
          </a:xfrm>
          <a:prstGeom prst="roundRect">
            <a:avLst>
              <a:gd name="adj" fmla="val 7000"/>
            </a:avLst>
          </a:prstGeom>
          <a:noFill/>
          <a:ln w="9525">
            <a:solidFill>
              <a:srgbClr val="808080"/>
            </a:solidFill>
          </a:ln>
          <a:extLst>
            <a:ext uri="{909E8E84-426E-40DD-AFC4-6F175D3DCCD1}">
              <a14:hiddenFill xmlns:a14="http://schemas.microsoft.com/office/drawing/2010/main">
                <a:solidFill>
                  <a:schemeClr val="bg1">
                    <a:lumMod val="8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63" name="テキスト プレースホルダー 3">
            <a:extLst>
              <a:ext uri="{FF2B5EF4-FFF2-40B4-BE49-F238E27FC236}">
                <a16:creationId xmlns:a16="http://schemas.microsoft.com/office/drawing/2014/main" id="{1D51C4C1-637A-D12C-33BD-48BD96F76916}"/>
              </a:ext>
            </a:extLst>
          </p:cNvPr>
          <p:cNvSpPr txBox="1">
            <a:spLocks/>
          </p:cNvSpPr>
          <p:nvPr/>
        </p:nvSpPr>
        <p:spPr bwMode="auto">
          <a:xfrm>
            <a:off x="699820" y="2658350"/>
            <a:ext cx="8424000" cy="782911"/>
          </a:xfrm>
          <a:prstGeom prst="rect">
            <a:avLst/>
          </a:prstGeom>
          <a:solidFill>
            <a:srgbClr val="808080"/>
          </a:solidFill>
          <a:ln w="6350">
            <a:noFill/>
          </a:ln>
        </p:spPr>
        <p:txBody>
          <a:bodyPr vert="horz" wrap="square" lIns="91440" tIns="45720" rIns="91440" bIns="45720" rtlCol="0" anchor="ctr">
            <a:noAutofit/>
          </a:bodyPr>
          <a:lstStyle>
            <a:lvl1pPr marL="198000" indent="-198000">
              <a:lnSpc>
                <a:spcPct val="100000"/>
              </a:lnSpc>
              <a:spcBef>
                <a:spcPts val="300"/>
              </a:spcBef>
              <a:buClr>
                <a:schemeClr val="accent1"/>
              </a:buClr>
              <a:buFont typeface="Wingdings" panose="05000000000000000000" pitchFamily="2" charset="2"/>
              <a:buChar char="n"/>
              <a:defRPr sz="1200" baseline="0"/>
            </a:lvl1pPr>
            <a:lvl2pPr marL="432000" lvl="1" indent="-147600">
              <a:lnSpc>
                <a:spcPct val="100000"/>
              </a:lnSpc>
              <a:spcBef>
                <a:spcPts val="100"/>
              </a:spcBef>
              <a:buClr>
                <a:schemeClr val="accent1"/>
              </a:buClr>
              <a:buFont typeface="Arial" panose="020B0604020202020204" pitchFamily="34" charset="0"/>
              <a:buChar char="‒"/>
              <a:defRPr sz="1200"/>
            </a:lvl2pPr>
            <a:lvl3pPr marL="648000" lvl="2" indent="-136800">
              <a:lnSpc>
                <a:spcPct val="100000"/>
              </a:lnSpc>
              <a:spcBef>
                <a:spcPts val="100"/>
              </a:spcBef>
              <a:buClr>
                <a:schemeClr val="accent1"/>
              </a:buClr>
              <a:buFont typeface="Arial" panose="020B0604020202020204" pitchFamily="34" charset="0"/>
              <a:buChar char="•"/>
              <a:defRPr sz="1200"/>
            </a:lvl3pPr>
            <a:lvl4pPr marL="864000" indent="-122400">
              <a:lnSpc>
                <a:spcPct val="100000"/>
              </a:lnSpc>
              <a:spcBef>
                <a:spcPts val="100"/>
              </a:spcBef>
              <a:buClr>
                <a:schemeClr val="accent1"/>
              </a:buClr>
              <a:buFont typeface="Arial" panose="020B0604020202020204" pitchFamily="34" charset="0"/>
              <a:buChar char="-"/>
              <a:defRPr sz="1200"/>
            </a:lvl4pPr>
            <a:lvl5pPr marL="1080000" indent="-108000">
              <a:lnSpc>
                <a:spcPct val="100000"/>
              </a:lnSpc>
              <a:spcBef>
                <a:spcPts val="0"/>
              </a:spcBef>
              <a:buClr>
                <a:schemeClr val="accent1"/>
              </a:buClr>
              <a:buFont typeface="Arial" panose="020B0604020202020204" pitchFamily="34" charset="0"/>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eaLnBrk="1" fontAlgn="auto" latinLnBrk="0" hangingPunct="1">
              <a:lnSpc>
                <a:spcPct val="100000"/>
              </a:lnSpc>
              <a:spcBef>
                <a:spcPts val="300"/>
              </a:spcBef>
              <a:spcAft>
                <a:spcPts val="0"/>
              </a:spcAft>
              <a:buClrTx/>
              <a:buSzTx/>
              <a:buNone/>
              <a:tabLst/>
              <a:defRPr/>
            </a:pPr>
            <a:r>
              <a:rPr lang="ja-JP" altLang="en-US" sz="1400" b="1" kern="0" dirty="0">
                <a:solidFill>
                  <a:schemeClr val="bg1"/>
                </a:solidFill>
                <a:latin typeface="Meiryo UI" panose="020B0604030504040204" pitchFamily="50" charset="-128"/>
                <a:ea typeface="Meiryo UI" panose="020B0604030504040204" pitchFamily="50" charset="-128"/>
              </a:rPr>
              <a:t>本日のご提案</a:t>
            </a:r>
            <a:endParaRPr lang="en-US" altLang="ja-JP" sz="1400" b="1" kern="0" dirty="0">
              <a:solidFill>
                <a:schemeClr val="bg1"/>
              </a:solidFill>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300"/>
              </a:spcBef>
              <a:spcAft>
                <a:spcPts val="0"/>
              </a:spcAft>
              <a:buClrTx/>
              <a:buSzTx/>
              <a:buNone/>
              <a:tabLst/>
              <a:defRPr/>
            </a:pPr>
            <a:r>
              <a:rPr lang="ja-JP" altLang="en-US" sz="1600" b="1" kern="0" dirty="0">
                <a:solidFill>
                  <a:schemeClr val="bg1"/>
                </a:solidFill>
                <a:latin typeface="Meiryo UI" panose="020B0604030504040204" pitchFamily="50" charset="-128"/>
                <a:ea typeface="Meiryo UI" panose="020B0604030504040204" pitchFamily="50" charset="-128"/>
              </a:rPr>
              <a:t>大変心苦しくはありますが、現状の品質を維持継続するため、</a:t>
            </a:r>
            <a:endParaRPr lang="en-US" altLang="ja-JP" sz="1600" b="1" kern="0" dirty="0">
              <a:solidFill>
                <a:schemeClr val="bg1"/>
              </a:solidFill>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300"/>
              </a:spcBef>
              <a:spcAft>
                <a:spcPts val="0"/>
              </a:spcAft>
              <a:buClrTx/>
              <a:buSzTx/>
              <a:buNone/>
              <a:tabLst/>
              <a:defRPr/>
            </a:pPr>
            <a:r>
              <a:rPr lang="ja-JP" altLang="en-US" sz="1600" b="1" kern="0" dirty="0">
                <a:solidFill>
                  <a:schemeClr val="bg1"/>
                </a:solidFill>
                <a:latin typeface="Meiryo UI" panose="020B0604030504040204" pitchFamily="50" charset="-128"/>
                <a:ea typeface="Meiryo UI" panose="020B0604030504040204" pitchFamily="50" charset="-128"/>
              </a:rPr>
              <a:t>下記のうちいずれかを受け入れていただけないでしょうか</a:t>
            </a:r>
            <a:endParaRPr lang="en-US" altLang="ja-JP" sz="1600" b="1" kern="0" dirty="0">
              <a:solidFill>
                <a:schemeClr val="bg1"/>
              </a:solidFill>
              <a:latin typeface="Meiryo UI" panose="020B0604030504040204" pitchFamily="50" charset="-128"/>
              <a:ea typeface="Meiryo UI" panose="020B0604030504040204" pitchFamily="50" charset="-128"/>
            </a:endParaRPr>
          </a:p>
        </p:txBody>
      </p:sp>
      <p:sp>
        <p:nvSpPr>
          <p:cNvPr id="64" name="テキスト プレースホルダー 3">
            <a:extLst>
              <a:ext uri="{FF2B5EF4-FFF2-40B4-BE49-F238E27FC236}">
                <a16:creationId xmlns:a16="http://schemas.microsoft.com/office/drawing/2014/main" id="{3EE952A4-5C4B-BA74-A7C8-DFDB974DB718}"/>
              </a:ext>
            </a:extLst>
          </p:cNvPr>
          <p:cNvSpPr txBox="1">
            <a:spLocks/>
          </p:cNvSpPr>
          <p:nvPr/>
        </p:nvSpPr>
        <p:spPr bwMode="auto">
          <a:xfrm>
            <a:off x="1851820" y="1001617"/>
            <a:ext cx="6120000" cy="288000"/>
          </a:xfrm>
          <a:prstGeom prst="rect">
            <a:avLst/>
          </a:prstGeom>
          <a:solidFill>
            <a:srgbClr val="EAEAEA"/>
          </a:solidFill>
          <a:ln w="6350">
            <a:noFill/>
          </a:ln>
        </p:spPr>
        <p:txBody>
          <a:bodyPr vert="horz" wrap="square" lIns="91440" tIns="45720" rIns="91440" bIns="45720" rtlCol="0" anchor="ctr">
            <a:noAutofit/>
          </a:bodyPr>
          <a:lstStyle>
            <a:lvl1pPr marL="198000" indent="-198000">
              <a:lnSpc>
                <a:spcPct val="100000"/>
              </a:lnSpc>
              <a:spcBef>
                <a:spcPts val="300"/>
              </a:spcBef>
              <a:buClr>
                <a:schemeClr val="accent1"/>
              </a:buClr>
              <a:buFont typeface="Wingdings" panose="05000000000000000000" pitchFamily="2" charset="2"/>
              <a:buChar char="n"/>
              <a:defRPr sz="1200" baseline="0"/>
            </a:lvl1pPr>
            <a:lvl2pPr marL="432000" lvl="1" indent="-147600">
              <a:lnSpc>
                <a:spcPct val="100000"/>
              </a:lnSpc>
              <a:spcBef>
                <a:spcPts val="100"/>
              </a:spcBef>
              <a:buClr>
                <a:schemeClr val="accent1"/>
              </a:buClr>
              <a:buFont typeface="Arial" panose="020B0604020202020204" pitchFamily="34" charset="0"/>
              <a:buChar char="‒"/>
              <a:defRPr sz="1200"/>
            </a:lvl2pPr>
            <a:lvl3pPr marL="648000" lvl="2" indent="-136800">
              <a:lnSpc>
                <a:spcPct val="100000"/>
              </a:lnSpc>
              <a:spcBef>
                <a:spcPts val="100"/>
              </a:spcBef>
              <a:buClr>
                <a:schemeClr val="accent1"/>
              </a:buClr>
              <a:buFont typeface="Arial" panose="020B0604020202020204" pitchFamily="34" charset="0"/>
              <a:buChar char="•"/>
              <a:defRPr sz="1200"/>
            </a:lvl3pPr>
            <a:lvl4pPr marL="864000" indent="-122400">
              <a:lnSpc>
                <a:spcPct val="100000"/>
              </a:lnSpc>
              <a:spcBef>
                <a:spcPts val="100"/>
              </a:spcBef>
              <a:buClr>
                <a:schemeClr val="accent1"/>
              </a:buClr>
              <a:buFont typeface="Arial" panose="020B0604020202020204" pitchFamily="34" charset="0"/>
              <a:buChar char="-"/>
              <a:defRPr sz="1200"/>
            </a:lvl4pPr>
            <a:lvl5pPr marL="1080000" indent="-108000">
              <a:lnSpc>
                <a:spcPct val="100000"/>
              </a:lnSpc>
              <a:spcBef>
                <a:spcPts val="0"/>
              </a:spcBef>
              <a:buClr>
                <a:schemeClr val="accent1"/>
              </a:buClr>
              <a:buFont typeface="Arial" panose="020B0604020202020204" pitchFamily="34" charset="0"/>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eaLnBrk="1" fontAlgn="auto" latinLnBrk="0" hangingPunct="1">
              <a:lnSpc>
                <a:spcPct val="100000"/>
              </a:lnSpc>
              <a:spcBef>
                <a:spcPts val="300"/>
              </a:spcBef>
              <a:spcAft>
                <a:spcPts val="0"/>
              </a:spcAft>
              <a:buClrTx/>
              <a:buSzTx/>
              <a:buNone/>
              <a:tabLst/>
              <a:defRPr/>
            </a:pPr>
            <a:r>
              <a:rPr lang="ja-JP" altLang="en-US" kern="0" dirty="0">
                <a:solidFill>
                  <a:srgbClr val="0D0D0D"/>
                </a:solidFill>
                <a:latin typeface="Meiryo UI" panose="020B0604030504040204" pitchFamily="50" charset="-128"/>
                <a:ea typeface="Meiryo UI" panose="020B0604030504040204" pitchFamily="50" charset="-128"/>
              </a:rPr>
              <a:t>ご提案の前提</a:t>
            </a:r>
            <a:endParaRPr lang="en-US" altLang="ja-JP" kern="0" dirty="0">
              <a:solidFill>
                <a:srgbClr val="0D0D0D"/>
              </a:solidFill>
              <a:latin typeface="Meiryo UI" panose="020B0604030504040204" pitchFamily="50" charset="-128"/>
              <a:ea typeface="Meiryo UI" panose="020B0604030504040204" pitchFamily="50" charset="-128"/>
            </a:endParaRPr>
          </a:p>
        </p:txBody>
      </p:sp>
      <p:sp>
        <p:nvSpPr>
          <p:cNvPr id="68" name="Gray Arrow">
            <a:extLst>
              <a:ext uri="{FF2B5EF4-FFF2-40B4-BE49-F238E27FC236}">
                <a16:creationId xmlns:a16="http://schemas.microsoft.com/office/drawing/2014/main" id="{40ED056D-D939-2732-7382-8D3A1CE66997}"/>
              </a:ext>
            </a:extLst>
          </p:cNvPr>
          <p:cNvSpPr/>
          <p:nvPr/>
        </p:nvSpPr>
        <p:spPr>
          <a:xfrm rot="10800000">
            <a:off x="3570514" y="2381655"/>
            <a:ext cx="2794000" cy="299202"/>
          </a:xfrm>
          <a:prstGeom prst="triangle">
            <a:avLst/>
          </a:prstGeom>
          <a:solidFill>
            <a:srgbClr val="C0C0C0"/>
          </a:solidFill>
          <a:ln w="12700" cap="flat" cmpd="sng" algn="ctr">
            <a:noFill/>
            <a:prstDash val="solid"/>
          </a:ln>
          <a:effectLst/>
          <a:extLst>
            <a:ext uri="{91240B29-F687-4F45-9708-019B960494DF}">
              <a14:hiddenLine xmlns:a14="http://schemas.microsoft.com/office/drawing/2010/main" w="12700" cap="flat" cmpd="sng" algn="ctr">
                <a:solidFill>
                  <a:schemeClr val="bg1">
                    <a:lumMod val="85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grpSp>
        <p:nvGrpSpPr>
          <p:cNvPr id="9" name="グループ化 8">
            <a:extLst>
              <a:ext uri="{FF2B5EF4-FFF2-40B4-BE49-F238E27FC236}">
                <a16:creationId xmlns:a16="http://schemas.microsoft.com/office/drawing/2014/main" id="{53079E39-D818-0DE2-AE5E-1B95D48A744E}"/>
              </a:ext>
            </a:extLst>
          </p:cNvPr>
          <p:cNvGrpSpPr/>
          <p:nvPr/>
        </p:nvGrpSpPr>
        <p:grpSpPr>
          <a:xfrm>
            <a:off x="6758123" y="1266205"/>
            <a:ext cx="2664000" cy="970542"/>
            <a:chOff x="6984965" y="1266205"/>
            <a:chExt cx="2664000" cy="970542"/>
          </a:xfrm>
        </p:grpSpPr>
        <p:grpSp>
          <p:nvGrpSpPr>
            <p:cNvPr id="4" name="グループ化 3">
              <a:extLst>
                <a:ext uri="{FF2B5EF4-FFF2-40B4-BE49-F238E27FC236}">
                  <a16:creationId xmlns:a16="http://schemas.microsoft.com/office/drawing/2014/main" id="{2C708EB7-FCF5-A7B2-6BF1-913EFB4148EE}"/>
                </a:ext>
              </a:extLst>
            </p:cNvPr>
            <p:cNvGrpSpPr/>
            <p:nvPr/>
          </p:nvGrpSpPr>
          <p:grpSpPr>
            <a:xfrm>
              <a:off x="6984965" y="1266205"/>
              <a:ext cx="2592000" cy="309563"/>
              <a:chOff x="4953001" y="1179072"/>
              <a:chExt cx="4641000" cy="309601"/>
            </a:xfrm>
          </p:grpSpPr>
          <p:sp>
            <p:nvSpPr>
              <p:cNvPr id="5" name="topic2">
                <a:extLst>
                  <a:ext uri="{FF2B5EF4-FFF2-40B4-BE49-F238E27FC236}">
                    <a16:creationId xmlns:a16="http://schemas.microsoft.com/office/drawing/2014/main" id="{33689A6A-0D50-BDEE-D6BD-1CB32593A678}"/>
                  </a:ext>
                </a:extLst>
              </p:cNvPr>
              <p:cNvSpPr txBox="1"/>
              <p:nvPr/>
            </p:nvSpPr>
            <p:spPr>
              <a:xfrm>
                <a:off x="4953001" y="1179072"/>
                <a:ext cx="4641000" cy="257369"/>
              </a:xfrm>
              <a:prstGeom prst="rect">
                <a:avLst/>
              </a:prstGeom>
              <a:noFill/>
            </p:spPr>
            <p:txBody>
              <a:bodyPr vert="horz" wrap="square" lIns="0" tIns="0" rIns="0" bIns="0" rtlCol="0" anchor="b">
                <a:noAutofit/>
              </a:bodyPr>
              <a:lstStyle/>
              <a:p>
                <a:pPr lvl="0" algn="ctr">
                  <a:lnSpc>
                    <a:spcPct val="95000"/>
                  </a:lnSpc>
                  <a:spcBef>
                    <a:spcPts val="100"/>
                  </a:spcBef>
                </a:pPr>
                <a:r>
                  <a:rPr kumimoji="1" lang="ja-JP" altLang="en-US" sz="1200" dirty="0">
                    <a:solidFill>
                      <a:srgbClr val="000000"/>
                    </a:solidFill>
                    <a:latin typeface="Meiryo UI" panose="020B0604030504040204" pitchFamily="50" charset="-128"/>
                    <a:ea typeface="Meiryo UI" panose="020B0604030504040204" pitchFamily="50" charset="-128"/>
                  </a:rPr>
                  <a:t>貴社への影響</a:t>
                </a:r>
                <a:r>
                  <a:rPr lang="ja-JP" altLang="en-US" sz="1200" kern="0" dirty="0">
                    <a:solidFill>
                      <a:srgbClr val="0D0D0D"/>
                    </a:solidFill>
                    <a:latin typeface="Meiryo UI" panose="020B0604030504040204" pitchFamily="50" charset="-128"/>
                    <a:ea typeface="Meiryo UI" panose="020B0604030504040204" pitchFamily="50" charset="-128"/>
                  </a:rPr>
                  <a:t>（</a:t>
                </a:r>
                <a:r>
                  <a:rPr lang="en-US" altLang="ja-JP" sz="1200" kern="0" dirty="0">
                    <a:solidFill>
                      <a:srgbClr val="0D0D0D"/>
                    </a:solidFill>
                    <a:latin typeface="Meiryo UI" panose="020B0604030504040204" pitchFamily="50" charset="-128"/>
                    <a:ea typeface="Meiryo UI" panose="020B0604030504040204" pitchFamily="50" charset="-128"/>
                  </a:rPr>
                  <a:t>23</a:t>
                </a:r>
                <a:r>
                  <a:rPr lang="ja-JP" altLang="en-US" sz="1200" kern="0" dirty="0">
                    <a:solidFill>
                      <a:srgbClr val="0D0D0D"/>
                    </a:solidFill>
                    <a:latin typeface="Meiryo UI" panose="020B0604030504040204" pitchFamily="50" charset="-128"/>
                    <a:ea typeface="Meiryo UI" panose="020B0604030504040204" pitchFamily="50" charset="-128"/>
                  </a:rPr>
                  <a:t>年度、対</a:t>
                </a:r>
                <a:r>
                  <a:rPr lang="en-US" altLang="ja-JP" sz="1200" kern="0" dirty="0">
                    <a:solidFill>
                      <a:srgbClr val="0D0D0D"/>
                    </a:solidFill>
                    <a:latin typeface="Meiryo UI" panose="020B0604030504040204" pitchFamily="50" charset="-128"/>
                    <a:ea typeface="Meiryo UI" panose="020B0604030504040204" pitchFamily="50" charset="-128"/>
                  </a:rPr>
                  <a:t>19</a:t>
                </a:r>
                <a:r>
                  <a:rPr lang="ja-JP" altLang="en-US" sz="1200" kern="0" dirty="0">
                    <a:solidFill>
                      <a:srgbClr val="0D0D0D"/>
                    </a:solidFill>
                    <a:latin typeface="Meiryo UI" panose="020B0604030504040204" pitchFamily="50" charset="-128"/>
                    <a:ea typeface="Meiryo UI" panose="020B0604030504040204" pitchFamily="50" charset="-128"/>
                  </a:rPr>
                  <a:t>年度比）</a:t>
                </a:r>
                <a:endParaRPr lang="en-US" altLang="ja-JP" sz="1200" kern="0" dirty="0">
                  <a:solidFill>
                    <a:srgbClr val="0D0D0D"/>
                  </a:solidFill>
                  <a:latin typeface="Meiryo UI" panose="020B0604030504040204" pitchFamily="50" charset="-128"/>
                  <a:ea typeface="Meiryo UI" panose="020B0604030504040204" pitchFamily="50" charset="-128"/>
                </a:endParaRPr>
              </a:p>
            </p:txBody>
          </p:sp>
          <p:cxnSp>
            <p:nvCxnSpPr>
              <p:cNvPr id="6" name="tpLine2">
                <a:extLst>
                  <a:ext uri="{FF2B5EF4-FFF2-40B4-BE49-F238E27FC236}">
                    <a16:creationId xmlns:a16="http://schemas.microsoft.com/office/drawing/2014/main" id="{C478AD22-6746-5F67-F255-74399EAA220F}"/>
                  </a:ext>
                </a:extLst>
              </p:cNvPr>
              <p:cNvCxnSpPr/>
              <p:nvPr/>
            </p:nvCxnSpPr>
            <p:spPr>
              <a:xfrm>
                <a:off x="4953001" y="1488673"/>
                <a:ext cx="4641000" cy="0"/>
              </a:xfrm>
              <a:prstGeom prst="line">
                <a:avLst/>
              </a:prstGeom>
              <a:ln w="6350">
                <a:solidFill>
                  <a:srgbClr val="000000"/>
                </a:solidFill>
                <a:round/>
              </a:ln>
            </p:spPr>
            <p:style>
              <a:lnRef idx="1">
                <a:schemeClr val="accent1"/>
              </a:lnRef>
              <a:fillRef idx="0">
                <a:schemeClr val="accent1"/>
              </a:fillRef>
              <a:effectRef idx="0">
                <a:schemeClr val="accent1"/>
              </a:effectRef>
              <a:fontRef idx="minor">
                <a:schemeClr val="tx1"/>
              </a:fontRef>
            </p:style>
          </p:cxnSp>
        </p:grpSp>
        <p:sp>
          <p:nvSpPr>
            <p:cNvPr id="7" name="テキスト プレースホルダー 3">
              <a:extLst>
                <a:ext uri="{FF2B5EF4-FFF2-40B4-BE49-F238E27FC236}">
                  <a16:creationId xmlns:a16="http://schemas.microsoft.com/office/drawing/2014/main" id="{D84B3781-266B-0D01-1E9D-475982E2BFE8}"/>
                </a:ext>
              </a:extLst>
            </p:cNvPr>
            <p:cNvSpPr txBox="1">
              <a:spLocks/>
            </p:cNvSpPr>
            <p:nvPr/>
          </p:nvSpPr>
          <p:spPr bwMode="auto">
            <a:xfrm>
              <a:off x="6984965" y="1609961"/>
              <a:ext cx="2664000" cy="288000"/>
            </a:xfrm>
            <a:prstGeom prst="rect">
              <a:avLst/>
            </a:prstGeom>
            <a:solidFill>
              <a:schemeClr val="bg1"/>
            </a:solidFill>
          </p:spPr>
          <p:txBody>
            <a:bodyPr vert="horz" wrap="square" lIns="91440" tIns="45720" rIns="91440" bIns="45720" rtlCol="0" anchor="ctr">
              <a:noAutofit/>
            </a:bodyPr>
            <a:lstStyle>
              <a:lvl1pPr marL="198000" indent="-198000">
                <a:lnSpc>
                  <a:spcPct val="100000"/>
                </a:lnSpc>
                <a:spcBef>
                  <a:spcPts val="300"/>
                </a:spcBef>
                <a:buClr>
                  <a:schemeClr val="accent1"/>
                </a:buClr>
                <a:buFont typeface="Wingdings" panose="05000000000000000000" pitchFamily="2" charset="2"/>
                <a:buChar char="n"/>
                <a:defRPr sz="1200" baseline="0"/>
              </a:lvl1pPr>
              <a:lvl2pPr marL="432000" lvl="1" indent="-147600">
                <a:lnSpc>
                  <a:spcPct val="100000"/>
                </a:lnSpc>
                <a:spcBef>
                  <a:spcPts val="100"/>
                </a:spcBef>
                <a:buClr>
                  <a:schemeClr val="accent1"/>
                </a:buClr>
                <a:buFont typeface="Arial" panose="020B0604020202020204" pitchFamily="34" charset="0"/>
                <a:buChar char="‒"/>
                <a:defRPr sz="1200"/>
              </a:lvl2pPr>
              <a:lvl3pPr marL="648000" lvl="2" indent="-136800">
                <a:lnSpc>
                  <a:spcPct val="100000"/>
                </a:lnSpc>
                <a:spcBef>
                  <a:spcPts val="100"/>
                </a:spcBef>
                <a:buClr>
                  <a:schemeClr val="accent1"/>
                </a:buClr>
                <a:buFont typeface="Arial" panose="020B0604020202020204" pitchFamily="34" charset="0"/>
                <a:buChar char="•"/>
                <a:defRPr sz="1200"/>
              </a:lvl3pPr>
              <a:lvl4pPr marL="864000" indent="-122400">
                <a:lnSpc>
                  <a:spcPct val="100000"/>
                </a:lnSpc>
                <a:spcBef>
                  <a:spcPts val="100"/>
                </a:spcBef>
                <a:buClr>
                  <a:schemeClr val="accent1"/>
                </a:buClr>
                <a:buFont typeface="Arial" panose="020B0604020202020204" pitchFamily="34" charset="0"/>
                <a:buChar char="-"/>
                <a:defRPr sz="1200"/>
              </a:lvl4pPr>
              <a:lvl5pPr marL="1080000" indent="-108000">
                <a:lnSpc>
                  <a:spcPct val="100000"/>
                </a:lnSpc>
                <a:spcBef>
                  <a:spcPts val="0"/>
                </a:spcBef>
                <a:buClr>
                  <a:schemeClr val="accent1"/>
                </a:buClr>
                <a:buFont typeface="Arial" panose="020B0604020202020204" pitchFamily="34" charset="0"/>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R="0" lvl="0" defTabSz="914400" eaLnBrk="1" fontAlgn="auto" latinLnBrk="0" hangingPunct="1">
                <a:lnSpc>
                  <a:spcPct val="100000"/>
                </a:lnSpc>
                <a:spcBef>
                  <a:spcPts val="300"/>
                </a:spcBef>
                <a:spcAft>
                  <a:spcPts val="0"/>
                </a:spcAft>
                <a:buClrTx/>
                <a:buSzTx/>
                <a:tabLst/>
                <a:defRPr/>
              </a:pPr>
              <a:r>
                <a:rPr lang="ja-JP" altLang="en-US" kern="0" dirty="0">
                  <a:solidFill>
                    <a:srgbClr val="0D0D0D"/>
                  </a:solidFill>
                  <a:latin typeface="Meiryo UI" panose="020B0604030504040204" pitchFamily="50" charset="-128"/>
                  <a:ea typeface="Meiryo UI" panose="020B0604030504040204" pitchFamily="50" charset="-128"/>
                </a:rPr>
                <a:t>食材費●％</a:t>
              </a:r>
              <a:r>
                <a:rPr lang="en-US" altLang="ja-JP" kern="0" dirty="0">
                  <a:solidFill>
                    <a:srgbClr val="0D0D0D"/>
                  </a:solidFill>
                  <a:latin typeface="Meiryo UI" panose="020B0604030504040204" pitchFamily="50" charset="-128"/>
                  <a:ea typeface="Meiryo UI" panose="020B0604030504040204" pitchFamily="50" charset="-128"/>
                </a:rPr>
                <a:t>up</a:t>
              </a:r>
            </a:p>
          </p:txBody>
        </p:sp>
        <p:sp>
          <p:nvSpPr>
            <p:cNvPr id="8" name="テキスト プレースホルダー 3">
              <a:extLst>
                <a:ext uri="{FF2B5EF4-FFF2-40B4-BE49-F238E27FC236}">
                  <a16:creationId xmlns:a16="http://schemas.microsoft.com/office/drawing/2014/main" id="{223DDE99-B099-0F08-1B86-A62020906E82}"/>
                </a:ext>
              </a:extLst>
            </p:cNvPr>
            <p:cNvSpPr txBox="1">
              <a:spLocks/>
            </p:cNvSpPr>
            <p:nvPr/>
          </p:nvSpPr>
          <p:spPr bwMode="auto">
            <a:xfrm>
              <a:off x="6984965" y="1948747"/>
              <a:ext cx="2664000" cy="288000"/>
            </a:xfrm>
            <a:prstGeom prst="rect">
              <a:avLst/>
            </a:prstGeom>
            <a:solidFill>
              <a:schemeClr val="bg1"/>
            </a:solidFill>
          </p:spPr>
          <p:txBody>
            <a:bodyPr vert="horz" wrap="square" lIns="91440" tIns="45720" rIns="91440" bIns="45720" rtlCol="0" anchor="ctr">
              <a:noAutofit/>
            </a:bodyPr>
            <a:lstStyle>
              <a:lvl1pPr marL="198000" indent="-198000">
                <a:lnSpc>
                  <a:spcPct val="100000"/>
                </a:lnSpc>
                <a:spcBef>
                  <a:spcPts val="300"/>
                </a:spcBef>
                <a:buClr>
                  <a:schemeClr val="accent1"/>
                </a:buClr>
                <a:buFont typeface="Wingdings" panose="05000000000000000000" pitchFamily="2" charset="2"/>
                <a:buChar char="n"/>
                <a:defRPr sz="1200" baseline="0"/>
              </a:lvl1pPr>
              <a:lvl2pPr marL="432000" lvl="1" indent="-147600">
                <a:lnSpc>
                  <a:spcPct val="100000"/>
                </a:lnSpc>
                <a:spcBef>
                  <a:spcPts val="100"/>
                </a:spcBef>
                <a:buClr>
                  <a:schemeClr val="accent1"/>
                </a:buClr>
                <a:buFont typeface="Arial" panose="020B0604020202020204" pitchFamily="34" charset="0"/>
                <a:buChar char="‒"/>
                <a:defRPr sz="1200"/>
              </a:lvl2pPr>
              <a:lvl3pPr marL="648000" lvl="2" indent="-136800">
                <a:lnSpc>
                  <a:spcPct val="100000"/>
                </a:lnSpc>
                <a:spcBef>
                  <a:spcPts val="100"/>
                </a:spcBef>
                <a:buClr>
                  <a:schemeClr val="accent1"/>
                </a:buClr>
                <a:buFont typeface="Arial" panose="020B0604020202020204" pitchFamily="34" charset="0"/>
                <a:buChar char="•"/>
                <a:defRPr sz="1200"/>
              </a:lvl3pPr>
              <a:lvl4pPr marL="864000" indent="-122400">
                <a:lnSpc>
                  <a:spcPct val="100000"/>
                </a:lnSpc>
                <a:spcBef>
                  <a:spcPts val="100"/>
                </a:spcBef>
                <a:buClr>
                  <a:schemeClr val="accent1"/>
                </a:buClr>
                <a:buFont typeface="Arial" panose="020B0604020202020204" pitchFamily="34" charset="0"/>
                <a:buChar char="-"/>
                <a:defRPr sz="1200"/>
              </a:lvl4pPr>
              <a:lvl5pPr marL="1080000" indent="-108000">
                <a:lnSpc>
                  <a:spcPct val="100000"/>
                </a:lnSpc>
                <a:spcBef>
                  <a:spcPts val="0"/>
                </a:spcBef>
                <a:buClr>
                  <a:schemeClr val="accent1"/>
                </a:buClr>
                <a:buFont typeface="Arial" panose="020B0604020202020204" pitchFamily="34" charset="0"/>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R="0" lvl="0" defTabSz="914400" eaLnBrk="1" fontAlgn="auto" latinLnBrk="0" hangingPunct="1">
                <a:lnSpc>
                  <a:spcPct val="100000"/>
                </a:lnSpc>
                <a:spcBef>
                  <a:spcPts val="300"/>
                </a:spcBef>
                <a:spcAft>
                  <a:spcPts val="0"/>
                </a:spcAft>
                <a:buClrTx/>
                <a:buSzTx/>
                <a:tabLst/>
                <a:defRPr/>
              </a:pPr>
              <a:r>
                <a:rPr lang="ja-JP" altLang="en-US" kern="0" dirty="0">
                  <a:solidFill>
                    <a:srgbClr val="0D0D0D"/>
                  </a:solidFill>
                  <a:latin typeface="Meiryo UI" panose="020B0604030504040204" pitchFamily="50" charset="-128"/>
                  <a:ea typeface="Meiryo UI" panose="020B0604030504040204" pitchFamily="50" charset="-128"/>
                </a:rPr>
                <a:t>人件費●％</a:t>
              </a:r>
              <a:r>
                <a:rPr lang="en-US" altLang="ja-JP" kern="0" dirty="0">
                  <a:solidFill>
                    <a:srgbClr val="0D0D0D"/>
                  </a:solidFill>
                  <a:latin typeface="Meiryo UI" panose="020B0604030504040204" pitchFamily="50" charset="-128"/>
                  <a:ea typeface="Meiryo UI" panose="020B0604030504040204" pitchFamily="50" charset="-128"/>
                </a:rPr>
                <a:t>up</a:t>
              </a:r>
            </a:p>
            <a:p>
              <a:pPr marR="0" lvl="0" defTabSz="914400" eaLnBrk="1" fontAlgn="auto" latinLnBrk="0" hangingPunct="1">
                <a:lnSpc>
                  <a:spcPct val="100000"/>
                </a:lnSpc>
                <a:spcBef>
                  <a:spcPts val="300"/>
                </a:spcBef>
                <a:spcAft>
                  <a:spcPts val="0"/>
                </a:spcAft>
                <a:buClrTx/>
                <a:buSzTx/>
                <a:tabLst/>
                <a:defRPr/>
              </a:pPr>
              <a:r>
                <a:rPr lang="ja-JP" altLang="en-US" kern="0" dirty="0">
                  <a:solidFill>
                    <a:srgbClr val="0D0D0D"/>
                  </a:solidFill>
                  <a:latin typeface="Meiryo UI" panose="020B0604030504040204" pitchFamily="50" charset="-128"/>
                  <a:ea typeface="Meiryo UI" panose="020B0604030504040204" pitchFamily="50" charset="-128"/>
                </a:rPr>
                <a:t>消耗品●％</a:t>
              </a:r>
              <a:r>
                <a:rPr lang="en-US" altLang="ja-JP" kern="0" dirty="0">
                  <a:solidFill>
                    <a:srgbClr val="0D0D0D"/>
                  </a:solidFill>
                  <a:latin typeface="Meiryo UI" panose="020B0604030504040204" pitchFamily="50" charset="-128"/>
                  <a:ea typeface="Meiryo UI" panose="020B0604030504040204" pitchFamily="50" charset="-128"/>
                </a:rPr>
                <a:t>up</a:t>
              </a:r>
            </a:p>
          </p:txBody>
        </p:sp>
      </p:grpSp>
      <p:sp>
        <p:nvSpPr>
          <p:cNvPr id="10" name="topic2">
            <a:extLst>
              <a:ext uri="{FF2B5EF4-FFF2-40B4-BE49-F238E27FC236}">
                <a16:creationId xmlns:a16="http://schemas.microsoft.com/office/drawing/2014/main" id="{1F1D6849-836D-B439-4099-E83ED2EB2A07}"/>
              </a:ext>
            </a:extLst>
          </p:cNvPr>
          <p:cNvSpPr txBox="1"/>
          <p:nvPr/>
        </p:nvSpPr>
        <p:spPr>
          <a:xfrm>
            <a:off x="5677822" y="3486929"/>
            <a:ext cx="3600000" cy="257337"/>
          </a:xfrm>
          <a:prstGeom prst="rect">
            <a:avLst/>
          </a:prstGeom>
          <a:noFill/>
        </p:spPr>
        <p:txBody>
          <a:bodyPr vert="horz" wrap="square" lIns="0" tIns="0" rIns="0" bIns="0" rtlCol="0" anchor="b">
            <a:noAutofit/>
          </a:bodyPr>
          <a:lstStyle/>
          <a:p>
            <a:pPr algn="ctr">
              <a:lnSpc>
                <a:spcPct val="95000"/>
              </a:lnSpc>
              <a:spcBef>
                <a:spcPts val="100"/>
              </a:spcBef>
            </a:pPr>
            <a:r>
              <a:rPr kumimoji="1" lang="ja-JP" altLang="en-US" sz="1400" dirty="0">
                <a:solidFill>
                  <a:srgbClr val="000000"/>
                </a:solidFill>
                <a:latin typeface="Meiryo UI" panose="020B0604030504040204" pitchFamily="50" charset="-128"/>
                <a:ea typeface="Meiryo UI" panose="020B0604030504040204" pitchFamily="50" charset="-128"/>
              </a:rPr>
              <a:t>詳細</a:t>
            </a:r>
          </a:p>
        </p:txBody>
      </p:sp>
      <p:cxnSp>
        <p:nvCxnSpPr>
          <p:cNvPr id="13" name="tpLine2">
            <a:extLst>
              <a:ext uri="{FF2B5EF4-FFF2-40B4-BE49-F238E27FC236}">
                <a16:creationId xmlns:a16="http://schemas.microsoft.com/office/drawing/2014/main" id="{A9CCCC44-A9E2-0D34-091C-F6F4612E4619}"/>
              </a:ext>
            </a:extLst>
          </p:cNvPr>
          <p:cNvCxnSpPr/>
          <p:nvPr/>
        </p:nvCxnSpPr>
        <p:spPr>
          <a:xfrm>
            <a:off x="5677822" y="3796492"/>
            <a:ext cx="3600000" cy="0"/>
          </a:xfrm>
          <a:prstGeom prst="line">
            <a:avLst/>
          </a:prstGeom>
          <a:ln w="6350">
            <a:solidFill>
              <a:srgbClr val="000000"/>
            </a:solidFill>
            <a:round/>
          </a:ln>
        </p:spPr>
        <p:style>
          <a:lnRef idx="1">
            <a:schemeClr val="accent1"/>
          </a:lnRef>
          <a:fillRef idx="0">
            <a:schemeClr val="accent1"/>
          </a:fillRef>
          <a:effectRef idx="0">
            <a:schemeClr val="accent1"/>
          </a:effectRef>
          <a:fontRef idx="minor">
            <a:schemeClr val="tx1"/>
          </a:fontRef>
        </p:style>
      </p:cxnSp>
      <p:sp>
        <p:nvSpPr>
          <p:cNvPr id="50" name="テキスト プレースホルダー 3">
            <a:extLst>
              <a:ext uri="{FF2B5EF4-FFF2-40B4-BE49-F238E27FC236}">
                <a16:creationId xmlns:a16="http://schemas.microsoft.com/office/drawing/2014/main" id="{B8B866E8-BCE8-2B0C-5E85-C701542EA945}"/>
              </a:ext>
            </a:extLst>
          </p:cNvPr>
          <p:cNvSpPr txBox="1">
            <a:spLocks/>
          </p:cNvSpPr>
          <p:nvPr/>
        </p:nvSpPr>
        <p:spPr bwMode="auto">
          <a:xfrm>
            <a:off x="3100272" y="3944641"/>
            <a:ext cx="2520000" cy="720000"/>
          </a:xfrm>
          <a:prstGeom prst="rect">
            <a:avLst/>
          </a:prstGeom>
          <a:solidFill>
            <a:schemeClr val="bg1"/>
          </a:solidFill>
        </p:spPr>
        <p:txBody>
          <a:bodyPr vert="horz" wrap="square" lIns="91440" tIns="45720" rIns="91440" bIns="45720" rtlCol="0" anchor="ctr">
            <a:noAutofit/>
          </a:bodyPr>
          <a:lstStyle>
            <a:lvl1pPr marL="198000" indent="-198000">
              <a:lnSpc>
                <a:spcPct val="100000"/>
              </a:lnSpc>
              <a:spcBef>
                <a:spcPts val="300"/>
              </a:spcBef>
              <a:buClr>
                <a:schemeClr val="accent1"/>
              </a:buClr>
              <a:buFont typeface="Wingdings" panose="05000000000000000000" pitchFamily="2" charset="2"/>
              <a:buChar char="n"/>
              <a:defRPr sz="1200" baseline="0"/>
            </a:lvl1pPr>
            <a:lvl2pPr marL="432000" lvl="1" indent="-147600">
              <a:lnSpc>
                <a:spcPct val="100000"/>
              </a:lnSpc>
              <a:spcBef>
                <a:spcPts val="100"/>
              </a:spcBef>
              <a:buClr>
                <a:schemeClr val="accent1"/>
              </a:buClr>
              <a:buFont typeface="Arial" panose="020B0604020202020204" pitchFamily="34" charset="0"/>
              <a:buChar char="‒"/>
              <a:defRPr sz="1200"/>
            </a:lvl2pPr>
            <a:lvl3pPr marL="648000" lvl="2" indent="-136800">
              <a:lnSpc>
                <a:spcPct val="100000"/>
              </a:lnSpc>
              <a:spcBef>
                <a:spcPts val="100"/>
              </a:spcBef>
              <a:buClr>
                <a:schemeClr val="accent1"/>
              </a:buClr>
              <a:buFont typeface="Arial" panose="020B0604020202020204" pitchFamily="34" charset="0"/>
              <a:buChar char="•"/>
              <a:defRPr sz="1200"/>
            </a:lvl3pPr>
            <a:lvl4pPr marL="864000" indent="-122400">
              <a:lnSpc>
                <a:spcPct val="100000"/>
              </a:lnSpc>
              <a:spcBef>
                <a:spcPts val="100"/>
              </a:spcBef>
              <a:buClr>
                <a:schemeClr val="accent1"/>
              </a:buClr>
              <a:buFont typeface="Arial" panose="020B0604020202020204" pitchFamily="34" charset="0"/>
              <a:buChar char="-"/>
              <a:defRPr sz="1200"/>
            </a:lvl4pPr>
            <a:lvl5pPr marL="1080000" indent="-108000">
              <a:lnSpc>
                <a:spcPct val="100000"/>
              </a:lnSpc>
              <a:spcBef>
                <a:spcPts val="0"/>
              </a:spcBef>
              <a:buClr>
                <a:schemeClr val="accent1"/>
              </a:buClr>
              <a:buFont typeface="Arial" panose="020B0604020202020204" pitchFamily="34" charset="0"/>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R="0" lvl="0" defTabSz="914400" eaLnBrk="1" fontAlgn="auto" latinLnBrk="0" hangingPunct="1">
              <a:lnSpc>
                <a:spcPct val="100000"/>
              </a:lnSpc>
              <a:spcBef>
                <a:spcPts val="300"/>
              </a:spcBef>
              <a:spcAft>
                <a:spcPts val="0"/>
              </a:spcAft>
              <a:buClrTx/>
              <a:buSzTx/>
              <a:tabLst/>
              <a:defRPr/>
            </a:pPr>
            <a:r>
              <a:rPr lang="ja-JP" altLang="en-US" sz="1400" kern="0" dirty="0">
                <a:solidFill>
                  <a:srgbClr val="0D0D0D"/>
                </a:solidFill>
                <a:latin typeface="Meiryo UI" panose="020B0604030504040204" pitchFamily="50" charset="-128"/>
                <a:ea typeface="Meiryo UI" panose="020B0604030504040204" pitchFamily="50" charset="-128"/>
              </a:rPr>
              <a:t>食単価</a:t>
            </a:r>
            <a:r>
              <a:rPr lang="en-US" altLang="ja-JP" sz="1400" kern="0" dirty="0">
                <a:solidFill>
                  <a:srgbClr val="0D0D0D"/>
                </a:solidFill>
                <a:latin typeface="Meiryo UI" panose="020B0604030504040204" pitchFamily="50" charset="-128"/>
                <a:ea typeface="Meiryo UI" panose="020B0604030504040204" pitchFamily="50" charset="-128"/>
              </a:rPr>
              <a:t>	</a:t>
            </a:r>
            <a:r>
              <a:rPr lang="ja-JP" altLang="en-US" sz="1400" kern="0" dirty="0">
                <a:solidFill>
                  <a:srgbClr val="0D0D0D"/>
                </a:solidFill>
                <a:latin typeface="Meiryo UI" panose="020B0604030504040204" pitchFamily="50" charset="-128"/>
                <a:ea typeface="Meiryo UI" panose="020B0604030504040204" pitchFamily="50" charset="-128"/>
              </a:rPr>
              <a:t>：</a:t>
            </a:r>
            <a:r>
              <a:rPr lang="en-US" altLang="ja-JP" sz="1400" b="1" kern="0" dirty="0">
                <a:solidFill>
                  <a:srgbClr val="0D0D0D"/>
                </a:solidFill>
                <a:latin typeface="Meiryo UI" panose="020B0604030504040204" pitchFamily="50" charset="-128"/>
                <a:ea typeface="Meiryo UI" panose="020B0604030504040204" pitchFamily="50" charset="-128"/>
              </a:rPr>
              <a:t>XXX</a:t>
            </a:r>
            <a:r>
              <a:rPr lang="ja-JP" altLang="en-US" sz="1400" b="1" kern="0" dirty="0">
                <a:solidFill>
                  <a:srgbClr val="0D0D0D"/>
                </a:solidFill>
                <a:latin typeface="Meiryo UI" panose="020B0604030504040204" pitchFamily="50" charset="-128"/>
                <a:ea typeface="Meiryo UI" panose="020B0604030504040204" pitchFamily="50" charset="-128"/>
              </a:rPr>
              <a:t>円</a:t>
            </a:r>
            <a:r>
              <a:rPr lang="en-US" altLang="ja-JP" sz="1400" b="1" kern="0" dirty="0">
                <a:solidFill>
                  <a:srgbClr val="0D0D0D"/>
                </a:solidFill>
                <a:latin typeface="Meiryo UI" panose="020B0604030504040204" pitchFamily="50" charset="-128"/>
                <a:ea typeface="Meiryo UI" panose="020B0604030504040204" pitchFamily="50" charset="-128"/>
              </a:rPr>
              <a:t>/</a:t>
            </a:r>
            <a:r>
              <a:rPr lang="ja-JP" altLang="en-US" sz="1400" b="1" kern="0" dirty="0">
                <a:solidFill>
                  <a:srgbClr val="0D0D0D"/>
                </a:solidFill>
                <a:latin typeface="Meiryo UI" panose="020B0604030504040204" pitchFamily="50" charset="-128"/>
                <a:ea typeface="Meiryo UI" panose="020B0604030504040204" pitchFamily="50" charset="-128"/>
              </a:rPr>
              <a:t>食</a:t>
            </a:r>
            <a:r>
              <a:rPr lang="en-US" altLang="ja-JP" sz="1400" b="1" kern="0" dirty="0">
                <a:solidFill>
                  <a:srgbClr val="0D0D0D"/>
                </a:solidFill>
                <a:latin typeface="Meiryo UI" panose="020B0604030504040204" pitchFamily="50" charset="-128"/>
                <a:ea typeface="Meiryo UI" panose="020B0604030504040204" pitchFamily="50" charset="-128"/>
              </a:rPr>
              <a:t>UP</a:t>
            </a:r>
            <a:endParaRPr lang="en-US" altLang="ja-JP" sz="1100" kern="0" dirty="0">
              <a:solidFill>
                <a:srgbClr val="0D0D0D"/>
              </a:solidFill>
              <a:latin typeface="Meiryo UI" panose="020B0604030504040204" pitchFamily="50" charset="-128"/>
              <a:ea typeface="Meiryo UI" panose="020B0604030504040204" pitchFamily="50" charset="-128"/>
            </a:endParaRPr>
          </a:p>
        </p:txBody>
      </p:sp>
      <p:sp>
        <p:nvSpPr>
          <p:cNvPr id="51" name="テキスト プレースホルダー 3">
            <a:extLst>
              <a:ext uri="{FF2B5EF4-FFF2-40B4-BE49-F238E27FC236}">
                <a16:creationId xmlns:a16="http://schemas.microsoft.com/office/drawing/2014/main" id="{6EC104D3-B388-A88C-4F2F-F8390F7BF80E}"/>
              </a:ext>
            </a:extLst>
          </p:cNvPr>
          <p:cNvSpPr txBox="1">
            <a:spLocks/>
          </p:cNvSpPr>
          <p:nvPr/>
        </p:nvSpPr>
        <p:spPr bwMode="auto">
          <a:xfrm>
            <a:off x="882722" y="3944641"/>
            <a:ext cx="2160000" cy="720000"/>
          </a:xfrm>
          <a:prstGeom prst="rect">
            <a:avLst/>
          </a:prstGeom>
          <a:solidFill>
            <a:srgbClr val="FDF3BF"/>
          </a:solidFill>
          <a:ln w="6350">
            <a:solidFill>
              <a:schemeClr val="bg1">
                <a:lumMod val="85000"/>
              </a:schemeClr>
            </a:solidFill>
          </a:ln>
        </p:spPr>
        <p:txBody>
          <a:bodyPr vert="horz" wrap="square" lIns="91440" tIns="45720" rIns="91440" bIns="45720" rtlCol="0" anchor="ctr">
            <a:noAutofit/>
          </a:bodyPr>
          <a:lstStyle>
            <a:lvl1pPr marL="198000" indent="-198000">
              <a:lnSpc>
                <a:spcPct val="100000"/>
              </a:lnSpc>
              <a:spcBef>
                <a:spcPts val="300"/>
              </a:spcBef>
              <a:buClr>
                <a:schemeClr val="accent1"/>
              </a:buClr>
              <a:buFont typeface="Wingdings" panose="05000000000000000000" pitchFamily="2" charset="2"/>
              <a:buChar char="n"/>
              <a:defRPr sz="1200" baseline="0"/>
            </a:lvl1pPr>
            <a:lvl2pPr marL="432000" lvl="1" indent="-147600">
              <a:lnSpc>
                <a:spcPct val="100000"/>
              </a:lnSpc>
              <a:spcBef>
                <a:spcPts val="100"/>
              </a:spcBef>
              <a:buClr>
                <a:schemeClr val="accent1"/>
              </a:buClr>
              <a:buFont typeface="Arial" panose="020B0604020202020204" pitchFamily="34" charset="0"/>
              <a:buChar char="‒"/>
              <a:defRPr sz="1200"/>
            </a:lvl2pPr>
            <a:lvl3pPr marL="648000" lvl="2" indent="-136800">
              <a:lnSpc>
                <a:spcPct val="100000"/>
              </a:lnSpc>
              <a:spcBef>
                <a:spcPts val="100"/>
              </a:spcBef>
              <a:buClr>
                <a:schemeClr val="accent1"/>
              </a:buClr>
              <a:buFont typeface="Arial" panose="020B0604020202020204" pitchFamily="34" charset="0"/>
              <a:buChar char="•"/>
              <a:defRPr sz="1200"/>
            </a:lvl3pPr>
            <a:lvl4pPr marL="864000" indent="-122400">
              <a:lnSpc>
                <a:spcPct val="100000"/>
              </a:lnSpc>
              <a:spcBef>
                <a:spcPts val="100"/>
              </a:spcBef>
              <a:buClr>
                <a:schemeClr val="accent1"/>
              </a:buClr>
              <a:buFont typeface="Arial" panose="020B0604020202020204" pitchFamily="34" charset="0"/>
              <a:buChar char="-"/>
              <a:defRPr sz="1200"/>
            </a:lvl4pPr>
            <a:lvl5pPr marL="1080000" indent="-108000">
              <a:lnSpc>
                <a:spcPct val="100000"/>
              </a:lnSpc>
              <a:spcBef>
                <a:spcPts val="0"/>
              </a:spcBef>
              <a:buClr>
                <a:schemeClr val="accent1"/>
              </a:buClr>
              <a:buFont typeface="Arial" panose="020B0604020202020204" pitchFamily="34" charset="0"/>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eaLnBrk="1" fontAlgn="auto" latinLnBrk="0" hangingPunct="1">
              <a:lnSpc>
                <a:spcPct val="100000"/>
              </a:lnSpc>
              <a:spcBef>
                <a:spcPts val="300"/>
              </a:spcBef>
              <a:spcAft>
                <a:spcPts val="0"/>
              </a:spcAft>
              <a:buClrTx/>
              <a:buSzTx/>
              <a:buNone/>
              <a:tabLst/>
              <a:defRPr/>
            </a:pPr>
            <a:r>
              <a:rPr lang="ja-JP" altLang="en-US" sz="1400" kern="0" dirty="0">
                <a:solidFill>
                  <a:srgbClr val="0D0D0D"/>
                </a:solidFill>
                <a:latin typeface="Meiryo UI" panose="020B0604030504040204" pitchFamily="50" charset="-128"/>
                <a:ea typeface="Meiryo UI" panose="020B0604030504040204" pitchFamily="50" charset="-128"/>
              </a:rPr>
              <a:t>食単価の見直し</a:t>
            </a:r>
            <a:endParaRPr lang="en-US" altLang="ja-JP" sz="1400" kern="0" dirty="0">
              <a:solidFill>
                <a:srgbClr val="0D0D0D"/>
              </a:solidFill>
              <a:latin typeface="Meiryo UI" panose="020B0604030504040204" pitchFamily="50" charset="-128"/>
              <a:ea typeface="Meiryo UI" panose="020B0604030504040204" pitchFamily="50" charset="-128"/>
            </a:endParaRPr>
          </a:p>
        </p:txBody>
      </p:sp>
      <p:sp>
        <p:nvSpPr>
          <p:cNvPr id="53" name="テキスト プレースホルダー 3">
            <a:extLst>
              <a:ext uri="{FF2B5EF4-FFF2-40B4-BE49-F238E27FC236}">
                <a16:creationId xmlns:a16="http://schemas.microsoft.com/office/drawing/2014/main" id="{2108FB0F-7039-A3B3-6711-77E8C504BC77}"/>
              </a:ext>
            </a:extLst>
          </p:cNvPr>
          <p:cNvSpPr txBox="1">
            <a:spLocks/>
          </p:cNvSpPr>
          <p:nvPr/>
        </p:nvSpPr>
        <p:spPr bwMode="auto">
          <a:xfrm>
            <a:off x="537172" y="3944641"/>
            <a:ext cx="288000" cy="720000"/>
          </a:xfrm>
          <a:prstGeom prst="rect">
            <a:avLst/>
          </a:prstGeom>
          <a:solidFill>
            <a:srgbClr val="FDF3BF"/>
          </a:solidFill>
          <a:ln w="6350">
            <a:solidFill>
              <a:schemeClr val="bg1">
                <a:lumMod val="85000"/>
              </a:schemeClr>
            </a:solidFill>
          </a:ln>
        </p:spPr>
        <p:txBody>
          <a:bodyPr vert="horz" wrap="square" lIns="91440" tIns="45720" rIns="91440" bIns="45720" rtlCol="0" anchor="ctr">
            <a:noAutofit/>
          </a:bodyPr>
          <a:lstStyle>
            <a:lvl1pPr marL="198000" indent="-198000">
              <a:lnSpc>
                <a:spcPct val="100000"/>
              </a:lnSpc>
              <a:spcBef>
                <a:spcPts val="300"/>
              </a:spcBef>
              <a:buClr>
                <a:schemeClr val="accent1"/>
              </a:buClr>
              <a:buFont typeface="Wingdings" panose="05000000000000000000" pitchFamily="2" charset="2"/>
              <a:buChar char="n"/>
              <a:defRPr sz="1200" baseline="0"/>
            </a:lvl1pPr>
            <a:lvl2pPr marL="432000" lvl="1" indent="-147600">
              <a:lnSpc>
                <a:spcPct val="100000"/>
              </a:lnSpc>
              <a:spcBef>
                <a:spcPts val="100"/>
              </a:spcBef>
              <a:buClr>
                <a:schemeClr val="accent1"/>
              </a:buClr>
              <a:buFont typeface="Arial" panose="020B0604020202020204" pitchFamily="34" charset="0"/>
              <a:buChar char="‒"/>
              <a:defRPr sz="1200"/>
            </a:lvl2pPr>
            <a:lvl3pPr marL="648000" lvl="2" indent="-136800">
              <a:lnSpc>
                <a:spcPct val="100000"/>
              </a:lnSpc>
              <a:spcBef>
                <a:spcPts val="100"/>
              </a:spcBef>
              <a:buClr>
                <a:schemeClr val="accent1"/>
              </a:buClr>
              <a:buFont typeface="Arial" panose="020B0604020202020204" pitchFamily="34" charset="0"/>
              <a:buChar char="•"/>
              <a:defRPr sz="1200"/>
            </a:lvl3pPr>
            <a:lvl4pPr marL="864000" indent="-122400">
              <a:lnSpc>
                <a:spcPct val="100000"/>
              </a:lnSpc>
              <a:spcBef>
                <a:spcPts val="100"/>
              </a:spcBef>
              <a:buClr>
                <a:schemeClr val="accent1"/>
              </a:buClr>
              <a:buFont typeface="Arial" panose="020B0604020202020204" pitchFamily="34" charset="0"/>
              <a:buChar char="-"/>
              <a:defRPr sz="1200"/>
            </a:lvl4pPr>
            <a:lvl5pPr marL="1080000" indent="-108000">
              <a:lnSpc>
                <a:spcPct val="100000"/>
              </a:lnSpc>
              <a:spcBef>
                <a:spcPts val="0"/>
              </a:spcBef>
              <a:buClr>
                <a:schemeClr val="accent1"/>
              </a:buClr>
              <a:buFont typeface="Arial" panose="020B0604020202020204" pitchFamily="34" charset="0"/>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eaLnBrk="1" fontAlgn="auto" latinLnBrk="0" hangingPunct="1">
              <a:lnSpc>
                <a:spcPct val="100000"/>
              </a:lnSpc>
              <a:spcBef>
                <a:spcPts val="300"/>
              </a:spcBef>
              <a:spcAft>
                <a:spcPts val="0"/>
              </a:spcAft>
              <a:buClrTx/>
              <a:buSzTx/>
              <a:buNone/>
              <a:tabLst/>
              <a:defRPr/>
            </a:pPr>
            <a:r>
              <a:rPr lang="en-US" altLang="ja-JP" sz="1400" kern="0" dirty="0">
                <a:solidFill>
                  <a:srgbClr val="0D0D0D"/>
                </a:solidFill>
                <a:latin typeface="Meiryo UI" panose="020B0604030504040204" pitchFamily="50" charset="-128"/>
                <a:ea typeface="Meiryo UI" panose="020B0604030504040204" pitchFamily="50" charset="-128"/>
              </a:rPr>
              <a:t>1</a:t>
            </a:r>
          </a:p>
        </p:txBody>
      </p:sp>
      <p:sp>
        <p:nvSpPr>
          <p:cNvPr id="27" name="テキスト プレースホルダー 3">
            <a:extLst>
              <a:ext uri="{FF2B5EF4-FFF2-40B4-BE49-F238E27FC236}">
                <a16:creationId xmlns:a16="http://schemas.microsoft.com/office/drawing/2014/main" id="{DC024094-A9C2-D938-3677-E12EA7338D11}"/>
              </a:ext>
            </a:extLst>
          </p:cNvPr>
          <p:cNvSpPr txBox="1">
            <a:spLocks/>
          </p:cNvSpPr>
          <p:nvPr/>
        </p:nvSpPr>
        <p:spPr bwMode="auto">
          <a:xfrm>
            <a:off x="5677822" y="3944641"/>
            <a:ext cx="3600000" cy="720000"/>
          </a:xfrm>
          <a:prstGeom prst="rect">
            <a:avLst/>
          </a:prstGeom>
          <a:solidFill>
            <a:schemeClr val="bg1"/>
          </a:solidFill>
        </p:spPr>
        <p:txBody>
          <a:bodyPr vert="horz" wrap="square" lIns="91440" tIns="45720" rIns="91440" bIns="45720" rtlCol="0" anchor="ctr">
            <a:noAutofit/>
          </a:bodyPr>
          <a:lstStyle>
            <a:lvl1pPr marL="198000" indent="-198000">
              <a:lnSpc>
                <a:spcPct val="100000"/>
              </a:lnSpc>
              <a:spcBef>
                <a:spcPts val="300"/>
              </a:spcBef>
              <a:buClr>
                <a:schemeClr val="accent1"/>
              </a:buClr>
              <a:buFont typeface="Wingdings" panose="05000000000000000000" pitchFamily="2" charset="2"/>
              <a:buChar char="n"/>
              <a:defRPr sz="1200" baseline="0"/>
            </a:lvl1pPr>
            <a:lvl2pPr marL="432000" lvl="1" indent="-147600">
              <a:lnSpc>
                <a:spcPct val="100000"/>
              </a:lnSpc>
              <a:spcBef>
                <a:spcPts val="100"/>
              </a:spcBef>
              <a:buClr>
                <a:schemeClr val="accent1"/>
              </a:buClr>
              <a:buFont typeface="Arial" panose="020B0604020202020204" pitchFamily="34" charset="0"/>
              <a:buChar char="‒"/>
              <a:defRPr sz="1200"/>
            </a:lvl2pPr>
            <a:lvl3pPr marL="648000" lvl="2" indent="-136800">
              <a:lnSpc>
                <a:spcPct val="100000"/>
              </a:lnSpc>
              <a:spcBef>
                <a:spcPts val="100"/>
              </a:spcBef>
              <a:buClr>
                <a:schemeClr val="accent1"/>
              </a:buClr>
              <a:buFont typeface="Arial" panose="020B0604020202020204" pitchFamily="34" charset="0"/>
              <a:buChar char="•"/>
              <a:defRPr sz="1200"/>
            </a:lvl3pPr>
            <a:lvl4pPr marL="864000" indent="-122400">
              <a:lnSpc>
                <a:spcPct val="100000"/>
              </a:lnSpc>
              <a:spcBef>
                <a:spcPts val="100"/>
              </a:spcBef>
              <a:buClr>
                <a:schemeClr val="accent1"/>
              </a:buClr>
              <a:buFont typeface="Arial" panose="020B0604020202020204" pitchFamily="34" charset="0"/>
              <a:buChar char="-"/>
              <a:defRPr sz="1200"/>
            </a:lvl4pPr>
            <a:lvl5pPr marL="1080000" indent="-108000">
              <a:lnSpc>
                <a:spcPct val="100000"/>
              </a:lnSpc>
              <a:spcBef>
                <a:spcPts val="0"/>
              </a:spcBef>
              <a:buClr>
                <a:schemeClr val="accent1"/>
              </a:buClr>
              <a:buFont typeface="Arial" panose="020B0604020202020204" pitchFamily="34" charset="0"/>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buClrTx/>
              <a:defRPr/>
            </a:pPr>
            <a:r>
              <a:rPr lang="ja-JP" altLang="en-US" sz="1100" kern="0" dirty="0">
                <a:solidFill>
                  <a:srgbClr val="0D0D0D"/>
                </a:solidFill>
                <a:latin typeface="Meiryo UI" panose="020B0604030504040204" pitchFamily="50" charset="-128"/>
                <a:ea typeface="Meiryo UI" panose="020B0604030504040204" pitchFamily="50" charset="-128"/>
              </a:rPr>
              <a:t>高騰分</a:t>
            </a:r>
            <a:r>
              <a:rPr lang="en-US" altLang="ja-JP" sz="1100" b="1" kern="0" dirty="0">
                <a:solidFill>
                  <a:srgbClr val="0D0D0D"/>
                </a:solidFill>
                <a:latin typeface="Meiryo UI" panose="020B0604030504040204" pitchFamily="50" charset="-128"/>
                <a:ea typeface="Meiryo UI" panose="020B0604030504040204" pitchFamily="50" charset="-128"/>
              </a:rPr>
              <a:t>●●</a:t>
            </a:r>
            <a:r>
              <a:rPr lang="ja-JP" altLang="en-US" sz="1100" b="1" kern="0" dirty="0">
                <a:solidFill>
                  <a:srgbClr val="0D0D0D"/>
                </a:solidFill>
                <a:latin typeface="Meiryo UI" panose="020B0604030504040204" pitchFamily="50" charset="-128"/>
                <a:ea typeface="Meiryo UI" panose="020B0604030504040204" pitchFamily="50" charset="-128"/>
              </a:rPr>
              <a:t>％のうち</a:t>
            </a:r>
            <a:r>
              <a:rPr lang="en-US" altLang="ja-JP" sz="1100" b="1" kern="0" dirty="0">
                <a:solidFill>
                  <a:srgbClr val="0D0D0D"/>
                </a:solidFill>
                <a:latin typeface="Meiryo UI" panose="020B0604030504040204" pitchFamily="50" charset="-128"/>
                <a:ea typeface="Meiryo UI" panose="020B0604030504040204" pitchFamily="50" charset="-128"/>
              </a:rPr>
              <a:t>●●</a:t>
            </a:r>
            <a:r>
              <a:rPr lang="ja-JP" altLang="en-US" sz="1100" b="1" kern="0" dirty="0">
                <a:solidFill>
                  <a:srgbClr val="0D0D0D"/>
                </a:solidFill>
                <a:latin typeface="Meiryo UI" panose="020B0604030504040204" pitchFamily="50" charset="-128"/>
                <a:ea typeface="Meiryo UI" panose="020B0604030504040204" pitchFamily="50" charset="-128"/>
              </a:rPr>
              <a:t>％</a:t>
            </a:r>
            <a:r>
              <a:rPr lang="ja-JP" altLang="en-US" sz="1100" kern="0" dirty="0">
                <a:solidFill>
                  <a:srgbClr val="0D0D0D"/>
                </a:solidFill>
                <a:latin typeface="Meiryo UI" panose="020B0604030504040204" pitchFamily="50" charset="-128"/>
                <a:ea typeface="Meiryo UI" panose="020B0604030504040204" pitchFamily="50" charset="-128"/>
              </a:rPr>
              <a:t>をご負担いただく</a:t>
            </a:r>
            <a:endParaRPr lang="en-US" altLang="ja-JP" sz="1100" kern="0" dirty="0">
              <a:solidFill>
                <a:srgbClr val="0D0D0D"/>
              </a:solidFill>
              <a:latin typeface="Meiryo UI" panose="020B0604030504040204" pitchFamily="50" charset="-128"/>
              <a:ea typeface="Meiryo UI" panose="020B0604030504040204" pitchFamily="50" charset="-128"/>
            </a:endParaRPr>
          </a:p>
          <a:p>
            <a:pPr>
              <a:buClrTx/>
              <a:defRPr/>
            </a:pPr>
            <a:r>
              <a:rPr lang="ja-JP" altLang="en-US" sz="1100" kern="0" dirty="0">
                <a:solidFill>
                  <a:srgbClr val="0D0D0D"/>
                </a:solidFill>
                <a:latin typeface="Meiryo UI" panose="020B0604030504040204" pitchFamily="50" charset="-128"/>
                <a:ea typeface="Meiryo UI" panose="020B0604030504040204" pitchFamily="50" charset="-128"/>
              </a:rPr>
              <a:t>金額換算すると、ご負担分●●円</a:t>
            </a:r>
            <a:r>
              <a:rPr lang="en-US" altLang="ja-JP" sz="1100" kern="0" dirty="0">
                <a:solidFill>
                  <a:srgbClr val="0D0D0D"/>
                </a:solidFill>
                <a:latin typeface="Meiryo UI" panose="020B0604030504040204" pitchFamily="50" charset="-128"/>
                <a:ea typeface="Meiryo UI" panose="020B0604030504040204" pitchFamily="50" charset="-128"/>
              </a:rPr>
              <a:t>/</a:t>
            </a:r>
            <a:r>
              <a:rPr lang="ja-JP" altLang="en-US" sz="1100" kern="0" dirty="0">
                <a:solidFill>
                  <a:srgbClr val="0D0D0D"/>
                </a:solidFill>
                <a:latin typeface="Meiryo UI" panose="020B0604030504040204" pitchFamily="50" charset="-128"/>
                <a:ea typeface="Meiryo UI" panose="020B0604030504040204" pitchFamily="50" charset="-128"/>
              </a:rPr>
              <a:t>月</a:t>
            </a:r>
            <a:endParaRPr lang="en-US" altLang="ja-JP" sz="1100" kern="0" dirty="0">
              <a:solidFill>
                <a:srgbClr val="0D0D0D"/>
              </a:solidFill>
              <a:latin typeface="Meiryo UI" panose="020B0604030504040204" pitchFamily="50" charset="-128"/>
              <a:ea typeface="Meiryo UI" panose="020B0604030504040204" pitchFamily="50" charset="-128"/>
            </a:endParaRPr>
          </a:p>
          <a:p>
            <a:pPr lvl="1">
              <a:buClrTx/>
              <a:defRPr/>
            </a:pPr>
            <a:r>
              <a:rPr lang="ja-JP" altLang="en-US" sz="1100" kern="0" dirty="0">
                <a:solidFill>
                  <a:srgbClr val="0D0D0D"/>
                </a:solidFill>
                <a:latin typeface="Meiryo UI" panose="020B0604030504040204" pitchFamily="50" charset="-128"/>
                <a:ea typeface="Meiryo UI" panose="020B0604030504040204" pitchFamily="50" charset="-128"/>
              </a:rPr>
              <a:t>食数●●食</a:t>
            </a:r>
            <a:r>
              <a:rPr lang="en-US" altLang="ja-JP" sz="1100" kern="0" dirty="0">
                <a:solidFill>
                  <a:srgbClr val="0D0D0D"/>
                </a:solidFill>
                <a:latin typeface="Meiryo UI" panose="020B0604030504040204" pitchFamily="50" charset="-128"/>
                <a:ea typeface="Meiryo UI" panose="020B0604030504040204" pitchFamily="50" charset="-128"/>
              </a:rPr>
              <a:t>×</a:t>
            </a:r>
            <a:r>
              <a:rPr lang="ja-JP" altLang="en-US" sz="1100" kern="0" dirty="0">
                <a:solidFill>
                  <a:srgbClr val="0D0D0D"/>
                </a:solidFill>
                <a:latin typeface="Meiryo UI" panose="020B0604030504040204" pitchFamily="50" charset="-128"/>
                <a:ea typeface="Meiryo UI" panose="020B0604030504040204" pitchFamily="50" charset="-128"/>
              </a:rPr>
              <a:t>営業日数●●日</a:t>
            </a:r>
            <a:r>
              <a:rPr lang="en-US" altLang="ja-JP" sz="1100" kern="0" dirty="0">
                <a:solidFill>
                  <a:srgbClr val="0D0D0D"/>
                </a:solidFill>
                <a:latin typeface="Meiryo UI" panose="020B0604030504040204" pitchFamily="50" charset="-128"/>
                <a:ea typeface="Meiryo UI" panose="020B0604030504040204" pitchFamily="50" charset="-128"/>
              </a:rPr>
              <a:t>×</a:t>
            </a:r>
            <a:r>
              <a:rPr lang="ja-JP" altLang="en-US" sz="1100" kern="0" dirty="0">
                <a:solidFill>
                  <a:srgbClr val="0D0D0D"/>
                </a:solidFill>
                <a:latin typeface="Meiryo UI" panose="020B0604030504040204" pitchFamily="50" charset="-128"/>
                <a:ea typeface="Meiryo UI" panose="020B0604030504040204" pitchFamily="50" charset="-128"/>
              </a:rPr>
              <a:t>単価●●円</a:t>
            </a:r>
            <a:r>
              <a:rPr lang="en-US" altLang="ja-JP" sz="1100" kern="0" dirty="0">
                <a:solidFill>
                  <a:srgbClr val="0D0D0D"/>
                </a:solidFill>
                <a:latin typeface="Meiryo UI" panose="020B0604030504040204" pitchFamily="50" charset="-128"/>
                <a:ea typeface="Meiryo UI" panose="020B0604030504040204" pitchFamily="50" charset="-128"/>
              </a:rPr>
              <a:t>×</a:t>
            </a:r>
            <a:r>
              <a:rPr lang="ja-JP" altLang="en-US" sz="1100" kern="0" dirty="0">
                <a:solidFill>
                  <a:srgbClr val="0D0D0D"/>
                </a:solidFill>
                <a:latin typeface="Meiryo UI" panose="020B0604030504040204" pitchFamily="50" charset="-128"/>
                <a:ea typeface="Meiryo UI" panose="020B0604030504040204" pitchFamily="50" charset="-128"/>
              </a:rPr>
              <a:t>ご負担率●●％　で算出</a:t>
            </a:r>
            <a:endParaRPr lang="en-US" altLang="ja-JP" sz="1100" kern="0" dirty="0">
              <a:solidFill>
                <a:srgbClr val="0D0D0D"/>
              </a:solidFill>
              <a:latin typeface="Meiryo UI" panose="020B0604030504040204" pitchFamily="50" charset="-128"/>
              <a:ea typeface="Meiryo UI" panose="020B0604030504040204" pitchFamily="50" charset="-128"/>
            </a:endParaRPr>
          </a:p>
        </p:txBody>
      </p:sp>
      <p:sp>
        <p:nvSpPr>
          <p:cNvPr id="54" name="テキスト プレースホルダー 3">
            <a:extLst>
              <a:ext uri="{FF2B5EF4-FFF2-40B4-BE49-F238E27FC236}">
                <a16:creationId xmlns:a16="http://schemas.microsoft.com/office/drawing/2014/main" id="{21DBB81A-9795-20BF-2243-3E9BF76071FB}"/>
              </a:ext>
            </a:extLst>
          </p:cNvPr>
          <p:cNvSpPr txBox="1">
            <a:spLocks/>
          </p:cNvSpPr>
          <p:nvPr/>
        </p:nvSpPr>
        <p:spPr bwMode="auto">
          <a:xfrm>
            <a:off x="3100272" y="4832634"/>
            <a:ext cx="2520000" cy="720000"/>
          </a:xfrm>
          <a:prstGeom prst="rect">
            <a:avLst/>
          </a:prstGeom>
          <a:solidFill>
            <a:schemeClr val="bg1"/>
          </a:solidFill>
        </p:spPr>
        <p:txBody>
          <a:bodyPr vert="horz" wrap="square" lIns="91440" tIns="45720" rIns="91440" bIns="45720" rtlCol="0" anchor="ctr">
            <a:noAutofit/>
          </a:bodyPr>
          <a:lstStyle>
            <a:lvl1pPr marL="198000" indent="-198000">
              <a:lnSpc>
                <a:spcPct val="100000"/>
              </a:lnSpc>
              <a:spcBef>
                <a:spcPts val="300"/>
              </a:spcBef>
              <a:buClr>
                <a:schemeClr val="accent1"/>
              </a:buClr>
              <a:buFont typeface="Wingdings" panose="05000000000000000000" pitchFamily="2" charset="2"/>
              <a:buChar char="n"/>
              <a:defRPr sz="1200" baseline="0"/>
            </a:lvl1pPr>
            <a:lvl2pPr marL="432000" lvl="1" indent="-147600">
              <a:lnSpc>
                <a:spcPct val="100000"/>
              </a:lnSpc>
              <a:spcBef>
                <a:spcPts val="100"/>
              </a:spcBef>
              <a:buClr>
                <a:schemeClr val="accent1"/>
              </a:buClr>
              <a:buFont typeface="Arial" panose="020B0604020202020204" pitchFamily="34" charset="0"/>
              <a:buChar char="‒"/>
              <a:defRPr sz="1200"/>
            </a:lvl2pPr>
            <a:lvl3pPr marL="648000" lvl="2" indent="-136800">
              <a:lnSpc>
                <a:spcPct val="100000"/>
              </a:lnSpc>
              <a:spcBef>
                <a:spcPts val="100"/>
              </a:spcBef>
              <a:buClr>
                <a:schemeClr val="accent1"/>
              </a:buClr>
              <a:buFont typeface="Arial" panose="020B0604020202020204" pitchFamily="34" charset="0"/>
              <a:buChar char="•"/>
              <a:defRPr sz="1200"/>
            </a:lvl3pPr>
            <a:lvl4pPr marL="864000" indent="-122400">
              <a:lnSpc>
                <a:spcPct val="100000"/>
              </a:lnSpc>
              <a:spcBef>
                <a:spcPts val="100"/>
              </a:spcBef>
              <a:buClr>
                <a:schemeClr val="accent1"/>
              </a:buClr>
              <a:buFont typeface="Arial" panose="020B0604020202020204" pitchFamily="34" charset="0"/>
              <a:buChar char="-"/>
              <a:defRPr sz="1200"/>
            </a:lvl4pPr>
            <a:lvl5pPr marL="1080000" indent="-108000">
              <a:lnSpc>
                <a:spcPct val="100000"/>
              </a:lnSpc>
              <a:spcBef>
                <a:spcPts val="0"/>
              </a:spcBef>
              <a:buClr>
                <a:schemeClr val="accent1"/>
              </a:buClr>
              <a:buFont typeface="Arial" panose="020B0604020202020204" pitchFamily="34" charset="0"/>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R="0" lvl="0" defTabSz="914400" eaLnBrk="1" fontAlgn="auto" latinLnBrk="0" hangingPunct="1">
              <a:lnSpc>
                <a:spcPct val="100000"/>
              </a:lnSpc>
              <a:spcBef>
                <a:spcPts val="300"/>
              </a:spcBef>
              <a:spcAft>
                <a:spcPts val="0"/>
              </a:spcAft>
              <a:buClrTx/>
              <a:buSzTx/>
              <a:tabLst/>
              <a:defRPr/>
            </a:pPr>
            <a:r>
              <a:rPr lang="ja-JP" altLang="en-US" sz="1400" kern="0" dirty="0">
                <a:solidFill>
                  <a:srgbClr val="0D0D0D"/>
                </a:solidFill>
                <a:latin typeface="Meiryo UI" panose="020B0604030504040204" pitchFamily="50" charset="-128"/>
                <a:ea typeface="Meiryo UI" panose="020B0604030504040204" pitchFamily="50" charset="-128"/>
              </a:rPr>
              <a:t>管理費</a:t>
            </a:r>
            <a:r>
              <a:rPr lang="en-US" altLang="ja-JP" sz="1400" kern="0" dirty="0">
                <a:solidFill>
                  <a:srgbClr val="0D0D0D"/>
                </a:solidFill>
                <a:latin typeface="Meiryo UI" panose="020B0604030504040204" pitchFamily="50" charset="-128"/>
                <a:ea typeface="Meiryo UI" panose="020B0604030504040204" pitchFamily="50" charset="-128"/>
              </a:rPr>
              <a:t>	</a:t>
            </a:r>
            <a:r>
              <a:rPr lang="ja-JP" altLang="en-US" sz="1400" kern="0" dirty="0">
                <a:solidFill>
                  <a:srgbClr val="0D0D0D"/>
                </a:solidFill>
                <a:latin typeface="Meiryo UI" panose="020B0604030504040204" pitchFamily="50" charset="-128"/>
                <a:ea typeface="Meiryo UI" panose="020B0604030504040204" pitchFamily="50" charset="-128"/>
              </a:rPr>
              <a:t>：</a:t>
            </a:r>
            <a:r>
              <a:rPr lang="en-US" altLang="ja-JP" sz="1400" b="1" kern="0" dirty="0">
                <a:solidFill>
                  <a:srgbClr val="0D0D0D"/>
                </a:solidFill>
                <a:latin typeface="Meiryo UI" panose="020B0604030504040204" pitchFamily="50" charset="-128"/>
                <a:ea typeface="Meiryo UI" panose="020B0604030504040204" pitchFamily="50" charset="-128"/>
              </a:rPr>
              <a:t>XXX</a:t>
            </a:r>
            <a:r>
              <a:rPr lang="ja-JP" altLang="en-US" sz="1400" b="1" kern="0" dirty="0">
                <a:solidFill>
                  <a:srgbClr val="0D0D0D"/>
                </a:solidFill>
                <a:latin typeface="Meiryo UI" panose="020B0604030504040204" pitchFamily="50" charset="-128"/>
                <a:ea typeface="Meiryo UI" panose="020B0604030504040204" pitchFamily="50" charset="-128"/>
              </a:rPr>
              <a:t>円</a:t>
            </a:r>
            <a:r>
              <a:rPr lang="en-US" altLang="ja-JP" sz="1400" b="1" kern="0" dirty="0">
                <a:solidFill>
                  <a:srgbClr val="0D0D0D"/>
                </a:solidFill>
                <a:latin typeface="Meiryo UI" panose="020B0604030504040204" pitchFamily="50" charset="-128"/>
                <a:ea typeface="Meiryo UI" panose="020B0604030504040204" pitchFamily="50" charset="-128"/>
              </a:rPr>
              <a:t>/</a:t>
            </a:r>
            <a:r>
              <a:rPr lang="ja-JP" altLang="en-US" sz="1400" b="1" kern="0" dirty="0">
                <a:solidFill>
                  <a:srgbClr val="0D0D0D"/>
                </a:solidFill>
                <a:latin typeface="Meiryo UI" panose="020B0604030504040204" pitchFamily="50" charset="-128"/>
                <a:ea typeface="Meiryo UI" panose="020B0604030504040204" pitchFamily="50" charset="-128"/>
              </a:rPr>
              <a:t>月</a:t>
            </a:r>
            <a:r>
              <a:rPr lang="en-US" altLang="ja-JP" sz="1400" b="1" kern="0" dirty="0">
                <a:solidFill>
                  <a:srgbClr val="0D0D0D"/>
                </a:solidFill>
                <a:latin typeface="Meiryo UI" panose="020B0604030504040204" pitchFamily="50" charset="-128"/>
                <a:ea typeface="Meiryo UI" panose="020B0604030504040204" pitchFamily="50" charset="-128"/>
              </a:rPr>
              <a:t>UP</a:t>
            </a:r>
            <a:endParaRPr lang="en-US" altLang="ja-JP" sz="1100" kern="0" dirty="0">
              <a:solidFill>
                <a:srgbClr val="0D0D0D"/>
              </a:solidFill>
              <a:latin typeface="Meiryo UI" panose="020B0604030504040204" pitchFamily="50" charset="-128"/>
              <a:ea typeface="Meiryo UI" panose="020B0604030504040204" pitchFamily="50" charset="-128"/>
            </a:endParaRPr>
          </a:p>
        </p:txBody>
      </p:sp>
      <p:sp>
        <p:nvSpPr>
          <p:cNvPr id="55" name="テキスト プレースホルダー 3">
            <a:extLst>
              <a:ext uri="{FF2B5EF4-FFF2-40B4-BE49-F238E27FC236}">
                <a16:creationId xmlns:a16="http://schemas.microsoft.com/office/drawing/2014/main" id="{88D2CCFF-295C-4552-F1C7-6FEF6AD2FA87}"/>
              </a:ext>
            </a:extLst>
          </p:cNvPr>
          <p:cNvSpPr txBox="1">
            <a:spLocks/>
          </p:cNvSpPr>
          <p:nvPr/>
        </p:nvSpPr>
        <p:spPr bwMode="auto">
          <a:xfrm>
            <a:off x="882722" y="4832634"/>
            <a:ext cx="2160000" cy="720000"/>
          </a:xfrm>
          <a:prstGeom prst="rect">
            <a:avLst/>
          </a:prstGeom>
          <a:solidFill>
            <a:srgbClr val="FCFEE3"/>
          </a:solidFill>
          <a:ln w="6350">
            <a:solidFill>
              <a:schemeClr val="bg1">
                <a:lumMod val="85000"/>
              </a:schemeClr>
            </a:solidFill>
          </a:ln>
        </p:spPr>
        <p:txBody>
          <a:bodyPr vert="horz" wrap="square" lIns="91440" tIns="45720" rIns="91440" bIns="45720" rtlCol="0" anchor="ctr">
            <a:noAutofit/>
          </a:bodyPr>
          <a:lstStyle>
            <a:lvl1pPr marL="198000" indent="-198000">
              <a:lnSpc>
                <a:spcPct val="100000"/>
              </a:lnSpc>
              <a:spcBef>
                <a:spcPts val="300"/>
              </a:spcBef>
              <a:buClr>
                <a:schemeClr val="accent1"/>
              </a:buClr>
              <a:buFont typeface="Wingdings" panose="05000000000000000000" pitchFamily="2" charset="2"/>
              <a:buChar char="n"/>
              <a:defRPr sz="1200" baseline="0"/>
            </a:lvl1pPr>
            <a:lvl2pPr marL="432000" lvl="1" indent="-147600">
              <a:lnSpc>
                <a:spcPct val="100000"/>
              </a:lnSpc>
              <a:spcBef>
                <a:spcPts val="100"/>
              </a:spcBef>
              <a:buClr>
                <a:schemeClr val="accent1"/>
              </a:buClr>
              <a:buFont typeface="Arial" panose="020B0604020202020204" pitchFamily="34" charset="0"/>
              <a:buChar char="‒"/>
              <a:defRPr sz="1200"/>
            </a:lvl2pPr>
            <a:lvl3pPr marL="648000" lvl="2" indent="-136800">
              <a:lnSpc>
                <a:spcPct val="100000"/>
              </a:lnSpc>
              <a:spcBef>
                <a:spcPts val="100"/>
              </a:spcBef>
              <a:buClr>
                <a:schemeClr val="accent1"/>
              </a:buClr>
              <a:buFont typeface="Arial" panose="020B0604020202020204" pitchFamily="34" charset="0"/>
              <a:buChar char="•"/>
              <a:defRPr sz="1200"/>
            </a:lvl3pPr>
            <a:lvl4pPr marL="864000" indent="-122400">
              <a:lnSpc>
                <a:spcPct val="100000"/>
              </a:lnSpc>
              <a:spcBef>
                <a:spcPts val="100"/>
              </a:spcBef>
              <a:buClr>
                <a:schemeClr val="accent1"/>
              </a:buClr>
              <a:buFont typeface="Arial" panose="020B0604020202020204" pitchFamily="34" charset="0"/>
              <a:buChar char="-"/>
              <a:defRPr sz="1200"/>
            </a:lvl4pPr>
            <a:lvl5pPr marL="1080000" indent="-108000">
              <a:lnSpc>
                <a:spcPct val="100000"/>
              </a:lnSpc>
              <a:spcBef>
                <a:spcPts val="0"/>
              </a:spcBef>
              <a:buClr>
                <a:schemeClr val="accent1"/>
              </a:buClr>
              <a:buFont typeface="Arial" panose="020B0604020202020204" pitchFamily="34" charset="0"/>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eaLnBrk="1" fontAlgn="auto" latinLnBrk="0" hangingPunct="1">
              <a:lnSpc>
                <a:spcPct val="100000"/>
              </a:lnSpc>
              <a:spcBef>
                <a:spcPts val="300"/>
              </a:spcBef>
              <a:spcAft>
                <a:spcPts val="0"/>
              </a:spcAft>
              <a:buClrTx/>
              <a:buSzTx/>
              <a:buNone/>
              <a:tabLst/>
              <a:defRPr/>
            </a:pPr>
            <a:r>
              <a:rPr lang="ja-JP" altLang="en-US" sz="1400" kern="0" dirty="0">
                <a:solidFill>
                  <a:srgbClr val="0D0D0D"/>
                </a:solidFill>
                <a:latin typeface="Meiryo UI" panose="020B0604030504040204" pitchFamily="50" charset="-128"/>
                <a:ea typeface="Meiryo UI" panose="020B0604030504040204" pitchFamily="50" charset="-128"/>
              </a:rPr>
              <a:t>管理費の見直し</a:t>
            </a:r>
            <a:endParaRPr lang="en-US" altLang="ja-JP" sz="1400" kern="0" dirty="0">
              <a:solidFill>
                <a:srgbClr val="0D0D0D"/>
              </a:solidFill>
              <a:latin typeface="Meiryo UI" panose="020B0604030504040204" pitchFamily="50" charset="-128"/>
              <a:ea typeface="Meiryo UI" panose="020B0604030504040204" pitchFamily="50" charset="-128"/>
            </a:endParaRPr>
          </a:p>
        </p:txBody>
      </p:sp>
      <p:sp>
        <p:nvSpPr>
          <p:cNvPr id="57" name="テキスト プレースホルダー 3">
            <a:extLst>
              <a:ext uri="{FF2B5EF4-FFF2-40B4-BE49-F238E27FC236}">
                <a16:creationId xmlns:a16="http://schemas.microsoft.com/office/drawing/2014/main" id="{5D4B1543-F921-046A-4FF6-D86CD4A4414C}"/>
              </a:ext>
            </a:extLst>
          </p:cNvPr>
          <p:cNvSpPr txBox="1">
            <a:spLocks/>
          </p:cNvSpPr>
          <p:nvPr/>
        </p:nvSpPr>
        <p:spPr bwMode="auto">
          <a:xfrm>
            <a:off x="537172" y="4832634"/>
            <a:ext cx="288000" cy="720000"/>
          </a:xfrm>
          <a:prstGeom prst="rect">
            <a:avLst/>
          </a:prstGeom>
          <a:solidFill>
            <a:srgbClr val="FCFEE3"/>
          </a:solidFill>
          <a:ln w="6350">
            <a:solidFill>
              <a:schemeClr val="bg1">
                <a:lumMod val="85000"/>
              </a:schemeClr>
            </a:solidFill>
          </a:ln>
        </p:spPr>
        <p:txBody>
          <a:bodyPr vert="horz" wrap="square" lIns="91440" tIns="45720" rIns="91440" bIns="45720" rtlCol="0" anchor="ctr">
            <a:noAutofit/>
          </a:bodyPr>
          <a:lstStyle>
            <a:lvl1pPr marL="198000" indent="-198000">
              <a:lnSpc>
                <a:spcPct val="100000"/>
              </a:lnSpc>
              <a:spcBef>
                <a:spcPts val="300"/>
              </a:spcBef>
              <a:buClr>
                <a:schemeClr val="accent1"/>
              </a:buClr>
              <a:buFont typeface="Wingdings" panose="05000000000000000000" pitchFamily="2" charset="2"/>
              <a:buChar char="n"/>
              <a:defRPr sz="1200" baseline="0"/>
            </a:lvl1pPr>
            <a:lvl2pPr marL="432000" lvl="1" indent="-147600">
              <a:lnSpc>
                <a:spcPct val="100000"/>
              </a:lnSpc>
              <a:spcBef>
                <a:spcPts val="100"/>
              </a:spcBef>
              <a:buClr>
                <a:schemeClr val="accent1"/>
              </a:buClr>
              <a:buFont typeface="Arial" panose="020B0604020202020204" pitchFamily="34" charset="0"/>
              <a:buChar char="‒"/>
              <a:defRPr sz="1200"/>
            </a:lvl2pPr>
            <a:lvl3pPr marL="648000" lvl="2" indent="-136800">
              <a:lnSpc>
                <a:spcPct val="100000"/>
              </a:lnSpc>
              <a:spcBef>
                <a:spcPts val="100"/>
              </a:spcBef>
              <a:buClr>
                <a:schemeClr val="accent1"/>
              </a:buClr>
              <a:buFont typeface="Arial" panose="020B0604020202020204" pitchFamily="34" charset="0"/>
              <a:buChar char="•"/>
              <a:defRPr sz="1200"/>
            </a:lvl3pPr>
            <a:lvl4pPr marL="864000" indent="-122400">
              <a:lnSpc>
                <a:spcPct val="100000"/>
              </a:lnSpc>
              <a:spcBef>
                <a:spcPts val="100"/>
              </a:spcBef>
              <a:buClr>
                <a:schemeClr val="accent1"/>
              </a:buClr>
              <a:buFont typeface="Arial" panose="020B0604020202020204" pitchFamily="34" charset="0"/>
              <a:buChar char="-"/>
              <a:defRPr sz="1200"/>
            </a:lvl4pPr>
            <a:lvl5pPr marL="1080000" indent="-108000">
              <a:lnSpc>
                <a:spcPct val="100000"/>
              </a:lnSpc>
              <a:spcBef>
                <a:spcPts val="0"/>
              </a:spcBef>
              <a:buClr>
                <a:schemeClr val="accent1"/>
              </a:buClr>
              <a:buFont typeface="Arial" panose="020B0604020202020204" pitchFamily="34" charset="0"/>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eaLnBrk="1" fontAlgn="auto" latinLnBrk="0" hangingPunct="1">
              <a:lnSpc>
                <a:spcPct val="100000"/>
              </a:lnSpc>
              <a:spcBef>
                <a:spcPts val="300"/>
              </a:spcBef>
              <a:spcAft>
                <a:spcPts val="0"/>
              </a:spcAft>
              <a:buClrTx/>
              <a:buSzTx/>
              <a:buNone/>
              <a:tabLst/>
              <a:defRPr/>
            </a:pPr>
            <a:r>
              <a:rPr lang="en-US" altLang="ja-JP" sz="1400" kern="0" dirty="0">
                <a:solidFill>
                  <a:srgbClr val="0D0D0D"/>
                </a:solidFill>
                <a:latin typeface="Meiryo UI" panose="020B0604030504040204" pitchFamily="50" charset="-128"/>
                <a:ea typeface="Meiryo UI" panose="020B0604030504040204" pitchFamily="50" charset="-128"/>
              </a:rPr>
              <a:t>2</a:t>
            </a:r>
          </a:p>
        </p:txBody>
      </p:sp>
      <p:sp>
        <p:nvSpPr>
          <p:cNvPr id="28" name="テキスト プレースホルダー 3">
            <a:extLst>
              <a:ext uri="{FF2B5EF4-FFF2-40B4-BE49-F238E27FC236}">
                <a16:creationId xmlns:a16="http://schemas.microsoft.com/office/drawing/2014/main" id="{AD783645-EE89-4D6C-093A-B0C12206B647}"/>
              </a:ext>
            </a:extLst>
          </p:cNvPr>
          <p:cNvSpPr txBox="1">
            <a:spLocks/>
          </p:cNvSpPr>
          <p:nvPr/>
        </p:nvSpPr>
        <p:spPr bwMode="auto">
          <a:xfrm>
            <a:off x="5677822" y="4832634"/>
            <a:ext cx="3600000" cy="720000"/>
          </a:xfrm>
          <a:prstGeom prst="rect">
            <a:avLst/>
          </a:prstGeom>
          <a:solidFill>
            <a:schemeClr val="bg1"/>
          </a:solidFill>
        </p:spPr>
        <p:txBody>
          <a:bodyPr vert="horz" wrap="square" lIns="91440" tIns="45720" rIns="91440" bIns="45720" rtlCol="0" anchor="ctr">
            <a:noAutofit/>
          </a:bodyPr>
          <a:lstStyle>
            <a:lvl1pPr marL="198000" indent="-198000">
              <a:lnSpc>
                <a:spcPct val="100000"/>
              </a:lnSpc>
              <a:spcBef>
                <a:spcPts val="300"/>
              </a:spcBef>
              <a:buClr>
                <a:schemeClr val="accent1"/>
              </a:buClr>
              <a:buFont typeface="Wingdings" panose="05000000000000000000" pitchFamily="2" charset="2"/>
              <a:buChar char="n"/>
              <a:defRPr sz="1200" baseline="0"/>
            </a:lvl1pPr>
            <a:lvl2pPr marL="432000" lvl="1" indent="-147600">
              <a:lnSpc>
                <a:spcPct val="100000"/>
              </a:lnSpc>
              <a:spcBef>
                <a:spcPts val="100"/>
              </a:spcBef>
              <a:buClr>
                <a:schemeClr val="accent1"/>
              </a:buClr>
              <a:buFont typeface="Arial" panose="020B0604020202020204" pitchFamily="34" charset="0"/>
              <a:buChar char="‒"/>
              <a:defRPr sz="1200"/>
            </a:lvl2pPr>
            <a:lvl3pPr marL="648000" lvl="2" indent="-136800">
              <a:lnSpc>
                <a:spcPct val="100000"/>
              </a:lnSpc>
              <a:spcBef>
                <a:spcPts val="100"/>
              </a:spcBef>
              <a:buClr>
                <a:schemeClr val="accent1"/>
              </a:buClr>
              <a:buFont typeface="Arial" panose="020B0604020202020204" pitchFamily="34" charset="0"/>
              <a:buChar char="•"/>
              <a:defRPr sz="1200"/>
            </a:lvl3pPr>
            <a:lvl4pPr marL="864000" indent="-122400">
              <a:lnSpc>
                <a:spcPct val="100000"/>
              </a:lnSpc>
              <a:spcBef>
                <a:spcPts val="100"/>
              </a:spcBef>
              <a:buClr>
                <a:schemeClr val="accent1"/>
              </a:buClr>
              <a:buFont typeface="Arial" panose="020B0604020202020204" pitchFamily="34" charset="0"/>
              <a:buChar char="-"/>
              <a:defRPr sz="1200"/>
            </a:lvl4pPr>
            <a:lvl5pPr marL="1080000" indent="-108000">
              <a:lnSpc>
                <a:spcPct val="100000"/>
              </a:lnSpc>
              <a:spcBef>
                <a:spcPts val="0"/>
              </a:spcBef>
              <a:buClr>
                <a:schemeClr val="accent1"/>
              </a:buClr>
              <a:buFont typeface="Arial" panose="020B0604020202020204" pitchFamily="34" charset="0"/>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buClrTx/>
              <a:defRPr/>
            </a:pPr>
            <a:r>
              <a:rPr lang="ja-JP" altLang="en-US" sz="1100" kern="0" dirty="0">
                <a:solidFill>
                  <a:srgbClr val="0D0D0D"/>
                </a:solidFill>
                <a:latin typeface="Meiryo UI" panose="020B0604030504040204" pitchFamily="50" charset="-128"/>
                <a:ea typeface="Meiryo UI" panose="020B0604030504040204" pitchFamily="50" charset="-128"/>
              </a:rPr>
              <a:t>高騰分</a:t>
            </a:r>
            <a:r>
              <a:rPr lang="en-US" altLang="ja-JP" sz="1100" b="1" kern="0" dirty="0">
                <a:solidFill>
                  <a:srgbClr val="0D0D0D"/>
                </a:solidFill>
                <a:latin typeface="Meiryo UI" panose="020B0604030504040204" pitchFamily="50" charset="-128"/>
                <a:ea typeface="Meiryo UI" panose="020B0604030504040204" pitchFamily="50" charset="-128"/>
              </a:rPr>
              <a:t>●●</a:t>
            </a:r>
            <a:r>
              <a:rPr lang="ja-JP" altLang="en-US" sz="1100" b="1" kern="0" dirty="0">
                <a:solidFill>
                  <a:srgbClr val="0D0D0D"/>
                </a:solidFill>
                <a:latin typeface="Meiryo UI" panose="020B0604030504040204" pitchFamily="50" charset="-128"/>
                <a:ea typeface="Meiryo UI" panose="020B0604030504040204" pitchFamily="50" charset="-128"/>
              </a:rPr>
              <a:t>％のうち、</a:t>
            </a:r>
            <a:r>
              <a:rPr lang="en-US" altLang="ja-JP" sz="1100" b="1" kern="0" dirty="0">
                <a:solidFill>
                  <a:srgbClr val="0D0D0D"/>
                </a:solidFill>
                <a:latin typeface="Meiryo UI" panose="020B0604030504040204" pitchFamily="50" charset="-128"/>
                <a:ea typeface="Meiryo UI" panose="020B0604030504040204" pitchFamily="50" charset="-128"/>
              </a:rPr>
              <a:t>●●</a:t>
            </a:r>
            <a:r>
              <a:rPr lang="ja-JP" altLang="en-US" sz="1100" b="1" kern="0" dirty="0">
                <a:solidFill>
                  <a:srgbClr val="0D0D0D"/>
                </a:solidFill>
                <a:latin typeface="Meiryo UI" panose="020B0604030504040204" pitchFamily="50" charset="-128"/>
                <a:ea typeface="Meiryo UI" panose="020B0604030504040204" pitchFamily="50" charset="-128"/>
              </a:rPr>
              <a:t>％分</a:t>
            </a:r>
            <a:r>
              <a:rPr lang="ja-JP" altLang="en-US" sz="1100" kern="0" dirty="0">
                <a:solidFill>
                  <a:srgbClr val="0D0D0D"/>
                </a:solidFill>
                <a:latin typeface="Meiryo UI" panose="020B0604030504040204" pitchFamily="50" charset="-128"/>
                <a:ea typeface="Meiryo UI" panose="020B0604030504040204" pitchFamily="50" charset="-128"/>
              </a:rPr>
              <a:t>をご負担いただく</a:t>
            </a:r>
            <a:endParaRPr lang="en-US" altLang="ja-JP" sz="1100" b="1" kern="0" dirty="0">
              <a:solidFill>
                <a:srgbClr val="0D0D0D"/>
              </a:solidFill>
              <a:latin typeface="Meiryo UI" panose="020B0604030504040204" pitchFamily="50" charset="-128"/>
              <a:ea typeface="Meiryo UI" panose="020B0604030504040204" pitchFamily="50" charset="-128"/>
            </a:endParaRPr>
          </a:p>
          <a:p>
            <a:pPr>
              <a:buClrTx/>
              <a:defRPr/>
            </a:pPr>
            <a:r>
              <a:rPr lang="ja-JP" altLang="en-US" sz="1100" kern="0" dirty="0">
                <a:solidFill>
                  <a:srgbClr val="0D0D0D"/>
                </a:solidFill>
                <a:latin typeface="Meiryo UI" panose="020B0604030504040204" pitchFamily="50" charset="-128"/>
                <a:ea typeface="Meiryo UI" panose="020B0604030504040204" pitchFamily="50" charset="-128"/>
              </a:rPr>
              <a:t>ご負担分●●円</a:t>
            </a:r>
            <a:r>
              <a:rPr lang="en-US" altLang="ja-JP" sz="1100" kern="0" dirty="0">
                <a:solidFill>
                  <a:srgbClr val="0D0D0D"/>
                </a:solidFill>
                <a:latin typeface="Meiryo UI" panose="020B0604030504040204" pitchFamily="50" charset="-128"/>
                <a:ea typeface="Meiryo UI" panose="020B0604030504040204" pitchFamily="50" charset="-128"/>
              </a:rPr>
              <a:t>/</a:t>
            </a:r>
            <a:r>
              <a:rPr lang="ja-JP" altLang="en-US" sz="1100" kern="0" dirty="0">
                <a:solidFill>
                  <a:srgbClr val="0D0D0D"/>
                </a:solidFill>
                <a:latin typeface="Meiryo UI" panose="020B0604030504040204" pitchFamily="50" charset="-128"/>
                <a:ea typeface="Meiryo UI" panose="020B0604030504040204" pitchFamily="50" charset="-128"/>
              </a:rPr>
              <a:t>月を管理費に換算して算出</a:t>
            </a:r>
            <a:endParaRPr lang="en-US" altLang="ja-JP" sz="1100" kern="0" dirty="0">
              <a:solidFill>
                <a:srgbClr val="0D0D0D"/>
              </a:solidFill>
              <a:latin typeface="Meiryo UI" panose="020B0604030504040204" pitchFamily="50" charset="-128"/>
              <a:ea typeface="Meiryo UI" panose="020B0604030504040204" pitchFamily="50" charset="-128"/>
            </a:endParaRPr>
          </a:p>
        </p:txBody>
      </p:sp>
      <p:grpSp>
        <p:nvGrpSpPr>
          <p:cNvPr id="33" name="グループ化 32">
            <a:extLst>
              <a:ext uri="{FF2B5EF4-FFF2-40B4-BE49-F238E27FC236}">
                <a16:creationId xmlns:a16="http://schemas.microsoft.com/office/drawing/2014/main" id="{6ED29D6B-A2A4-6F47-E545-F83A93107FDE}"/>
              </a:ext>
            </a:extLst>
          </p:cNvPr>
          <p:cNvGrpSpPr/>
          <p:nvPr/>
        </p:nvGrpSpPr>
        <p:grpSpPr>
          <a:xfrm>
            <a:off x="537172" y="5720627"/>
            <a:ext cx="8740650" cy="720000"/>
            <a:chOff x="630479" y="4502201"/>
            <a:chExt cx="8740650" cy="720000"/>
          </a:xfrm>
        </p:grpSpPr>
        <p:sp>
          <p:nvSpPr>
            <p:cNvPr id="36" name="テキスト プレースホルダー 3">
              <a:extLst>
                <a:ext uri="{FF2B5EF4-FFF2-40B4-BE49-F238E27FC236}">
                  <a16:creationId xmlns:a16="http://schemas.microsoft.com/office/drawing/2014/main" id="{F0C3388C-3800-82B2-B128-8F0FD62BC432}"/>
                </a:ext>
              </a:extLst>
            </p:cNvPr>
            <p:cNvSpPr txBox="1">
              <a:spLocks/>
            </p:cNvSpPr>
            <p:nvPr/>
          </p:nvSpPr>
          <p:spPr bwMode="auto">
            <a:xfrm>
              <a:off x="3193579" y="4502201"/>
              <a:ext cx="2520000" cy="720000"/>
            </a:xfrm>
            <a:prstGeom prst="rect">
              <a:avLst/>
            </a:prstGeom>
            <a:solidFill>
              <a:schemeClr val="bg1"/>
            </a:solidFill>
          </p:spPr>
          <p:txBody>
            <a:bodyPr vert="horz" wrap="square" lIns="91440" tIns="45720" rIns="91440" bIns="45720" rtlCol="0" anchor="ctr">
              <a:noAutofit/>
            </a:bodyPr>
            <a:lstStyle>
              <a:lvl1pPr marL="198000" indent="-198000">
                <a:lnSpc>
                  <a:spcPct val="100000"/>
                </a:lnSpc>
                <a:spcBef>
                  <a:spcPts val="300"/>
                </a:spcBef>
                <a:buClr>
                  <a:schemeClr val="accent1"/>
                </a:buClr>
                <a:buFont typeface="Wingdings" panose="05000000000000000000" pitchFamily="2" charset="2"/>
                <a:buChar char="n"/>
                <a:defRPr sz="1200" baseline="0"/>
              </a:lvl1pPr>
              <a:lvl2pPr marL="432000" lvl="1" indent="-147600">
                <a:lnSpc>
                  <a:spcPct val="100000"/>
                </a:lnSpc>
                <a:spcBef>
                  <a:spcPts val="100"/>
                </a:spcBef>
                <a:buClr>
                  <a:schemeClr val="accent1"/>
                </a:buClr>
                <a:buFont typeface="Arial" panose="020B0604020202020204" pitchFamily="34" charset="0"/>
                <a:buChar char="‒"/>
                <a:defRPr sz="1200"/>
              </a:lvl2pPr>
              <a:lvl3pPr marL="648000" lvl="2" indent="-136800">
                <a:lnSpc>
                  <a:spcPct val="100000"/>
                </a:lnSpc>
                <a:spcBef>
                  <a:spcPts val="100"/>
                </a:spcBef>
                <a:buClr>
                  <a:schemeClr val="accent1"/>
                </a:buClr>
                <a:buFont typeface="Arial" panose="020B0604020202020204" pitchFamily="34" charset="0"/>
                <a:buChar char="•"/>
                <a:defRPr sz="1200"/>
              </a:lvl3pPr>
              <a:lvl4pPr marL="864000" indent="-122400">
                <a:lnSpc>
                  <a:spcPct val="100000"/>
                </a:lnSpc>
                <a:spcBef>
                  <a:spcPts val="100"/>
                </a:spcBef>
                <a:buClr>
                  <a:schemeClr val="accent1"/>
                </a:buClr>
                <a:buFont typeface="Arial" panose="020B0604020202020204" pitchFamily="34" charset="0"/>
                <a:buChar char="-"/>
                <a:defRPr sz="1200"/>
              </a:lvl4pPr>
              <a:lvl5pPr marL="1080000" indent="-108000">
                <a:lnSpc>
                  <a:spcPct val="100000"/>
                </a:lnSpc>
                <a:spcBef>
                  <a:spcPts val="0"/>
                </a:spcBef>
                <a:buClr>
                  <a:schemeClr val="accent1"/>
                </a:buClr>
                <a:buFont typeface="Arial" panose="020B0604020202020204" pitchFamily="34" charset="0"/>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R="0" lvl="0" defTabSz="914400" eaLnBrk="1" fontAlgn="auto" latinLnBrk="0" hangingPunct="1">
                <a:lnSpc>
                  <a:spcPct val="100000"/>
                </a:lnSpc>
                <a:spcBef>
                  <a:spcPts val="300"/>
                </a:spcBef>
                <a:spcAft>
                  <a:spcPts val="0"/>
                </a:spcAft>
                <a:buClrTx/>
                <a:buSzTx/>
                <a:tabLst/>
                <a:defRPr/>
              </a:pPr>
              <a:r>
                <a:rPr lang="en-US" altLang="ja-JP" sz="1400" kern="0" dirty="0">
                  <a:solidFill>
                    <a:srgbClr val="0D0D0D"/>
                  </a:solidFill>
                  <a:latin typeface="Meiryo UI" panose="020B0604030504040204" pitchFamily="50" charset="-128"/>
                  <a:ea typeface="Meiryo UI" panose="020B0604030504040204" pitchFamily="50" charset="-128"/>
                </a:rPr>
                <a:t>XXX	</a:t>
              </a:r>
              <a:r>
                <a:rPr lang="ja-JP" altLang="en-US" sz="1400" kern="0" dirty="0">
                  <a:solidFill>
                    <a:srgbClr val="0D0D0D"/>
                  </a:solidFill>
                  <a:latin typeface="Meiryo UI" panose="020B0604030504040204" pitchFamily="50" charset="-128"/>
                  <a:ea typeface="Meiryo UI" panose="020B0604030504040204" pitchFamily="50" charset="-128"/>
                </a:rPr>
                <a:t>：</a:t>
              </a:r>
              <a:r>
                <a:rPr lang="en-US" altLang="ja-JP" sz="1400" b="1" kern="0" dirty="0">
                  <a:solidFill>
                    <a:srgbClr val="0D0D0D"/>
                  </a:solidFill>
                  <a:latin typeface="Meiryo UI" panose="020B0604030504040204" pitchFamily="50" charset="-128"/>
                  <a:ea typeface="Meiryo UI" panose="020B0604030504040204" pitchFamily="50" charset="-128"/>
                </a:rPr>
                <a:t>XXX</a:t>
              </a:r>
              <a:r>
                <a:rPr lang="ja-JP" altLang="en-US" sz="1400" b="1" kern="0" dirty="0">
                  <a:solidFill>
                    <a:srgbClr val="0D0D0D"/>
                  </a:solidFill>
                  <a:latin typeface="Meiryo UI" panose="020B0604030504040204" pitchFamily="50" charset="-128"/>
                  <a:ea typeface="Meiryo UI" panose="020B0604030504040204" pitchFamily="50" charset="-128"/>
                </a:rPr>
                <a:t>円</a:t>
              </a:r>
              <a:r>
                <a:rPr lang="en-US" altLang="ja-JP" sz="1400" b="1" kern="0" dirty="0">
                  <a:solidFill>
                    <a:srgbClr val="0D0D0D"/>
                  </a:solidFill>
                  <a:latin typeface="Meiryo UI" panose="020B0604030504040204" pitchFamily="50" charset="-128"/>
                  <a:ea typeface="Meiryo UI" panose="020B0604030504040204" pitchFamily="50" charset="-128"/>
                </a:rPr>
                <a:t>/</a:t>
              </a:r>
              <a:r>
                <a:rPr lang="ja-JP" altLang="en-US" sz="1400" b="1" kern="0" dirty="0">
                  <a:solidFill>
                    <a:srgbClr val="0D0D0D"/>
                  </a:solidFill>
                  <a:latin typeface="Meiryo UI" panose="020B0604030504040204" pitchFamily="50" charset="-128"/>
                  <a:ea typeface="Meiryo UI" panose="020B0604030504040204" pitchFamily="50" charset="-128"/>
                </a:rPr>
                <a:t>月</a:t>
              </a:r>
              <a:r>
                <a:rPr lang="en-US" altLang="ja-JP" sz="1400" b="1" kern="0" dirty="0">
                  <a:solidFill>
                    <a:srgbClr val="0D0D0D"/>
                  </a:solidFill>
                  <a:latin typeface="Meiryo UI" panose="020B0604030504040204" pitchFamily="50" charset="-128"/>
                  <a:ea typeface="Meiryo UI" panose="020B0604030504040204" pitchFamily="50" charset="-128"/>
                </a:rPr>
                <a:t>UP</a:t>
              </a:r>
              <a:endParaRPr lang="en-US" altLang="ja-JP" sz="1100" kern="0" dirty="0">
                <a:solidFill>
                  <a:srgbClr val="0D0D0D"/>
                </a:solidFill>
                <a:latin typeface="Meiryo UI" panose="020B0604030504040204" pitchFamily="50" charset="-128"/>
                <a:ea typeface="Meiryo UI" panose="020B0604030504040204" pitchFamily="50" charset="-128"/>
              </a:endParaRPr>
            </a:p>
          </p:txBody>
        </p:sp>
        <p:sp>
          <p:nvSpPr>
            <p:cNvPr id="37" name="テキスト プレースホルダー 3">
              <a:extLst>
                <a:ext uri="{FF2B5EF4-FFF2-40B4-BE49-F238E27FC236}">
                  <a16:creationId xmlns:a16="http://schemas.microsoft.com/office/drawing/2014/main" id="{1B0F8B3C-4E8C-0A9A-4C8E-D7BFA3250115}"/>
                </a:ext>
              </a:extLst>
            </p:cNvPr>
            <p:cNvSpPr txBox="1">
              <a:spLocks/>
            </p:cNvSpPr>
            <p:nvPr/>
          </p:nvSpPr>
          <p:spPr bwMode="auto">
            <a:xfrm>
              <a:off x="976029" y="4502201"/>
              <a:ext cx="2160000" cy="720000"/>
            </a:xfrm>
            <a:prstGeom prst="rect">
              <a:avLst/>
            </a:prstGeom>
            <a:solidFill>
              <a:schemeClr val="accent2">
                <a:lumMod val="20000"/>
                <a:lumOff val="80000"/>
              </a:schemeClr>
            </a:solidFill>
            <a:ln w="6350">
              <a:solidFill>
                <a:schemeClr val="bg1">
                  <a:lumMod val="85000"/>
                </a:schemeClr>
              </a:solidFill>
            </a:ln>
          </p:spPr>
          <p:txBody>
            <a:bodyPr vert="horz" wrap="square" lIns="91440" tIns="45720" rIns="91440" bIns="45720" rtlCol="0" anchor="ctr">
              <a:noAutofit/>
            </a:bodyPr>
            <a:lstStyle>
              <a:lvl1pPr marL="198000" indent="-198000">
                <a:lnSpc>
                  <a:spcPct val="100000"/>
                </a:lnSpc>
                <a:spcBef>
                  <a:spcPts val="300"/>
                </a:spcBef>
                <a:buClr>
                  <a:schemeClr val="accent1"/>
                </a:buClr>
                <a:buFont typeface="Wingdings" panose="05000000000000000000" pitchFamily="2" charset="2"/>
                <a:buChar char="n"/>
                <a:defRPr sz="1200" baseline="0"/>
              </a:lvl1pPr>
              <a:lvl2pPr marL="432000" lvl="1" indent="-147600">
                <a:lnSpc>
                  <a:spcPct val="100000"/>
                </a:lnSpc>
                <a:spcBef>
                  <a:spcPts val="100"/>
                </a:spcBef>
                <a:buClr>
                  <a:schemeClr val="accent1"/>
                </a:buClr>
                <a:buFont typeface="Arial" panose="020B0604020202020204" pitchFamily="34" charset="0"/>
                <a:buChar char="‒"/>
                <a:defRPr sz="1200"/>
              </a:lvl2pPr>
              <a:lvl3pPr marL="648000" lvl="2" indent="-136800">
                <a:lnSpc>
                  <a:spcPct val="100000"/>
                </a:lnSpc>
                <a:spcBef>
                  <a:spcPts val="100"/>
                </a:spcBef>
                <a:buClr>
                  <a:schemeClr val="accent1"/>
                </a:buClr>
                <a:buFont typeface="Arial" panose="020B0604020202020204" pitchFamily="34" charset="0"/>
                <a:buChar char="•"/>
                <a:defRPr sz="1200"/>
              </a:lvl3pPr>
              <a:lvl4pPr marL="864000" indent="-122400">
                <a:lnSpc>
                  <a:spcPct val="100000"/>
                </a:lnSpc>
                <a:spcBef>
                  <a:spcPts val="100"/>
                </a:spcBef>
                <a:buClr>
                  <a:schemeClr val="accent1"/>
                </a:buClr>
                <a:buFont typeface="Arial" panose="020B0604020202020204" pitchFamily="34" charset="0"/>
                <a:buChar char="-"/>
                <a:defRPr sz="1200"/>
              </a:lvl4pPr>
              <a:lvl5pPr marL="1080000" indent="-108000">
                <a:lnSpc>
                  <a:spcPct val="100000"/>
                </a:lnSpc>
                <a:spcBef>
                  <a:spcPts val="0"/>
                </a:spcBef>
                <a:buClr>
                  <a:schemeClr val="accent1"/>
                </a:buClr>
                <a:buFont typeface="Arial" panose="020B0604020202020204" pitchFamily="34" charset="0"/>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eaLnBrk="1" fontAlgn="auto" latinLnBrk="0" hangingPunct="1">
                <a:lnSpc>
                  <a:spcPct val="100000"/>
                </a:lnSpc>
                <a:spcBef>
                  <a:spcPts val="300"/>
                </a:spcBef>
                <a:spcAft>
                  <a:spcPts val="0"/>
                </a:spcAft>
                <a:buClrTx/>
                <a:buSzTx/>
                <a:buNone/>
                <a:tabLst/>
                <a:defRPr/>
              </a:pPr>
              <a:r>
                <a:rPr lang="ja-JP" altLang="en-US" sz="1400" kern="0" dirty="0">
                  <a:solidFill>
                    <a:srgbClr val="0D0D0D"/>
                  </a:solidFill>
                  <a:latin typeface="Meiryo UI" panose="020B0604030504040204" pitchFamily="50" charset="-128"/>
                  <a:ea typeface="Meiryo UI" panose="020B0604030504040204" pitchFamily="50" charset="-128"/>
                </a:rPr>
                <a:t>＋</a:t>
              </a:r>
              <a:r>
                <a:rPr lang="en-US" altLang="ja-JP" sz="1400" kern="0" dirty="0">
                  <a:solidFill>
                    <a:srgbClr val="0D0D0D"/>
                  </a:solidFill>
                  <a:latin typeface="Meiryo UI" panose="020B0604030504040204" pitchFamily="50" charset="-128"/>
                  <a:ea typeface="Meiryo UI" panose="020B0604030504040204" pitchFamily="50" charset="-128"/>
                </a:rPr>
                <a:t>α</a:t>
              </a:r>
              <a:r>
                <a:rPr lang="ja-JP" altLang="en-US" sz="1400" kern="0" dirty="0">
                  <a:solidFill>
                    <a:srgbClr val="0D0D0D"/>
                  </a:solidFill>
                  <a:latin typeface="Meiryo UI" panose="020B0604030504040204" pitchFamily="50" charset="-128"/>
                  <a:ea typeface="Meiryo UI" panose="020B0604030504040204" pitchFamily="50" charset="-128"/>
                </a:rPr>
                <a:t>のご提案</a:t>
              </a:r>
              <a:endParaRPr lang="en-US" altLang="ja-JP" sz="1400" kern="0" dirty="0">
                <a:solidFill>
                  <a:srgbClr val="0D0D0D"/>
                </a:solidFill>
                <a:latin typeface="Meiryo UI" panose="020B0604030504040204" pitchFamily="50" charset="-128"/>
                <a:ea typeface="Meiryo UI" panose="020B0604030504040204" pitchFamily="50" charset="-128"/>
              </a:endParaRPr>
            </a:p>
          </p:txBody>
        </p:sp>
        <p:sp>
          <p:nvSpPr>
            <p:cNvPr id="38" name="テキスト プレースホルダー 3">
              <a:extLst>
                <a:ext uri="{FF2B5EF4-FFF2-40B4-BE49-F238E27FC236}">
                  <a16:creationId xmlns:a16="http://schemas.microsoft.com/office/drawing/2014/main" id="{63FD8B34-6BD1-A273-AE4B-241420EA1D85}"/>
                </a:ext>
              </a:extLst>
            </p:cNvPr>
            <p:cNvSpPr txBox="1">
              <a:spLocks/>
            </p:cNvSpPr>
            <p:nvPr/>
          </p:nvSpPr>
          <p:spPr bwMode="auto">
            <a:xfrm>
              <a:off x="630479" y="4502201"/>
              <a:ext cx="288000" cy="720000"/>
            </a:xfrm>
            <a:prstGeom prst="rect">
              <a:avLst/>
            </a:prstGeom>
            <a:solidFill>
              <a:schemeClr val="accent2">
                <a:lumMod val="20000"/>
                <a:lumOff val="80000"/>
              </a:schemeClr>
            </a:solidFill>
            <a:ln w="6350">
              <a:solidFill>
                <a:schemeClr val="bg1">
                  <a:lumMod val="85000"/>
                </a:schemeClr>
              </a:solidFill>
            </a:ln>
          </p:spPr>
          <p:txBody>
            <a:bodyPr vert="horz" wrap="square" lIns="91440" tIns="45720" rIns="91440" bIns="45720" rtlCol="0" anchor="ctr">
              <a:noAutofit/>
            </a:bodyPr>
            <a:lstStyle>
              <a:lvl1pPr marL="198000" indent="-198000">
                <a:lnSpc>
                  <a:spcPct val="100000"/>
                </a:lnSpc>
                <a:spcBef>
                  <a:spcPts val="300"/>
                </a:spcBef>
                <a:buClr>
                  <a:schemeClr val="accent1"/>
                </a:buClr>
                <a:buFont typeface="Wingdings" panose="05000000000000000000" pitchFamily="2" charset="2"/>
                <a:buChar char="n"/>
                <a:defRPr sz="1200" baseline="0"/>
              </a:lvl1pPr>
              <a:lvl2pPr marL="432000" lvl="1" indent="-147600">
                <a:lnSpc>
                  <a:spcPct val="100000"/>
                </a:lnSpc>
                <a:spcBef>
                  <a:spcPts val="100"/>
                </a:spcBef>
                <a:buClr>
                  <a:schemeClr val="accent1"/>
                </a:buClr>
                <a:buFont typeface="Arial" panose="020B0604020202020204" pitchFamily="34" charset="0"/>
                <a:buChar char="‒"/>
                <a:defRPr sz="1200"/>
              </a:lvl2pPr>
              <a:lvl3pPr marL="648000" lvl="2" indent="-136800">
                <a:lnSpc>
                  <a:spcPct val="100000"/>
                </a:lnSpc>
                <a:spcBef>
                  <a:spcPts val="100"/>
                </a:spcBef>
                <a:buClr>
                  <a:schemeClr val="accent1"/>
                </a:buClr>
                <a:buFont typeface="Arial" panose="020B0604020202020204" pitchFamily="34" charset="0"/>
                <a:buChar char="•"/>
                <a:defRPr sz="1200"/>
              </a:lvl3pPr>
              <a:lvl4pPr marL="864000" indent="-122400">
                <a:lnSpc>
                  <a:spcPct val="100000"/>
                </a:lnSpc>
                <a:spcBef>
                  <a:spcPts val="100"/>
                </a:spcBef>
                <a:buClr>
                  <a:schemeClr val="accent1"/>
                </a:buClr>
                <a:buFont typeface="Arial" panose="020B0604020202020204" pitchFamily="34" charset="0"/>
                <a:buChar char="-"/>
                <a:defRPr sz="1200"/>
              </a:lvl4pPr>
              <a:lvl5pPr marL="1080000" indent="-108000">
                <a:lnSpc>
                  <a:spcPct val="100000"/>
                </a:lnSpc>
                <a:spcBef>
                  <a:spcPts val="0"/>
                </a:spcBef>
                <a:buClr>
                  <a:schemeClr val="accent1"/>
                </a:buClr>
                <a:buFont typeface="Arial" panose="020B0604020202020204" pitchFamily="34" charset="0"/>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eaLnBrk="1" fontAlgn="auto" latinLnBrk="0" hangingPunct="1">
                <a:lnSpc>
                  <a:spcPct val="100000"/>
                </a:lnSpc>
                <a:spcBef>
                  <a:spcPts val="300"/>
                </a:spcBef>
                <a:spcAft>
                  <a:spcPts val="0"/>
                </a:spcAft>
                <a:buClrTx/>
                <a:buSzTx/>
                <a:buNone/>
                <a:tabLst/>
                <a:defRPr/>
              </a:pPr>
              <a:r>
                <a:rPr lang="en-US" altLang="ja-JP" sz="1400" kern="0" dirty="0">
                  <a:solidFill>
                    <a:srgbClr val="0D0D0D"/>
                  </a:solidFill>
                  <a:latin typeface="Meiryo UI" panose="020B0604030504040204" pitchFamily="50" charset="-128"/>
                  <a:ea typeface="Meiryo UI" panose="020B0604030504040204" pitchFamily="50" charset="-128"/>
                </a:rPr>
                <a:t>3</a:t>
              </a:r>
            </a:p>
          </p:txBody>
        </p:sp>
        <p:sp>
          <p:nvSpPr>
            <p:cNvPr id="40" name="テキスト プレースホルダー 3">
              <a:extLst>
                <a:ext uri="{FF2B5EF4-FFF2-40B4-BE49-F238E27FC236}">
                  <a16:creationId xmlns:a16="http://schemas.microsoft.com/office/drawing/2014/main" id="{ACB93F08-7028-E2BF-69CC-B1A0026B73CF}"/>
                </a:ext>
              </a:extLst>
            </p:cNvPr>
            <p:cNvSpPr txBox="1">
              <a:spLocks/>
            </p:cNvSpPr>
            <p:nvPr/>
          </p:nvSpPr>
          <p:spPr bwMode="auto">
            <a:xfrm>
              <a:off x="5771129" y="4502201"/>
              <a:ext cx="3600000" cy="720000"/>
            </a:xfrm>
            <a:prstGeom prst="rect">
              <a:avLst/>
            </a:prstGeom>
            <a:solidFill>
              <a:schemeClr val="bg1"/>
            </a:solidFill>
          </p:spPr>
          <p:txBody>
            <a:bodyPr vert="horz" wrap="square" lIns="91440" tIns="45720" rIns="91440" bIns="45720" rtlCol="0" anchor="ctr">
              <a:noAutofit/>
            </a:bodyPr>
            <a:lstStyle>
              <a:lvl1pPr marL="198000" indent="-198000">
                <a:lnSpc>
                  <a:spcPct val="100000"/>
                </a:lnSpc>
                <a:spcBef>
                  <a:spcPts val="300"/>
                </a:spcBef>
                <a:buClr>
                  <a:schemeClr val="accent1"/>
                </a:buClr>
                <a:buFont typeface="Wingdings" panose="05000000000000000000" pitchFamily="2" charset="2"/>
                <a:buChar char="n"/>
                <a:defRPr sz="1200" baseline="0"/>
              </a:lvl1pPr>
              <a:lvl2pPr marL="432000" lvl="1" indent="-147600">
                <a:lnSpc>
                  <a:spcPct val="100000"/>
                </a:lnSpc>
                <a:spcBef>
                  <a:spcPts val="100"/>
                </a:spcBef>
                <a:buClr>
                  <a:schemeClr val="accent1"/>
                </a:buClr>
                <a:buFont typeface="Arial" panose="020B0604020202020204" pitchFamily="34" charset="0"/>
                <a:buChar char="‒"/>
                <a:defRPr sz="1200"/>
              </a:lvl2pPr>
              <a:lvl3pPr marL="648000" lvl="2" indent="-136800">
                <a:lnSpc>
                  <a:spcPct val="100000"/>
                </a:lnSpc>
                <a:spcBef>
                  <a:spcPts val="100"/>
                </a:spcBef>
                <a:buClr>
                  <a:schemeClr val="accent1"/>
                </a:buClr>
                <a:buFont typeface="Arial" panose="020B0604020202020204" pitchFamily="34" charset="0"/>
                <a:buChar char="•"/>
                <a:defRPr sz="1200"/>
              </a:lvl3pPr>
              <a:lvl4pPr marL="864000" indent="-122400">
                <a:lnSpc>
                  <a:spcPct val="100000"/>
                </a:lnSpc>
                <a:spcBef>
                  <a:spcPts val="100"/>
                </a:spcBef>
                <a:buClr>
                  <a:schemeClr val="accent1"/>
                </a:buClr>
                <a:buFont typeface="Arial" panose="020B0604020202020204" pitchFamily="34" charset="0"/>
                <a:buChar char="-"/>
                <a:defRPr sz="1200"/>
              </a:lvl4pPr>
              <a:lvl5pPr marL="1080000" indent="-108000">
                <a:lnSpc>
                  <a:spcPct val="100000"/>
                </a:lnSpc>
                <a:spcBef>
                  <a:spcPts val="0"/>
                </a:spcBef>
                <a:buClr>
                  <a:schemeClr val="accent1"/>
                </a:buClr>
                <a:buFont typeface="Arial" panose="020B0604020202020204" pitchFamily="34" charset="0"/>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buClrTx/>
                <a:defRPr/>
              </a:pPr>
              <a:r>
                <a:rPr lang="en-US" altLang="ja-JP" sz="1100" kern="0" dirty="0">
                  <a:solidFill>
                    <a:srgbClr val="0D0D0D"/>
                  </a:solidFill>
                  <a:latin typeface="Meiryo UI" panose="020B0604030504040204" pitchFamily="50" charset="-128"/>
                  <a:ea typeface="Meiryo UI" panose="020B0604030504040204" pitchFamily="50" charset="-128"/>
                </a:rPr>
                <a:t>XXXXX</a:t>
              </a:r>
            </a:p>
          </p:txBody>
        </p:sp>
      </p:grpSp>
      <p:sp>
        <p:nvSpPr>
          <p:cNvPr id="41" name="正方形/長方形 40">
            <a:extLst>
              <a:ext uri="{FF2B5EF4-FFF2-40B4-BE49-F238E27FC236}">
                <a16:creationId xmlns:a16="http://schemas.microsoft.com/office/drawing/2014/main" id="{3A786C14-B461-91F0-2C62-D93F50F38A52}"/>
              </a:ext>
            </a:extLst>
          </p:cNvPr>
          <p:cNvSpPr/>
          <p:nvPr/>
        </p:nvSpPr>
        <p:spPr>
          <a:xfrm>
            <a:off x="3100272" y="5729567"/>
            <a:ext cx="6400421" cy="719998"/>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latin typeface="Meiryo UI" panose="020B0604030504040204" pitchFamily="50" charset="-128"/>
                <a:ea typeface="Meiryo UI" panose="020B0604030504040204" pitchFamily="50" charset="-128"/>
              </a:rPr>
              <a:t>フェアメニュー実施の代わりにさらに食単価</a:t>
            </a:r>
            <a:r>
              <a:rPr kumimoji="1" lang="en-US" altLang="ja-JP" sz="1600" b="1" dirty="0">
                <a:latin typeface="Meiryo UI" panose="020B0604030504040204" pitchFamily="50" charset="-128"/>
                <a:ea typeface="Meiryo UI" panose="020B0604030504040204" pitchFamily="50" charset="-128"/>
              </a:rPr>
              <a:t>UP</a:t>
            </a:r>
            <a:r>
              <a:rPr kumimoji="1" lang="ja-JP" altLang="en-US" sz="1600" b="1" dirty="0">
                <a:latin typeface="Meiryo UI" panose="020B0604030504040204" pitchFamily="50" charset="-128"/>
                <a:ea typeface="Meiryo UI" panose="020B0604030504040204" pitchFamily="50" charset="-128"/>
              </a:rPr>
              <a:t>など、必要に応じて適宜更新いただく欄の想定です</a:t>
            </a:r>
          </a:p>
        </p:txBody>
      </p:sp>
      <p:sp>
        <p:nvSpPr>
          <p:cNvPr id="26" name="スライド番号プレースホルダー 2">
            <a:extLst>
              <a:ext uri="{FF2B5EF4-FFF2-40B4-BE49-F238E27FC236}">
                <a16:creationId xmlns:a16="http://schemas.microsoft.com/office/drawing/2014/main" id="{D41B5BC9-F4D6-EDD1-45E2-4DEFE697124E}"/>
              </a:ext>
            </a:extLst>
          </p:cNvPr>
          <p:cNvSpPr>
            <a:spLocks noGrp="1"/>
          </p:cNvSpPr>
          <p:nvPr>
            <p:ph type="sldNum" sz="quarter" idx="4"/>
          </p:nvPr>
        </p:nvSpPr>
        <p:spPr>
          <a:xfrm>
            <a:off x="3853089" y="6594473"/>
            <a:ext cx="2228850" cy="365125"/>
          </a:xfrm>
        </p:spPr>
        <p:txBody>
          <a:bodyPr/>
          <a:lstStyle/>
          <a:p>
            <a:pPr algn="ctr"/>
            <a:fld id="{825C9FE8-E417-42BD-83E2-1B4172A7035A}" type="slidenum">
              <a:rPr kumimoji="1" lang="ja-JP" altLang="en-US" smtClean="0">
                <a:latin typeface="メイリオ" panose="020B0604030504040204" pitchFamily="50" charset="-128"/>
                <a:ea typeface="メイリオ" panose="020B0604030504040204" pitchFamily="50" charset="-128"/>
              </a:rPr>
              <a:pPr algn="ctr"/>
              <a:t>20</a:t>
            </a:fld>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18732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think-cell data - do not delete" hidden="1">
            <a:extLst>
              <a:ext uri="{FF2B5EF4-FFF2-40B4-BE49-F238E27FC236}">
                <a16:creationId xmlns:a16="http://schemas.microsoft.com/office/drawing/2014/main" id="{904D6A51-D406-CC39-4585-E758B33008F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5" name="think-cell スライド" r:id="rId4" imgW="554" imgH="551" progId="TCLayout.ActiveDocument.1">
                  <p:embed/>
                </p:oleObj>
              </mc:Choice>
              <mc:Fallback>
                <p:oleObj name="think-cell スライド" r:id="rId4" imgW="554" imgH="551" progId="TCLayout.ActiveDocument.1">
                  <p:embed/>
                  <p:pic>
                    <p:nvPicPr>
                      <p:cNvPr id="67" name="think-cell data - do not delete" hidden="1">
                        <a:extLst>
                          <a:ext uri="{FF2B5EF4-FFF2-40B4-BE49-F238E27FC236}">
                            <a16:creationId xmlns:a16="http://schemas.microsoft.com/office/drawing/2014/main" id="{904D6A51-D406-CC39-4585-E758B33008F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コンテンツ プレースホルダー 1"/>
          <p:cNvSpPr>
            <a:spLocks noGrp="1"/>
          </p:cNvSpPr>
          <p:nvPr>
            <p:ph sz="quarter" idx="11"/>
          </p:nvPr>
        </p:nvSpPr>
        <p:spPr/>
        <p:txBody>
          <a:bodyPr/>
          <a:lstStyle/>
          <a:p>
            <a:r>
              <a:rPr kumimoji="1" lang="en-US" altLang="ja-JP" dirty="0"/>
              <a:t>【</a:t>
            </a:r>
            <a:r>
              <a:rPr kumimoji="1" lang="ja-JP" altLang="en-US" dirty="0"/>
              <a:t>実際に交渉される皆様へ</a:t>
            </a:r>
            <a:r>
              <a:rPr kumimoji="1" lang="en-US" altLang="ja-JP" dirty="0"/>
              <a:t>】</a:t>
            </a:r>
            <a:endParaRPr kumimoji="1" lang="ja-JP" altLang="en-US" dirty="0"/>
          </a:p>
        </p:txBody>
      </p:sp>
      <p:sp>
        <p:nvSpPr>
          <p:cNvPr id="3" name="コンテンツ プレースホルダー 2"/>
          <p:cNvSpPr>
            <a:spLocks noGrp="1"/>
          </p:cNvSpPr>
          <p:nvPr>
            <p:ph sz="quarter" idx="12"/>
          </p:nvPr>
        </p:nvSpPr>
        <p:spPr/>
        <p:txBody>
          <a:bodyPr/>
          <a:lstStyle/>
          <a:p>
            <a:endParaRPr kumimoji="1" lang="ja-JP" altLang="en-US"/>
          </a:p>
        </p:txBody>
      </p:sp>
      <p:sp>
        <p:nvSpPr>
          <p:cNvPr id="4" name="正方形/長方形 3">
            <a:extLst>
              <a:ext uri="{FF2B5EF4-FFF2-40B4-BE49-F238E27FC236}">
                <a16:creationId xmlns:a16="http://schemas.microsoft.com/office/drawing/2014/main" id="{904369BA-F551-6B73-93D4-ACCE4F1878F8}"/>
              </a:ext>
            </a:extLst>
          </p:cNvPr>
          <p:cNvSpPr/>
          <p:nvPr/>
        </p:nvSpPr>
        <p:spPr>
          <a:xfrm>
            <a:off x="363347" y="1241064"/>
            <a:ext cx="9230653" cy="5028453"/>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以降は結びのページになります。</a:t>
            </a:r>
            <a:endParaRPr kumimoji="1" lang="en-US" altLang="ja-JP" sz="2400" b="1" dirty="0">
              <a:latin typeface="Meiryo UI" panose="020B0604030504040204" pitchFamily="50" charset="-128"/>
              <a:ea typeface="Meiryo UI" panose="020B0604030504040204" pitchFamily="50" charset="-128"/>
            </a:endParaRPr>
          </a:p>
          <a:p>
            <a:pPr algn="ctr"/>
            <a:r>
              <a:rPr kumimoji="1" lang="ja-JP" altLang="en-US" sz="2400" b="1" dirty="0">
                <a:latin typeface="Meiryo UI" panose="020B0604030504040204" pitchFamily="50" charset="-128"/>
                <a:ea typeface="Meiryo UI" panose="020B0604030504040204" pitchFamily="50" charset="-128"/>
              </a:rPr>
              <a:t>お客様との関係性に応じて、複数の終わり方を用意しています。</a:t>
            </a:r>
            <a:endParaRPr kumimoji="1" lang="en-US" altLang="ja-JP" sz="2400" b="1" dirty="0">
              <a:latin typeface="Meiryo UI" panose="020B0604030504040204" pitchFamily="50" charset="-128"/>
              <a:ea typeface="Meiryo UI" panose="020B0604030504040204" pitchFamily="50" charset="-128"/>
            </a:endParaRPr>
          </a:p>
          <a:p>
            <a:pPr algn="ctr"/>
            <a:endParaRPr kumimoji="1" lang="en-US" altLang="ja-JP" sz="2400" b="1" dirty="0">
              <a:latin typeface="Meiryo UI" panose="020B0604030504040204" pitchFamily="50" charset="-128"/>
              <a:ea typeface="Meiryo UI" panose="020B0604030504040204" pitchFamily="50" charset="-128"/>
            </a:endParaRPr>
          </a:p>
          <a:p>
            <a:pPr algn="ctr"/>
            <a:r>
              <a:rPr kumimoji="1" lang="ja-JP" altLang="en-US" sz="2400" b="1" dirty="0">
                <a:latin typeface="Meiryo UI" panose="020B0604030504040204" pitchFamily="50" charset="-128"/>
                <a:ea typeface="Meiryo UI" panose="020B0604030504040204" pitchFamily="50" charset="-128"/>
              </a:rPr>
              <a:t>どの程度強く検討をお願いするか、適宜判断して活用ください。</a:t>
            </a:r>
            <a:endParaRPr kumimoji="1" lang="en-US" altLang="ja-JP" sz="2400" b="1" dirty="0">
              <a:latin typeface="Meiryo UI" panose="020B0604030504040204" pitchFamily="50" charset="-128"/>
              <a:ea typeface="Meiryo UI" panose="020B0604030504040204" pitchFamily="50" charset="-128"/>
            </a:endParaRPr>
          </a:p>
          <a:p>
            <a:pPr algn="ctr"/>
            <a:r>
              <a:rPr kumimoji="1" lang="ja-JP" altLang="en-US" sz="2400" b="1" dirty="0">
                <a:latin typeface="Meiryo UI" panose="020B0604030504040204" pitchFamily="50" charset="-128"/>
                <a:ea typeface="Meiryo UI" panose="020B0604030504040204" pitchFamily="50" charset="-128"/>
              </a:rPr>
              <a:t>通常は①を使用し、②③の提示をする場合は本部への</a:t>
            </a:r>
            <a:endParaRPr kumimoji="1" lang="en-US" altLang="ja-JP" sz="2400" b="1" dirty="0">
              <a:latin typeface="Meiryo UI" panose="020B0604030504040204" pitchFamily="50" charset="-128"/>
              <a:ea typeface="Meiryo UI" panose="020B0604030504040204" pitchFamily="50" charset="-128"/>
            </a:endParaRPr>
          </a:p>
          <a:p>
            <a:pPr algn="ctr"/>
            <a:r>
              <a:rPr kumimoji="1" lang="ja-JP" altLang="en-US" sz="2400" b="1" dirty="0">
                <a:latin typeface="Meiryo UI" panose="020B0604030504040204" pitchFamily="50" charset="-128"/>
                <a:ea typeface="Meiryo UI" panose="020B0604030504040204" pitchFamily="50" charset="-128"/>
              </a:rPr>
              <a:t>報告相談をお願いします。（支店長→本部長・副本部長・長澤宛）</a:t>
            </a:r>
            <a:endParaRPr kumimoji="1" lang="en-US" altLang="ja-JP" sz="2400" b="1" dirty="0">
              <a:latin typeface="Meiryo UI" panose="020B0604030504040204" pitchFamily="50" charset="-128"/>
              <a:ea typeface="Meiryo UI" panose="020B0604030504040204" pitchFamily="50" charset="-128"/>
            </a:endParaRPr>
          </a:p>
          <a:p>
            <a:pPr algn="ctr"/>
            <a:endParaRPr kumimoji="1" lang="en-US" altLang="ja-JP" sz="2400" b="1" dirty="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想定されるパターン</a:t>
            </a:r>
            <a:endParaRPr kumimoji="1" lang="en-US" altLang="ja-JP" sz="1600" b="1" dirty="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①関係性が良好でもう少しで値上げ交渉が成立するお客様</a:t>
            </a:r>
            <a:r>
              <a:rPr kumimoji="1" lang="en-US" altLang="ja-JP" sz="1600" b="1" dirty="0">
                <a:latin typeface="Meiryo UI" panose="020B0604030504040204" pitchFamily="50" charset="-128"/>
                <a:ea typeface="Meiryo UI" panose="020B0604030504040204" pitchFamily="50" charset="-128"/>
              </a:rPr>
              <a:t>		</a:t>
            </a:r>
            <a:r>
              <a:rPr kumimoji="1" lang="ja-JP" altLang="en-US" sz="1600" b="1" dirty="0">
                <a:latin typeface="Meiryo UI" panose="020B0604030504040204" pitchFamily="50" charset="-128"/>
                <a:ea typeface="Meiryo UI" panose="020B0604030504040204" pitchFamily="50" charset="-128"/>
              </a:rPr>
              <a:t>→マイルド</a:t>
            </a:r>
            <a:endParaRPr kumimoji="1" lang="en-US" altLang="ja-JP" sz="1600" b="1" dirty="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②当方の日常ミスや運営上の指摘があり、なかなか踏み込めないお客様</a:t>
            </a:r>
            <a:r>
              <a:rPr kumimoji="1" lang="en-US" altLang="ja-JP" sz="1600" b="1" dirty="0">
                <a:latin typeface="Meiryo UI" panose="020B0604030504040204" pitchFamily="50" charset="-128"/>
                <a:ea typeface="Meiryo UI" panose="020B0604030504040204" pitchFamily="50" charset="-128"/>
              </a:rPr>
              <a:t>	</a:t>
            </a:r>
            <a:r>
              <a:rPr kumimoji="1" lang="ja-JP" altLang="en-US" sz="1600" b="1" dirty="0">
                <a:latin typeface="Meiryo UI" panose="020B0604030504040204" pitchFamily="50" charset="-128"/>
                <a:ea typeface="Meiryo UI" panose="020B0604030504040204" pitchFamily="50" charset="-128"/>
              </a:rPr>
              <a:t>→やや強い言葉</a:t>
            </a:r>
            <a:endParaRPr kumimoji="1" lang="en-US" altLang="ja-JP" sz="1600" b="1" dirty="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③先延ばしや決定権が無い等を理由に交渉のテーブルに付かないお客様</a:t>
            </a:r>
            <a:r>
              <a:rPr kumimoji="1" lang="en-US" altLang="ja-JP" sz="1600" b="1" dirty="0">
                <a:latin typeface="Meiryo UI" panose="020B0604030504040204" pitchFamily="50" charset="-128"/>
                <a:ea typeface="Meiryo UI" panose="020B0604030504040204" pitchFamily="50" charset="-128"/>
              </a:rPr>
              <a:t>	</a:t>
            </a:r>
            <a:r>
              <a:rPr kumimoji="1" lang="ja-JP" altLang="en-US" sz="1600" b="1" dirty="0">
                <a:latin typeface="Meiryo UI" panose="020B0604030504040204" pitchFamily="50" charset="-128"/>
                <a:ea typeface="Meiryo UI" panose="020B0604030504040204" pitchFamily="50" charset="-128"/>
              </a:rPr>
              <a:t>→強い言葉</a:t>
            </a:r>
            <a:endParaRPr kumimoji="1"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a:p>
            <a:endParaRPr kumimoji="1" lang="en-US" altLang="ja-JP" sz="1600" b="1" dirty="0">
              <a:latin typeface="Meiryo UI" panose="020B0604030504040204" pitchFamily="50" charset="-128"/>
              <a:ea typeface="Meiryo UI" panose="020B0604030504040204" pitchFamily="50" charset="-128"/>
            </a:endParaRPr>
          </a:p>
        </p:txBody>
      </p:sp>
      <p:sp>
        <p:nvSpPr>
          <p:cNvPr id="5" name="スライド番号プレースホルダー 2">
            <a:extLst>
              <a:ext uri="{FF2B5EF4-FFF2-40B4-BE49-F238E27FC236}">
                <a16:creationId xmlns:a16="http://schemas.microsoft.com/office/drawing/2014/main" id="{D43DB2A8-5660-61CD-162E-8400D7D1FDE6}"/>
              </a:ext>
            </a:extLst>
          </p:cNvPr>
          <p:cNvSpPr>
            <a:spLocks noGrp="1"/>
          </p:cNvSpPr>
          <p:nvPr>
            <p:ph type="sldNum" sz="quarter" idx="4"/>
          </p:nvPr>
        </p:nvSpPr>
        <p:spPr>
          <a:xfrm>
            <a:off x="3853089" y="6594473"/>
            <a:ext cx="2228850" cy="365125"/>
          </a:xfrm>
        </p:spPr>
        <p:txBody>
          <a:bodyPr/>
          <a:lstStyle/>
          <a:p>
            <a:pPr algn="ctr"/>
            <a:fld id="{825C9FE8-E417-42BD-83E2-1B4172A7035A}" type="slidenum">
              <a:rPr kumimoji="1" lang="ja-JP" altLang="en-US" smtClean="0">
                <a:latin typeface="メイリオ" panose="020B0604030504040204" pitchFamily="50" charset="-128"/>
                <a:ea typeface="メイリオ" panose="020B0604030504040204" pitchFamily="50" charset="-128"/>
              </a:rPr>
              <a:pPr algn="ctr"/>
              <a:t>21</a:t>
            </a:fld>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75006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think-cell data - do not delete" hidden="1">
            <a:extLst>
              <a:ext uri="{FF2B5EF4-FFF2-40B4-BE49-F238E27FC236}">
                <a16:creationId xmlns:a16="http://schemas.microsoft.com/office/drawing/2014/main" id="{904D6A51-D406-CC39-4585-E758B33008F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9" name="think-cell スライド" r:id="rId4" imgW="554" imgH="551" progId="TCLayout.ActiveDocument.1">
                  <p:embed/>
                </p:oleObj>
              </mc:Choice>
              <mc:Fallback>
                <p:oleObj name="think-cell スライド" r:id="rId4" imgW="554" imgH="551" progId="TCLayout.ActiveDocument.1">
                  <p:embed/>
                  <p:pic>
                    <p:nvPicPr>
                      <p:cNvPr id="67" name="think-cell data - do not delete" hidden="1">
                        <a:extLst>
                          <a:ext uri="{FF2B5EF4-FFF2-40B4-BE49-F238E27FC236}">
                            <a16:creationId xmlns:a16="http://schemas.microsoft.com/office/drawing/2014/main" id="{904D6A51-D406-CC39-4585-E758B33008F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コンテンツ プレースホルダー 1"/>
          <p:cNvSpPr>
            <a:spLocks noGrp="1"/>
          </p:cNvSpPr>
          <p:nvPr>
            <p:ph sz="quarter" idx="11"/>
          </p:nvPr>
        </p:nvSpPr>
        <p:spPr/>
        <p:txBody>
          <a:bodyPr/>
          <a:lstStyle/>
          <a:p>
            <a:r>
              <a:rPr kumimoji="1" lang="ja-JP" altLang="en-US" u="none" dirty="0"/>
              <a:t>終わりに</a:t>
            </a:r>
          </a:p>
        </p:txBody>
      </p:sp>
      <p:sp>
        <p:nvSpPr>
          <p:cNvPr id="3" name="コンテンツ プレースホルダー 2"/>
          <p:cNvSpPr>
            <a:spLocks noGrp="1"/>
          </p:cNvSpPr>
          <p:nvPr>
            <p:ph sz="quarter" idx="12"/>
          </p:nvPr>
        </p:nvSpPr>
        <p:spPr/>
        <p:txBody>
          <a:bodyPr/>
          <a:lstStyle/>
          <a:p>
            <a:endParaRPr kumimoji="1" lang="ja-JP" altLang="en-US"/>
          </a:p>
        </p:txBody>
      </p:sp>
      <p:sp>
        <p:nvSpPr>
          <p:cNvPr id="37" name="正方形/長方形 36">
            <a:extLst>
              <a:ext uri="{FF2B5EF4-FFF2-40B4-BE49-F238E27FC236}">
                <a16:creationId xmlns:a16="http://schemas.microsoft.com/office/drawing/2014/main" id="{CD30B3B6-2774-972B-1826-D97E966E0646}"/>
              </a:ext>
            </a:extLst>
          </p:cNvPr>
          <p:cNvSpPr/>
          <p:nvPr/>
        </p:nvSpPr>
        <p:spPr>
          <a:xfrm>
            <a:off x="514840" y="954408"/>
            <a:ext cx="9106680" cy="5040000"/>
          </a:xfrm>
          <a:prstGeom prst="rect">
            <a:avLst/>
          </a:prstGeom>
        </p:spPr>
        <p:txBody>
          <a:bodyPr wrap="square">
            <a:noAutofit/>
          </a:bodyPr>
          <a:lstStyle/>
          <a:p>
            <a:r>
              <a:rPr lang="ja-JP" altLang="en-US" dirty="0">
                <a:latin typeface="Meiryo UI" panose="020B0604030504040204" pitchFamily="50" charset="-128"/>
                <a:ea typeface="Meiryo UI" panose="020B0604030504040204" pitchFamily="50" charset="-128"/>
              </a:rPr>
              <a:t>本日はご多忙の折、お時間を割いていただき誠にありがとうございました。</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原材料費・人件費など様々な高騰が続く中、企業努力の上で価格の維持に努めてまいりました。</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しかしながら、現在の経済状況下では可及的な努力にも関わらず、価格を現状のまま維持することが困難な状況となりました。</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品質維持とサービスの続行、そしてスタッフの適正な報酬を確保するためにも、やむを得ず価格の改定が必要な状況でございます。</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この度、提示させていただいた●●の商品価格改定につき、ご検討の上、ご回答いただけますと幸いです。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弊社従業員一同、さらなるサービス品質の向上を目指し、ご満足いただけるよう努力を続けてまいります。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今後も変わらぬご愛顧のほどよろしくお願い申し上げます。</a:t>
            </a:r>
            <a:endParaRPr lang="en-US" altLang="ja-JP" dirty="0">
              <a:latin typeface="Meiryo UI" panose="020B0604030504040204" pitchFamily="50" charset="-128"/>
              <a:ea typeface="Meiryo UI" panose="020B0604030504040204" pitchFamily="50" charset="-128"/>
            </a:endParaRPr>
          </a:p>
          <a:p>
            <a:pPr algn="r"/>
            <a:r>
              <a:rPr lang="ja-JP" altLang="en-US" dirty="0">
                <a:latin typeface="Meiryo UI" panose="020B0604030504040204" pitchFamily="50" charset="-128"/>
                <a:ea typeface="Meiryo UI" panose="020B0604030504040204" pitchFamily="50" charset="-128"/>
              </a:rPr>
              <a:t>敬具 </a:t>
            </a:r>
          </a:p>
          <a:p>
            <a:pPr algn="r"/>
            <a:endParaRPr lang="ja-JP" altLang="en-US" dirty="0">
              <a:latin typeface="Meiryo UI" panose="020B0604030504040204" pitchFamily="50" charset="-128"/>
              <a:ea typeface="Meiryo UI" panose="020B0604030504040204" pitchFamily="50" charset="-128"/>
            </a:endParaRPr>
          </a:p>
          <a:p>
            <a:pPr algn="r"/>
            <a:r>
              <a:rPr lang="ja-JP" altLang="en-US" dirty="0">
                <a:latin typeface="Meiryo UI" panose="020B0604030504040204" pitchFamily="50" charset="-128"/>
                <a:ea typeface="Meiryo UI" panose="020B0604030504040204" pitchFamily="50" charset="-128"/>
              </a:rPr>
              <a:t>シダックスコントラクトフードサービス株式会社</a:t>
            </a:r>
          </a:p>
          <a:p>
            <a:pPr algn="r"/>
            <a:r>
              <a:rPr lang="ja-JP" altLang="en-US" dirty="0">
                <a:latin typeface="Meiryo UI" panose="020B0604030504040204" pitchFamily="50" charset="-128"/>
                <a:ea typeface="Meiryo UI" panose="020B0604030504040204" pitchFamily="50" charset="-128"/>
              </a:rPr>
              <a:t>●●支店長　＊＊＊＊＊＊</a:t>
            </a:r>
          </a:p>
          <a:p>
            <a:pPr algn="r"/>
            <a:r>
              <a:rPr lang="ja-JP" altLang="en-US" dirty="0">
                <a:latin typeface="Meiryo UI" panose="020B0604030504040204" pitchFamily="50" charset="-128"/>
                <a:ea typeface="Meiryo UI" panose="020B0604030504040204" pitchFamily="50" charset="-128"/>
              </a:rPr>
              <a:t>スーパーバイザー　＊＊＊＊＊＊　</a:t>
            </a:r>
          </a:p>
          <a:p>
            <a:pPr algn="r"/>
            <a:endParaRPr lang="ja-JP" altLang="en-US" dirty="0">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425910D7-8332-2A27-6D1C-B28F373007B3}"/>
              </a:ext>
            </a:extLst>
          </p:cNvPr>
          <p:cNvSpPr/>
          <p:nvPr/>
        </p:nvSpPr>
        <p:spPr>
          <a:xfrm>
            <a:off x="7512900" y="-37336"/>
            <a:ext cx="2393100" cy="90777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latin typeface="Meiryo UI" panose="020B0604030504040204" pitchFamily="50" charset="-128"/>
                <a:ea typeface="Meiryo UI" panose="020B0604030504040204" pitchFamily="50" charset="-128"/>
              </a:rPr>
              <a:t>①関係性が良好でもう少しで値上げ交渉が成立するお客様　に対してマイルドにお願いする場合に使用</a:t>
            </a:r>
          </a:p>
        </p:txBody>
      </p:sp>
    </p:spTree>
    <p:extLst>
      <p:ext uri="{BB962C8B-B14F-4D97-AF65-F5344CB8AC3E}">
        <p14:creationId xmlns:p14="http://schemas.microsoft.com/office/powerpoint/2010/main" val="671799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think-cell data - do not delete" hidden="1">
            <a:extLst>
              <a:ext uri="{FF2B5EF4-FFF2-40B4-BE49-F238E27FC236}">
                <a16:creationId xmlns:a16="http://schemas.microsoft.com/office/drawing/2014/main" id="{904D6A51-D406-CC39-4585-E758B33008F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3" name="think-cell スライド" r:id="rId4" imgW="554" imgH="551" progId="TCLayout.ActiveDocument.1">
                  <p:embed/>
                </p:oleObj>
              </mc:Choice>
              <mc:Fallback>
                <p:oleObj name="think-cell スライド" r:id="rId4" imgW="554" imgH="551" progId="TCLayout.ActiveDocument.1">
                  <p:embed/>
                  <p:pic>
                    <p:nvPicPr>
                      <p:cNvPr id="67" name="think-cell data - do not delete" hidden="1">
                        <a:extLst>
                          <a:ext uri="{FF2B5EF4-FFF2-40B4-BE49-F238E27FC236}">
                            <a16:creationId xmlns:a16="http://schemas.microsoft.com/office/drawing/2014/main" id="{904D6A51-D406-CC39-4585-E758B33008F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コンテンツ プレースホルダー 1"/>
          <p:cNvSpPr>
            <a:spLocks noGrp="1"/>
          </p:cNvSpPr>
          <p:nvPr>
            <p:ph sz="quarter" idx="11"/>
          </p:nvPr>
        </p:nvSpPr>
        <p:spPr/>
        <p:txBody>
          <a:bodyPr/>
          <a:lstStyle/>
          <a:p>
            <a:r>
              <a:rPr kumimoji="1" lang="ja-JP" altLang="en-US" u="none" dirty="0"/>
              <a:t>終わりに</a:t>
            </a:r>
          </a:p>
        </p:txBody>
      </p:sp>
      <p:sp>
        <p:nvSpPr>
          <p:cNvPr id="3" name="コンテンツ プレースホルダー 2"/>
          <p:cNvSpPr>
            <a:spLocks noGrp="1"/>
          </p:cNvSpPr>
          <p:nvPr>
            <p:ph sz="quarter" idx="12"/>
          </p:nvPr>
        </p:nvSpPr>
        <p:spPr/>
        <p:txBody>
          <a:bodyPr/>
          <a:lstStyle/>
          <a:p>
            <a:endParaRPr kumimoji="1" lang="ja-JP" altLang="en-US"/>
          </a:p>
        </p:txBody>
      </p:sp>
      <p:sp>
        <p:nvSpPr>
          <p:cNvPr id="37" name="正方形/長方形 36">
            <a:extLst>
              <a:ext uri="{FF2B5EF4-FFF2-40B4-BE49-F238E27FC236}">
                <a16:creationId xmlns:a16="http://schemas.microsoft.com/office/drawing/2014/main" id="{CD30B3B6-2774-972B-1826-D97E966E0646}"/>
              </a:ext>
            </a:extLst>
          </p:cNvPr>
          <p:cNvSpPr/>
          <p:nvPr/>
        </p:nvSpPr>
        <p:spPr>
          <a:xfrm>
            <a:off x="525000" y="890908"/>
            <a:ext cx="8856000" cy="5040000"/>
          </a:xfrm>
          <a:prstGeom prst="rect">
            <a:avLst/>
          </a:prstGeom>
        </p:spPr>
        <p:txBody>
          <a:bodyPr wrap="square">
            <a:noAutofit/>
          </a:bodyPr>
          <a:lstStyle/>
          <a:p>
            <a:r>
              <a:rPr lang="ja-JP" altLang="en-US" dirty="0">
                <a:latin typeface="Meiryo UI" panose="020B0604030504040204" pitchFamily="50" charset="-128"/>
                <a:ea typeface="Meiryo UI" panose="020B0604030504040204" pitchFamily="50" charset="-128"/>
              </a:rPr>
              <a:t>本日はご多忙の折、お時間を割いていただき誠にありがとうございました。</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原材料費・人件費など様々な高騰が続く中、企業努力の上で価格の維持に努めてまいりましたが、採算が合わずやむなく値上げをご提案させていただいている次第でございます。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提示させていただいた●●の商品価格改定につき、ご検討の上、ご回答いただけますと幸いです。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貴社には大変ご迷惑をおかけすることになりますが、何卒事情ご賢察のうえご検討頂けますと幸いでございます。 </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pPr algn="r"/>
            <a:r>
              <a:rPr lang="ja-JP" altLang="en-US" dirty="0">
                <a:latin typeface="Meiryo UI" panose="020B0604030504040204" pitchFamily="50" charset="-128"/>
                <a:ea typeface="Meiryo UI" panose="020B0604030504040204" pitchFamily="50" charset="-128"/>
              </a:rPr>
              <a:t>敬具 </a:t>
            </a:r>
          </a:p>
          <a:p>
            <a:pPr algn="r"/>
            <a:endParaRPr lang="ja-JP" altLang="en-US" dirty="0">
              <a:latin typeface="Meiryo UI" panose="020B0604030504040204" pitchFamily="50" charset="-128"/>
              <a:ea typeface="Meiryo UI" panose="020B0604030504040204" pitchFamily="50" charset="-128"/>
            </a:endParaRPr>
          </a:p>
          <a:p>
            <a:pPr algn="r"/>
            <a:r>
              <a:rPr lang="ja-JP" altLang="en-US" dirty="0">
                <a:latin typeface="Meiryo UI" panose="020B0604030504040204" pitchFamily="50" charset="-128"/>
                <a:ea typeface="Meiryo UI" panose="020B0604030504040204" pitchFamily="50" charset="-128"/>
              </a:rPr>
              <a:t>シダックスコントラクトフードサービス株式会社</a:t>
            </a:r>
          </a:p>
          <a:p>
            <a:pPr algn="r"/>
            <a:r>
              <a:rPr lang="ja-JP" altLang="en-US" dirty="0">
                <a:latin typeface="Meiryo UI" panose="020B0604030504040204" pitchFamily="50" charset="-128"/>
                <a:ea typeface="Meiryo UI" panose="020B0604030504040204" pitchFamily="50" charset="-128"/>
              </a:rPr>
              <a:t>●●支店長　＊＊＊＊＊＊</a:t>
            </a:r>
          </a:p>
          <a:p>
            <a:pPr algn="r"/>
            <a:r>
              <a:rPr lang="ja-JP" altLang="en-US" dirty="0">
                <a:latin typeface="Meiryo UI" panose="020B0604030504040204" pitchFamily="50" charset="-128"/>
                <a:ea typeface="Meiryo UI" panose="020B0604030504040204" pitchFamily="50" charset="-128"/>
              </a:rPr>
              <a:t>スーパーバイザー　＊＊＊＊＊＊　</a:t>
            </a:r>
          </a:p>
          <a:p>
            <a:pPr algn="r"/>
            <a:endParaRPr lang="ja-JP" altLang="en-US" dirty="0">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425910D7-8332-2A27-6D1C-B28F373007B3}"/>
              </a:ext>
            </a:extLst>
          </p:cNvPr>
          <p:cNvSpPr/>
          <p:nvPr/>
        </p:nvSpPr>
        <p:spPr>
          <a:xfrm>
            <a:off x="7512900" y="-37336"/>
            <a:ext cx="2393100" cy="90777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latin typeface="Meiryo UI" panose="020B0604030504040204" pitchFamily="50" charset="-128"/>
                <a:ea typeface="Meiryo UI" panose="020B0604030504040204" pitchFamily="50" charset="-128"/>
              </a:rPr>
              <a:t>②当方の日常ミスや運営上の指摘があり、なかなか踏み込めないお客様に“やや強い言葉”で依頼する場合に使用</a:t>
            </a:r>
            <a:endParaRPr kumimoji="1" lang="en-US" altLang="ja-JP" sz="1400" b="1" dirty="0">
              <a:latin typeface="Meiryo UI" panose="020B0604030504040204" pitchFamily="50" charset="-128"/>
              <a:ea typeface="Meiryo UI" panose="020B0604030504040204" pitchFamily="50" charset="-128"/>
            </a:endParaRPr>
          </a:p>
        </p:txBody>
      </p:sp>
      <p:sp>
        <p:nvSpPr>
          <p:cNvPr id="5" name="TopicBox">
            <a:extLst>
              <a:ext uri="{FF2B5EF4-FFF2-40B4-BE49-F238E27FC236}">
                <a16:creationId xmlns:a16="http://schemas.microsoft.com/office/drawing/2014/main" id="{FE1A4B10-9603-F01F-E031-9CE4B511804A}"/>
              </a:ext>
            </a:extLst>
          </p:cNvPr>
          <p:cNvSpPr/>
          <p:nvPr/>
        </p:nvSpPr>
        <p:spPr>
          <a:xfrm>
            <a:off x="663985" y="2783602"/>
            <a:ext cx="1800000" cy="288000"/>
          </a:xfrm>
          <a:custGeom>
            <a:avLst/>
            <a:gdLst>
              <a:gd name="connsiteX0" fmla="*/ 0 w 1080000"/>
              <a:gd name="connsiteY0" fmla="*/ 0 h 360000"/>
              <a:gd name="connsiteX1" fmla="*/ 1080000 w 1080000"/>
              <a:gd name="connsiteY1" fmla="*/ 0 h 360000"/>
              <a:gd name="connsiteX2" fmla="*/ 1080000 w 1080000"/>
              <a:gd name="connsiteY2" fmla="*/ 360000 h 360000"/>
              <a:gd name="connsiteX3" fmla="*/ 0 w 1080000"/>
              <a:gd name="connsiteY3" fmla="*/ 360000 h 360000"/>
              <a:gd name="connsiteX4" fmla="*/ 0 w 1080000"/>
              <a:gd name="connsiteY4" fmla="*/ 0 h 360000"/>
              <a:gd name="connsiteX0" fmla="*/ 0 w 1080000"/>
              <a:gd name="connsiteY0" fmla="*/ 0 h 360000"/>
              <a:gd name="connsiteX1" fmla="*/ 1080000 w 1080000"/>
              <a:gd name="connsiteY1" fmla="*/ 0 h 360000"/>
              <a:gd name="connsiteX2" fmla="*/ 800600 w 1080000"/>
              <a:gd name="connsiteY2" fmla="*/ 360000 h 360000"/>
              <a:gd name="connsiteX3" fmla="*/ 0 w 1080000"/>
              <a:gd name="connsiteY3" fmla="*/ 360000 h 360000"/>
              <a:gd name="connsiteX4" fmla="*/ 0 w 1080000"/>
              <a:gd name="connsiteY4" fmla="*/ 0 h 3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000" h="360000">
                <a:moveTo>
                  <a:pt x="0" y="0"/>
                </a:moveTo>
                <a:lnTo>
                  <a:pt x="1080000" y="0"/>
                </a:lnTo>
                <a:lnTo>
                  <a:pt x="800600" y="360000"/>
                </a:lnTo>
                <a:lnTo>
                  <a:pt x="0" y="360000"/>
                </a:lnTo>
                <a:lnTo>
                  <a:pt x="0" y="0"/>
                </a:lnTo>
                <a:close/>
              </a:path>
            </a:pathLst>
          </a:custGeom>
          <a:solidFill>
            <a:schemeClr val="bg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1B31CDD8-3786-320A-1939-938292678129}"/>
              </a:ext>
            </a:extLst>
          </p:cNvPr>
          <p:cNvSpPr/>
          <p:nvPr/>
        </p:nvSpPr>
        <p:spPr>
          <a:xfrm>
            <a:off x="2602970" y="2783602"/>
            <a:ext cx="7020000" cy="288000"/>
          </a:xfrm>
          <a:prstGeom prst="rect">
            <a:avLst/>
          </a:prstGeom>
        </p:spPr>
        <p:txBody>
          <a:bodyPr wrap="square" lIns="18000" tIns="18000" rIns="18000" bIns="18000" anchor="ctr">
            <a:noAutofit/>
          </a:bodyPr>
          <a:lstStyle/>
          <a:p>
            <a:r>
              <a:rPr lang="ja-JP" altLang="en-US" dirty="0">
                <a:solidFill>
                  <a:srgbClr val="FF0000"/>
                </a:solidFill>
                <a:latin typeface="Meiryo UI" panose="020B0604030504040204" pitchFamily="50" charset="-128"/>
                <a:ea typeface="Meiryo UI" panose="020B0604030504040204" pitchFamily="50" charset="-128"/>
              </a:rPr>
              <a:t>●月●日まで</a:t>
            </a:r>
            <a:r>
              <a:rPr lang="ja-JP" altLang="en-US" dirty="0">
                <a:latin typeface="Meiryo UI" panose="020B0604030504040204" pitchFamily="50" charset="-128"/>
                <a:ea typeface="Meiryo UI" panose="020B0604030504040204" pitchFamily="50" charset="-128"/>
              </a:rPr>
              <a:t>にご回答のほどよろしくお願いいたします。</a:t>
            </a:r>
          </a:p>
        </p:txBody>
      </p:sp>
      <p:sp>
        <p:nvSpPr>
          <p:cNvPr id="7" name="TopicBox">
            <a:extLst>
              <a:ext uri="{FF2B5EF4-FFF2-40B4-BE49-F238E27FC236}">
                <a16:creationId xmlns:a16="http://schemas.microsoft.com/office/drawing/2014/main" id="{F3ED8050-32D4-B68D-F785-5ADBC88006D2}"/>
              </a:ext>
            </a:extLst>
          </p:cNvPr>
          <p:cNvSpPr/>
          <p:nvPr/>
        </p:nvSpPr>
        <p:spPr>
          <a:xfrm>
            <a:off x="663985" y="3266908"/>
            <a:ext cx="1800000" cy="288000"/>
          </a:xfrm>
          <a:custGeom>
            <a:avLst/>
            <a:gdLst>
              <a:gd name="connsiteX0" fmla="*/ 0 w 1080000"/>
              <a:gd name="connsiteY0" fmla="*/ 0 h 360000"/>
              <a:gd name="connsiteX1" fmla="*/ 1080000 w 1080000"/>
              <a:gd name="connsiteY1" fmla="*/ 0 h 360000"/>
              <a:gd name="connsiteX2" fmla="*/ 1080000 w 1080000"/>
              <a:gd name="connsiteY2" fmla="*/ 360000 h 360000"/>
              <a:gd name="connsiteX3" fmla="*/ 0 w 1080000"/>
              <a:gd name="connsiteY3" fmla="*/ 360000 h 360000"/>
              <a:gd name="connsiteX4" fmla="*/ 0 w 1080000"/>
              <a:gd name="connsiteY4" fmla="*/ 0 h 360000"/>
              <a:gd name="connsiteX0" fmla="*/ 0 w 1080000"/>
              <a:gd name="connsiteY0" fmla="*/ 0 h 360000"/>
              <a:gd name="connsiteX1" fmla="*/ 1080000 w 1080000"/>
              <a:gd name="connsiteY1" fmla="*/ 0 h 360000"/>
              <a:gd name="connsiteX2" fmla="*/ 800600 w 1080000"/>
              <a:gd name="connsiteY2" fmla="*/ 360000 h 360000"/>
              <a:gd name="connsiteX3" fmla="*/ 0 w 1080000"/>
              <a:gd name="connsiteY3" fmla="*/ 360000 h 360000"/>
              <a:gd name="connsiteX4" fmla="*/ 0 w 1080000"/>
              <a:gd name="connsiteY4" fmla="*/ 0 h 3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000" h="360000">
                <a:moveTo>
                  <a:pt x="0" y="0"/>
                </a:moveTo>
                <a:lnTo>
                  <a:pt x="1080000" y="0"/>
                </a:lnTo>
                <a:lnTo>
                  <a:pt x="800600" y="360000"/>
                </a:lnTo>
                <a:lnTo>
                  <a:pt x="0" y="360000"/>
                </a:lnTo>
                <a:lnTo>
                  <a:pt x="0" y="0"/>
                </a:lnTo>
                <a:close/>
              </a:path>
            </a:pathLst>
          </a:custGeom>
          <a:solidFill>
            <a:schemeClr val="bg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10F5451C-5832-99DD-65FA-8869BDA4B076}"/>
              </a:ext>
            </a:extLst>
          </p:cNvPr>
          <p:cNvSpPr/>
          <p:nvPr/>
        </p:nvSpPr>
        <p:spPr>
          <a:xfrm>
            <a:off x="663985" y="2783602"/>
            <a:ext cx="1800000" cy="288000"/>
          </a:xfrm>
          <a:prstGeom prst="rect">
            <a:avLst/>
          </a:prstGeom>
        </p:spPr>
        <p:txBody>
          <a:bodyPr wrap="square" lIns="18000" tIns="18000" rIns="18000" bIns="18000" anchor="ctr">
            <a:noAutofit/>
          </a:bodyPr>
          <a:lstStyle/>
          <a:p>
            <a:r>
              <a:rPr lang="ja-JP" altLang="en-US" dirty="0">
                <a:latin typeface="Meiryo UI" panose="020B0604030504040204" pitchFamily="50" charset="-128"/>
                <a:ea typeface="Meiryo UI" panose="020B0604030504040204" pitchFamily="50" charset="-128"/>
              </a:rPr>
              <a:t>ご回答期限</a:t>
            </a:r>
          </a:p>
        </p:txBody>
      </p:sp>
      <p:sp>
        <p:nvSpPr>
          <p:cNvPr id="12" name="正方形/長方形 11">
            <a:extLst>
              <a:ext uri="{FF2B5EF4-FFF2-40B4-BE49-F238E27FC236}">
                <a16:creationId xmlns:a16="http://schemas.microsoft.com/office/drawing/2014/main" id="{5A9BDD7C-E90E-9048-BA8B-6D5F08ADF1AC}"/>
              </a:ext>
            </a:extLst>
          </p:cNvPr>
          <p:cNvSpPr/>
          <p:nvPr/>
        </p:nvSpPr>
        <p:spPr>
          <a:xfrm>
            <a:off x="663985" y="3266908"/>
            <a:ext cx="1800000" cy="288000"/>
          </a:xfrm>
          <a:prstGeom prst="rect">
            <a:avLst/>
          </a:prstGeom>
        </p:spPr>
        <p:txBody>
          <a:bodyPr wrap="square" lIns="18000" tIns="18000" rIns="18000" bIns="18000" anchor="ctr">
            <a:noAutofit/>
          </a:bodyPr>
          <a:lstStyle/>
          <a:p>
            <a:r>
              <a:rPr lang="ja-JP" altLang="en-US" dirty="0">
                <a:latin typeface="Meiryo UI" panose="020B0604030504040204" pitchFamily="50" charset="-128"/>
                <a:ea typeface="Meiryo UI" panose="020B0604030504040204" pitchFamily="50" charset="-128"/>
              </a:rPr>
              <a:t>新価格適用</a:t>
            </a:r>
          </a:p>
        </p:txBody>
      </p:sp>
      <p:sp>
        <p:nvSpPr>
          <p:cNvPr id="13" name="正方形/長方形 12">
            <a:extLst>
              <a:ext uri="{FF2B5EF4-FFF2-40B4-BE49-F238E27FC236}">
                <a16:creationId xmlns:a16="http://schemas.microsoft.com/office/drawing/2014/main" id="{766AC53D-F375-A780-4D9D-0AF5CDE7D0C9}"/>
              </a:ext>
            </a:extLst>
          </p:cNvPr>
          <p:cNvSpPr/>
          <p:nvPr/>
        </p:nvSpPr>
        <p:spPr>
          <a:xfrm>
            <a:off x="2602970" y="3270541"/>
            <a:ext cx="7020000" cy="288000"/>
          </a:xfrm>
          <a:prstGeom prst="rect">
            <a:avLst/>
          </a:prstGeom>
        </p:spPr>
        <p:txBody>
          <a:bodyPr wrap="square" lIns="18000" tIns="18000" rIns="18000" bIns="18000" anchor="ctr">
            <a:noAutofit/>
          </a:bodyPr>
          <a:lstStyle/>
          <a:p>
            <a:r>
              <a:rPr lang="ja-JP" altLang="en-US" dirty="0">
                <a:solidFill>
                  <a:srgbClr val="FF0000"/>
                </a:solidFill>
                <a:latin typeface="Meiryo UI" panose="020B0604030504040204" pitchFamily="50" charset="-128"/>
                <a:ea typeface="Meiryo UI" panose="020B0604030504040204" pitchFamily="50" charset="-128"/>
              </a:rPr>
              <a:t>●月●日から</a:t>
            </a:r>
            <a:r>
              <a:rPr lang="ja-JP" altLang="en-US" dirty="0">
                <a:latin typeface="Meiryo UI" panose="020B0604030504040204" pitchFamily="50" charset="-128"/>
                <a:ea typeface="Meiryo UI" panose="020B0604030504040204" pitchFamily="50" charset="-128"/>
              </a:rPr>
              <a:t>新価格の適用を想定しております。</a:t>
            </a:r>
          </a:p>
        </p:txBody>
      </p:sp>
      <p:sp>
        <p:nvSpPr>
          <p:cNvPr id="14" name="TopicBox">
            <a:extLst>
              <a:ext uri="{FF2B5EF4-FFF2-40B4-BE49-F238E27FC236}">
                <a16:creationId xmlns:a16="http://schemas.microsoft.com/office/drawing/2014/main" id="{502251E3-B4FF-1358-8ADE-3A6C72C4D285}"/>
              </a:ext>
            </a:extLst>
          </p:cNvPr>
          <p:cNvSpPr/>
          <p:nvPr/>
        </p:nvSpPr>
        <p:spPr>
          <a:xfrm>
            <a:off x="663985" y="3964336"/>
            <a:ext cx="1800000" cy="288000"/>
          </a:xfrm>
          <a:custGeom>
            <a:avLst/>
            <a:gdLst>
              <a:gd name="connsiteX0" fmla="*/ 0 w 1080000"/>
              <a:gd name="connsiteY0" fmla="*/ 0 h 360000"/>
              <a:gd name="connsiteX1" fmla="*/ 1080000 w 1080000"/>
              <a:gd name="connsiteY1" fmla="*/ 0 h 360000"/>
              <a:gd name="connsiteX2" fmla="*/ 1080000 w 1080000"/>
              <a:gd name="connsiteY2" fmla="*/ 360000 h 360000"/>
              <a:gd name="connsiteX3" fmla="*/ 0 w 1080000"/>
              <a:gd name="connsiteY3" fmla="*/ 360000 h 360000"/>
              <a:gd name="connsiteX4" fmla="*/ 0 w 1080000"/>
              <a:gd name="connsiteY4" fmla="*/ 0 h 360000"/>
              <a:gd name="connsiteX0" fmla="*/ 0 w 1080000"/>
              <a:gd name="connsiteY0" fmla="*/ 0 h 360000"/>
              <a:gd name="connsiteX1" fmla="*/ 1080000 w 1080000"/>
              <a:gd name="connsiteY1" fmla="*/ 0 h 360000"/>
              <a:gd name="connsiteX2" fmla="*/ 800600 w 1080000"/>
              <a:gd name="connsiteY2" fmla="*/ 360000 h 360000"/>
              <a:gd name="connsiteX3" fmla="*/ 0 w 1080000"/>
              <a:gd name="connsiteY3" fmla="*/ 360000 h 360000"/>
              <a:gd name="connsiteX4" fmla="*/ 0 w 1080000"/>
              <a:gd name="connsiteY4" fmla="*/ 0 h 3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000" h="360000">
                <a:moveTo>
                  <a:pt x="0" y="0"/>
                </a:moveTo>
                <a:lnTo>
                  <a:pt x="1080000" y="0"/>
                </a:lnTo>
                <a:lnTo>
                  <a:pt x="800600" y="360000"/>
                </a:lnTo>
                <a:lnTo>
                  <a:pt x="0" y="360000"/>
                </a:lnTo>
                <a:lnTo>
                  <a:pt x="0" y="0"/>
                </a:lnTo>
                <a:close/>
              </a:path>
            </a:pathLst>
          </a:custGeom>
          <a:solidFill>
            <a:schemeClr val="bg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15" name="正方形/長方形 14">
            <a:extLst>
              <a:ext uri="{FF2B5EF4-FFF2-40B4-BE49-F238E27FC236}">
                <a16:creationId xmlns:a16="http://schemas.microsoft.com/office/drawing/2014/main" id="{27C9634C-7849-4730-3898-61D1D27CC2DC}"/>
              </a:ext>
            </a:extLst>
          </p:cNvPr>
          <p:cNvSpPr/>
          <p:nvPr/>
        </p:nvSpPr>
        <p:spPr>
          <a:xfrm>
            <a:off x="663985" y="3964336"/>
            <a:ext cx="1800000" cy="288000"/>
          </a:xfrm>
          <a:prstGeom prst="rect">
            <a:avLst/>
          </a:prstGeom>
        </p:spPr>
        <p:txBody>
          <a:bodyPr wrap="square" lIns="18000" tIns="18000" rIns="18000" bIns="18000" anchor="ctr">
            <a:noAutofit/>
          </a:bodyPr>
          <a:lstStyle/>
          <a:p>
            <a:r>
              <a:rPr lang="ja-JP" altLang="en-US" dirty="0">
                <a:latin typeface="Meiryo UI" panose="020B0604030504040204" pitchFamily="50" charset="-128"/>
                <a:ea typeface="Meiryo UI" panose="020B0604030504040204" pitchFamily="50" charset="-128"/>
              </a:rPr>
              <a:t>留意事項</a:t>
            </a:r>
          </a:p>
        </p:txBody>
      </p:sp>
      <p:sp>
        <p:nvSpPr>
          <p:cNvPr id="16" name="正方形/長方形 15">
            <a:extLst>
              <a:ext uri="{FF2B5EF4-FFF2-40B4-BE49-F238E27FC236}">
                <a16:creationId xmlns:a16="http://schemas.microsoft.com/office/drawing/2014/main" id="{87975777-1ACB-1167-D89B-75414B0B090A}"/>
              </a:ext>
            </a:extLst>
          </p:cNvPr>
          <p:cNvSpPr/>
          <p:nvPr/>
        </p:nvSpPr>
        <p:spPr>
          <a:xfrm>
            <a:off x="2602970" y="3967969"/>
            <a:ext cx="7020000" cy="288000"/>
          </a:xfrm>
          <a:prstGeom prst="rect">
            <a:avLst/>
          </a:prstGeom>
        </p:spPr>
        <p:txBody>
          <a:bodyPr wrap="square" lIns="18000" tIns="18000" rIns="18000" bIns="18000" anchor="ctr">
            <a:noAutofit/>
          </a:bodyPr>
          <a:lstStyle/>
          <a:p>
            <a:r>
              <a:rPr lang="ja-JP" altLang="en-US" dirty="0">
                <a:latin typeface="Meiryo UI" panose="020B0604030504040204" pitchFamily="50" charset="-128"/>
                <a:ea typeface="Meiryo UI" panose="020B0604030504040204" pitchFamily="50" charset="-128"/>
              </a:rPr>
              <a:t>新価格にご賛同頂けない場合、●●をさせていただきます。</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（メニュー調整等、コスト調整策を状況に応じて書き換え）</a:t>
            </a:r>
          </a:p>
        </p:txBody>
      </p:sp>
    </p:spTree>
    <p:extLst>
      <p:ext uri="{BB962C8B-B14F-4D97-AF65-F5344CB8AC3E}">
        <p14:creationId xmlns:p14="http://schemas.microsoft.com/office/powerpoint/2010/main" val="3222825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think-cell data - do not delete" hidden="1">
            <a:extLst>
              <a:ext uri="{FF2B5EF4-FFF2-40B4-BE49-F238E27FC236}">
                <a16:creationId xmlns:a16="http://schemas.microsoft.com/office/drawing/2014/main" id="{904D6A51-D406-CC39-4585-E758B33008F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7" name="think-cell スライド" r:id="rId4" imgW="554" imgH="551" progId="TCLayout.ActiveDocument.1">
                  <p:embed/>
                </p:oleObj>
              </mc:Choice>
              <mc:Fallback>
                <p:oleObj name="think-cell スライド" r:id="rId4" imgW="554" imgH="551" progId="TCLayout.ActiveDocument.1">
                  <p:embed/>
                  <p:pic>
                    <p:nvPicPr>
                      <p:cNvPr id="67" name="think-cell data - do not delete" hidden="1">
                        <a:extLst>
                          <a:ext uri="{FF2B5EF4-FFF2-40B4-BE49-F238E27FC236}">
                            <a16:creationId xmlns:a16="http://schemas.microsoft.com/office/drawing/2014/main" id="{904D6A51-D406-CC39-4585-E758B33008F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コンテンツ プレースホルダー 1"/>
          <p:cNvSpPr>
            <a:spLocks noGrp="1"/>
          </p:cNvSpPr>
          <p:nvPr>
            <p:ph sz="quarter" idx="11"/>
          </p:nvPr>
        </p:nvSpPr>
        <p:spPr/>
        <p:txBody>
          <a:bodyPr/>
          <a:lstStyle/>
          <a:p>
            <a:r>
              <a:rPr kumimoji="1" lang="ja-JP" altLang="en-US" u="none" dirty="0"/>
              <a:t>終わりに</a:t>
            </a:r>
          </a:p>
        </p:txBody>
      </p:sp>
      <p:sp>
        <p:nvSpPr>
          <p:cNvPr id="3" name="コンテンツ プレースホルダー 2"/>
          <p:cNvSpPr>
            <a:spLocks noGrp="1"/>
          </p:cNvSpPr>
          <p:nvPr>
            <p:ph sz="quarter" idx="12"/>
          </p:nvPr>
        </p:nvSpPr>
        <p:spPr/>
        <p:txBody>
          <a:bodyPr/>
          <a:lstStyle/>
          <a:p>
            <a:endParaRPr kumimoji="1" lang="ja-JP" altLang="en-US"/>
          </a:p>
        </p:txBody>
      </p:sp>
      <p:sp>
        <p:nvSpPr>
          <p:cNvPr id="37" name="正方形/長方形 36">
            <a:extLst>
              <a:ext uri="{FF2B5EF4-FFF2-40B4-BE49-F238E27FC236}">
                <a16:creationId xmlns:a16="http://schemas.microsoft.com/office/drawing/2014/main" id="{CD30B3B6-2774-972B-1826-D97E966E0646}"/>
              </a:ext>
            </a:extLst>
          </p:cNvPr>
          <p:cNvSpPr/>
          <p:nvPr/>
        </p:nvSpPr>
        <p:spPr>
          <a:xfrm>
            <a:off x="525000" y="890908"/>
            <a:ext cx="8856000" cy="5040000"/>
          </a:xfrm>
          <a:prstGeom prst="rect">
            <a:avLst/>
          </a:prstGeom>
        </p:spPr>
        <p:txBody>
          <a:bodyPr wrap="square">
            <a:noAutofit/>
          </a:bodyPr>
          <a:lstStyle/>
          <a:p>
            <a:r>
              <a:rPr lang="ja-JP" altLang="en-US" dirty="0">
                <a:latin typeface="Meiryo UI" panose="020B0604030504040204" pitchFamily="50" charset="-128"/>
                <a:ea typeface="Meiryo UI" panose="020B0604030504040204" pitchFamily="50" charset="-128"/>
              </a:rPr>
              <a:t>本日はご多忙の折、お時間を割いていただき誠にありがとうございました。</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原材料費・人件費など様々な高騰が続く中、企業努力の上で価格の維持に努めてまいりましたが、採算が合わずやむなく値上げをご提案させていただいている次第でございます。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提示させていただいた●●の商品価格改定につき、ご検討の上、ご回答いただけますと幸いです。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貴社には大変ご迷惑をおかけすることになりますが、何卒事情ご賢察のうえご検討頂けますと幸いでございます。 </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pPr algn="r"/>
            <a:r>
              <a:rPr lang="ja-JP" altLang="en-US" dirty="0">
                <a:latin typeface="Meiryo UI" panose="020B0604030504040204" pitchFamily="50" charset="-128"/>
                <a:ea typeface="Meiryo UI" panose="020B0604030504040204" pitchFamily="50" charset="-128"/>
              </a:rPr>
              <a:t>敬具 </a:t>
            </a:r>
          </a:p>
          <a:p>
            <a:pPr algn="r"/>
            <a:endParaRPr lang="ja-JP" altLang="en-US" dirty="0">
              <a:latin typeface="Meiryo UI" panose="020B0604030504040204" pitchFamily="50" charset="-128"/>
              <a:ea typeface="Meiryo UI" panose="020B0604030504040204" pitchFamily="50" charset="-128"/>
            </a:endParaRPr>
          </a:p>
          <a:p>
            <a:pPr algn="r"/>
            <a:r>
              <a:rPr lang="ja-JP" altLang="en-US" dirty="0">
                <a:latin typeface="Meiryo UI" panose="020B0604030504040204" pitchFamily="50" charset="-128"/>
                <a:ea typeface="Meiryo UI" panose="020B0604030504040204" pitchFamily="50" charset="-128"/>
              </a:rPr>
              <a:t>シダックスコントラクトフードサービス株式会社</a:t>
            </a:r>
          </a:p>
          <a:p>
            <a:pPr algn="r"/>
            <a:r>
              <a:rPr lang="ja-JP" altLang="en-US" dirty="0">
                <a:latin typeface="Meiryo UI" panose="020B0604030504040204" pitchFamily="50" charset="-128"/>
                <a:ea typeface="Meiryo UI" panose="020B0604030504040204" pitchFamily="50" charset="-128"/>
              </a:rPr>
              <a:t>●●支店長　＊＊＊＊＊＊</a:t>
            </a:r>
          </a:p>
          <a:p>
            <a:pPr algn="r"/>
            <a:r>
              <a:rPr lang="ja-JP" altLang="en-US" dirty="0">
                <a:latin typeface="Meiryo UI" panose="020B0604030504040204" pitchFamily="50" charset="-128"/>
                <a:ea typeface="Meiryo UI" panose="020B0604030504040204" pitchFamily="50" charset="-128"/>
              </a:rPr>
              <a:t>スーパーバイザー　＊＊＊＊＊＊　</a:t>
            </a:r>
          </a:p>
          <a:p>
            <a:pPr algn="r"/>
            <a:endParaRPr lang="ja-JP" altLang="en-US" dirty="0">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425910D7-8332-2A27-6D1C-B28F373007B3}"/>
              </a:ext>
            </a:extLst>
          </p:cNvPr>
          <p:cNvSpPr/>
          <p:nvPr/>
        </p:nvSpPr>
        <p:spPr>
          <a:xfrm>
            <a:off x="7512900" y="-37336"/>
            <a:ext cx="2393100" cy="90777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latin typeface="Meiryo UI" panose="020B0604030504040204" pitchFamily="50" charset="-128"/>
                <a:ea typeface="Meiryo UI" panose="020B0604030504040204" pitchFamily="50" charset="-128"/>
              </a:rPr>
              <a:t>③先延ばしや決定権が無い等を理由に交渉のテーブルに付かないお客様に強い言葉で交渉する場合に使用</a:t>
            </a:r>
          </a:p>
        </p:txBody>
      </p:sp>
      <p:sp>
        <p:nvSpPr>
          <p:cNvPr id="5" name="TopicBox">
            <a:extLst>
              <a:ext uri="{FF2B5EF4-FFF2-40B4-BE49-F238E27FC236}">
                <a16:creationId xmlns:a16="http://schemas.microsoft.com/office/drawing/2014/main" id="{FE1A4B10-9603-F01F-E031-9CE4B511804A}"/>
              </a:ext>
            </a:extLst>
          </p:cNvPr>
          <p:cNvSpPr/>
          <p:nvPr/>
        </p:nvSpPr>
        <p:spPr>
          <a:xfrm>
            <a:off x="663985" y="2783602"/>
            <a:ext cx="1800000" cy="288000"/>
          </a:xfrm>
          <a:custGeom>
            <a:avLst/>
            <a:gdLst>
              <a:gd name="connsiteX0" fmla="*/ 0 w 1080000"/>
              <a:gd name="connsiteY0" fmla="*/ 0 h 360000"/>
              <a:gd name="connsiteX1" fmla="*/ 1080000 w 1080000"/>
              <a:gd name="connsiteY1" fmla="*/ 0 h 360000"/>
              <a:gd name="connsiteX2" fmla="*/ 1080000 w 1080000"/>
              <a:gd name="connsiteY2" fmla="*/ 360000 h 360000"/>
              <a:gd name="connsiteX3" fmla="*/ 0 w 1080000"/>
              <a:gd name="connsiteY3" fmla="*/ 360000 h 360000"/>
              <a:gd name="connsiteX4" fmla="*/ 0 w 1080000"/>
              <a:gd name="connsiteY4" fmla="*/ 0 h 360000"/>
              <a:gd name="connsiteX0" fmla="*/ 0 w 1080000"/>
              <a:gd name="connsiteY0" fmla="*/ 0 h 360000"/>
              <a:gd name="connsiteX1" fmla="*/ 1080000 w 1080000"/>
              <a:gd name="connsiteY1" fmla="*/ 0 h 360000"/>
              <a:gd name="connsiteX2" fmla="*/ 800600 w 1080000"/>
              <a:gd name="connsiteY2" fmla="*/ 360000 h 360000"/>
              <a:gd name="connsiteX3" fmla="*/ 0 w 1080000"/>
              <a:gd name="connsiteY3" fmla="*/ 360000 h 360000"/>
              <a:gd name="connsiteX4" fmla="*/ 0 w 1080000"/>
              <a:gd name="connsiteY4" fmla="*/ 0 h 3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000" h="360000">
                <a:moveTo>
                  <a:pt x="0" y="0"/>
                </a:moveTo>
                <a:lnTo>
                  <a:pt x="1080000" y="0"/>
                </a:lnTo>
                <a:lnTo>
                  <a:pt x="800600" y="360000"/>
                </a:lnTo>
                <a:lnTo>
                  <a:pt x="0" y="360000"/>
                </a:lnTo>
                <a:lnTo>
                  <a:pt x="0" y="0"/>
                </a:lnTo>
                <a:close/>
              </a:path>
            </a:pathLst>
          </a:custGeom>
          <a:solidFill>
            <a:schemeClr val="bg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1B31CDD8-3786-320A-1939-938292678129}"/>
              </a:ext>
            </a:extLst>
          </p:cNvPr>
          <p:cNvSpPr/>
          <p:nvPr/>
        </p:nvSpPr>
        <p:spPr>
          <a:xfrm>
            <a:off x="2602970" y="2783602"/>
            <a:ext cx="7020000" cy="288000"/>
          </a:xfrm>
          <a:prstGeom prst="rect">
            <a:avLst/>
          </a:prstGeom>
        </p:spPr>
        <p:txBody>
          <a:bodyPr wrap="square" lIns="18000" tIns="18000" rIns="18000" bIns="18000" anchor="ctr">
            <a:noAutofit/>
          </a:bodyPr>
          <a:lstStyle/>
          <a:p>
            <a:r>
              <a:rPr lang="ja-JP" altLang="en-US" dirty="0">
                <a:solidFill>
                  <a:srgbClr val="FF0000"/>
                </a:solidFill>
                <a:latin typeface="Meiryo UI" panose="020B0604030504040204" pitchFamily="50" charset="-128"/>
                <a:ea typeface="Meiryo UI" panose="020B0604030504040204" pitchFamily="50" charset="-128"/>
              </a:rPr>
              <a:t>●月●日まで</a:t>
            </a:r>
            <a:r>
              <a:rPr lang="ja-JP" altLang="en-US" dirty="0">
                <a:latin typeface="Meiryo UI" panose="020B0604030504040204" pitchFamily="50" charset="-128"/>
                <a:ea typeface="Meiryo UI" panose="020B0604030504040204" pitchFamily="50" charset="-128"/>
              </a:rPr>
              <a:t>にご回答のほどよろしくお願いいたします。</a:t>
            </a:r>
          </a:p>
        </p:txBody>
      </p:sp>
      <p:sp>
        <p:nvSpPr>
          <p:cNvPr id="7" name="TopicBox">
            <a:extLst>
              <a:ext uri="{FF2B5EF4-FFF2-40B4-BE49-F238E27FC236}">
                <a16:creationId xmlns:a16="http://schemas.microsoft.com/office/drawing/2014/main" id="{F3ED8050-32D4-B68D-F785-5ADBC88006D2}"/>
              </a:ext>
            </a:extLst>
          </p:cNvPr>
          <p:cNvSpPr/>
          <p:nvPr/>
        </p:nvSpPr>
        <p:spPr>
          <a:xfrm>
            <a:off x="663985" y="3266908"/>
            <a:ext cx="1800000" cy="288000"/>
          </a:xfrm>
          <a:custGeom>
            <a:avLst/>
            <a:gdLst>
              <a:gd name="connsiteX0" fmla="*/ 0 w 1080000"/>
              <a:gd name="connsiteY0" fmla="*/ 0 h 360000"/>
              <a:gd name="connsiteX1" fmla="*/ 1080000 w 1080000"/>
              <a:gd name="connsiteY1" fmla="*/ 0 h 360000"/>
              <a:gd name="connsiteX2" fmla="*/ 1080000 w 1080000"/>
              <a:gd name="connsiteY2" fmla="*/ 360000 h 360000"/>
              <a:gd name="connsiteX3" fmla="*/ 0 w 1080000"/>
              <a:gd name="connsiteY3" fmla="*/ 360000 h 360000"/>
              <a:gd name="connsiteX4" fmla="*/ 0 w 1080000"/>
              <a:gd name="connsiteY4" fmla="*/ 0 h 360000"/>
              <a:gd name="connsiteX0" fmla="*/ 0 w 1080000"/>
              <a:gd name="connsiteY0" fmla="*/ 0 h 360000"/>
              <a:gd name="connsiteX1" fmla="*/ 1080000 w 1080000"/>
              <a:gd name="connsiteY1" fmla="*/ 0 h 360000"/>
              <a:gd name="connsiteX2" fmla="*/ 800600 w 1080000"/>
              <a:gd name="connsiteY2" fmla="*/ 360000 h 360000"/>
              <a:gd name="connsiteX3" fmla="*/ 0 w 1080000"/>
              <a:gd name="connsiteY3" fmla="*/ 360000 h 360000"/>
              <a:gd name="connsiteX4" fmla="*/ 0 w 1080000"/>
              <a:gd name="connsiteY4" fmla="*/ 0 h 3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000" h="360000">
                <a:moveTo>
                  <a:pt x="0" y="0"/>
                </a:moveTo>
                <a:lnTo>
                  <a:pt x="1080000" y="0"/>
                </a:lnTo>
                <a:lnTo>
                  <a:pt x="800600" y="360000"/>
                </a:lnTo>
                <a:lnTo>
                  <a:pt x="0" y="360000"/>
                </a:lnTo>
                <a:lnTo>
                  <a:pt x="0" y="0"/>
                </a:lnTo>
                <a:close/>
              </a:path>
            </a:pathLst>
          </a:custGeom>
          <a:solidFill>
            <a:schemeClr val="bg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10F5451C-5832-99DD-65FA-8869BDA4B076}"/>
              </a:ext>
            </a:extLst>
          </p:cNvPr>
          <p:cNvSpPr/>
          <p:nvPr/>
        </p:nvSpPr>
        <p:spPr>
          <a:xfrm>
            <a:off x="663985" y="2783602"/>
            <a:ext cx="1800000" cy="288000"/>
          </a:xfrm>
          <a:prstGeom prst="rect">
            <a:avLst/>
          </a:prstGeom>
        </p:spPr>
        <p:txBody>
          <a:bodyPr wrap="square" lIns="18000" tIns="18000" rIns="18000" bIns="18000" anchor="ctr">
            <a:noAutofit/>
          </a:bodyPr>
          <a:lstStyle/>
          <a:p>
            <a:r>
              <a:rPr lang="ja-JP" altLang="en-US" dirty="0">
                <a:latin typeface="Meiryo UI" panose="020B0604030504040204" pitchFamily="50" charset="-128"/>
                <a:ea typeface="Meiryo UI" panose="020B0604030504040204" pitchFamily="50" charset="-128"/>
              </a:rPr>
              <a:t>ご回答期限</a:t>
            </a:r>
          </a:p>
        </p:txBody>
      </p:sp>
      <p:sp>
        <p:nvSpPr>
          <p:cNvPr id="12" name="正方形/長方形 11">
            <a:extLst>
              <a:ext uri="{FF2B5EF4-FFF2-40B4-BE49-F238E27FC236}">
                <a16:creationId xmlns:a16="http://schemas.microsoft.com/office/drawing/2014/main" id="{5A9BDD7C-E90E-9048-BA8B-6D5F08ADF1AC}"/>
              </a:ext>
            </a:extLst>
          </p:cNvPr>
          <p:cNvSpPr/>
          <p:nvPr/>
        </p:nvSpPr>
        <p:spPr>
          <a:xfrm>
            <a:off x="663985" y="3266908"/>
            <a:ext cx="1800000" cy="288000"/>
          </a:xfrm>
          <a:prstGeom prst="rect">
            <a:avLst/>
          </a:prstGeom>
        </p:spPr>
        <p:txBody>
          <a:bodyPr wrap="square" lIns="18000" tIns="18000" rIns="18000" bIns="18000" anchor="ctr">
            <a:noAutofit/>
          </a:bodyPr>
          <a:lstStyle/>
          <a:p>
            <a:r>
              <a:rPr lang="ja-JP" altLang="en-US" dirty="0">
                <a:latin typeface="Meiryo UI" panose="020B0604030504040204" pitchFamily="50" charset="-128"/>
                <a:ea typeface="Meiryo UI" panose="020B0604030504040204" pitchFamily="50" charset="-128"/>
              </a:rPr>
              <a:t>新価格適用</a:t>
            </a:r>
          </a:p>
        </p:txBody>
      </p:sp>
      <p:sp>
        <p:nvSpPr>
          <p:cNvPr id="13" name="正方形/長方形 12">
            <a:extLst>
              <a:ext uri="{FF2B5EF4-FFF2-40B4-BE49-F238E27FC236}">
                <a16:creationId xmlns:a16="http://schemas.microsoft.com/office/drawing/2014/main" id="{766AC53D-F375-A780-4D9D-0AF5CDE7D0C9}"/>
              </a:ext>
            </a:extLst>
          </p:cNvPr>
          <p:cNvSpPr/>
          <p:nvPr/>
        </p:nvSpPr>
        <p:spPr>
          <a:xfrm>
            <a:off x="2602970" y="3270541"/>
            <a:ext cx="7020000" cy="288000"/>
          </a:xfrm>
          <a:prstGeom prst="rect">
            <a:avLst/>
          </a:prstGeom>
        </p:spPr>
        <p:txBody>
          <a:bodyPr wrap="square" lIns="18000" tIns="18000" rIns="18000" bIns="18000" anchor="ctr">
            <a:noAutofit/>
          </a:bodyPr>
          <a:lstStyle/>
          <a:p>
            <a:r>
              <a:rPr lang="ja-JP" altLang="en-US" dirty="0">
                <a:solidFill>
                  <a:srgbClr val="FF0000"/>
                </a:solidFill>
                <a:latin typeface="Meiryo UI" panose="020B0604030504040204" pitchFamily="50" charset="-128"/>
                <a:ea typeface="Meiryo UI" panose="020B0604030504040204" pitchFamily="50" charset="-128"/>
              </a:rPr>
              <a:t>●月●日から</a:t>
            </a:r>
            <a:r>
              <a:rPr lang="ja-JP" altLang="en-US" dirty="0">
                <a:latin typeface="Meiryo UI" panose="020B0604030504040204" pitchFamily="50" charset="-128"/>
                <a:ea typeface="Meiryo UI" panose="020B0604030504040204" pitchFamily="50" charset="-128"/>
              </a:rPr>
              <a:t>新価格の適用を想定しております。</a:t>
            </a:r>
          </a:p>
        </p:txBody>
      </p:sp>
      <p:sp>
        <p:nvSpPr>
          <p:cNvPr id="14" name="TopicBox">
            <a:extLst>
              <a:ext uri="{FF2B5EF4-FFF2-40B4-BE49-F238E27FC236}">
                <a16:creationId xmlns:a16="http://schemas.microsoft.com/office/drawing/2014/main" id="{502251E3-B4FF-1358-8ADE-3A6C72C4D285}"/>
              </a:ext>
            </a:extLst>
          </p:cNvPr>
          <p:cNvSpPr/>
          <p:nvPr/>
        </p:nvSpPr>
        <p:spPr>
          <a:xfrm>
            <a:off x="663985" y="3964336"/>
            <a:ext cx="1800000" cy="288000"/>
          </a:xfrm>
          <a:custGeom>
            <a:avLst/>
            <a:gdLst>
              <a:gd name="connsiteX0" fmla="*/ 0 w 1080000"/>
              <a:gd name="connsiteY0" fmla="*/ 0 h 360000"/>
              <a:gd name="connsiteX1" fmla="*/ 1080000 w 1080000"/>
              <a:gd name="connsiteY1" fmla="*/ 0 h 360000"/>
              <a:gd name="connsiteX2" fmla="*/ 1080000 w 1080000"/>
              <a:gd name="connsiteY2" fmla="*/ 360000 h 360000"/>
              <a:gd name="connsiteX3" fmla="*/ 0 w 1080000"/>
              <a:gd name="connsiteY3" fmla="*/ 360000 h 360000"/>
              <a:gd name="connsiteX4" fmla="*/ 0 w 1080000"/>
              <a:gd name="connsiteY4" fmla="*/ 0 h 360000"/>
              <a:gd name="connsiteX0" fmla="*/ 0 w 1080000"/>
              <a:gd name="connsiteY0" fmla="*/ 0 h 360000"/>
              <a:gd name="connsiteX1" fmla="*/ 1080000 w 1080000"/>
              <a:gd name="connsiteY1" fmla="*/ 0 h 360000"/>
              <a:gd name="connsiteX2" fmla="*/ 800600 w 1080000"/>
              <a:gd name="connsiteY2" fmla="*/ 360000 h 360000"/>
              <a:gd name="connsiteX3" fmla="*/ 0 w 1080000"/>
              <a:gd name="connsiteY3" fmla="*/ 360000 h 360000"/>
              <a:gd name="connsiteX4" fmla="*/ 0 w 1080000"/>
              <a:gd name="connsiteY4" fmla="*/ 0 h 3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000" h="360000">
                <a:moveTo>
                  <a:pt x="0" y="0"/>
                </a:moveTo>
                <a:lnTo>
                  <a:pt x="1080000" y="0"/>
                </a:lnTo>
                <a:lnTo>
                  <a:pt x="800600" y="360000"/>
                </a:lnTo>
                <a:lnTo>
                  <a:pt x="0" y="360000"/>
                </a:lnTo>
                <a:lnTo>
                  <a:pt x="0" y="0"/>
                </a:lnTo>
                <a:close/>
              </a:path>
            </a:pathLst>
          </a:custGeom>
          <a:solidFill>
            <a:schemeClr val="bg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15" name="正方形/長方形 14">
            <a:extLst>
              <a:ext uri="{FF2B5EF4-FFF2-40B4-BE49-F238E27FC236}">
                <a16:creationId xmlns:a16="http://schemas.microsoft.com/office/drawing/2014/main" id="{27C9634C-7849-4730-3898-61D1D27CC2DC}"/>
              </a:ext>
            </a:extLst>
          </p:cNvPr>
          <p:cNvSpPr/>
          <p:nvPr/>
        </p:nvSpPr>
        <p:spPr>
          <a:xfrm>
            <a:off x="663985" y="3964336"/>
            <a:ext cx="1800000" cy="288000"/>
          </a:xfrm>
          <a:prstGeom prst="rect">
            <a:avLst/>
          </a:prstGeom>
        </p:spPr>
        <p:txBody>
          <a:bodyPr wrap="square" lIns="18000" tIns="18000" rIns="18000" bIns="18000" anchor="ctr">
            <a:noAutofit/>
          </a:bodyPr>
          <a:lstStyle/>
          <a:p>
            <a:r>
              <a:rPr lang="ja-JP" altLang="en-US" dirty="0">
                <a:latin typeface="Meiryo UI" panose="020B0604030504040204" pitchFamily="50" charset="-128"/>
                <a:ea typeface="Meiryo UI" panose="020B0604030504040204" pitchFamily="50" charset="-128"/>
              </a:rPr>
              <a:t>留意事項</a:t>
            </a:r>
          </a:p>
        </p:txBody>
      </p:sp>
      <p:sp>
        <p:nvSpPr>
          <p:cNvPr id="16" name="正方形/長方形 15">
            <a:extLst>
              <a:ext uri="{FF2B5EF4-FFF2-40B4-BE49-F238E27FC236}">
                <a16:creationId xmlns:a16="http://schemas.microsoft.com/office/drawing/2014/main" id="{87975777-1ACB-1167-D89B-75414B0B090A}"/>
              </a:ext>
            </a:extLst>
          </p:cNvPr>
          <p:cNvSpPr/>
          <p:nvPr/>
        </p:nvSpPr>
        <p:spPr>
          <a:xfrm>
            <a:off x="2602970" y="3967969"/>
            <a:ext cx="7020000" cy="288000"/>
          </a:xfrm>
          <a:prstGeom prst="rect">
            <a:avLst/>
          </a:prstGeom>
        </p:spPr>
        <p:txBody>
          <a:bodyPr wrap="square" lIns="18000" tIns="18000" rIns="18000" bIns="18000" anchor="ctr">
            <a:noAutofit/>
          </a:bodyPr>
          <a:lstStyle/>
          <a:p>
            <a:r>
              <a:rPr lang="ja-JP" altLang="en-US" dirty="0">
                <a:latin typeface="Meiryo UI" panose="020B0604030504040204" pitchFamily="50" charset="-128"/>
                <a:ea typeface="Meiryo UI" panose="020B0604030504040204" pitchFamily="50" charset="-128"/>
              </a:rPr>
              <a:t>新価格にご賛同いただけない場合、</a:t>
            </a:r>
            <a:r>
              <a:rPr lang="ja-JP" altLang="en-US" dirty="0">
                <a:solidFill>
                  <a:srgbClr val="FF0000"/>
                </a:solidFill>
                <a:latin typeface="Meiryo UI" panose="020B0604030504040204" pitchFamily="50" charset="-128"/>
                <a:ea typeface="Meiryo UI" panose="020B0604030504040204" pitchFamily="50" charset="-128"/>
              </a:rPr>
              <a:t>業務委託書●条●項に基づき、</a:t>
            </a:r>
            <a:r>
              <a:rPr lang="en-US" altLang="ja-JP" dirty="0">
                <a:solidFill>
                  <a:srgbClr val="FF0000"/>
                </a:solidFill>
                <a:latin typeface="Meiryo UI" panose="020B0604030504040204" pitchFamily="50" charset="-128"/>
                <a:ea typeface="Meiryo UI" panose="020B0604030504040204" pitchFamily="50" charset="-128"/>
              </a:rPr>
              <a:t>X</a:t>
            </a:r>
            <a:r>
              <a:rPr lang="ja-JP" altLang="en-US" dirty="0">
                <a:solidFill>
                  <a:srgbClr val="FF0000"/>
                </a:solidFill>
                <a:latin typeface="Meiryo UI" panose="020B0604030504040204" pitchFamily="50" charset="-128"/>
                <a:ea typeface="Meiryo UI" panose="020B0604030504040204" pitchFamily="50" charset="-128"/>
              </a:rPr>
              <a:t>ヶ月以内に契約の解除</a:t>
            </a:r>
            <a:r>
              <a:rPr lang="ja-JP" altLang="en-US" dirty="0">
                <a:latin typeface="Meiryo UI" panose="020B0604030504040204" pitchFamily="50" charset="-128"/>
                <a:ea typeface="Meiryo UI" panose="020B0604030504040204" pitchFamily="50" charset="-128"/>
              </a:rPr>
              <a:t>をさせていただきます。</a:t>
            </a:r>
          </a:p>
        </p:txBody>
      </p:sp>
    </p:spTree>
    <p:extLst>
      <p:ext uri="{BB962C8B-B14F-4D97-AF65-F5344CB8AC3E}">
        <p14:creationId xmlns:p14="http://schemas.microsoft.com/office/powerpoint/2010/main" val="3368867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1"/>
          </p:nvPr>
        </p:nvSpPr>
        <p:spPr/>
        <p:txBody>
          <a:bodyPr/>
          <a:lstStyle/>
          <a:p>
            <a:r>
              <a:rPr kumimoji="1" lang="en-US" altLang="ja-JP" dirty="0"/>
              <a:t>Appendix</a:t>
            </a:r>
            <a:endParaRPr kumimoji="1" lang="ja-JP" altLang="en-US" dirty="0"/>
          </a:p>
        </p:txBody>
      </p:sp>
      <p:sp>
        <p:nvSpPr>
          <p:cNvPr id="3" name="コンテンツ プレースホルダー 2"/>
          <p:cNvSpPr>
            <a:spLocks noGrp="1"/>
          </p:cNvSpPr>
          <p:nvPr>
            <p:ph sz="quarter" idx="12"/>
          </p:nvPr>
        </p:nvSpPr>
        <p:spPr/>
        <p:txBody>
          <a:bodyPr/>
          <a:lstStyle/>
          <a:p>
            <a:endParaRPr kumimoji="1" lang="ja-JP" altLang="en-US"/>
          </a:p>
        </p:txBody>
      </p:sp>
      <p:sp>
        <p:nvSpPr>
          <p:cNvPr id="4" name="テキスト プレースホルダー 3"/>
          <p:cNvSpPr>
            <a:spLocks noGrp="1"/>
          </p:cNvSpPr>
          <p:nvPr>
            <p:ph type="body" sz="quarter" idx="13"/>
          </p:nvPr>
        </p:nvSpPr>
        <p:spPr/>
        <p:txBody>
          <a:bodyPr/>
          <a:lstStyle/>
          <a:p>
            <a:endParaRPr kumimoji="1" lang="ja-JP" altLang="en-US"/>
          </a:p>
        </p:txBody>
      </p:sp>
      <p:sp>
        <p:nvSpPr>
          <p:cNvPr id="5" name="TopicBox">
            <a:extLst>
              <a:ext uri="{FF2B5EF4-FFF2-40B4-BE49-F238E27FC236}">
                <a16:creationId xmlns:a16="http://schemas.microsoft.com/office/drawing/2014/main" id="{5FEE94F3-9D2E-777A-ED0D-273A0D5878AB}"/>
              </a:ext>
            </a:extLst>
          </p:cNvPr>
          <p:cNvSpPr/>
          <p:nvPr/>
        </p:nvSpPr>
        <p:spPr>
          <a:xfrm>
            <a:off x="2612414" y="2559421"/>
            <a:ext cx="4676129" cy="1739157"/>
          </a:xfrm>
          <a:prstGeom prst="rect">
            <a:avLst/>
          </a:prstGeom>
          <a:noFill/>
          <a:ln w="6350" cap="flat" cmpd="sng" algn="ctr">
            <a:noFill/>
            <a:prstDash val="solid"/>
          </a:ln>
          <a:effectLst/>
          <a:extLst>
            <a:ext uri="{909E8E84-426E-40DD-AFC4-6F175D3DCCD1}">
              <a14:hiddenFill xmlns:a14="http://schemas.microsoft.com/office/drawing/2010/main">
                <a:solidFill>
                  <a:srgbClr val="C7E1F5"/>
                </a:solidFill>
              </a14:hiddenFill>
            </a:ext>
            <a:ext uri="{91240B29-F687-4F45-9708-019B960494DF}">
              <a14:hiddenLine xmlns:a14="http://schemas.microsoft.com/office/drawing/2010/main" w="635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2400" b="1" dirty="0">
                <a:solidFill>
                  <a:schemeClr val="tx1"/>
                </a:solidFill>
                <a:latin typeface="Meiryo UI" panose="020B0604030504040204" pitchFamily="50" charset="-128"/>
                <a:ea typeface="Meiryo UI" panose="020B0604030504040204" pitchFamily="50" charset="-128"/>
              </a:rPr>
              <a:t>以下、ご参考資料</a:t>
            </a:r>
            <a:endParaRPr kumimoji="1" lang="en-US" altLang="ja-JP" sz="24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63674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1"/>
          </p:nvPr>
        </p:nvSpPr>
        <p:spPr/>
        <p:txBody>
          <a:bodyPr/>
          <a:lstStyle/>
          <a:p>
            <a:endParaRPr kumimoji="1" lang="ja-JP" altLang="en-US"/>
          </a:p>
        </p:txBody>
      </p:sp>
      <p:sp>
        <p:nvSpPr>
          <p:cNvPr id="5" name="正方形/長方形 4"/>
          <p:cNvSpPr/>
          <p:nvPr/>
        </p:nvSpPr>
        <p:spPr>
          <a:xfrm>
            <a:off x="1216241" y="2887862"/>
            <a:ext cx="7776839" cy="2189317"/>
          </a:xfrm>
          <a:prstGeom prst="rect">
            <a:avLst/>
          </a:prstGeom>
        </p:spPr>
        <p:txBody>
          <a:bodyPr wrap="square">
            <a:spAutoFit/>
          </a:bodyPr>
          <a:lstStyle/>
          <a:p>
            <a:pPr lvl="0" algn="ctr" defTabSz="742950">
              <a:lnSpc>
                <a:spcPct val="90000"/>
              </a:lnSpc>
              <a:spcBef>
                <a:spcPts val="815"/>
              </a:spcBef>
            </a:pPr>
            <a:r>
              <a:rPr kumimoji="1" lang="ja-JP" altLang="en-US" sz="3600" b="1" dirty="0">
                <a:solidFill>
                  <a:prstClr val="black"/>
                </a:solidFill>
                <a:latin typeface="Meiryo UI" panose="020B0604030504040204" pitchFamily="50" charset="-128"/>
                <a:ea typeface="Meiryo UI" panose="020B0604030504040204" pitchFamily="50" charset="-128"/>
              </a:rPr>
              <a:t>フェアメニューのご提案</a:t>
            </a:r>
            <a:endParaRPr kumimoji="1" lang="en-US" altLang="ja-JP" sz="3600" b="1" dirty="0">
              <a:solidFill>
                <a:prstClr val="black"/>
              </a:solidFill>
              <a:latin typeface="Meiryo UI" panose="020B0604030504040204" pitchFamily="50" charset="-128"/>
              <a:ea typeface="Meiryo UI" panose="020B0604030504040204" pitchFamily="50" charset="-128"/>
            </a:endParaRPr>
          </a:p>
          <a:p>
            <a:pPr lvl="0" algn="ctr" defTabSz="742950">
              <a:lnSpc>
                <a:spcPct val="90000"/>
              </a:lnSpc>
              <a:spcBef>
                <a:spcPts val="815"/>
              </a:spcBef>
            </a:pPr>
            <a:r>
              <a:rPr kumimoji="1" lang="ja-JP" altLang="en-US" sz="3600" b="1" dirty="0">
                <a:solidFill>
                  <a:prstClr val="black"/>
                </a:solidFill>
                <a:latin typeface="Meiryo UI" panose="020B0604030504040204" pitchFamily="50" charset="-128"/>
                <a:ea typeface="Meiryo UI" panose="020B0604030504040204" pitchFamily="50" charset="-128"/>
              </a:rPr>
              <a:t>（価格変更後の新たな取り組みについては店舗ごとに値上げの利益を確保できる範囲で検討）</a:t>
            </a:r>
            <a:endParaRPr kumimoji="1" lang="en-US" altLang="ja-JP" sz="3600" b="1"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2">
            <a:extLst>
              <a:ext uri="{FF2B5EF4-FFF2-40B4-BE49-F238E27FC236}">
                <a16:creationId xmlns:a16="http://schemas.microsoft.com/office/drawing/2014/main" id="{00500CA4-2C71-A312-B417-C5787569CE02}"/>
              </a:ext>
            </a:extLst>
          </p:cNvPr>
          <p:cNvSpPr>
            <a:spLocks noGrp="1"/>
          </p:cNvSpPr>
          <p:nvPr>
            <p:ph type="sldNum" sz="quarter" idx="4"/>
          </p:nvPr>
        </p:nvSpPr>
        <p:spPr>
          <a:xfrm>
            <a:off x="3853089" y="6594473"/>
            <a:ext cx="2228850" cy="365125"/>
          </a:xfrm>
        </p:spPr>
        <p:txBody>
          <a:bodyPr/>
          <a:lstStyle/>
          <a:p>
            <a:pPr algn="ctr"/>
            <a:fld id="{825C9FE8-E417-42BD-83E2-1B4172A7035A}" type="slidenum">
              <a:rPr kumimoji="1" lang="ja-JP" altLang="en-US" smtClean="0">
                <a:latin typeface="メイリオ" panose="020B0604030504040204" pitchFamily="50" charset="-128"/>
                <a:ea typeface="メイリオ" panose="020B0604030504040204" pitchFamily="50" charset="-128"/>
              </a:rPr>
              <a:pPr algn="ctr"/>
              <a:t>26</a:t>
            </a:fld>
            <a:endParaRPr kumimoji="1" lang="ja-JP" altLang="en-US" dirty="0">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996A683A-282C-B845-023F-DD61CBA359F8}"/>
              </a:ext>
            </a:extLst>
          </p:cNvPr>
          <p:cNvSpPr/>
          <p:nvPr/>
        </p:nvSpPr>
        <p:spPr>
          <a:xfrm>
            <a:off x="7609675" y="0"/>
            <a:ext cx="2296325" cy="1366881"/>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eiryo UI" panose="020B0604030504040204" pitchFamily="50" charset="-128"/>
                <a:ea typeface="Meiryo UI" panose="020B0604030504040204" pitchFamily="50" charset="-128"/>
              </a:rPr>
              <a:t>実際に交渉で</a:t>
            </a:r>
            <a:r>
              <a:rPr kumimoji="1" lang="en-US" altLang="ja-JP" sz="2000" b="1" dirty="0">
                <a:latin typeface="Meiryo UI" panose="020B0604030504040204" pitchFamily="50" charset="-128"/>
                <a:ea typeface="Meiryo UI" panose="020B0604030504040204" pitchFamily="50" charset="-128"/>
              </a:rPr>
              <a:t/>
            </a:r>
            <a:br>
              <a:rPr kumimoji="1" lang="en-US" altLang="ja-JP" sz="2000" b="1" dirty="0">
                <a:latin typeface="Meiryo UI" panose="020B0604030504040204" pitchFamily="50" charset="-128"/>
                <a:ea typeface="Meiryo UI" panose="020B0604030504040204" pitchFamily="50" charset="-128"/>
              </a:rPr>
            </a:br>
            <a:r>
              <a:rPr kumimoji="1" lang="ja-JP" altLang="en-US" sz="2000" b="1" dirty="0">
                <a:latin typeface="Meiryo UI" panose="020B0604030504040204" pitchFamily="50" charset="-128"/>
                <a:ea typeface="Meiryo UI" panose="020B0604030504040204" pitchFamily="50" charset="-128"/>
              </a:rPr>
              <a:t>使用した資料</a:t>
            </a:r>
            <a:endParaRPr kumimoji="1" lang="en-US" altLang="ja-JP" sz="2000" b="1" dirty="0">
              <a:latin typeface="Meiryo UI" panose="020B0604030504040204" pitchFamily="50" charset="-128"/>
              <a:ea typeface="Meiryo UI" panose="020B0604030504040204" pitchFamily="50" charset="-128"/>
            </a:endParaRPr>
          </a:p>
          <a:p>
            <a:pPr algn="ctr"/>
            <a:endParaRPr kumimoji="1" lang="en-US" altLang="ja-JP" sz="2000" b="1" dirty="0">
              <a:latin typeface="Meiryo UI" panose="020B0604030504040204" pitchFamily="50" charset="-128"/>
              <a:ea typeface="Meiryo UI" panose="020B0604030504040204" pitchFamily="50" charset="-128"/>
            </a:endParaRPr>
          </a:p>
          <a:p>
            <a:pPr algn="ctr"/>
            <a:r>
              <a:rPr kumimoji="1" lang="en-US" altLang="ja-JP" sz="2000" b="1" dirty="0">
                <a:latin typeface="Meiryo UI" panose="020B0604030504040204" pitchFamily="50" charset="-128"/>
                <a:ea typeface="Meiryo UI" panose="020B0604030504040204" pitchFamily="50" charset="-128"/>
              </a:rPr>
              <a:t>+α</a:t>
            </a:r>
            <a:r>
              <a:rPr kumimoji="1" lang="ja-JP" altLang="en-US" sz="2000" b="1" dirty="0">
                <a:latin typeface="Meiryo UI" panose="020B0604030504040204" pitchFamily="50" charset="-128"/>
                <a:ea typeface="Meiryo UI" panose="020B0604030504040204" pitchFamily="50" charset="-128"/>
              </a:rPr>
              <a:t>の提案実例</a:t>
            </a:r>
            <a:endParaRPr kumimoji="1" lang="en-US" altLang="ja-JP"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50324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1"/>
          </p:nvPr>
        </p:nvSpPr>
        <p:spPr/>
        <p:txBody>
          <a:bodyPr/>
          <a:lstStyle/>
          <a:p>
            <a:r>
              <a:rPr kumimoji="1" lang="en-US" altLang="ja-JP" dirty="0"/>
              <a:t>A</a:t>
            </a:r>
            <a:r>
              <a:rPr kumimoji="1" lang="ja-JP" altLang="en-US" dirty="0"/>
              <a:t>パターン：フェアメニューのご提案（</a:t>
            </a:r>
            <a:r>
              <a:rPr kumimoji="1" lang="en-US" altLang="ja-JP" dirty="0"/>
              <a:t>1/2</a:t>
            </a:r>
            <a:r>
              <a:rPr kumimoji="1" lang="ja-JP" altLang="en-US" dirty="0"/>
              <a:t>）</a:t>
            </a:r>
          </a:p>
        </p:txBody>
      </p:sp>
      <p:sp>
        <p:nvSpPr>
          <p:cNvPr id="4" name="正方形/長方形 3"/>
          <p:cNvSpPr/>
          <p:nvPr/>
        </p:nvSpPr>
        <p:spPr>
          <a:xfrm>
            <a:off x="160058" y="602673"/>
            <a:ext cx="9507725" cy="830997"/>
          </a:xfrm>
          <a:prstGeom prst="rect">
            <a:avLst/>
          </a:prstGeom>
        </p:spPr>
        <p:txBody>
          <a:bodyPr wrap="square">
            <a:spAutoFit/>
          </a:bodyPr>
          <a:lstStyle/>
          <a:p>
            <a:r>
              <a:rPr kumimoji="1" lang="ja-JP" altLang="en-US" sz="1600" dirty="0">
                <a:latin typeface="Meiryo UI" panose="020B0604030504040204" pitchFamily="50" charset="-128"/>
                <a:ea typeface="Meiryo UI" panose="020B0604030504040204" pitchFamily="50" charset="-128"/>
              </a:rPr>
              <a:t>価格変更後、新たな取り組みとして</a:t>
            </a:r>
            <a:r>
              <a:rPr kumimoji="1" lang="ja-JP" altLang="en-US" sz="1600" b="1" u="sng" dirty="0">
                <a:latin typeface="Meiryo UI" panose="020B0604030504040204" pitchFamily="50" charset="-128"/>
                <a:ea typeface="Meiryo UI" panose="020B0604030504040204" pitchFamily="50" charset="-128"/>
              </a:rPr>
              <a:t>フェアメニューのご提供を月</a:t>
            </a:r>
            <a:r>
              <a:rPr kumimoji="1" lang="en-US" altLang="ja-JP" sz="1600" b="1" u="sng" dirty="0">
                <a:latin typeface="Meiryo UI" panose="020B0604030504040204" pitchFamily="50" charset="-128"/>
                <a:ea typeface="Meiryo UI" panose="020B0604030504040204" pitchFamily="50" charset="-128"/>
              </a:rPr>
              <a:t>2</a:t>
            </a:r>
            <a:r>
              <a:rPr kumimoji="1" lang="ja-JP" altLang="en-US" sz="1600" b="1" u="sng" dirty="0">
                <a:latin typeface="Meiryo UI" panose="020B0604030504040204" pitchFamily="50" charset="-128"/>
                <a:ea typeface="Meiryo UI" panose="020B0604030504040204" pitchFamily="50" charset="-128"/>
              </a:rPr>
              <a:t>回程度、展開いたします。</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社員食堂にお越しいただく楽しみや話題性、健康や</a:t>
            </a:r>
            <a:r>
              <a:rPr kumimoji="1" lang="en-US" altLang="ja-JP" sz="1600" dirty="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等を考える一助となるようなメニューをご提供します。</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（食材原価により提供価格設定のご相談をさせていただきたくお願いします）</a:t>
            </a:r>
            <a:endParaRPr kumimoji="1" lang="en-US" altLang="ja-JP" sz="1600" dirty="0">
              <a:latin typeface="Meiryo UI" panose="020B0604030504040204" pitchFamily="50" charset="-128"/>
              <a:ea typeface="Meiryo UI" panose="020B0604030504040204" pitchFamily="50" charset="-128"/>
            </a:endParaRPr>
          </a:p>
        </p:txBody>
      </p:sp>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2106" y="1451352"/>
            <a:ext cx="1798617" cy="2543599"/>
          </a:xfrm>
          <a:prstGeom prst="rect">
            <a:avLst/>
          </a:prstGeom>
          <a:ln>
            <a:solidFill>
              <a:schemeClr val="tx1">
                <a:lumMod val="50000"/>
                <a:lumOff val="50000"/>
              </a:schemeClr>
            </a:solidFill>
          </a:ln>
        </p:spPr>
      </p:pic>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2106" y="4097805"/>
            <a:ext cx="1798617" cy="2543599"/>
          </a:xfrm>
          <a:prstGeom prst="rect">
            <a:avLst/>
          </a:prstGeom>
          <a:ln>
            <a:solidFill>
              <a:schemeClr val="tx1">
                <a:lumMod val="50000"/>
                <a:lumOff val="50000"/>
              </a:schemeClr>
            </a:solidFill>
          </a:ln>
        </p:spPr>
      </p:pic>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7957" y="4097805"/>
            <a:ext cx="1760953" cy="2543599"/>
          </a:xfrm>
          <a:prstGeom prst="rect">
            <a:avLst/>
          </a:prstGeom>
          <a:ln>
            <a:solidFill>
              <a:schemeClr val="tx1">
                <a:lumMod val="50000"/>
                <a:lumOff val="50000"/>
              </a:schemeClr>
            </a:solidFill>
          </a:ln>
        </p:spPr>
      </p:pic>
      <p:pic>
        <p:nvPicPr>
          <p:cNvPr id="14" name="図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5299" y="1456260"/>
            <a:ext cx="3576576" cy="5166165"/>
          </a:xfrm>
          <a:prstGeom prst="rect">
            <a:avLst/>
          </a:prstGeom>
        </p:spPr>
      </p:pic>
      <p:pic>
        <p:nvPicPr>
          <p:cNvPr id="15" name="図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97959" y="1451352"/>
            <a:ext cx="1798618" cy="2543599"/>
          </a:xfrm>
          <a:prstGeom prst="rect">
            <a:avLst/>
          </a:prstGeom>
          <a:ln>
            <a:solidFill>
              <a:schemeClr val="tx1">
                <a:lumMod val="50000"/>
                <a:lumOff val="50000"/>
              </a:schemeClr>
            </a:solidFill>
          </a:ln>
        </p:spPr>
      </p:pic>
      <p:sp>
        <p:nvSpPr>
          <p:cNvPr id="5" name="正方形/長方形 4">
            <a:extLst>
              <a:ext uri="{FF2B5EF4-FFF2-40B4-BE49-F238E27FC236}">
                <a16:creationId xmlns:a16="http://schemas.microsoft.com/office/drawing/2014/main" id="{01E59FCC-9A7B-0088-96E0-03970D9AC4F5}"/>
              </a:ext>
            </a:extLst>
          </p:cNvPr>
          <p:cNvSpPr/>
          <p:nvPr/>
        </p:nvSpPr>
        <p:spPr>
          <a:xfrm>
            <a:off x="7609675" y="0"/>
            <a:ext cx="2296325" cy="1366881"/>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eiryo UI" panose="020B0604030504040204" pitchFamily="50" charset="-128"/>
                <a:ea typeface="Meiryo UI" panose="020B0604030504040204" pitchFamily="50" charset="-128"/>
              </a:rPr>
              <a:t>実際に交渉で</a:t>
            </a:r>
            <a:r>
              <a:rPr kumimoji="1" lang="en-US" altLang="ja-JP" sz="2000" b="1" dirty="0">
                <a:latin typeface="Meiryo UI" panose="020B0604030504040204" pitchFamily="50" charset="-128"/>
                <a:ea typeface="Meiryo UI" panose="020B0604030504040204" pitchFamily="50" charset="-128"/>
              </a:rPr>
              <a:t/>
            </a:r>
            <a:br>
              <a:rPr kumimoji="1" lang="en-US" altLang="ja-JP" sz="2000" b="1" dirty="0">
                <a:latin typeface="Meiryo UI" panose="020B0604030504040204" pitchFamily="50" charset="-128"/>
                <a:ea typeface="Meiryo UI" panose="020B0604030504040204" pitchFamily="50" charset="-128"/>
              </a:rPr>
            </a:br>
            <a:r>
              <a:rPr kumimoji="1" lang="ja-JP" altLang="en-US" sz="2000" b="1" dirty="0">
                <a:latin typeface="Meiryo UI" panose="020B0604030504040204" pitchFamily="50" charset="-128"/>
                <a:ea typeface="Meiryo UI" panose="020B0604030504040204" pitchFamily="50" charset="-128"/>
              </a:rPr>
              <a:t>使用した資料</a:t>
            </a:r>
            <a:endParaRPr kumimoji="1" lang="en-US" altLang="ja-JP" sz="2000" b="1" dirty="0">
              <a:latin typeface="Meiryo UI" panose="020B0604030504040204" pitchFamily="50" charset="-128"/>
              <a:ea typeface="Meiryo UI" panose="020B0604030504040204" pitchFamily="50" charset="-128"/>
            </a:endParaRPr>
          </a:p>
          <a:p>
            <a:pPr algn="ctr"/>
            <a:endParaRPr kumimoji="1" lang="en-US" altLang="ja-JP" sz="2000" b="1" dirty="0">
              <a:latin typeface="Meiryo UI" panose="020B0604030504040204" pitchFamily="50" charset="-128"/>
              <a:ea typeface="Meiryo UI" panose="020B0604030504040204" pitchFamily="50" charset="-128"/>
            </a:endParaRPr>
          </a:p>
          <a:p>
            <a:pPr algn="ctr"/>
            <a:r>
              <a:rPr kumimoji="1" lang="en-US" altLang="ja-JP" sz="2000" b="1" dirty="0">
                <a:latin typeface="Meiryo UI" panose="020B0604030504040204" pitchFamily="50" charset="-128"/>
                <a:ea typeface="Meiryo UI" panose="020B0604030504040204" pitchFamily="50" charset="-128"/>
              </a:rPr>
              <a:t>+α</a:t>
            </a:r>
            <a:r>
              <a:rPr kumimoji="1" lang="ja-JP" altLang="en-US" sz="2000" b="1" dirty="0">
                <a:latin typeface="Meiryo UI" panose="020B0604030504040204" pitchFamily="50" charset="-128"/>
                <a:ea typeface="Meiryo UI" panose="020B0604030504040204" pitchFamily="50" charset="-128"/>
              </a:rPr>
              <a:t>の提案実例</a:t>
            </a:r>
            <a:endParaRPr kumimoji="1" lang="en-US" altLang="ja-JP" sz="2000" b="1" dirty="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517C4D2E-6963-2C42-D0C2-8F52E93B773A}"/>
              </a:ext>
            </a:extLst>
          </p:cNvPr>
          <p:cNvSpPr>
            <a:spLocks noGrp="1"/>
          </p:cNvSpPr>
          <p:nvPr>
            <p:ph type="sldNum" sz="quarter" idx="4"/>
          </p:nvPr>
        </p:nvSpPr>
        <p:spPr>
          <a:xfrm>
            <a:off x="3853089" y="6594473"/>
            <a:ext cx="2228850" cy="365125"/>
          </a:xfrm>
        </p:spPr>
        <p:txBody>
          <a:bodyPr/>
          <a:lstStyle/>
          <a:p>
            <a:pPr algn="ctr"/>
            <a:fld id="{825C9FE8-E417-42BD-83E2-1B4172A7035A}" type="slidenum">
              <a:rPr kumimoji="1" lang="ja-JP" altLang="en-US" smtClean="0">
                <a:latin typeface="メイリオ" panose="020B0604030504040204" pitchFamily="50" charset="-128"/>
                <a:ea typeface="メイリオ" panose="020B0604030504040204" pitchFamily="50" charset="-128"/>
              </a:rPr>
              <a:pPr algn="ctr"/>
              <a:t>27</a:t>
            </a:fld>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84312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1"/>
          </p:nvPr>
        </p:nvSpPr>
        <p:spPr/>
        <p:txBody>
          <a:bodyPr/>
          <a:lstStyle/>
          <a:p>
            <a:r>
              <a:rPr kumimoji="1" lang="en-US" altLang="ja-JP" dirty="0"/>
              <a:t>A</a:t>
            </a:r>
            <a:r>
              <a:rPr kumimoji="1" lang="ja-JP" altLang="en-US" dirty="0"/>
              <a:t>パターン：フェアメニューのご提案（</a:t>
            </a:r>
            <a:r>
              <a:rPr kumimoji="1" lang="en-US" altLang="ja-JP" dirty="0"/>
              <a:t>2/2</a:t>
            </a:r>
            <a:r>
              <a:rPr kumimoji="1" lang="ja-JP" altLang="en-US" dirty="0"/>
              <a:t>）</a:t>
            </a: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895" y="1469993"/>
            <a:ext cx="3564726" cy="5149050"/>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1400" y="4115223"/>
            <a:ext cx="1770490" cy="2503820"/>
          </a:xfrm>
          <a:prstGeom prst="rect">
            <a:avLst/>
          </a:prstGeom>
          <a:ln>
            <a:solidFill>
              <a:schemeClr val="tx1">
                <a:lumMod val="50000"/>
                <a:lumOff val="50000"/>
              </a:schemeClr>
            </a:solidFill>
          </a:ln>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7465" y="4129080"/>
            <a:ext cx="1803957" cy="2551149"/>
          </a:xfrm>
          <a:prstGeom prst="rect">
            <a:avLst/>
          </a:prstGeom>
          <a:ln>
            <a:solidFill>
              <a:schemeClr val="tx1">
                <a:lumMod val="50000"/>
                <a:lumOff val="50000"/>
              </a:schemeClr>
            </a:solidFill>
          </a:ln>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7467" y="1452878"/>
            <a:ext cx="1808906" cy="2558147"/>
          </a:xfrm>
          <a:prstGeom prst="rect">
            <a:avLst/>
          </a:prstGeom>
          <a:ln>
            <a:solidFill>
              <a:schemeClr val="tx1">
                <a:lumMod val="50000"/>
                <a:lumOff val="50000"/>
              </a:schemeClr>
            </a:solidFill>
          </a:ln>
        </p:spPr>
      </p:pic>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11399" y="1486371"/>
            <a:ext cx="1785222" cy="2524654"/>
          </a:xfrm>
          <a:prstGeom prst="rect">
            <a:avLst/>
          </a:prstGeom>
          <a:ln>
            <a:solidFill>
              <a:schemeClr val="tx1">
                <a:lumMod val="50000"/>
                <a:lumOff val="50000"/>
              </a:schemeClr>
            </a:solidFill>
          </a:ln>
        </p:spPr>
      </p:pic>
      <p:sp>
        <p:nvSpPr>
          <p:cNvPr id="10" name="正方形/長方形 9"/>
          <p:cNvSpPr/>
          <p:nvPr/>
        </p:nvSpPr>
        <p:spPr>
          <a:xfrm>
            <a:off x="160058" y="629307"/>
            <a:ext cx="9507725" cy="830997"/>
          </a:xfrm>
          <a:prstGeom prst="rect">
            <a:avLst/>
          </a:prstGeom>
        </p:spPr>
        <p:txBody>
          <a:bodyPr wrap="square">
            <a:spAutoFit/>
          </a:bodyPr>
          <a:lstStyle/>
          <a:p>
            <a:r>
              <a:rPr kumimoji="1" lang="ja-JP" altLang="en-US" sz="1600" dirty="0">
                <a:latin typeface="Meiryo UI" panose="020B0604030504040204" pitchFamily="50" charset="-128"/>
                <a:ea typeface="Meiryo UI" panose="020B0604030504040204" pitchFamily="50" charset="-128"/>
              </a:rPr>
              <a:t>価格変更後、新たな取り組みとして</a:t>
            </a:r>
            <a:r>
              <a:rPr kumimoji="1" lang="ja-JP" altLang="en-US" sz="1600" b="1" u="sng" dirty="0">
                <a:latin typeface="Meiryo UI" panose="020B0604030504040204" pitchFamily="50" charset="-128"/>
                <a:ea typeface="Meiryo UI" panose="020B0604030504040204" pitchFamily="50" charset="-128"/>
              </a:rPr>
              <a:t>フェアメニューのご提供を月</a:t>
            </a:r>
            <a:r>
              <a:rPr kumimoji="1" lang="en-US" altLang="ja-JP" sz="1600" b="1" u="sng" dirty="0">
                <a:latin typeface="Meiryo UI" panose="020B0604030504040204" pitchFamily="50" charset="-128"/>
                <a:ea typeface="Meiryo UI" panose="020B0604030504040204" pitchFamily="50" charset="-128"/>
              </a:rPr>
              <a:t>2</a:t>
            </a:r>
            <a:r>
              <a:rPr kumimoji="1" lang="ja-JP" altLang="en-US" sz="1600" b="1" u="sng" dirty="0">
                <a:latin typeface="Meiryo UI" panose="020B0604030504040204" pitchFamily="50" charset="-128"/>
                <a:ea typeface="Meiryo UI" panose="020B0604030504040204" pitchFamily="50" charset="-128"/>
              </a:rPr>
              <a:t>回程度、展開いたします。</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社員食堂にお越しいただく楽しみや話題性、健康や</a:t>
            </a:r>
            <a:r>
              <a:rPr kumimoji="1" lang="en-US" altLang="ja-JP" sz="1600" dirty="0">
                <a:latin typeface="Meiryo UI" panose="020B0604030504040204" pitchFamily="50" charset="-128"/>
                <a:ea typeface="Meiryo UI" panose="020B0604030504040204" pitchFamily="50" charset="-128"/>
              </a:rPr>
              <a:t>SDGs</a:t>
            </a:r>
            <a:r>
              <a:rPr kumimoji="1" lang="ja-JP" altLang="en-US" sz="1600" dirty="0">
                <a:latin typeface="Meiryo UI" panose="020B0604030504040204" pitchFamily="50" charset="-128"/>
                <a:ea typeface="Meiryo UI" panose="020B0604030504040204" pitchFamily="50" charset="-128"/>
              </a:rPr>
              <a:t>等を考える一助となるようなメニューをご提供します。</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（食材原価により提供価格設定のご相談をさせていただきたくお願いします）</a:t>
            </a:r>
            <a:endParaRPr kumimoji="1" lang="en-US" altLang="ja-JP" sz="1600" dirty="0">
              <a:latin typeface="Meiryo UI" panose="020B0604030504040204" pitchFamily="50" charset="-128"/>
              <a:ea typeface="Meiryo UI" panose="020B0604030504040204" pitchFamily="50" charset="-128"/>
            </a:endParaRPr>
          </a:p>
        </p:txBody>
      </p:sp>
      <p:sp>
        <p:nvSpPr>
          <p:cNvPr id="4" name="スライド番号プレースホルダー 2">
            <a:extLst>
              <a:ext uri="{FF2B5EF4-FFF2-40B4-BE49-F238E27FC236}">
                <a16:creationId xmlns:a16="http://schemas.microsoft.com/office/drawing/2014/main" id="{CFAEAC04-585A-FA85-7524-68A0673D9640}"/>
              </a:ext>
            </a:extLst>
          </p:cNvPr>
          <p:cNvSpPr>
            <a:spLocks noGrp="1"/>
          </p:cNvSpPr>
          <p:nvPr>
            <p:ph type="sldNum" sz="quarter" idx="4"/>
          </p:nvPr>
        </p:nvSpPr>
        <p:spPr>
          <a:xfrm>
            <a:off x="3853089" y="6594473"/>
            <a:ext cx="2228850" cy="365125"/>
          </a:xfrm>
        </p:spPr>
        <p:txBody>
          <a:bodyPr/>
          <a:lstStyle/>
          <a:p>
            <a:pPr algn="ctr"/>
            <a:fld id="{825C9FE8-E417-42BD-83E2-1B4172A7035A}" type="slidenum">
              <a:rPr kumimoji="1" lang="ja-JP" altLang="en-US" smtClean="0">
                <a:latin typeface="メイリオ" panose="020B0604030504040204" pitchFamily="50" charset="-128"/>
                <a:ea typeface="メイリオ" panose="020B0604030504040204" pitchFamily="50" charset="-128"/>
              </a:rPr>
              <a:pPr algn="ctr"/>
              <a:t>28</a:t>
            </a:fld>
            <a:endParaRPr kumimoji="1" lang="ja-JP" altLang="en-US" dirty="0">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A849755C-D7B0-A0C8-B257-1F6B8475D0C8}"/>
              </a:ext>
            </a:extLst>
          </p:cNvPr>
          <p:cNvSpPr/>
          <p:nvPr/>
        </p:nvSpPr>
        <p:spPr>
          <a:xfrm>
            <a:off x="7609675" y="0"/>
            <a:ext cx="2296325" cy="1366881"/>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eiryo UI" panose="020B0604030504040204" pitchFamily="50" charset="-128"/>
                <a:ea typeface="Meiryo UI" panose="020B0604030504040204" pitchFamily="50" charset="-128"/>
              </a:rPr>
              <a:t>実際に交渉で</a:t>
            </a:r>
            <a:r>
              <a:rPr kumimoji="1" lang="en-US" altLang="ja-JP" sz="2000" b="1" dirty="0">
                <a:latin typeface="Meiryo UI" panose="020B0604030504040204" pitchFamily="50" charset="-128"/>
                <a:ea typeface="Meiryo UI" panose="020B0604030504040204" pitchFamily="50" charset="-128"/>
              </a:rPr>
              <a:t/>
            </a:r>
            <a:br>
              <a:rPr kumimoji="1" lang="en-US" altLang="ja-JP" sz="2000" b="1" dirty="0">
                <a:latin typeface="Meiryo UI" panose="020B0604030504040204" pitchFamily="50" charset="-128"/>
                <a:ea typeface="Meiryo UI" panose="020B0604030504040204" pitchFamily="50" charset="-128"/>
              </a:rPr>
            </a:br>
            <a:r>
              <a:rPr kumimoji="1" lang="ja-JP" altLang="en-US" sz="2000" b="1" dirty="0">
                <a:latin typeface="Meiryo UI" panose="020B0604030504040204" pitchFamily="50" charset="-128"/>
                <a:ea typeface="Meiryo UI" panose="020B0604030504040204" pitchFamily="50" charset="-128"/>
              </a:rPr>
              <a:t>使用した資料</a:t>
            </a:r>
            <a:endParaRPr kumimoji="1" lang="en-US" altLang="ja-JP" sz="2000" b="1" dirty="0">
              <a:latin typeface="Meiryo UI" panose="020B0604030504040204" pitchFamily="50" charset="-128"/>
              <a:ea typeface="Meiryo UI" panose="020B0604030504040204" pitchFamily="50" charset="-128"/>
            </a:endParaRPr>
          </a:p>
          <a:p>
            <a:pPr algn="ctr"/>
            <a:endParaRPr kumimoji="1" lang="en-US" altLang="ja-JP" sz="2000" b="1" dirty="0">
              <a:latin typeface="Meiryo UI" panose="020B0604030504040204" pitchFamily="50" charset="-128"/>
              <a:ea typeface="Meiryo UI" panose="020B0604030504040204" pitchFamily="50" charset="-128"/>
            </a:endParaRPr>
          </a:p>
          <a:p>
            <a:pPr algn="ctr"/>
            <a:r>
              <a:rPr kumimoji="1" lang="en-US" altLang="ja-JP" sz="2000" b="1" dirty="0">
                <a:latin typeface="Meiryo UI" panose="020B0604030504040204" pitchFamily="50" charset="-128"/>
                <a:ea typeface="Meiryo UI" panose="020B0604030504040204" pitchFamily="50" charset="-128"/>
              </a:rPr>
              <a:t>+α</a:t>
            </a:r>
            <a:r>
              <a:rPr kumimoji="1" lang="ja-JP" altLang="en-US" sz="2000" b="1" dirty="0">
                <a:latin typeface="Meiryo UI" panose="020B0604030504040204" pitchFamily="50" charset="-128"/>
                <a:ea typeface="Meiryo UI" panose="020B0604030504040204" pitchFamily="50" charset="-128"/>
              </a:rPr>
              <a:t>の提案実例</a:t>
            </a:r>
            <a:endParaRPr kumimoji="1" lang="en-US" altLang="ja-JP"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81543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42614727-38E8-2586-CFAC-B1C7CA667A6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1" name="think-cell スライド" r:id="rId55" imgW="360" imgH="360" progId="TCLayout.ActiveDocument.1">
                  <p:embed/>
                </p:oleObj>
              </mc:Choice>
              <mc:Fallback>
                <p:oleObj name="think-cell スライド" r:id="rId55" imgW="360" imgH="360" progId="TCLayout.ActiveDocument.1">
                  <p:embed/>
                  <p:pic>
                    <p:nvPicPr>
                      <p:cNvPr id="13" name="think-cell data - do not delete" hidden="1">
                        <a:extLst>
                          <a:ext uri="{FF2B5EF4-FFF2-40B4-BE49-F238E27FC236}">
                            <a16:creationId xmlns:a16="http://schemas.microsoft.com/office/drawing/2014/main" id="{42614727-38E8-2586-CFAC-B1C7CA667A67}"/>
                          </a:ext>
                        </a:extLst>
                      </p:cNvPr>
                      <p:cNvPicPr/>
                      <p:nvPr/>
                    </p:nvPicPr>
                    <p:blipFill>
                      <a:blip r:embed="rId56"/>
                      <a:stretch>
                        <a:fillRect/>
                      </a:stretch>
                    </p:blipFill>
                    <p:spPr>
                      <a:xfrm>
                        <a:off x="1588" y="1588"/>
                        <a:ext cx="1588" cy="1588"/>
                      </a:xfrm>
                      <a:prstGeom prst="rect">
                        <a:avLst/>
                      </a:prstGeom>
                    </p:spPr>
                  </p:pic>
                </p:oleObj>
              </mc:Fallback>
            </mc:AlternateContent>
          </a:graphicData>
        </a:graphic>
      </p:graphicFrame>
      <p:sp>
        <p:nvSpPr>
          <p:cNvPr id="9" name="コンテンツ プレースホルダー 1">
            <a:extLst>
              <a:ext uri="{FF2B5EF4-FFF2-40B4-BE49-F238E27FC236}">
                <a16:creationId xmlns:a16="http://schemas.microsoft.com/office/drawing/2014/main" id="{16A16DAD-7F4B-C82E-B913-678F560E815D}"/>
              </a:ext>
            </a:extLst>
          </p:cNvPr>
          <p:cNvSpPr txBox="1">
            <a:spLocks/>
          </p:cNvSpPr>
          <p:nvPr/>
        </p:nvSpPr>
        <p:spPr>
          <a:xfrm>
            <a:off x="160058" y="197836"/>
            <a:ext cx="9580842" cy="327273"/>
          </a:xfrm>
          <a:prstGeom prst="rect">
            <a:avLst/>
          </a:prstGeom>
        </p:spPr>
        <p:txBody>
          <a:bodyPr vert="horz" lIns="91440" tIns="45720" rIns="91440" bIns="45720" rtlCol="0">
            <a:noAutofit/>
          </a:bodyPr>
          <a:lstStyle>
            <a:lvl1pPr marL="0" indent="0" algn="l" defTabSz="742950" rtl="0" eaLnBrk="1" latinLnBrk="0" hangingPunct="1">
              <a:lnSpc>
                <a:spcPct val="90000"/>
              </a:lnSpc>
              <a:spcBef>
                <a:spcPts val="813"/>
              </a:spcBef>
              <a:buFont typeface="Wingdings 2" pitchFamily="18" charset="2"/>
              <a:buNone/>
              <a:defRPr kumimoji="1" sz="2000" b="1" i="0" u="none"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r>
              <a:rPr lang="ja-JP" altLang="en-US" dirty="0"/>
              <a:t>市況における食材原価高騰影響：全体感</a:t>
            </a:r>
          </a:p>
        </p:txBody>
      </p:sp>
      <p:sp>
        <p:nvSpPr>
          <p:cNvPr id="3" name="テキスト プレースホルダー 2">
            <a:extLst>
              <a:ext uri="{FF2B5EF4-FFF2-40B4-BE49-F238E27FC236}">
                <a16:creationId xmlns:a16="http://schemas.microsoft.com/office/drawing/2014/main" id="{6C648FBE-A9E4-43A8-2D37-06F0EA9AA11D}"/>
              </a:ext>
            </a:extLst>
          </p:cNvPr>
          <p:cNvSpPr>
            <a:spLocks noGrp="1"/>
          </p:cNvSpPr>
          <p:nvPr>
            <p:ph type="body" sz="quarter" idx="13"/>
          </p:nvPr>
        </p:nvSpPr>
        <p:spPr/>
        <p:txBody>
          <a:bodyPr/>
          <a:lstStyle/>
          <a:p>
            <a:r>
              <a:rPr lang="en-US" altLang="ja-JP" sz="1600" dirty="0"/>
              <a:t>2023</a:t>
            </a:r>
            <a:r>
              <a:rPr lang="ja-JP" altLang="en-US" sz="1600" dirty="0"/>
              <a:t>年度までの実績では、すでに食材の市況価格は</a:t>
            </a:r>
            <a:r>
              <a:rPr lang="en-US" altLang="ja-JP" sz="1600" dirty="0"/>
              <a:t>2019</a:t>
            </a:r>
            <a:r>
              <a:rPr lang="ja-JP" altLang="en-US" sz="1600" dirty="0"/>
              <a:t>年比で</a:t>
            </a:r>
            <a:r>
              <a:rPr lang="en-US" altLang="ja-JP" sz="1600" dirty="0"/>
              <a:t>24</a:t>
            </a:r>
            <a:r>
              <a:rPr lang="ja-JP" altLang="en-US" sz="1600" dirty="0"/>
              <a:t>％上昇しております。</a:t>
            </a:r>
            <a:r>
              <a:rPr lang="en-US" altLang="ja-JP" sz="1600" dirty="0"/>
              <a:t/>
            </a:r>
            <a:br>
              <a:rPr lang="en-US" altLang="ja-JP" sz="1600" dirty="0"/>
            </a:br>
            <a:r>
              <a:rPr lang="ja-JP" altLang="en-US" sz="1600" dirty="0"/>
              <a:t>今後も高騰することが予想され、</a:t>
            </a:r>
            <a:r>
              <a:rPr lang="en-US" altLang="ja-JP" sz="1600" dirty="0"/>
              <a:t>2024</a:t>
            </a:r>
            <a:r>
              <a:rPr lang="ja-JP" altLang="en-US" sz="1600" dirty="0"/>
              <a:t>年度では</a:t>
            </a:r>
            <a:r>
              <a:rPr lang="en-US" altLang="ja-JP" sz="1600" dirty="0"/>
              <a:t>28</a:t>
            </a:r>
            <a:r>
              <a:rPr lang="ja-JP" altLang="en-US" sz="1600" dirty="0"/>
              <a:t>％、</a:t>
            </a:r>
            <a:r>
              <a:rPr lang="en-US" altLang="ja-JP" sz="1600" dirty="0"/>
              <a:t>2026</a:t>
            </a:r>
            <a:r>
              <a:rPr lang="ja-JP" altLang="en-US" sz="1600" dirty="0"/>
              <a:t>年度には</a:t>
            </a:r>
            <a:r>
              <a:rPr lang="en-US" altLang="ja-JP" sz="1600" dirty="0"/>
              <a:t>33</a:t>
            </a:r>
            <a:r>
              <a:rPr lang="ja-JP" altLang="en-US" sz="1600" dirty="0"/>
              <a:t>％とさらに上昇する見込みでございます。</a:t>
            </a:r>
          </a:p>
        </p:txBody>
      </p:sp>
      <p:sp>
        <p:nvSpPr>
          <p:cNvPr id="176" name="コンテンツ プレースホルダー 175"/>
          <p:cNvSpPr>
            <a:spLocks noGrp="1"/>
          </p:cNvSpPr>
          <p:nvPr>
            <p:ph sz="quarter" idx="12"/>
          </p:nvPr>
        </p:nvSpPr>
        <p:spPr/>
        <p:txBody>
          <a:bodyPr/>
          <a:lstStyle/>
          <a:p>
            <a:endParaRPr kumimoji="1" lang="ja-JP" altLang="en-US"/>
          </a:p>
        </p:txBody>
      </p:sp>
      <p:pic>
        <p:nvPicPr>
          <p:cNvPr id="5" name="コンテンツ プレースホルダー 1328" descr="矢印: 直線 単色塗りつぶし">
            <a:extLst>
              <a:ext uri="{FF2B5EF4-FFF2-40B4-BE49-F238E27FC236}">
                <a16:creationId xmlns:a16="http://schemas.microsoft.com/office/drawing/2014/main" id="{CDB8247D-7EE7-1557-70F4-30E22B45450E}"/>
              </a:ext>
            </a:extLst>
          </p:cNvPr>
          <p:cNvPicPr>
            <a:picLocks noChangeAspect="1"/>
          </p:cNvPicPr>
          <p:nvPr/>
        </p:nvPicPr>
        <p:blipFill>
          <a:blip r:embed="rId57">
            <a:extLst>
              <a:ext uri="{96DAC541-7B7A-43D3-8B79-37D633B846F1}">
                <asvg:svgBlip xmlns="" xmlns:asvg="http://schemas.microsoft.com/office/drawing/2016/SVG/main" r:embed="rId58"/>
              </a:ext>
            </a:extLst>
          </a:blip>
          <a:stretch>
            <a:fillRect/>
          </a:stretch>
        </p:blipFill>
        <p:spPr>
          <a:xfrm rot="9000000">
            <a:off x="601663" y="3465513"/>
            <a:ext cx="5472113" cy="1051292"/>
          </a:xfrm>
          <a:prstGeom prst="rect">
            <a:avLst/>
          </a:prstGeom>
        </p:spPr>
      </p:pic>
      <p:graphicFrame>
        <p:nvGraphicFramePr>
          <p:cNvPr id="102" name="Chart 3">
            <a:extLst>
              <a:ext uri="{FF2B5EF4-FFF2-40B4-BE49-F238E27FC236}">
                <a16:creationId xmlns:a16="http://schemas.microsoft.com/office/drawing/2014/main" id="{C04D5A97-4D24-8898-BFE0-C76F757E3406}"/>
              </a:ext>
            </a:extLst>
          </p:cNvPr>
          <p:cNvGraphicFramePr/>
          <p:nvPr>
            <p:custDataLst>
              <p:tags r:id="rId3"/>
            </p:custDataLst>
          </p:nvPr>
        </p:nvGraphicFramePr>
        <p:xfrm>
          <a:off x="492125" y="3117850"/>
          <a:ext cx="8851900" cy="2762250"/>
        </p:xfrm>
        <a:graphic>
          <a:graphicData uri="http://schemas.openxmlformats.org/drawingml/2006/chart">
            <c:chart xmlns:c="http://schemas.openxmlformats.org/drawingml/2006/chart" xmlns:r="http://schemas.openxmlformats.org/officeDocument/2006/relationships" r:id="rId59"/>
          </a:graphicData>
        </a:graphic>
      </p:graphicFrame>
      <p:cxnSp>
        <p:nvCxnSpPr>
          <p:cNvPr id="1364" name="直線コネクタ 1363">
            <a:extLst>
              <a:ext uri="{FF2B5EF4-FFF2-40B4-BE49-F238E27FC236}">
                <a16:creationId xmlns:a16="http://schemas.microsoft.com/office/drawing/2014/main" id="{AFC1DE08-CFC6-3F9F-D553-0CCA4144593D}"/>
              </a:ext>
            </a:extLst>
          </p:cNvPr>
          <p:cNvCxnSpPr/>
          <p:nvPr>
            <p:custDataLst>
              <p:tags r:id="rId4"/>
            </p:custDataLst>
          </p:nvPr>
        </p:nvCxnSpPr>
        <p:spPr bwMode="auto">
          <a:xfrm>
            <a:off x="8416925" y="3200400"/>
            <a:ext cx="603250"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67" name="直線コネクタ 1366">
            <a:extLst>
              <a:ext uri="{FF2B5EF4-FFF2-40B4-BE49-F238E27FC236}">
                <a16:creationId xmlns:a16="http://schemas.microsoft.com/office/drawing/2014/main" id="{9ED4BFF6-771A-7349-416F-3F157A8EE244}"/>
              </a:ext>
            </a:extLst>
          </p:cNvPr>
          <p:cNvCxnSpPr/>
          <p:nvPr>
            <p:custDataLst>
              <p:tags r:id="rId5"/>
            </p:custDataLst>
          </p:nvPr>
        </p:nvCxnSpPr>
        <p:spPr bwMode="auto">
          <a:xfrm>
            <a:off x="8416925" y="3200400"/>
            <a:ext cx="0" cy="25923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68" name="直線コネクタ 1367">
            <a:extLst>
              <a:ext uri="{FF2B5EF4-FFF2-40B4-BE49-F238E27FC236}">
                <a16:creationId xmlns:a16="http://schemas.microsoft.com/office/drawing/2014/main" id="{24DB0646-7C4C-D048-5AFB-1884C689CD38}"/>
              </a:ext>
            </a:extLst>
          </p:cNvPr>
          <p:cNvCxnSpPr/>
          <p:nvPr>
            <p:custDataLst>
              <p:tags r:id="rId6"/>
            </p:custDataLst>
          </p:nvPr>
        </p:nvCxnSpPr>
        <p:spPr bwMode="auto">
          <a:xfrm>
            <a:off x="9020175" y="3200400"/>
            <a:ext cx="0" cy="25923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直線コネクタ 62">
            <a:extLst>
              <a:ext uri="{FF2B5EF4-FFF2-40B4-BE49-F238E27FC236}">
                <a16:creationId xmlns:a16="http://schemas.microsoft.com/office/drawing/2014/main" id="{63438A22-ADF8-D8A7-2D64-EB54257897A7}"/>
              </a:ext>
            </a:extLst>
          </p:cNvPr>
          <p:cNvCxnSpPr/>
          <p:nvPr>
            <p:custDataLst>
              <p:tags r:id="rId7"/>
            </p:custDataLst>
          </p:nvPr>
        </p:nvCxnSpPr>
        <p:spPr bwMode="auto">
          <a:xfrm>
            <a:off x="7331075" y="3373438"/>
            <a:ext cx="603250"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62" name="直線コネクタ 1361">
            <a:extLst>
              <a:ext uri="{FF2B5EF4-FFF2-40B4-BE49-F238E27FC236}">
                <a16:creationId xmlns:a16="http://schemas.microsoft.com/office/drawing/2014/main" id="{1A352472-EF80-3C3A-70AE-19E808AB5547}"/>
              </a:ext>
            </a:extLst>
          </p:cNvPr>
          <p:cNvCxnSpPr/>
          <p:nvPr>
            <p:custDataLst>
              <p:tags r:id="rId8"/>
            </p:custDataLst>
          </p:nvPr>
        </p:nvCxnSpPr>
        <p:spPr bwMode="auto">
          <a:xfrm>
            <a:off x="7331075" y="3373438"/>
            <a:ext cx="0" cy="2419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63" name="直線コネクタ 1362">
            <a:extLst>
              <a:ext uri="{FF2B5EF4-FFF2-40B4-BE49-F238E27FC236}">
                <a16:creationId xmlns:a16="http://schemas.microsoft.com/office/drawing/2014/main" id="{86871CFA-EC0B-A792-5E29-063B5D23139A}"/>
              </a:ext>
            </a:extLst>
          </p:cNvPr>
          <p:cNvCxnSpPr/>
          <p:nvPr>
            <p:custDataLst>
              <p:tags r:id="rId9"/>
            </p:custDataLst>
          </p:nvPr>
        </p:nvCxnSpPr>
        <p:spPr bwMode="auto">
          <a:xfrm>
            <a:off x="7934325" y="3373438"/>
            <a:ext cx="0" cy="2419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E2696CF9-6E16-CC0B-9948-DF01309B85F3}"/>
              </a:ext>
            </a:extLst>
          </p:cNvPr>
          <p:cNvCxnSpPr/>
          <p:nvPr>
            <p:custDataLst>
              <p:tags r:id="rId10"/>
            </p:custDataLst>
          </p:nvPr>
        </p:nvCxnSpPr>
        <p:spPr bwMode="auto">
          <a:xfrm>
            <a:off x="6245225" y="3543299"/>
            <a:ext cx="0" cy="22494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 name="直線コネクタ 6">
            <a:extLst>
              <a:ext uri="{FF2B5EF4-FFF2-40B4-BE49-F238E27FC236}">
                <a16:creationId xmlns:a16="http://schemas.microsoft.com/office/drawing/2014/main" id="{7F27EA87-5AD0-A872-32AD-86B3BBA06DE4}"/>
              </a:ext>
            </a:extLst>
          </p:cNvPr>
          <p:cNvCxnSpPr/>
          <p:nvPr>
            <p:custDataLst>
              <p:tags r:id="rId11"/>
            </p:custDataLst>
          </p:nvPr>
        </p:nvCxnSpPr>
        <p:spPr bwMode="auto">
          <a:xfrm>
            <a:off x="6245225" y="3543300"/>
            <a:ext cx="603250"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直線コネクタ 9">
            <a:extLst>
              <a:ext uri="{FF2B5EF4-FFF2-40B4-BE49-F238E27FC236}">
                <a16:creationId xmlns:a16="http://schemas.microsoft.com/office/drawing/2014/main" id="{B11ED179-5035-3D3C-1111-64BB5BA44EF5}"/>
              </a:ext>
            </a:extLst>
          </p:cNvPr>
          <p:cNvCxnSpPr/>
          <p:nvPr>
            <p:custDataLst>
              <p:tags r:id="rId12"/>
            </p:custDataLst>
          </p:nvPr>
        </p:nvCxnSpPr>
        <p:spPr bwMode="auto">
          <a:xfrm>
            <a:off x="6848475" y="3543299"/>
            <a:ext cx="0" cy="22494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80" name="フリーフォーム: 図形 79">
            <a:extLst>
              <a:ext uri="{FF2B5EF4-FFF2-40B4-BE49-F238E27FC236}">
                <a16:creationId xmlns:a16="http://schemas.microsoft.com/office/drawing/2014/main" id="{3528E47A-EC16-1EB0-7CEA-AB54FE71C384}"/>
              </a:ext>
            </a:extLst>
          </p:cNvPr>
          <p:cNvSpPr/>
          <p:nvPr>
            <p:custDataLst>
              <p:tags r:id="rId13"/>
            </p:custDataLst>
          </p:nvPr>
        </p:nvSpPr>
        <p:spPr bwMode="auto">
          <a:xfrm>
            <a:off x="5105400" y="5524500"/>
            <a:ext cx="711200" cy="249239"/>
          </a:xfrm>
          <a:custGeom>
            <a:avLst/>
            <a:gdLst/>
            <a:ahLst/>
            <a:cxnLst/>
            <a:rect l="0" t="0" r="0" b="0"/>
            <a:pathLst>
              <a:path w="711201" h="249239">
                <a:moveTo>
                  <a:pt x="0" y="192088"/>
                </a:moveTo>
                <a:lnTo>
                  <a:pt x="711200" y="0"/>
                </a:lnTo>
                <a:lnTo>
                  <a:pt x="711200" y="57150"/>
                </a:lnTo>
                <a:lnTo>
                  <a:pt x="0" y="249238"/>
                </a:lnTo>
                <a:close/>
              </a:path>
            </a:pathLst>
          </a:custGeom>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bg1">
                    <a:lumMod val="85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useBgFill="1">
        <p:nvSpPr>
          <p:cNvPr id="68" name="フリーフォーム: 図形 67">
            <a:extLst>
              <a:ext uri="{FF2B5EF4-FFF2-40B4-BE49-F238E27FC236}">
                <a16:creationId xmlns:a16="http://schemas.microsoft.com/office/drawing/2014/main" id="{6B1C7313-0ADD-16E6-E7E4-11F7F8F57C1A}"/>
              </a:ext>
            </a:extLst>
          </p:cNvPr>
          <p:cNvSpPr/>
          <p:nvPr>
            <p:custDataLst>
              <p:tags r:id="rId14"/>
            </p:custDataLst>
          </p:nvPr>
        </p:nvSpPr>
        <p:spPr bwMode="auto">
          <a:xfrm>
            <a:off x="762000" y="5524500"/>
            <a:ext cx="711200" cy="249239"/>
          </a:xfrm>
          <a:custGeom>
            <a:avLst/>
            <a:gdLst/>
            <a:ahLst/>
            <a:cxnLst/>
            <a:rect l="0" t="0" r="0" b="0"/>
            <a:pathLst>
              <a:path w="711201" h="249239">
                <a:moveTo>
                  <a:pt x="0" y="192088"/>
                </a:moveTo>
                <a:lnTo>
                  <a:pt x="711200" y="0"/>
                </a:lnTo>
                <a:lnTo>
                  <a:pt x="711200" y="57150"/>
                </a:lnTo>
                <a:lnTo>
                  <a:pt x="0" y="249238"/>
                </a:lnTo>
                <a:close/>
              </a:path>
            </a:pathLst>
          </a:custGeom>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bg1">
                    <a:lumMod val="85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useBgFill="1">
        <p:nvSpPr>
          <p:cNvPr id="77" name="フリーフォーム: 図形 76">
            <a:extLst>
              <a:ext uri="{FF2B5EF4-FFF2-40B4-BE49-F238E27FC236}">
                <a16:creationId xmlns:a16="http://schemas.microsoft.com/office/drawing/2014/main" id="{9A6C9D68-F48C-4B0D-2988-CD8FA353A0ED}"/>
              </a:ext>
            </a:extLst>
          </p:cNvPr>
          <p:cNvSpPr/>
          <p:nvPr>
            <p:custDataLst>
              <p:tags r:id="rId15"/>
            </p:custDataLst>
          </p:nvPr>
        </p:nvSpPr>
        <p:spPr bwMode="auto">
          <a:xfrm>
            <a:off x="4019550" y="5524500"/>
            <a:ext cx="711200" cy="249239"/>
          </a:xfrm>
          <a:custGeom>
            <a:avLst/>
            <a:gdLst/>
            <a:ahLst/>
            <a:cxnLst/>
            <a:rect l="0" t="0" r="0" b="0"/>
            <a:pathLst>
              <a:path w="711201" h="249239">
                <a:moveTo>
                  <a:pt x="0" y="192088"/>
                </a:moveTo>
                <a:lnTo>
                  <a:pt x="711200" y="0"/>
                </a:lnTo>
                <a:lnTo>
                  <a:pt x="711200" y="57150"/>
                </a:lnTo>
                <a:lnTo>
                  <a:pt x="0" y="249238"/>
                </a:lnTo>
                <a:close/>
              </a:path>
            </a:pathLst>
          </a:custGeom>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bg1">
                    <a:lumMod val="85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useBgFill="1">
        <p:nvSpPr>
          <p:cNvPr id="74" name="フリーフォーム: 図形 73">
            <a:extLst>
              <a:ext uri="{FF2B5EF4-FFF2-40B4-BE49-F238E27FC236}">
                <a16:creationId xmlns:a16="http://schemas.microsoft.com/office/drawing/2014/main" id="{68D6E7C6-FBC7-1AC3-B0D4-B9F3FD6ECB08}"/>
              </a:ext>
            </a:extLst>
          </p:cNvPr>
          <p:cNvSpPr/>
          <p:nvPr>
            <p:custDataLst>
              <p:tags r:id="rId16"/>
            </p:custDataLst>
          </p:nvPr>
        </p:nvSpPr>
        <p:spPr bwMode="auto">
          <a:xfrm>
            <a:off x="2933700" y="5524500"/>
            <a:ext cx="711200" cy="249239"/>
          </a:xfrm>
          <a:custGeom>
            <a:avLst/>
            <a:gdLst/>
            <a:ahLst/>
            <a:cxnLst/>
            <a:rect l="0" t="0" r="0" b="0"/>
            <a:pathLst>
              <a:path w="711201" h="249239">
                <a:moveTo>
                  <a:pt x="0" y="192088"/>
                </a:moveTo>
                <a:lnTo>
                  <a:pt x="711200" y="0"/>
                </a:lnTo>
                <a:lnTo>
                  <a:pt x="711200" y="57150"/>
                </a:lnTo>
                <a:lnTo>
                  <a:pt x="0" y="249238"/>
                </a:lnTo>
                <a:close/>
              </a:path>
            </a:pathLst>
          </a:custGeom>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bg1">
                    <a:lumMod val="85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useBgFill="1">
        <p:nvSpPr>
          <p:cNvPr id="71" name="フリーフォーム: 図形 70">
            <a:extLst>
              <a:ext uri="{FF2B5EF4-FFF2-40B4-BE49-F238E27FC236}">
                <a16:creationId xmlns:a16="http://schemas.microsoft.com/office/drawing/2014/main" id="{CD9F70C9-5E0D-DFDA-BAA0-93119B3952BF}"/>
              </a:ext>
            </a:extLst>
          </p:cNvPr>
          <p:cNvSpPr/>
          <p:nvPr>
            <p:custDataLst>
              <p:tags r:id="rId17"/>
            </p:custDataLst>
          </p:nvPr>
        </p:nvSpPr>
        <p:spPr bwMode="auto">
          <a:xfrm>
            <a:off x="1847850" y="5524500"/>
            <a:ext cx="711200" cy="249239"/>
          </a:xfrm>
          <a:custGeom>
            <a:avLst/>
            <a:gdLst/>
            <a:ahLst/>
            <a:cxnLst/>
            <a:rect l="0" t="0" r="0" b="0"/>
            <a:pathLst>
              <a:path w="711201" h="249239">
                <a:moveTo>
                  <a:pt x="0" y="192088"/>
                </a:moveTo>
                <a:lnTo>
                  <a:pt x="711200" y="0"/>
                </a:lnTo>
                <a:lnTo>
                  <a:pt x="711200" y="57150"/>
                </a:lnTo>
                <a:lnTo>
                  <a:pt x="0" y="249238"/>
                </a:lnTo>
                <a:close/>
              </a:path>
            </a:pathLst>
          </a:custGeom>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bg1">
                    <a:lumMod val="85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useBgFill="1">
        <p:nvSpPr>
          <p:cNvPr id="89" name="フリーフォーム: 図形 88">
            <a:extLst>
              <a:ext uri="{FF2B5EF4-FFF2-40B4-BE49-F238E27FC236}">
                <a16:creationId xmlns:a16="http://schemas.microsoft.com/office/drawing/2014/main" id="{9B10EB55-9322-3E14-16D4-E11D58E62673}"/>
              </a:ext>
            </a:extLst>
          </p:cNvPr>
          <p:cNvSpPr/>
          <p:nvPr>
            <p:custDataLst>
              <p:tags r:id="rId18"/>
            </p:custDataLst>
          </p:nvPr>
        </p:nvSpPr>
        <p:spPr bwMode="auto">
          <a:xfrm>
            <a:off x="8361363" y="5524500"/>
            <a:ext cx="714375" cy="249239"/>
          </a:xfrm>
          <a:custGeom>
            <a:avLst/>
            <a:gdLst/>
            <a:ahLst/>
            <a:cxnLst/>
            <a:rect l="0" t="0" r="0" b="0"/>
            <a:pathLst>
              <a:path w="714376" h="249239">
                <a:moveTo>
                  <a:pt x="0" y="192088"/>
                </a:moveTo>
                <a:lnTo>
                  <a:pt x="714375" y="0"/>
                </a:lnTo>
                <a:lnTo>
                  <a:pt x="714375" y="57150"/>
                </a:lnTo>
                <a:lnTo>
                  <a:pt x="0" y="249238"/>
                </a:lnTo>
                <a:close/>
              </a:path>
            </a:pathLst>
          </a:custGeom>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bg1">
                    <a:lumMod val="85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useBgFill="1">
        <p:nvSpPr>
          <p:cNvPr id="86" name="フリーフォーム: 図形 85">
            <a:extLst>
              <a:ext uri="{FF2B5EF4-FFF2-40B4-BE49-F238E27FC236}">
                <a16:creationId xmlns:a16="http://schemas.microsoft.com/office/drawing/2014/main" id="{64CF26A0-F31C-23DC-7905-597164F9A689}"/>
              </a:ext>
            </a:extLst>
          </p:cNvPr>
          <p:cNvSpPr/>
          <p:nvPr>
            <p:custDataLst>
              <p:tags r:id="rId19"/>
            </p:custDataLst>
          </p:nvPr>
        </p:nvSpPr>
        <p:spPr bwMode="auto">
          <a:xfrm>
            <a:off x="7275513" y="5524500"/>
            <a:ext cx="714375" cy="249239"/>
          </a:xfrm>
          <a:custGeom>
            <a:avLst/>
            <a:gdLst/>
            <a:ahLst/>
            <a:cxnLst/>
            <a:rect l="0" t="0" r="0" b="0"/>
            <a:pathLst>
              <a:path w="714376" h="249239">
                <a:moveTo>
                  <a:pt x="0" y="192088"/>
                </a:moveTo>
                <a:lnTo>
                  <a:pt x="714375" y="0"/>
                </a:lnTo>
                <a:lnTo>
                  <a:pt x="714375" y="57150"/>
                </a:lnTo>
                <a:lnTo>
                  <a:pt x="0" y="249238"/>
                </a:lnTo>
                <a:close/>
              </a:path>
            </a:pathLst>
          </a:custGeom>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bg1">
                    <a:lumMod val="85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useBgFill="1">
        <p:nvSpPr>
          <p:cNvPr id="83" name="フリーフォーム: 図形 82">
            <a:extLst>
              <a:ext uri="{FF2B5EF4-FFF2-40B4-BE49-F238E27FC236}">
                <a16:creationId xmlns:a16="http://schemas.microsoft.com/office/drawing/2014/main" id="{AADF371C-C0F7-89C7-9CCA-3E6F067B323F}"/>
              </a:ext>
            </a:extLst>
          </p:cNvPr>
          <p:cNvSpPr/>
          <p:nvPr>
            <p:custDataLst>
              <p:tags r:id="rId20"/>
            </p:custDataLst>
          </p:nvPr>
        </p:nvSpPr>
        <p:spPr bwMode="auto">
          <a:xfrm>
            <a:off x="6189663" y="5524500"/>
            <a:ext cx="714375" cy="249239"/>
          </a:xfrm>
          <a:custGeom>
            <a:avLst/>
            <a:gdLst/>
            <a:ahLst/>
            <a:cxnLst/>
            <a:rect l="0" t="0" r="0" b="0"/>
            <a:pathLst>
              <a:path w="714376" h="249239">
                <a:moveTo>
                  <a:pt x="0" y="192088"/>
                </a:moveTo>
                <a:lnTo>
                  <a:pt x="714375" y="0"/>
                </a:lnTo>
                <a:lnTo>
                  <a:pt x="714375" y="57150"/>
                </a:lnTo>
                <a:lnTo>
                  <a:pt x="0" y="249238"/>
                </a:lnTo>
                <a:close/>
              </a:path>
            </a:pathLst>
          </a:custGeom>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bg1">
                    <a:lumMod val="85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82" name="フリーフォーム: 図形 81">
            <a:extLst>
              <a:ext uri="{FF2B5EF4-FFF2-40B4-BE49-F238E27FC236}">
                <a16:creationId xmlns:a16="http://schemas.microsoft.com/office/drawing/2014/main" id="{0EB0758E-24AA-E5A5-63BE-A86CBC08E91D}"/>
              </a:ext>
            </a:extLst>
          </p:cNvPr>
          <p:cNvSpPr/>
          <p:nvPr>
            <p:custDataLst>
              <p:tags r:id="rId21"/>
            </p:custDataLst>
          </p:nvPr>
        </p:nvSpPr>
        <p:spPr bwMode="auto">
          <a:xfrm>
            <a:off x="6189663" y="5581650"/>
            <a:ext cx="714375" cy="192089"/>
          </a:xfrm>
          <a:custGeom>
            <a:avLst/>
            <a:gdLst/>
            <a:ahLst/>
            <a:cxnLst/>
            <a:rect l="0" t="0" r="0" b="0"/>
            <a:pathLst>
              <a:path w="714376" h="192089">
                <a:moveTo>
                  <a:pt x="0" y="192088"/>
                </a:moveTo>
                <a:lnTo>
                  <a:pt x="71437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5" name="フリーフォーム: 図形 84">
            <a:extLst>
              <a:ext uri="{FF2B5EF4-FFF2-40B4-BE49-F238E27FC236}">
                <a16:creationId xmlns:a16="http://schemas.microsoft.com/office/drawing/2014/main" id="{266580BD-A3C7-7C11-712B-9D2808A2F81D}"/>
              </a:ext>
            </a:extLst>
          </p:cNvPr>
          <p:cNvSpPr/>
          <p:nvPr>
            <p:custDataLst>
              <p:tags r:id="rId22"/>
            </p:custDataLst>
          </p:nvPr>
        </p:nvSpPr>
        <p:spPr bwMode="auto">
          <a:xfrm>
            <a:off x="7275513" y="5581650"/>
            <a:ext cx="714375" cy="192089"/>
          </a:xfrm>
          <a:custGeom>
            <a:avLst/>
            <a:gdLst/>
            <a:ahLst/>
            <a:cxnLst/>
            <a:rect l="0" t="0" r="0" b="0"/>
            <a:pathLst>
              <a:path w="714376" h="192089">
                <a:moveTo>
                  <a:pt x="0" y="192088"/>
                </a:moveTo>
                <a:lnTo>
                  <a:pt x="71437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7" name="フリーフォーム: 図形 86">
            <a:extLst>
              <a:ext uri="{FF2B5EF4-FFF2-40B4-BE49-F238E27FC236}">
                <a16:creationId xmlns:a16="http://schemas.microsoft.com/office/drawing/2014/main" id="{8E38F32D-CE46-C603-05C7-5F2C08293876}"/>
              </a:ext>
            </a:extLst>
          </p:cNvPr>
          <p:cNvSpPr/>
          <p:nvPr>
            <p:custDataLst>
              <p:tags r:id="rId23"/>
            </p:custDataLst>
          </p:nvPr>
        </p:nvSpPr>
        <p:spPr bwMode="auto">
          <a:xfrm>
            <a:off x="8361363" y="5524500"/>
            <a:ext cx="714375" cy="192089"/>
          </a:xfrm>
          <a:custGeom>
            <a:avLst/>
            <a:gdLst/>
            <a:ahLst/>
            <a:cxnLst/>
            <a:rect l="0" t="0" r="0" b="0"/>
            <a:pathLst>
              <a:path w="714376" h="192089">
                <a:moveTo>
                  <a:pt x="0" y="192088"/>
                </a:moveTo>
                <a:lnTo>
                  <a:pt x="71437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8" name="フリーフォーム: 図形 87">
            <a:extLst>
              <a:ext uri="{FF2B5EF4-FFF2-40B4-BE49-F238E27FC236}">
                <a16:creationId xmlns:a16="http://schemas.microsoft.com/office/drawing/2014/main" id="{65CB14DE-3663-8687-AE45-690BA55C7AC1}"/>
              </a:ext>
            </a:extLst>
          </p:cNvPr>
          <p:cNvSpPr/>
          <p:nvPr>
            <p:custDataLst>
              <p:tags r:id="rId24"/>
            </p:custDataLst>
          </p:nvPr>
        </p:nvSpPr>
        <p:spPr bwMode="auto">
          <a:xfrm>
            <a:off x="8361363" y="5581650"/>
            <a:ext cx="714375" cy="192089"/>
          </a:xfrm>
          <a:custGeom>
            <a:avLst/>
            <a:gdLst/>
            <a:ahLst/>
            <a:cxnLst/>
            <a:rect l="0" t="0" r="0" b="0"/>
            <a:pathLst>
              <a:path w="714376" h="192089">
                <a:moveTo>
                  <a:pt x="0" y="192088"/>
                </a:moveTo>
                <a:lnTo>
                  <a:pt x="71437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2" name="フリーフォーム: 図形 71">
            <a:extLst>
              <a:ext uri="{FF2B5EF4-FFF2-40B4-BE49-F238E27FC236}">
                <a16:creationId xmlns:a16="http://schemas.microsoft.com/office/drawing/2014/main" id="{2C82903D-EB33-5AE0-A24A-FBA399B2B576}"/>
              </a:ext>
            </a:extLst>
          </p:cNvPr>
          <p:cNvSpPr/>
          <p:nvPr>
            <p:custDataLst>
              <p:tags r:id="rId25"/>
            </p:custDataLst>
          </p:nvPr>
        </p:nvSpPr>
        <p:spPr bwMode="auto">
          <a:xfrm>
            <a:off x="2933700" y="5524500"/>
            <a:ext cx="711200" cy="192089"/>
          </a:xfrm>
          <a:custGeom>
            <a:avLst/>
            <a:gdLst/>
            <a:ahLst/>
            <a:cxnLst/>
            <a:rect l="0" t="0" r="0" b="0"/>
            <a:pathLst>
              <a:path w="711201" h="192089">
                <a:moveTo>
                  <a:pt x="0" y="192088"/>
                </a:moveTo>
                <a:lnTo>
                  <a:pt x="71120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4" name="フリーフォーム: 図形 83">
            <a:extLst>
              <a:ext uri="{FF2B5EF4-FFF2-40B4-BE49-F238E27FC236}">
                <a16:creationId xmlns:a16="http://schemas.microsoft.com/office/drawing/2014/main" id="{059BF685-762A-97D1-25A5-9191322E8144}"/>
              </a:ext>
            </a:extLst>
          </p:cNvPr>
          <p:cNvSpPr/>
          <p:nvPr>
            <p:custDataLst>
              <p:tags r:id="rId26"/>
            </p:custDataLst>
          </p:nvPr>
        </p:nvSpPr>
        <p:spPr bwMode="auto">
          <a:xfrm>
            <a:off x="7275513" y="5524500"/>
            <a:ext cx="714375" cy="192089"/>
          </a:xfrm>
          <a:custGeom>
            <a:avLst/>
            <a:gdLst/>
            <a:ahLst/>
            <a:cxnLst/>
            <a:rect l="0" t="0" r="0" b="0"/>
            <a:pathLst>
              <a:path w="714376" h="192089">
                <a:moveTo>
                  <a:pt x="0" y="192088"/>
                </a:moveTo>
                <a:lnTo>
                  <a:pt x="71437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6" name="フリーフォーム: 図形 65">
            <a:extLst>
              <a:ext uri="{FF2B5EF4-FFF2-40B4-BE49-F238E27FC236}">
                <a16:creationId xmlns:a16="http://schemas.microsoft.com/office/drawing/2014/main" id="{E994F367-6734-AFA7-5382-605D05AF2F53}"/>
              </a:ext>
            </a:extLst>
          </p:cNvPr>
          <p:cNvSpPr/>
          <p:nvPr>
            <p:custDataLst>
              <p:tags r:id="rId27"/>
            </p:custDataLst>
          </p:nvPr>
        </p:nvSpPr>
        <p:spPr bwMode="auto">
          <a:xfrm>
            <a:off x="762000" y="5524500"/>
            <a:ext cx="711200" cy="192089"/>
          </a:xfrm>
          <a:custGeom>
            <a:avLst/>
            <a:gdLst/>
            <a:ahLst/>
            <a:cxnLst/>
            <a:rect l="0" t="0" r="0" b="0"/>
            <a:pathLst>
              <a:path w="711201" h="192089">
                <a:moveTo>
                  <a:pt x="0" y="192088"/>
                </a:moveTo>
                <a:lnTo>
                  <a:pt x="71120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8" name="フリーフォーム: 図形 77">
            <a:extLst>
              <a:ext uri="{FF2B5EF4-FFF2-40B4-BE49-F238E27FC236}">
                <a16:creationId xmlns:a16="http://schemas.microsoft.com/office/drawing/2014/main" id="{EE11AF4A-D726-3DB0-E8DE-2249F8BF3937}"/>
              </a:ext>
            </a:extLst>
          </p:cNvPr>
          <p:cNvSpPr/>
          <p:nvPr>
            <p:custDataLst>
              <p:tags r:id="rId28"/>
            </p:custDataLst>
          </p:nvPr>
        </p:nvSpPr>
        <p:spPr bwMode="auto">
          <a:xfrm>
            <a:off x="5105400" y="5524500"/>
            <a:ext cx="711200" cy="192089"/>
          </a:xfrm>
          <a:custGeom>
            <a:avLst/>
            <a:gdLst/>
            <a:ahLst/>
            <a:cxnLst/>
            <a:rect l="0" t="0" r="0" b="0"/>
            <a:pathLst>
              <a:path w="711201" h="192089">
                <a:moveTo>
                  <a:pt x="0" y="192088"/>
                </a:moveTo>
                <a:lnTo>
                  <a:pt x="71120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7" name="フリーフォーム: 図形 66">
            <a:extLst>
              <a:ext uri="{FF2B5EF4-FFF2-40B4-BE49-F238E27FC236}">
                <a16:creationId xmlns:a16="http://schemas.microsoft.com/office/drawing/2014/main" id="{30CB0AFE-A601-EFB0-F737-436A4AA469D7}"/>
              </a:ext>
            </a:extLst>
          </p:cNvPr>
          <p:cNvSpPr/>
          <p:nvPr>
            <p:custDataLst>
              <p:tags r:id="rId29"/>
            </p:custDataLst>
          </p:nvPr>
        </p:nvSpPr>
        <p:spPr bwMode="auto">
          <a:xfrm>
            <a:off x="762000" y="5581650"/>
            <a:ext cx="711200" cy="192089"/>
          </a:xfrm>
          <a:custGeom>
            <a:avLst/>
            <a:gdLst/>
            <a:ahLst/>
            <a:cxnLst/>
            <a:rect l="0" t="0" r="0" b="0"/>
            <a:pathLst>
              <a:path w="711201" h="192089">
                <a:moveTo>
                  <a:pt x="0" y="192088"/>
                </a:moveTo>
                <a:lnTo>
                  <a:pt x="71120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9" name="フリーフォーム: 図形 68">
            <a:extLst>
              <a:ext uri="{FF2B5EF4-FFF2-40B4-BE49-F238E27FC236}">
                <a16:creationId xmlns:a16="http://schemas.microsoft.com/office/drawing/2014/main" id="{C9C43378-1379-8512-3AF0-B1EB2A9BA0BD}"/>
              </a:ext>
            </a:extLst>
          </p:cNvPr>
          <p:cNvSpPr/>
          <p:nvPr>
            <p:custDataLst>
              <p:tags r:id="rId30"/>
            </p:custDataLst>
          </p:nvPr>
        </p:nvSpPr>
        <p:spPr bwMode="auto">
          <a:xfrm>
            <a:off x="1847850" y="5524500"/>
            <a:ext cx="711200" cy="192089"/>
          </a:xfrm>
          <a:custGeom>
            <a:avLst/>
            <a:gdLst/>
            <a:ahLst/>
            <a:cxnLst/>
            <a:rect l="0" t="0" r="0" b="0"/>
            <a:pathLst>
              <a:path w="711201" h="192089">
                <a:moveTo>
                  <a:pt x="0" y="192088"/>
                </a:moveTo>
                <a:lnTo>
                  <a:pt x="71120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0" name="フリーフォーム: 図形 69">
            <a:extLst>
              <a:ext uri="{FF2B5EF4-FFF2-40B4-BE49-F238E27FC236}">
                <a16:creationId xmlns:a16="http://schemas.microsoft.com/office/drawing/2014/main" id="{03893614-3813-253F-1218-753E7835EA06}"/>
              </a:ext>
            </a:extLst>
          </p:cNvPr>
          <p:cNvSpPr/>
          <p:nvPr>
            <p:custDataLst>
              <p:tags r:id="rId31"/>
            </p:custDataLst>
          </p:nvPr>
        </p:nvSpPr>
        <p:spPr bwMode="auto">
          <a:xfrm>
            <a:off x="1847850" y="5581650"/>
            <a:ext cx="711200" cy="192089"/>
          </a:xfrm>
          <a:custGeom>
            <a:avLst/>
            <a:gdLst/>
            <a:ahLst/>
            <a:cxnLst/>
            <a:rect l="0" t="0" r="0" b="0"/>
            <a:pathLst>
              <a:path w="711201" h="192089">
                <a:moveTo>
                  <a:pt x="0" y="192088"/>
                </a:moveTo>
                <a:lnTo>
                  <a:pt x="71120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3" name="フリーフォーム: 図形 72">
            <a:extLst>
              <a:ext uri="{FF2B5EF4-FFF2-40B4-BE49-F238E27FC236}">
                <a16:creationId xmlns:a16="http://schemas.microsoft.com/office/drawing/2014/main" id="{FC4C41DF-7DDF-A08D-A686-BB724642B9B6}"/>
              </a:ext>
            </a:extLst>
          </p:cNvPr>
          <p:cNvSpPr/>
          <p:nvPr>
            <p:custDataLst>
              <p:tags r:id="rId32"/>
            </p:custDataLst>
          </p:nvPr>
        </p:nvSpPr>
        <p:spPr bwMode="auto">
          <a:xfrm>
            <a:off x="2933700" y="5581650"/>
            <a:ext cx="711200" cy="192089"/>
          </a:xfrm>
          <a:custGeom>
            <a:avLst/>
            <a:gdLst/>
            <a:ahLst/>
            <a:cxnLst/>
            <a:rect l="0" t="0" r="0" b="0"/>
            <a:pathLst>
              <a:path w="711201" h="192089">
                <a:moveTo>
                  <a:pt x="0" y="192088"/>
                </a:moveTo>
                <a:lnTo>
                  <a:pt x="71120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5" name="フリーフォーム: 図形 74">
            <a:extLst>
              <a:ext uri="{FF2B5EF4-FFF2-40B4-BE49-F238E27FC236}">
                <a16:creationId xmlns:a16="http://schemas.microsoft.com/office/drawing/2014/main" id="{F51EDADF-B353-DB7E-4518-D699DFDA0C2C}"/>
              </a:ext>
            </a:extLst>
          </p:cNvPr>
          <p:cNvSpPr/>
          <p:nvPr>
            <p:custDataLst>
              <p:tags r:id="rId33"/>
            </p:custDataLst>
          </p:nvPr>
        </p:nvSpPr>
        <p:spPr bwMode="auto">
          <a:xfrm>
            <a:off x="4019550" y="5524500"/>
            <a:ext cx="711200" cy="192089"/>
          </a:xfrm>
          <a:custGeom>
            <a:avLst/>
            <a:gdLst/>
            <a:ahLst/>
            <a:cxnLst/>
            <a:rect l="0" t="0" r="0" b="0"/>
            <a:pathLst>
              <a:path w="711201" h="192089">
                <a:moveTo>
                  <a:pt x="0" y="192088"/>
                </a:moveTo>
                <a:lnTo>
                  <a:pt x="71120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6" name="フリーフォーム: 図形 75">
            <a:extLst>
              <a:ext uri="{FF2B5EF4-FFF2-40B4-BE49-F238E27FC236}">
                <a16:creationId xmlns:a16="http://schemas.microsoft.com/office/drawing/2014/main" id="{948E6CC2-D0B9-B88D-0553-B60214AD8BEA}"/>
              </a:ext>
            </a:extLst>
          </p:cNvPr>
          <p:cNvSpPr/>
          <p:nvPr>
            <p:custDataLst>
              <p:tags r:id="rId34"/>
            </p:custDataLst>
          </p:nvPr>
        </p:nvSpPr>
        <p:spPr bwMode="auto">
          <a:xfrm>
            <a:off x="4019550" y="5581650"/>
            <a:ext cx="711200" cy="192089"/>
          </a:xfrm>
          <a:custGeom>
            <a:avLst/>
            <a:gdLst/>
            <a:ahLst/>
            <a:cxnLst/>
            <a:rect l="0" t="0" r="0" b="0"/>
            <a:pathLst>
              <a:path w="711201" h="192089">
                <a:moveTo>
                  <a:pt x="0" y="192088"/>
                </a:moveTo>
                <a:lnTo>
                  <a:pt x="71120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9" name="フリーフォーム: 図形 78">
            <a:extLst>
              <a:ext uri="{FF2B5EF4-FFF2-40B4-BE49-F238E27FC236}">
                <a16:creationId xmlns:a16="http://schemas.microsoft.com/office/drawing/2014/main" id="{2C547AA0-A4BB-5516-7D66-41E3B109092A}"/>
              </a:ext>
            </a:extLst>
          </p:cNvPr>
          <p:cNvSpPr/>
          <p:nvPr>
            <p:custDataLst>
              <p:tags r:id="rId35"/>
            </p:custDataLst>
          </p:nvPr>
        </p:nvSpPr>
        <p:spPr bwMode="auto">
          <a:xfrm>
            <a:off x="5105400" y="5581650"/>
            <a:ext cx="711200" cy="192089"/>
          </a:xfrm>
          <a:custGeom>
            <a:avLst/>
            <a:gdLst/>
            <a:ahLst/>
            <a:cxnLst/>
            <a:rect l="0" t="0" r="0" b="0"/>
            <a:pathLst>
              <a:path w="711201" h="192089">
                <a:moveTo>
                  <a:pt x="0" y="192088"/>
                </a:moveTo>
                <a:lnTo>
                  <a:pt x="71120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1" name="フリーフォーム: 図形 80">
            <a:extLst>
              <a:ext uri="{FF2B5EF4-FFF2-40B4-BE49-F238E27FC236}">
                <a16:creationId xmlns:a16="http://schemas.microsoft.com/office/drawing/2014/main" id="{15995518-034B-3442-1F1B-E81F3E0E77F7}"/>
              </a:ext>
            </a:extLst>
          </p:cNvPr>
          <p:cNvSpPr/>
          <p:nvPr>
            <p:custDataLst>
              <p:tags r:id="rId36"/>
            </p:custDataLst>
          </p:nvPr>
        </p:nvSpPr>
        <p:spPr bwMode="auto">
          <a:xfrm>
            <a:off x="6189663" y="5524500"/>
            <a:ext cx="714375" cy="192089"/>
          </a:xfrm>
          <a:custGeom>
            <a:avLst/>
            <a:gdLst/>
            <a:ahLst/>
            <a:cxnLst/>
            <a:rect l="0" t="0" r="0" b="0"/>
            <a:pathLst>
              <a:path w="714376" h="192089">
                <a:moveTo>
                  <a:pt x="0" y="192088"/>
                </a:moveTo>
                <a:lnTo>
                  <a:pt x="714375"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1" name="Text Placeholder 2">
            <a:extLst>
              <a:ext uri="{FF2B5EF4-FFF2-40B4-BE49-F238E27FC236}">
                <a16:creationId xmlns:a16="http://schemas.microsoft.com/office/drawing/2014/main" id="{6EF6B051-3734-5098-3DB4-15F3A035EC11}"/>
              </a:ext>
            </a:extLst>
          </p:cNvPr>
          <p:cNvSpPr>
            <a:spLocks noGrp="1"/>
          </p:cNvSpPr>
          <p:nvPr>
            <p:custDataLst>
              <p:tags r:id="rId37"/>
            </p:custDataLst>
          </p:nvPr>
        </p:nvSpPr>
        <p:spPr bwMode="auto">
          <a:xfrm>
            <a:off x="1974850" y="5856288"/>
            <a:ext cx="4572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16BD7CA6-B0A7-44B1-A510-CB898947CBF1}" type="datetime'''''''''2''''''''0''''''''''''''''''''''2''''''0'''''''''''">
              <a:rPr lang="ja-JP" altLang="en-US" sz="1400" smtClean="0"/>
              <a:pPr/>
              <a:t>2020</a:t>
            </a:fld>
            <a:endParaRPr lang="ja-JP" altLang="en-US" sz="1400" dirty="0"/>
          </a:p>
        </p:txBody>
      </p:sp>
      <p:sp>
        <p:nvSpPr>
          <p:cNvPr id="32" name="Text Placeholder 2">
            <a:extLst>
              <a:ext uri="{FF2B5EF4-FFF2-40B4-BE49-F238E27FC236}">
                <a16:creationId xmlns:a16="http://schemas.microsoft.com/office/drawing/2014/main" id="{140E3A6F-487C-7E3B-1320-A38A769DB995}"/>
              </a:ext>
            </a:extLst>
          </p:cNvPr>
          <p:cNvSpPr>
            <a:spLocks noGrp="1"/>
          </p:cNvSpPr>
          <p:nvPr>
            <p:custDataLst>
              <p:tags r:id="rId38"/>
            </p:custDataLst>
          </p:nvPr>
        </p:nvSpPr>
        <p:spPr bwMode="auto">
          <a:xfrm>
            <a:off x="3060700" y="5856288"/>
            <a:ext cx="4572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FC636ECF-51F4-4017-BC83-924C601AC439}" type="datetime'''''''''''''''''''2''''''''''02''''''''1'''''''''">
              <a:rPr lang="ja-JP" altLang="en-US" sz="1400" smtClean="0"/>
              <a:pPr/>
              <a:t>2021</a:t>
            </a:fld>
            <a:endParaRPr lang="ja-JP" altLang="en-US" sz="1400" dirty="0"/>
          </a:p>
        </p:txBody>
      </p:sp>
      <p:sp>
        <p:nvSpPr>
          <p:cNvPr id="36" name="Text Placeholder 2">
            <a:extLst>
              <a:ext uri="{FF2B5EF4-FFF2-40B4-BE49-F238E27FC236}">
                <a16:creationId xmlns:a16="http://schemas.microsoft.com/office/drawing/2014/main" id="{549095B7-F4FD-1FA5-DE83-7C17C3255C35}"/>
              </a:ext>
            </a:extLst>
          </p:cNvPr>
          <p:cNvSpPr>
            <a:spLocks noGrp="1"/>
          </p:cNvSpPr>
          <p:nvPr>
            <p:custDataLst>
              <p:tags r:id="rId39"/>
            </p:custDataLst>
          </p:nvPr>
        </p:nvSpPr>
        <p:spPr bwMode="auto">
          <a:xfrm>
            <a:off x="4146550" y="5856288"/>
            <a:ext cx="4572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03AAF6FA-2049-4A5D-9B56-55E4E027FE38}" type="datetime'''''''2''''''''''0''''''''''''''2''''''2'''''''''''''''''''">
              <a:rPr lang="ja-JP" altLang="en-US" sz="1400" smtClean="0"/>
              <a:pPr/>
              <a:t>2022</a:t>
            </a:fld>
            <a:endParaRPr lang="ja-JP" altLang="en-US" sz="1400" dirty="0"/>
          </a:p>
        </p:txBody>
      </p:sp>
      <p:sp>
        <p:nvSpPr>
          <p:cNvPr id="33" name="Text Placeholder 2">
            <a:extLst>
              <a:ext uri="{FF2B5EF4-FFF2-40B4-BE49-F238E27FC236}">
                <a16:creationId xmlns:a16="http://schemas.microsoft.com/office/drawing/2014/main" id="{4C3F2909-7B75-497A-1AED-732D9BFA175E}"/>
              </a:ext>
            </a:extLst>
          </p:cNvPr>
          <p:cNvSpPr>
            <a:spLocks noGrp="1"/>
          </p:cNvSpPr>
          <p:nvPr>
            <p:custDataLst>
              <p:tags r:id="rId40"/>
            </p:custDataLst>
          </p:nvPr>
        </p:nvSpPr>
        <p:spPr bwMode="auto">
          <a:xfrm>
            <a:off x="5232400" y="5856288"/>
            <a:ext cx="4572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7524F7C1-A262-4F58-89F0-CDD6BF5C58DF}" type="datetime'''''''''''''''''2''''''''''02''''''''''''''''3'''''''">
              <a:rPr lang="ja-JP" altLang="en-US" sz="1400" smtClean="0"/>
              <a:pPr/>
              <a:t>2023</a:t>
            </a:fld>
            <a:endParaRPr lang="ja-JP" altLang="en-US" sz="1400" dirty="0"/>
          </a:p>
        </p:txBody>
      </p:sp>
      <p:sp>
        <p:nvSpPr>
          <p:cNvPr id="35" name="Text Placeholder 2">
            <a:extLst>
              <a:ext uri="{FF2B5EF4-FFF2-40B4-BE49-F238E27FC236}">
                <a16:creationId xmlns:a16="http://schemas.microsoft.com/office/drawing/2014/main" id="{269D820E-2C2F-6F74-9C1E-D87138B3AC38}"/>
              </a:ext>
            </a:extLst>
          </p:cNvPr>
          <p:cNvSpPr>
            <a:spLocks noGrp="1"/>
          </p:cNvSpPr>
          <p:nvPr>
            <p:custDataLst>
              <p:tags r:id="rId41"/>
            </p:custDataLst>
          </p:nvPr>
        </p:nvSpPr>
        <p:spPr bwMode="auto">
          <a:xfrm>
            <a:off x="6318250" y="5856288"/>
            <a:ext cx="4572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7B6A52F2-716C-4E2B-AD71-AFFD76965342}" type="datetime'2''''''''''''''''''''''0''2''''''''''''''4'''''''''''''''''''">
              <a:rPr lang="ja-JP" altLang="en-US" sz="1400" smtClean="0"/>
              <a:pPr/>
              <a:t>2024</a:t>
            </a:fld>
            <a:endParaRPr lang="ja-JP" altLang="en-US" sz="1400" dirty="0"/>
          </a:p>
        </p:txBody>
      </p:sp>
      <p:sp>
        <p:nvSpPr>
          <p:cNvPr id="38" name="Text Placeholder 2">
            <a:extLst>
              <a:ext uri="{FF2B5EF4-FFF2-40B4-BE49-F238E27FC236}">
                <a16:creationId xmlns:a16="http://schemas.microsoft.com/office/drawing/2014/main" id="{2E8FE70F-3099-B035-BDE1-FFA8E288094B}"/>
              </a:ext>
            </a:extLst>
          </p:cNvPr>
          <p:cNvSpPr>
            <a:spLocks noGrp="1"/>
          </p:cNvSpPr>
          <p:nvPr>
            <p:custDataLst>
              <p:tags r:id="rId42"/>
            </p:custDataLst>
          </p:nvPr>
        </p:nvSpPr>
        <p:spPr bwMode="gray">
          <a:xfrm>
            <a:off x="2011363" y="5178425"/>
            <a:ext cx="38417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7412F318-A221-4247-9FAF-A7447609DE28}" type="datetime'''''''''''''''''''''''''''''''''''''''''''''''101'''''''''''''">
              <a:rPr lang="ja-JP" altLang="en-US" sz="1400" smtClean="0"/>
              <a:pPr/>
              <a:t>101</a:t>
            </a:fld>
            <a:endParaRPr lang="ja-JP" altLang="en-US" sz="1400" dirty="0"/>
          </a:p>
        </p:txBody>
      </p:sp>
      <p:sp>
        <p:nvSpPr>
          <p:cNvPr id="54" name="Text Placeholder 2">
            <a:extLst>
              <a:ext uri="{FF2B5EF4-FFF2-40B4-BE49-F238E27FC236}">
                <a16:creationId xmlns:a16="http://schemas.microsoft.com/office/drawing/2014/main" id="{D9A22698-975B-18E5-5870-208B2416AB71}"/>
              </a:ext>
            </a:extLst>
          </p:cNvPr>
          <p:cNvSpPr>
            <a:spLocks noGrp="1"/>
          </p:cNvSpPr>
          <p:nvPr>
            <p:custDataLst>
              <p:tags r:id="rId43"/>
            </p:custDataLst>
          </p:nvPr>
        </p:nvSpPr>
        <p:spPr bwMode="gray">
          <a:xfrm>
            <a:off x="7426325" y="3155950"/>
            <a:ext cx="41275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5894D809-B42D-4F2B-A755-16109AB3B5ED}" type="datetime'''''''''''''''1''''3''''''''''''''''''''''''0'''''''''''''''''">
              <a:rPr lang="ja-JP" altLang="en-US" sz="1400" b="1" smtClean="0">
                <a:solidFill>
                  <a:srgbClr val="FF5000"/>
                </a:solidFill>
              </a:rPr>
              <a:pPr/>
              <a:t>130</a:t>
            </a:fld>
            <a:endParaRPr lang="ja-JP" altLang="en-US" sz="1400" b="1" dirty="0">
              <a:solidFill>
                <a:srgbClr val="FF5000"/>
              </a:solidFill>
            </a:endParaRPr>
          </a:p>
        </p:txBody>
      </p:sp>
      <p:sp>
        <p:nvSpPr>
          <p:cNvPr id="55" name="Text Placeholder 2">
            <a:extLst>
              <a:ext uri="{FF2B5EF4-FFF2-40B4-BE49-F238E27FC236}">
                <a16:creationId xmlns:a16="http://schemas.microsoft.com/office/drawing/2014/main" id="{E5957EE5-39A6-8A50-EF23-64C01CD32DD0}"/>
              </a:ext>
            </a:extLst>
          </p:cNvPr>
          <p:cNvSpPr>
            <a:spLocks noGrp="1"/>
          </p:cNvSpPr>
          <p:nvPr>
            <p:custDataLst>
              <p:tags r:id="rId44"/>
            </p:custDataLst>
          </p:nvPr>
        </p:nvSpPr>
        <p:spPr bwMode="gray">
          <a:xfrm>
            <a:off x="8512175" y="2982913"/>
            <a:ext cx="41275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EC3E8BF1-BE78-47F4-8C03-D9117B3EE000}" type="datetime'''''''''''''''''''1''''3''''''''3'">
              <a:rPr lang="ja-JP" altLang="en-US" sz="1400" b="1" smtClean="0">
                <a:solidFill>
                  <a:srgbClr val="FF5000"/>
                </a:solidFill>
              </a:rPr>
              <a:pPr/>
              <a:t>133</a:t>
            </a:fld>
            <a:endParaRPr lang="ja-JP" altLang="en-US" sz="1400" b="1" dirty="0">
              <a:solidFill>
                <a:srgbClr val="FF5000"/>
              </a:solidFill>
            </a:endParaRPr>
          </a:p>
        </p:txBody>
      </p:sp>
      <p:sp>
        <p:nvSpPr>
          <p:cNvPr id="37" name="Text Placeholder 2">
            <a:extLst>
              <a:ext uri="{FF2B5EF4-FFF2-40B4-BE49-F238E27FC236}">
                <a16:creationId xmlns:a16="http://schemas.microsoft.com/office/drawing/2014/main" id="{0281D47B-78DE-3971-EBAB-1E94CD8CC5E4}"/>
              </a:ext>
            </a:extLst>
          </p:cNvPr>
          <p:cNvSpPr>
            <a:spLocks noGrp="1"/>
          </p:cNvSpPr>
          <p:nvPr>
            <p:custDataLst>
              <p:tags r:id="rId45"/>
            </p:custDataLst>
          </p:nvPr>
        </p:nvSpPr>
        <p:spPr bwMode="gray">
          <a:xfrm>
            <a:off x="925513" y="5280025"/>
            <a:ext cx="38417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6A896B2E-100A-48C8-A30D-9875E876A0C9}" type="datetime'''''''''''''''''''''''''''''''''''''''''1''''''0''0'">
              <a:rPr lang="ja-JP" altLang="en-US" sz="1400" smtClean="0"/>
              <a:pPr/>
              <a:t>100</a:t>
            </a:fld>
            <a:endParaRPr lang="ja-JP" altLang="en-US" sz="1400" dirty="0"/>
          </a:p>
        </p:txBody>
      </p:sp>
      <p:sp>
        <p:nvSpPr>
          <p:cNvPr id="42" name="Text Placeholder 2">
            <a:extLst>
              <a:ext uri="{FF2B5EF4-FFF2-40B4-BE49-F238E27FC236}">
                <a16:creationId xmlns:a16="http://schemas.microsoft.com/office/drawing/2014/main" id="{5551D039-8730-3234-0924-740EFFEF71C4}"/>
              </a:ext>
            </a:extLst>
          </p:cNvPr>
          <p:cNvSpPr>
            <a:spLocks noGrp="1"/>
          </p:cNvSpPr>
          <p:nvPr>
            <p:custDataLst>
              <p:tags r:id="rId46"/>
            </p:custDataLst>
          </p:nvPr>
        </p:nvSpPr>
        <p:spPr bwMode="auto">
          <a:xfrm>
            <a:off x="889000" y="5856288"/>
            <a:ext cx="4572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A80378CF-991A-4D25-86DE-BC016665310C}" type="datetime'''''''''''''''''''''2''''''''''''''''0''19'''''''''''">
              <a:rPr lang="ja-JP" altLang="en-US" sz="1400" smtClean="0"/>
              <a:pPr/>
              <a:t>2019</a:t>
            </a:fld>
            <a:endParaRPr lang="ja-JP" altLang="en-US" sz="1400" dirty="0"/>
          </a:p>
        </p:txBody>
      </p:sp>
      <p:sp>
        <p:nvSpPr>
          <p:cNvPr id="39" name="Text Placeholder 2">
            <a:extLst>
              <a:ext uri="{FF2B5EF4-FFF2-40B4-BE49-F238E27FC236}">
                <a16:creationId xmlns:a16="http://schemas.microsoft.com/office/drawing/2014/main" id="{8B631392-862B-E555-739A-3247473E044C}"/>
              </a:ext>
            </a:extLst>
          </p:cNvPr>
          <p:cNvSpPr>
            <a:spLocks noGrp="1"/>
          </p:cNvSpPr>
          <p:nvPr>
            <p:custDataLst>
              <p:tags r:id="rId47"/>
            </p:custDataLst>
          </p:nvPr>
        </p:nvSpPr>
        <p:spPr bwMode="gray">
          <a:xfrm>
            <a:off x="3097213" y="4999038"/>
            <a:ext cx="38417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CC3571C6-6F49-433E-8A29-ECB51AC0BC7B}" type="datetime'''''''''''''''''''''10''''''''''4'''''">
              <a:rPr lang="ja-JP" altLang="en-US" sz="1400" smtClean="0"/>
              <a:pPr/>
              <a:t>104</a:t>
            </a:fld>
            <a:endParaRPr lang="ja-JP" altLang="en-US" sz="1400" dirty="0"/>
          </a:p>
        </p:txBody>
      </p:sp>
      <p:sp>
        <p:nvSpPr>
          <p:cNvPr id="53" name="Text Placeholder 2">
            <a:extLst>
              <a:ext uri="{FF2B5EF4-FFF2-40B4-BE49-F238E27FC236}">
                <a16:creationId xmlns:a16="http://schemas.microsoft.com/office/drawing/2014/main" id="{C7242E39-2097-D1EB-5251-E35AB1E33BDF}"/>
              </a:ext>
            </a:extLst>
          </p:cNvPr>
          <p:cNvSpPr>
            <a:spLocks noGrp="1"/>
          </p:cNvSpPr>
          <p:nvPr>
            <p:custDataLst>
              <p:tags r:id="rId48"/>
            </p:custDataLst>
          </p:nvPr>
        </p:nvSpPr>
        <p:spPr bwMode="auto">
          <a:xfrm>
            <a:off x="8489950" y="5856288"/>
            <a:ext cx="4572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F9D88E44-68D8-4CDF-A7D0-5F74B94080D9}" type="datetime'''2''''''''''''''''''''''''''''''''''0''''''2''''''''6'''''">
              <a:rPr lang="ja-JP" altLang="en-US" sz="1400" smtClean="0"/>
              <a:pPr/>
              <a:t>2026</a:t>
            </a:fld>
            <a:endParaRPr lang="ja-JP" altLang="en-US" sz="1400" dirty="0"/>
          </a:p>
        </p:txBody>
      </p:sp>
      <p:sp>
        <p:nvSpPr>
          <p:cNvPr id="41" name="Text Placeholder 2">
            <a:extLst>
              <a:ext uri="{FF2B5EF4-FFF2-40B4-BE49-F238E27FC236}">
                <a16:creationId xmlns:a16="http://schemas.microsoft.com/office/drawing/2014/main" id="{42765808-2342-B95A-EFBA-43B79AFC27A4}"/>
              </a:ext>
            </a:extLst>
          </p:cNvPr>
          <p:cNvSpPr>
            <a:spLocks noGrp="1"/>
          </p:cNvSpPr>
          <p:nvPr>
            <p:custDataLst>
              <p:tags r:id="rId49"/>
            </p:custDataLst>
          </p:nvPr>
        </p:nvSpPr>
        <p:spPr bwMode="gray">
          <a:xfrm>
            <a:off x="5268913" y="3584575"/>
            <a:ext cx="38417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FABECB0D-A0C2-40FF-97DC-C6724F716EC4}" type="datetime'''''1''''''''''''''''''''''''24'''''''''''''''''''">
              <a:rPr lang="ja-JP" altLang="en-US" sz="1400" smtClean="0">
                <a:solidFill>
                  <a:srgbClr val="000000"/>
                </a:solidFill>
              </a:rPr>
              <a:pPr/>
              <a:t>124</a:t>
            </a:fld>
            <a:endParaRPr lang="ja-JP" altLang="en-US" sz="1400" dirty="0">
              <a:solidFill>
                <a:srgbClr val="000000"/>
              </a:solidFill>
            </a:endParaRPr>
          </a:p>
        </p:txBody>
      </p:sp>
      <p:sp>
        <p:nvSpPr>
          <p:cNvPr id="40" name="Text Placeholder 2">
            <a:extLst>
              <a:ext uri="{FF2B5EF4-FFF2-40B4-BE49-F238E27FC236}">
                <a16:creationId xmlns:a16="http://schemas.microsoft.com/office/drawing/2014/main" id="{6F107647-2116-F91A-21FB-72E71718FB59}"/>
              </a:ext>
            </a:extLst>
          </p:cNvPr>
          <p:cNvSpPr>
            <a:spLocks noGrp="1"/>
          </p:cNvSpPr>
          <p:nvPr>
            <p:custDataLst>
              <p:tags r:id="rId50"/>
            </p:custDataLst>
          </p:nvPr>
        </p:nvSpPr>
        <p:spPr bwMode="gray">
          <a:xfrm>
            <a:off x="4183063" y="4148138"/>
            <a:ext cx="384175"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8D411676-E45E-454D-BC61-886FE8B25CDA}" type="datetime'''''''''1''''''''''''''''''1''6'''''''''''''''">
              <a:rPr lang="ja-JP" altLang="en-US" sz="1400" smtClean="0"/>
              <a:pPr/>
              <a:t>116</a:t>
            </a:fld>
            <a:endParaRPr lang="ja-JP" altLang="en-US" sz="1400" dirty="0"/>
          </a:p>
        </p:txBody>
      </p:sp>
      <p:sp>
        <p:nvSpPr>
          <p:cNvPr id="52" name="Text Placeholder 2">
            <a:extLst>
              <a:ext uri="{FF2B5EF4-FFF2-40B4-BE49-F238E27FC236}">
                <a16:creationId xmlns:a16="http://schemas.microsoft.com/office/drawing/2014/main" id="{7BEDA55E-2E43-0213-25B2-A568C0161348}"/>
              </a:ext>
            </a:extLst>
          </p:cNvPr>
          <p:cNvSpPr>
            <a:spLocks noGrp="1"/>
          </p:cNvSpPr>
          <p:nvPr>
            <p:custDataLst>
              <p:tags r:id="rId51"/>
            </p:custDataLst>
          </p:nvPr>
        </p:nvSpPr>
        <p:spPr bwMode="auto">
          <a:xfrm>
            <a:off x="7404100" y="5856288"/>
            <a:ext cx="45720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3FB6B6F1-1174-4101-A71B-77A07172E8B6}" type="datetime'2''''''''''''''''''''025'''''">
              <a:rPr lang="ja-JP" altLang="en-US" sz="1400" smtClean="0"/>
              <a:pPr/>
              <a:t>2025</a:t>
            </a:fld>
            <a:endParaRPr lang="ja-JP" altLang="en-US" sz="1400" dirty="0"/>
          </a:p>
        </p:txBody>
      </p:sp>
      <p:sp>
        <p:nvSpPr>
          <p:cNvPr id="1382" name="Text Placeholder 2">
            <a:extLst>
              <a:ext uri="{FF2B5EF4-FFF2-40B4-BE49-F238E27FC236}">
                <a16:creationId xmlns:a16="http://schemas.microsoft.com/office/drawing/2014/main" id="{DD45E2E4-30B6-DEC4-1A62-2947B3B98859}"/>
              </a:ext>
            </a:extLst>
          </p:cNvPr>
          <p:cNvSpPr>
            <a:spLocks noGrp="1"/>
          </p:cNvSpPr>
          <p:nvPr>
            <p:custDataLst>
              <p:tags r:id="rId52"/>
            </p:custDataLst>
          </p:nvPr>
        </p:nvSpPr>
        <p:spPr bwMode="gray">
          <a:xfrm>
            <a:off x="6340474" y="3325813"/>
            <a:ext cx="412750"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60FFC88C-825C-424D-86C2-BC0D0AAD7B80}" type="datetime'''''''''''''''1''''''''''''''''''''2''''''''8'">
              <a:rPr lang="ja-JP" altLang="en-US" sz="1400" b="1" smtClean="0">
                <a:solidFill>
                  <a:srgbClr val="FF5000"/>
                </a:solidFill>
              </a:rPr>
              <a:pPr/>
              <a:t>128</a:t>
            </a:fld>
            <a:endParaRPr lang="ja-JP" altLang="en-US" sz="1400" b="1" dirty="0">
              <a:solidFill>
                <a:srgbClr val="FF5000"/>
              </a:solidFill>
            </a:endParaRPr>
          </a:p>
        </p:txBody>
      </p:sp>
      <p:grpSp>
        <p:nvGrpSpPr>
          <p:cNvPr id="43" name="グループ化 42">
            <a:extLst>
              <a:ext uri="{FF2B5EF4-FFF2-40B4-BE49-F238E27FC236}">
                <a16:creationId xmlns:a16="http://schemas.microsoft.com/office/drawing/2014/main" id="{5362C38F-66BB-5097-AF41-CC74E6235638}"/>
              </a:ext>
            </a:extLst>
          </p:cNvPr>
          <p:cNvGrpSpPr/>
          <p:nvPr/>
        </p:nvGrpSpPr>
        <p:grpSpPr>
          <a:xfrm>
            <a:off x="311150" y="1356629"/>
            <a:ext cx="8851900" cy="309601"/>
            <a:chOff x="4953001" y="1179072"/>
            <a:chExt cx="4641000" cy="309601"/>
          </a:xfrm>
        </p:grpSpPr>
        <p:sp>
          <p:nvSpPr>
            <p:cNvPr id="44" name="topic2">
              <a:extLst>
                <a:ext uri="{FF2B5EF4-FFF2-40B4-BE49-F238E27FC236}">
                  <a16:creationId xmlns:a16="http://schemas.microsoft.com/office/drawing/2014/main" id="{641835FC-D04E-F791-1A6D-E685C0019036}"/>
                </a:ext>
              </a:extLst>
            </p:cNvPr>
            <p:cNvSpPr txBox="1"/>
            <p:nvPr/>
          </p:nvSpPr>
          <p:spPr>
            <a:xfrm>
              <a:off x="4953001" y="1179072"/>
              <a:ext cx="4641000" cy="257369"/>
            </a:xfrm>
            <a:prstGeom prst="rect">
              <a:avLst/>
            </a:prstGeom>
            <a:noFill/>
          </p:spPr>
          <p:txBody>
            <a:bodyPr vert="horz" wrap="square" lIns="0" tIns="0" rIns="0" bIns="0" rtlCol="0" anchor="b">
              <a:noAutofit/>
            </a:bodyPr>
            <a:lstStyle/>
            <a:p>
              <a:pPr algn="ctr">
                <a:lnSpc>
                  <a:spcPct val="95000"/>
                </a:lnSpc>
                <a:spcBef>
                  <a:spcPts val="100"/>
                </a:spcBef>
              </a:pPr>
              <a:r>
                <a:rPr kumimoji="1" lang="ja-JP" altLang="en-US" sz="1400" dirty="0">
                  <a:solidFill>
                    <a:srgbClr val="000000"/>
                  </a:solidFill>
                  <a:latin typeface="Meiryo UI" panose="020B0604030504040204" pitchFamily="50" charset="-128"/>
                  <a:ea typeface="Meiryo UI" panose="020B0604030504040204" pitchFamily="50" charset="-128"/>
                </a:rPr>
                <a:t>食材市場価格推移</a:t>
              </a:r>
            </a:p>
          </p:txBody>
        </p:sp>
        <p:cxnSp>
          <p:nvCxnSpPr>
            <p:cNvPr id="45" name="tpLine2">
              <a:extLst>
                <a:ext uri="{FF2B5EF4-FFF2-40B4-BE49-F238E27FC236}">
                  <a16:creationId xmlns:a16="http://schemas.microsoft.com/office/drawing/2014/main" id="{EF336C29-4B7F-0938-9BAF-EFF49ACA324A}"/>
                </a:ext>
              </a:extLst>
            </p:cNvPr>
            <p:cNvCxnSpPr/>
            <p:nvPr/>
          </p:nvCxnSpPr>
          <p:spPr>
            <a:xfrm>
              <a:off x="4953001" y="1488673"/>
              <a:ext cx="4641000" cy="0"/>
            </a:xfrm>
            <a:prstGeom prst="line">
              <a:avLst/>
            </a:prstGeom>
            <a:ln w="6350">
              <a:solidFill>
                <a:srgbClr val="000000"/>
              </a:solidFill>
              <a:round/>
            </a:ln>
          </p:spPr>
          <p:style>
            <a:lnRef idx="1">
              <a:schemeClr val="accent1"/>
            </a:lnRef>
            <a:fillRef idx="0">
              <a:schemeClr val="accent1"/>
            </a:fillRef>
            <a:effectRef idx="0">
              <a:schemeClr val="accent1"/>
            </a:effectRef>
            <a:fontRef idx="minor">
              <a:schemeClr val="tx1"/>
            </a:fontRef>
          </p:style>
        </p:cxnSp>
      </p:grpSp>
      <p:sp>
        <p:nvSpPr>
          <p:cNvPr id="46" name="テキスト ボックス 45">
            <a:extLst>
              <a:ext uri="{FF2B5EF4-FFF2-40B4-BE49-F238E27FC236}">
                <a16:creationId xmlns:a16="http://schemas.microsoft.com/office/drawing/2014/main" id="{A2B4D75E-8029-126D-5CE3-0A594E920101}"/>
              </a:ext>
            </a:extLst>
          </p:cNvPr>
          <p:cNvSpPr txBox="1"/>
          <p:nvPr/>
        </p:nvSpPr>
        <p:spPr>
          <a:xfrm>
            <a:off x="311150" y="1752510"/>
            <a:ext cx="2232025" cy="24622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単位</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年度を</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100</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とした指数</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7" name="source">
            <a:extLst>
              <a:ext uri="{FF2B5EF4-FFF2-40B4-BE49-F238E27FC236}">
                <a16:creationId xmlns:a16="http://schemas.microsoft.com/office/drawing/2014/main" id="{C45CCD8A-2870-0FAD-2E68-C37DD9E886AD}"/>
              </a:ext>
            </a:extLst>
          </p:cNvPr>
          <p:cNvSpPr txBox="1"/>
          <p:nvPr/>
        </p:nvSpPr>
        <p:spPr>
          <a:xfrm>
            <a:off x="306000" y="6590759"/>
            <a:ext cx="9288000" cy="140400"/>
          </a:xfrm>
          <a:prstGeom prst="rect">
            <a:avLst/>
          </a:prstGeom>
          <a:noFill/>
        </p:spPr>
        <p:txBody>
          <a:bodyPr vert="horz" wrap="square" lIns="0" tIns="0" rIns="0" bIns="0" rtlCol="0" anchor="b">
            <a:noAutofit/>
          </a:bodyPr>
          <a:lstStyle/>
          <a:p>
            <a:pPr marL="327629" indent="-327629">
              <a:lnSpc>
                <a:spcPct val="95000"/>
              </a:lnSpc>
              <a:spcBef>
                <a:spcPts val="100"/>
              </a:spcBef>
            </a:pPr>
            <a:r>
              <a:rPr kumimoji="1" lang="ja-JP" altLang="en-US" sz="900" dirty="0">
                <a:solidFill>
                  <a:srgbClr val="000000"/>
                </a:solidFill>
                <a:latin typeface="Arial" panose="020B0604020202020204" pitchFamily="34" charset="0"/>
                <a:ea typeface="メイリオ" panose="020B0604030504040204" pitchFamily="50" charset="-128"/>
              </a:rPr>
              <a:t>出所：総務省統計局「消費者物価指数（</a:t>
            </a:r>
            <a:r>
              <a:rPr kumimoji="1" lang="en-US" altLang="ja-JP" sz="900" dirty="0">
                <a:solidFill>
                  <a:srgbClr val="000000"/>
                </a:solidFill>
                <a:latin typeface="Arial" panose="020B0604020202020204" pitchFamily="34" charset="0"/>
                <a:ea typeface="メイリオ" panose="020B0604030504040204" pitchFamily="50" charset="-128"/>
              </a:rPr>
              <a:t>2024</a:t>
            </a:r>
            <a:r>
              <a:rPr kumimoji="1" lang="ja-JP" altLang="en-US" sz="900" dirty="0">
                <a:solidFill>
                  <a:srgbClr val="000000"/>
                </a:solidFill>
                <a:latin typeface="Arial" panose="020B0604020202020204" pitchFamily="34" charset="0"/>
                <a:ea typeface="メイリオ" panose="020B0604030504040204" pitchFamily="50" charset="-128"/>
              </a:rPr>
              <a:t>年</a:t>
            </a:r>
            <a:r>
              <a:rPr kumimoji="1" lang="en-US" altLang="ja-JP" sz="900" dirty="0">
                <a:solidFill>
                  <a:srgbClr val="000000"/>
                </a:solidFill>
                <a:latin typeface="Arial" panose="020B0604020202020204" pitchFamily="34" charset="0"/>
                <a:ea typeface="メイリオ" panose="020B0604030504040204" pitchFamily="50" charset="-128"/>
              </a:rPr>
              <a:t>2</a:t>
            </a:r>
            <a:r>
              <a:rPr kumimoji="1" lang="ja-JP" altLang="en-US" sz="900" dirty="0">
                <a:solidFill>
                  <a:srgbClr val="000000"/>
                </a:solidFill>
                <a:latin typeface="Arial" panose="020B0604020202020204" pitchFamily="34" charset="0"/>
                <a:ea typeface="メイリオ" panose="020B0604030504040204" pitchFamily="50" charset="-128"/>
              </a:rPr>
              <a:t>月）」、日本銀行「経済・物価情勢の展望（</a:t>
            </a:r>
            <a:r>
              <a:rPr kumimoji="1" lang="en-US" altLang="ja-JP" sz="900" dirty="0">
                <a:solidFill>
                  <a:srgbClr val="000000"/>
                </a:solidFill>
                <a:latin typeface="Arial" panose="020B0604020202020204" pitchFamily="34" charset="0"/>
                <a:ea typeface="メイリオ" panose="020B0604030504040204" pitchFamily="50" charset="-128"/>
              </a:rPr>
              <a:t>2024</a:t>
            </a:r>
            <a:r>
              <a:rPr kumimoji="1" lang="ja-JP" altLang="en-US" sz="900" dirty="0">
                <a:solidFill>
                  <a:srgbClr val="000000"/>
                </a:solidFill>
                <a:latin typeface="Arial" panose="020B0604020202020204" pitchFamily="34" charset="0"/>
                <a:ea typeface="メイリオ" panose="020B0604030504040204" pitchFamily="50" charset="-128"/>
              </a:rPr>
              <a:t>年４月）」	</a:t>
            </a:r>
          </a:p>
        </p:txBody>
      </p:sp>
      <p:sp>
        <p:nvSpPr>
          <p:cNvPr id="48" name="テキスト ボックス 47">
            <a:extLst>
              <a:ext uri="{FF2B5EF4-FFF2-40B4-BE49-F238E27FC236}">
                <a16:creationId xmlns:a16="http://schemas.microsoft.com/office/drawing/2014/main" id="{C642AB7F-7F03-FE8D-683A-F827E4FA9ED3}"/>
              </a:ext>
            </a:extLst>
          </p:cNvPr>
          <p:cNvSpPr txBox="1"/>
          <p:nvPr/>
        </p:nvSpPr>
        <p:spPr>
          <a:xfrm>
            <a:off x="631825" y="6132514"/>
            <a:ext cx="5183188" cy="180000"/>
          </a:xfrm>
          <a:prstGeom prst="rect">
            <a:avLst/>
          </a:prstGeom>
          <a:noFill/>
          <a:ln>
            <a:solidFill>
              <a:prstClr val="black"/>
            </a:solidFill>
            <a:prstDash val="solid"/>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実績</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9" name="テキスト ボックス 48">
            <a:extLst>
              <a:ext uri="{FF2B5EF4-FFF2-40B4-BE49-F238E27FC236}">
                <a16:creationId xmlns:a16="http://schemas.microsoft.com/office/drawing/2014/main" id="{123F2FEC-683F-7891-9A2E-44494A20CD07}"/>
              </a:ext>
            </a:extLst>
          </p:cNvPr>
          <p:cNvSpPr txBox="1"/>
          <p:nvPr/>
        </p:nvSpPr>
        <p:spPr>
          <a:xfrm>
            <a:off x="6162675" y="6132514"/>
            <a:ext cx="2916238" cy="180000"/>
          </a:xfrm>
          <a:prstGeom prst="rect">
            <a:avLst/>
          </a:prstGeom>
          <a:noFill/>
          <a:ln>
            <a:solidFill>
              <a:prstClr val="black"/>
            </a:solidFill>
            <a:prstDash val="solid"/>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見込み</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1" name="矢印: 左右 90">
            <a:extLst>
              <a:ext uri="{FF2B5EF4-FFF2-40B4-BE49-F238E27FC236}">
                <a16:creationId xmlns:a16="http://schemas.microsoft.com/office/drawing/2014/main" id="{209A19B1-5F2B-8B16-150E-053A70BE4D39}"/>
              </a:ext>
            </a:extLst>
          </p:cNvPr>
          <p:cNvSpPr/>
          <p:nvPr/>
        </p:nvSpPr>
        <p:spPr>
          <a:xfrm>
            <a:off x="5826125" y="1687274"/>
            <a:ext cx="3455988" cy="450632"/>
          </a:xfrm>
          <a:prstGeom prst="leftRightArrow">
            <a:avLst>
              <a:gd name="adj1" fmla="val 53000"/>
              <a:gd name="adj2" fmla="val 35000"/>
            </a:avLst>
          </a:prstGeom>
          <a:solidFill>
            <a:srgbClr val="C0C0C0"/>
          </a:solidFill>
          <a:ln w="12700" cap="flat" cmpd="sng" algn="ctr">
            <a:noFill/>
            <a:prstDash val="solid"/>
          </a:ln>
          <a:effectLst/>
          <a:extLst>
            <a:ext uri="{91240B29-F687-4F45-9708-019B960494DF}">
              <a14:hiddenLine xmlns:a14="http://schemas.microsoft.com/office/drawing/2010/main" w="12700" cap="flat" cmpd="sng" algn="ctr">
                <a:solidFill>
                  <a:schemeClr val="bg1">
                    <a:lumMod val="85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弊社試算</a:t>
            </a:r>
          </a:p>
        </p:txBody>
      </p:sp>
      <p:sp>
        <p:nvSpPr>
          <p:cNvPr id="92" name="四角形: メモ 91">
            <a:extLst>
              <a:ext uri="{FF2B5EF4-FFF2-40B4-BE49-F238E27FC236}">
                <a16:creationId xmlns:a16="http://schemas.microsoft.com/office/drawing/2014/main" id="{BD9EA9DC-E433-E4BF-82ED-9FF3B5AC96DD}"/>
              </a:ext>
            </a:extLst>
          </p:cNvPr>
          <p:cNvSpPr/>
          <p:nvPr/>
        </p:nvSpPr>
        <p:spPr>
          <a:xfrm>
            <a:off x="5826125" y="2119688"/>
            <a:ext cx="3455988" cy="864000"/>
          </a:xfrm>
          <a:prstGeom prst="foldedCorner">
            <a:avLst/>
          </a:prstGeom>
          <a:noFill/>
          <a:ln w="6350">
            <a:solidFill>
              <a:srgbClr val="808080"/>
            </a:solidFill>
          </a:ln>
          <a:extLst>
            <a:ext uri="{909E8E84-426E-40DD-AFC4-6F175D3DCCD1}">
              <a14:hiddenFill xmlns:a14="http://schemas.microsoft.com/office/drawing/2010/main">
                <a:solidFill>
                  <a:schemeClr val="bg1">
                    <a:lumMod val="8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93" name="テキスト プレースホルダー 3">
            <a:extLst>
              <a:ext uri="{FF2B5EF4-FFF2-40B4-BE49-F238E27FC236}">
                <a16:creationId xmlns:a16="http://schemas.microsoft.com/office/drawing/2014/main" id="{3590940C-0FD6-F053-BA70-6F081B04AB50}"/>
              </a:ext>
            </a:extLst>
          </p:cNvPr>
          <p:cNvSpPr txBox="1">
            <a:spLocks/>
          </p:cNvSpPr>
          <p:nvPr/>
        </p:nvSpPr>
        <p:spPr bwMode="auto">
          <a:xfrm>
            <a:off x="5826125" y="2119688"/>
            <a:ext cx="3455988" cy="864000"/>
          </a:xfrm>
          <a:prstGeom prst="rect">
            <a:avLst/>
          </a:prstGeom>
          <a:noFill/>
          <a:extLst>
            <a:ext uri="{909E8E84-426E-40DD-AFC4-6F175D3DCCD1}">
              <a14:hiddenFill xmlns:a14="http://schemas.microsoft.com/office/drawing/2010/main">
                <a:solidFill>
                  <a:schemeClr val="bg1"/>
                </a:solidFill>
              </a14:hiddenFill>
            </a:ext>
          </a:extLst>
        </p:spPr>
        <p:txBody>
          <a:bodyPr vert="horz" wrap="square" lIns="91440" tIns="45720" rIns="91440" bIns="45720" rtlCol="0" anchor="ctr">
            <a:noAutofit/>
          </a:bodyPr>
          <a:lstStyle>
            <a:lvl1pPr marL="198000" indent="-198000">
              <a:lnSpc>
                <a:spcPct val="100000"/>
              </a:lnSpc>
              <a:spcBef>
                <a:spcPts val="300"/>
              </a:spcBef>
              <a:buClr>
                <a:schemeClr val="accent1"/>
              </a:buClr>
              <a:buFont typeface="Wingdings" panose="05000000000000000000" pitchFamily="2" charset="2"/>
              <a:buChar char="n"/>
              <a:defRPr sz="1200" baseline="0"/>
            </a:lvl1pPr>
            <a:lvl2pPr marL="432000" lvl="1" indent="-147600">
              <a:lnSpc>
                <a:spcPct val="100000"/>
              </a:lnSpc>
              <a:spcBef>
                <a:spcPts val="100"/>
              </a:spcBef>
              <a:buClr>
                <a:schemeClr val="accent1"/>
              </a:buClr>
              <a:buFont typeface="Arial" panose="020B0604020202020204" pitchFamily="34" charset="0"/>
              <a:buChar char="‒"/>
              <a:defRPr sz="1200"/>
            </a:lvl2pPr>
            <a:lvl3pPr marL="648000" lvl="2" indent="-136800">
              <a:lnSpc>
                <a:spcPct val="100000"/>
              </a:lnSpc>
              <a:spcBef>
                <a:spcPts val="100"/>
              </a:spcBef>
              <a:buClr>
                <a:schemeClr val="accent1"/>
              </a:buClr>
              <a:buFont typeface="Arial" panose="020B0604020202020204" pitchFamily="34" charset="0"/>
              <a:buChar char="•"/>
              <a:defRPr sz="1200"/>
            </a:lvl3pPr>
            <a:lvl4pPr marL="864000" indent="-122400">
              <a:lnSpc>
                <a:spcPct val="100000"/>
              </a:lnSpc>
              <a:spcBef>
                <a:spcPts val="100"/>
              </a:spcBef>
              <a:buClr>
                <a:schemeClr val="accent1"/>
              </a:buClr>
              <a:buFont typeface="Arial" panose="020B0604020202020204" pitchFamily="34" charset="0"/>
              <a:buChar char="-"/>
              <a:defRPr sz="1200"/>
            </a:lvl4pPr>
            <a:lvl5pPr marL="1080000" indent="-108000">
              <a:lnSpc>
                <a:spcPct val="100000"/>
              </a:lnSpc>
              <a:spcBef>
                <a:spcPts val="0"/>
              </a:spcBef>
              <a:buClr>
                <a:schemeClr val="accent1"/>
              </a:buClr>
              <a:buFont typeface="Arial" panose="020B0604020202020204" pitchFamily="34" charset="0"/>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R="0" lvl="0" defTabSz="914400" eaLnBrk="1" fontAlgn="auto" latinLnBrk="0" hangingPunct="1">
              <a:lnSpc>
                <a:spcPct val="100000"/>
              </a:lnSpc>
              <a:spcBef>
                <a:spcPts val="300"/>
              </a:spcBef>
              <a:spcAft>
                <a:spcPts val="0"/>
              </a:spcAft>
              <a:buClrTx/>
              <a:buSzTx/>
              <a:tabLst/>
              <a:defRPr/>
            </a:pPr>
            <a:r>
              <a:rPr lang="ja-JP" altLang="en-US" b="1" u="sng" kern="0" dirty="0">
                <a:solidFill>
                  <a:srgbClr val="FF5000"/>
                </a:solidFill>
                <a:latin typeface="Meiryo UI" panose="020B0604030504040204" pitchFamily="50" charset="-128"/>
                <a:ea typeface="Meiryo UI" panose="020B0604030504040204" pitchFamily="50" charset="-128"/>
              </a:rPr>
              <a:t>日本銀行が試算した</a:t>
            </a:r>
            <a:r>
              <a:rPr lang="en-US" altLang="ja-JP" kern="0" dirty="0">
                <a:solidFill>
                  <a:srgbClr val="0D0D0D"/>
                </a:solidFill>
                <a:latin typeface="Meiryo UI" panose="020B0604030504040204" pitchFamily="50" charset="-128"/>
                <a:ea typeface="Meiryo UI" panose="020B0604030504040204" pitchFamily="50" charset="-128"/>
              </a:rPr>
              <a:t>2024</a:t>
            </a:r>
            <a:r>
              <a:rPr lang="ja-JP" altLang="en-US" kern="0" dirty="0">
                <a:solidFill>
                  <a:srgbClr val="0D0D0D"/>
                </a:solidFill>
                <a:latin typeface="Meiryo UI" panose="020B0604030504040204" pitchFamily="50" charset="-128"/>
                <a:ea typeface="Meiryo UI" panose="020B0604030504040204" pitchFamily="50" charset="-128"/>
              </a:rPr>
              <a:t>～</a:t>
            </a:r>
            <a:r>
              <a:rPr lang="en-US" altLang="ja-JP" kern="0" dirty="0">
                <a:solidFill>
                  <a:srgbClr val="0D0D0D"/>
                </a:solidFill>
                <a:latin typeface="Meiryo UI" panose="020B0604030504040204" pitchFamily="50" charset="-128"/>
                <a:ea typeface="Meiryo UI" panose="020B0604030504040204" pitchFamily="50" charset="-128"/>
              </a:rPr>
              <a:t>26</a:t>
            </a:r>
            <a:r>
              <a:rPr lang="ja-JP" altLang="en-US" kern="0" dirty="0">
                <a:solidFill>
                  <a:srgbClr val="0D0D0D"/>
                </a:solidFill>
                <a:latin typeface="Meiryo UI" panose="020B0604030504040204" pitchFamily="50" charset="-128"/>
                <a:ea typeface="Meiryo UI" panose="020B0604030504040204" pitchFamily="50" charset="-128"/>
              </a:rPr>
              <a:t>年度までの</a:t>
            </a:r>
            <a:r>
              <a:rPr lang="en-US" altLang="ja-JP" kern="0" dirty="0">
                <a:solidFill>
                  <a:srgbClr val="0D0D0D"/>
                </a:solidFill>
                <a:latin typeface="Meiryo UI" panose="020B0604030504040204" pitchFamily="50" charset="-128"/>
                <a:ea typeface="Meiryo UI" panose="020B0604030504040204" pitchFamily="50" charset="-128"/>
              </a:rPr>
              <a:t/>
            </a:r>
            <a:br>
              <a:rPr lang="en-US" altLang="ja-JP" kern="0" dirty="0">
                <a:solidFill>
                  <a:srgbClr val="0D0D0D"/>
                </a:solidFill>
                <a:latin typeface="Meiryo UI" panose="020B0604030504040204" pitchFamily="50" charset="-128"/>
                <a:ea typeface="Meiryo UI" panose="020B0604030504040204" pitchFamily="50" charset="-128"/>
              </a:rPr>
            </a:br>
            <a:r>
              <a:rPr lang="ja-JP" altLang="en-US" b="1" u="sng" kern="0" dirty="0">
                <a:solidFill>
                  <a:srgbClr val="FF5000"/>
                </a:solidFill>
                <a:latin typeface="Meiryo UI" panose="020B0604030504040204" pitchFamily="50" charset="-128"/>
                <a:ea typeface="Meiryo UI" panose="020B0604030504040204" pitchFamily="50" charset="-128"/>
              </a:rPr>
              <a:t>“消費者物価指数の成長率”</a:t>
            </a:r>
            <a:r>
              <a:rPr lang="ja-JP" altLang="en-US" kern="0" dirty="0">
                <a:solidFill>
                  <a:srgbClr val="FF5000"/>
                </a:solidFill>
                <a:latin typeface="Meiryo UI" panose="020B0604030504040204" pitchFamily="50" charset="-128"/>
                <a:ea typeface="Meiryo UI" panose="020B0604030504040204" pitchFamily="50" charset="-128"/>
              </a:rPr>
              <a:t>を引用</a:t>
            </a:r>
            <a:endParaRPr lang="en-US" altLang="ja-JP" kern="0" dirty="0">
              <a:solidFill>
                <a:srgbClr val="FF5000"/>
              </a:solidFill>
              <a:latin typeface="Meiryo UI" panose="020B0604030504040204" pitchFamily="50" charset="-128"/>
              <a:ea typeface="Meiryo UI" panose="020B0604030504040204" pitchFamily="50" charset="-128"/>
            </a:endParaRPr>
          </a:p>
          <a:p>
            <a:pPr marR="0" lvl="0" defTabSz="914400" eaLnBrk="1" fontAlgn="auto" latinLnBrk="0" hangingPunct="1">
              <a:lnSpc>
                <a:spcPct val="100000"/>
              </a:lnSpc>
              <a:spcBef>
                <a:spcPts val="300"/>
              </a:spcBef>
              <a:spcAft>
                <a:spcPts val="0"/>
              </a:spcAft>
              <a:buClrTx/>
              <a:buSzTx/>
              <a:tabLst/>
              <a:defRPr/>
            </a:pPr>
            <a:r>
              <a:rPr lang="ja-JP" altLang="en-US" kern="0" dirty="0">
                <a:solidFill>
                  <a:srgbClr val="0D0D0D"/>
                </a:solidFill>
                <a:latin typeface="Meiryo UI" panose="020B0604030504040204" pitchFamily="50" charset="-128"/>
                <a:ea typeface="Meiryo UI" panose="020B0604030504040204" pitchFamily="50" charset="-128"/>
              </a:rPr>
              <a:t>輸入物価上昇、</a:t>
            </a:r>
            <a:r>
              <a:rPr lang="ja-JP" altLang="en-US" i="1" kern="0" dirty="0">
                <a:solidFill>
                  <a:srgbClr val="0D0D0D"/>
                </a:solidFill>
                <a:latin typeface="Meiryo UI" panose="020B0604030504040204" pitchFamily="50" charset="-128"/>
                <a:ea typeface="Meiryo UI" panose="020B0604030504040204" pitchFamily="50" charset="-128"/>
              </a:rPr>
              <a:t>原油</a:t>
            </a:r>
            <a:r>
              <a:rPr lang="ja-JP" altLang="en-US" kern="0" dirty="0">
                <a:solidFill>
                  <a:srgbClr val="0D0D0D"/>
                </a:solidFill>
                <a:latin typeface="Meiryo UI" panose="020B0604030504040204" pitchFamily="50" charset="-128"/>
                <a:ea typeface="Meiryo UI" panose="020B0604030504040204" pitchFamily="50" charset="-128"/>
              </a:rPr>
              <a:t>価格高騰などの影響により、</a:t>
            </a:r>
            <a:r>
              <a:rPr lang="ja-JP" altLang="en-US" b="1" u="sng" kern="0" dirty="0">
                <a:solidFill>
                  <a:srgbClr val="FF5000"/>
                </a:solidFill>
                <a:latin typeface="Meiryo UI" panose="020B0604030504040204" pitchFamily="50" charset="-128"/>
                <a:ea typeface="Meiryo UI" panose="020B0604030504040204" pitchFamily="50" charset="-128"/>
              </a:rPr>
              <a:t>今後も物価の上昇が予測されている</a:t>
            </a:r>
            <a:endParaRPr lang="en-US" altLang="ja-JP" b="1" u="sng" kern="0" dirty="0">
              <a:solidFill>
                <a:srgbClr val="FF5000"/>
              </a:solidFill>
              <a:latin typeface="Meiryo UI" panose="020B0604030504040204" pitchFamily="50" charset="-128"/>
              <a:ea typeface="Meiryo UI" panose="020B0604030504040204" pitchFamily="50" charset="-128"/>
            </a:endParaRPr>
          </a:p>
        </p:txBody>
      </p:sp>
      <p:sp>
        <p:nvSpPr>
          <p:cNvPr id="94" name="テキスト ボックス 93">
            <a:extLst>
              <a:ext uri="{FF2B5EF4-FFF2-40B4-BE49-F238E27FC236}">
                <a16:creationId xmlns:a16="http://schemas.microsoft.com/office/drawing/2014/main" id="{752884D0-34F6-8783-4BF0-46CEC97E68F4}"/>
              </a:ext>
            </a:extLst>
          </p:cNvPr>
          <p:cNvSpPr txBox="1"/>
          <p:nvPr/>
        </p:nvSpPr>
        <p:spPr>
          <a:xfrm>
            <a:off x="9163050" y="5859319"/>
            <a:ext cx="723900" cy="24622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 name="note">
            <a:extLst>
              <a:ext uri="{FF2B5EF4-FFF2-40B4-BE49-F238E27FC236}">
                <a16:creationId xmlns:a16="http://schemas.microsoft.com/office/drawing/2014/main" id="{49F119A4-C875-FB87-CFFF-733FF45C5F22}"/>
              </a:ext>
            </a:extLst>
          </p:cNvPr>
          <p:cNvSpPr txBox="1"/>
          <p:nvPr/>
        </p:nvSpPr>
        <p:spPr>
          <a:xfrm>
            <a:off x="306000" y="6440498"/>
            <a:ext cx="9288000" cy="140400"/>
          </a:xfrm>
          <a:prstGeom prst="rect">
            <a:avLst/>
          </a:prstGeom>
          <a:noFill/>
        </p:spPr>
        <p:txBody>
          <a:bodyPr vert="horz" wrap="square" lIns="0" tIns="0" rIns="0" bIns="0" rtlCol="0" anchor="b">
            <a:noAutofit/>
          </a:bodyPr>
          <a:lstStyle/>
          <a:p>
            <a:pPr marL="504000" indent="-504000">
              <a:lnSpc>
                <a:spcPct val="95000"/>
              </a:lnSpc>
              <a:spcBef>
                <a:spcPts val="100"/>
              </a:spcBef>
              <a:tabLst>
                <a:tab pos="295200" algn="l"/>
              </a:tabLst>
            </a:pPr>
            <a:r>
              <a:rPr kumimoji="1" lang="ja-JP" altLang="en-US" sz="900" dirty="0">
                <a:solidFill>
                  <a:srgbClr val="000000"/>
                </a:solidFill>
                <a:latin typeface="メイリオ" panose="020B0604030504040204" pitchFamily="50" charset="-128"/>
                <a:ea typeface="メイリオ" panose="020B0604030504040204" pitchFamily="50" charset="-128"/>
              </a:rPr>
              <a:t>注：	*</a:t>
            </a:r>
            <a:r>
              <a:rPr kumimoji="1" lang="en-US" altLang="ja-JP" sz="900" dirty="0">
                <a:solidFill>
                  <a:srgbClr val="000000"/>
                </a:solidFill>
                <a:latin typeface="メイリオ" panose="020B0604030504040204" pitchFamily="50" charset="-128"/>
                <a:ea typeface="メイリオ" panose="020B0604030504040204" pitchFamily="50" charset="-128"/>
              </a:rPr>
              <a:t>1.	2019</a:t>
            </a:r>
            <a:r>
              <a:rPr kumimoji="1" lang="ja-JP" altLang="en-US" sz="900" dirty="0">
                <a:solidFill>
                  <a:srgbClr val="000000"/>
                </a:solidFill>
                <a:latin typeface="メイリオ" panose="020B0604030504040204" pitchFamily="50" charset="-128"/>
                <a:ea typeface="メイリオ" panose="020B0604030504040204" pitchFamily="50" charset="-128"/>
              </a:rPr>
              <a:t>～</a:t>
            </a:r>
            <a:r>
              <a:rPr kumimoji="1" lang="en-US" altLang="ja-JP" sz="900" dirty="0">
                <a:solidFill>
                  <a:srgbClr val="000000"/>
                </a:solidFill>
                <a:latin typeface="メイリオ" panose="020B0604030504040204" pitchFamily="50" charset="-128"/>
                <a:ea typeface="メイリオ" panose="020B0604030504040204" pitchFamily="50" charset="-128"/>
              </a:rPr>
              <a:t>2023</a:t>
            </a:r>
            <a:r>
              <a:rPr kumimoji="1" lang="ja-JP" altLang="en-US" sz="900" dirty="0">
                <a:solidFill>
                  <a:srgbClr val="000000"/>
                </a:solidFill>
                <a:latin typeface="メイリオ" panose="020B0604030504040204" pitchFamily="50" charset="-128"/>
                <a:ea typeface="メイリオ" panose="020B0604030504040204" pitchFamily="50" charset="-128"/>
              </a:rPr>
              <a:t>は消費者物価指数の実績を用いており、</a:t>
            </a:r>
            <a:r>
              <a:rPr kumimoji="1" lang="en-US" altLang="ja-JP" sz="900" dirty="0">
                <a:solidFill>
                  <a:srgbClr val="000000"/>
                </a:solidFill>
                <a:latin typeface="メイリオ" panose="020B0604030504040204" pitchFamily="50" charset="-128"/>
                <a:ea typeface="メイリオ" panose="020B0604030504040204" pitchFamily="50" charset="-128"/>
              </a:rPr>
              <a:t>2024</a:t>
            </a:r>
            <a:r>
              <a:rPr kumimoji="1" lang="ja-JP" altLang="en-US" sz="900" dirty="0">
                <a:solidFill>
                  <a:srgbClr val="000000"/>
                </a:solidFill>
                <a:latin typeface="メイリオ" panose="020B0604030504040204" pitchFamily="50" charset="-128"/>
                <a:ea typeface="メイリオ" panose="020B0604030504040204" pitchFamily="50" charset="-128"/>
              </a:rPr>
              <a:t>～</a:t>
            </a:r>
            <a:r>
              <a:rPr kumimoji="1" lang="en-US" altLang="ja-JP" sz="900" dirty="0">
                <a:solidFill>
                  <a:srgbClr val="000000"/>
                </a:solidFill>
                <a:latin typeface="メイリオ" panose="020B0604030504040204" pitchFamily="50" charset="-128"/>
                <a:ea typeface="メイリオ" panose="020B0604030504040204" pitchFamily="50" charset="-128"/>
              </a:rPr>
              <a:t>2026</a:t>
            </a:r>
            <a:r>
              <a:rPr kumimoji="1" lang="ja-JP" altLang="en-US" sz="900" dirty="0">
                <a:solidFill>
                  <a:srgbClr val="000000"/>
                </a:solidFill>
                <a:latin typeface="メイリオ" panose="020B0604030504040204" pitchFamily="50" charset="-128"/>
                <a:ea typeface="メイリオ" panose="020B0604030504040204" pitchFamily="50" charset="-128"/>
              </a:rPr>
              <a:t>は日銀の成長率を左記実績に掛け合わせて試算している</a:t>
            </a:r>
          </a:p>
        </p:txBody>
      </p:sp>
      <p:sp>
        <p:nvSpPr>
          <p:cNvPr id="2" name="スライド番号プレースホルダー 2">
            <a:extLst>
              <a:ext uri="{FF2B5EF4-FFF2-40B4-BE49-F238E27FC236}">
                <a16:creationId xmlns:a16="http://schemas.microsoft.com/office/drawing/2014/main" id="{B181862F-B319-CDD2-664D-8AAE37ECB42D}"/>
              </a:ext>
            </a:extLst>
          </p:cNvPr>
          <p:cNvSpPr>
            <a:spLocks noGrp="1"/>
          </p:cNvSpPr>
          <p:nvPr>
            <p:ph type="sldNum" sz="quarter" idx="4"/>
          </p:nvPr>
        </p:nvSpPr>
        <p:spPr>
          <a:xfrm>
            <a:off x="3853089" y="6594473"/>
            <a:ext cx="2228850" cy="365125"/>
          </a:xfrm>
        </p:spPr>
        <p:txBody>
          <a:bodyPr/>
          <a:lstStyle/>
          <a:p>
            <a:pPr algn="ctr"/>
            <a:fld id="{825C9FE8-E417-42BD-83E2-1B4172A7035A}" type="slidenum">
              <a:rPr kumimoji="1" lang="ja-JP" altLang="en-US" smtClean="0">
                <a:latin typeface="メイリオ" panose="020B0604030504040204" pitchFamily="50" charset="-128"/>
                <a:ea typeface="メイリオ" panose="020B0604030504040204" pitchFamily="50" charset="-128"/>
              </a:rPr>
              <a:pPr algn="ctr"/>
              <a:t>2</a:t>
            </a:fld>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871610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96949F4-E283-0A9A-0383-16749370613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1" name="think-cell スライド" r:id="rId4" imgW="306" imgH="306" progId="TCLayout.ActiveDocument.1">
                  <p:embed/>
                </p:oleObj>
              </mc:Choice>
              <mc:Fallback>
                <p:oleObj name="think-cell スライド" r:id="rId4" imgW="306" imgH="306" progId="TCLayout.ActiveDocument.1">
                  <p:embed/>
                  <p:pic>
                    <p:nvPicPr>
                      <p:cNvPr id="6" name="think-cell data - do not delete" hidden="1">
                        <a:extLst>
                          <a:ext uri="{FF2B5EF4-FFF2-40B4-BE49-F238E27FC236}">
                            <a16:creationId xmlns:a16="http://schemas.microsoft.com/office/drawing/2014/main" id="{F96949F4-E283-0A9A-0383-16749370613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正方形/長方形 4"/>
          <p:cNvSpPr/>
          <p:nvPr/>
        </p:nvSpPr>
        <p:spPr>
          <a:xfrm>
            <a:off x="880766" y="1613445"/>
            <a:ext cx="8139425" cy="4616648"/>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拝啓　時下益々ご清祥のこととお慶び申し上げます。</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平素は格別のご高配を賜り、厚く御礼を申し上げます。 </a:t>
            </a:r>
          </a:p>
          <a:p>
            <a:r>
              <a:rPr lang="ja-JP" altLang="en-US" sz="1400" dirty="0">
                <a:latin typeface="Meiryo UI" panose="020B0604030504040204" pitchFamily="50" charset="-128"/>
                <a:ea typeface="Meiryo UI" panose="020B0604030504040204" pitchFamily="50" charset="-128"/>
              </a:rPr>
              <a:t> </a:t>
            </a:r>
          </a:p>
          <a:p>
            <a:r>
              <a:rPr lang="ja-JP" altLang="en-US" sz="1400" dirty="0">
                <a:latin typeface="Meiryo UI" panose="020B0604030504040204" pitchFamily="50" charset="-128"/>
                <a:ea typeface="Meiryo UI" panose="020B0604030504040204" pitchFamily="50" charset="-128"/>
              </a:rPr>
              <a:t>　さて早速ではございますが、ここ数年来に渡ります最低賃金引上げに伴う人件費の上昇、物価の高騰・円安の進行・海外情勢による飼料や原油価格の高騰による食材料費の上昇、原油価格の高騰による消耗品価格の高騰など、様々な要素が重なり、収益悪化に歯止めがかからない状況となっております。 </a:t>
            </a:r>
          </a:p>
          <a:p>
            <a:r>
              <a:rPr lang="ja-JP" altLang="en-US" sz="1400" dirty="0">
                <a:latin typeface="Meiryo UI" panose="020B0604030504040204" pitchFamily="50" charset="-128"/>
                <a:ea typeface="Meiryo UI" panose="020B0604030504040204" pitchFamily="50" charset="-128"/>
              </a:rPr>
              <a:t> </a:t>
            </a:r>
          </a:p>
          <a:p>
            <a:r>
              <a:rPr lang="ja-JP" altLang="en-US" sz="1400" dirty="0">
                <a:latin typeface="Meiryo UI" panose="020B0604030504040204" pitchFamily="50" charset="-128"/>
                <a:ea typeface="Meiryo UI" panose="020B0604030504040204" pitchFamily="50" charset="-128"/>
              </a:rPr>
              <a:t>　毎年の賃金上昇や原材料費の上昇、消耗品費価格の上昇による収益悪化につきまして、これまでは弊社企業努力にて吸収を行ってまいりましたが、非常に苦しい状態になっております。 </a:t>
            </a:r>
          </a:p>
          <a:p>
            <a:r>
              <a:rPr lang="ja-JP" altLang="en-US" sz="1400" dirty="0">
                <a:latin typeface="Meiryo UI" panose="020B0604030504040204" pitchFamily="50" charset="-128"/>
                <a:ea typeface="Meiryo UI" panose="020B0604030504040204" pitchFamily="50" charset="-128"/>
              </a:rPr>
              <a:t> </a:t>
            </a:r>
          </a:p>
          <a:p>
            <a:r>
              <a:rPr lang="ja-JP" altLang="en-US" sz="1400" dirty="0">
                <a:latin typeface="Meiryo UI" panose="020B0604030504040204" pitchFamily="50" charset="-128"/>
                <a:ea typeface="Meiryo UI" panose="020B0604030504040204" pitchFamily="50" charset="-128"/>
              </a:rPr>
              <a:t>　つきましては、継続的かつ発展的な運営を行っていくため、価格改定をお願いいたしたく　御提示申し上げます。 </a:t>
            </a:r>
          </a:p>
          <a:p>
            <a:r>
              <a:rPr lang="ja-JP" altLang="en-US" sz="1400" dirty="0">
                <a:latin typeface="Meiryo UI" panose="020B0604030504040204" pitchFamily="50" charset="-128"/>
                <a:ea typeface="Meiryo UI" panose="020B0604030504040204" pitchFamily="50" charset="-128"/>
              </a:rPr>
              <a:t> </a:t>
            </a:r>
          </a:p>
          <a:p>
            <a:r>
              <a:rPr lang="ja-JP" altLang="en-US" sz="1400" dirty="0">
                <a:latin typeface="Meiryo UI" panose="020B0604030504040204" pitchFamily="50" charset="-128"/>
                <a:ea typeface="Meiryo UI" panose="020B0604030504040204" pitchFamily="50" charset="-128"/>
              </a:rPr>
              <a:t>　貴社には大変ご迷惑をおかけすることになりますが、何卒事情ご賢察のうえご検討頂けますと幸いでございます。 </a:t>
            </a:r>
          </a:p>
          <a:p>
            <a:r>
              <a:rPr lang="ja-JP" altLang="en-US" sz="1400" dirty="0">
                <a:latin typeface="Meiryo UI" panose="020B0604030504040204" pitchFamily="50" charset="-128"/>
                <a:ea typeface="Meiryo UI" panose="020B0604030504040204" pitchFamily="50" charset="-128"/>
              </a:rPr>
              <a:t> </a:t>
            </a:r>
          </a:p>
          <a:p>
            <a:r>
              <a:rPr lang="ja-JP" altLang="en-US" sz="1400" dirty="0">
                <a:latin typeface="Meiryo UI" panose="020B0604030504040204" pitchFamily="50" charset="-128"/>
                <a:ea typeface="Meiryo UI" panose="020B0604030504040204" pitchFamily="50" charset="-128"/>
              </a:rPr>
              <a:t>　末筆ではございますが、貴社従業員の皆様のご健康とご多幸を心よりお祈り申し上げるとともに、　今後も快適で安心・安全なお食事提供に全力で努めて参る所存でございます。何卒ご指導ご鞭撻を、宜しくお願い申し上げます。</a:t>
            </a:r>
            <a:endParaRPr lang="en-US" altLang="ja-JP" sz="1400" dirty="0">
              <a:latin typeface="Meiryo UI" panose="020B0604030504040204" pitchFamily="50" charset="-128"/>
              <a:ea typeface="Meiryo UI" panose="020B0604030504040204" pitchFamily="50" charset="-128"/>
            </a:endParaRPr>
          </a:p>
          <a:p>
            <a:pPr algn="r"/>
            <a:r>
              <a:rPr lang="ja-JP" altLang="en-US" sz="1400" dirty="0">
                <a:latin typeface="Meiryo UI" panose="020B0604030504040204" pitchFamily="50" charset="-128"/>
                <a:ea typeface="Meiryo UI" panose="020B0604030504040204" pitchFamily="50" charset="-128"/>
              </a:rPr>
              <a:t>敬具 </a:t>
            </a:r>
            <a:endParaRPr lang="en-US" altLang="ja-JP" sz="1400" dirty="0">
              <a:latin typeface="Meiryo UI" panose="020B0604030504040204" pitchFamily="50" charset="-128"/>
              <a:ea typeface="Meiryo UI" panose="020B0604030504040204" pitchFamily="50" charset="-128"/>
            </a:endParaRPr>
          </a:p>
          <a:p>
            <a:pPr algn="r"/>
            <a:endParaRPr lang="en-US" altLang="ja-JP" sz="1400" dirty="0">
              <a:latin typeface="Meiryo UI" panose="020B0604030504040204" pitchFamily="50" charset="-128"/>
              <a:ea typeface="Meiryo UI" panose="020B0604030504040204" pitchFamily="50" charset="-128"/>
            </a:endParaRPr>
          </a:p>
          <a:p>
            <a:pPr algn="r"/>
            <a:r>
              <a:rPr lang="ja-JP" altLang="en-US" sz="1400" dirty="0">
                <a:latin typeface="Meiryo UI" panose="020B0604030504040204" pitchFamily="50" charset="-128"/>
                <a:ea typeface="Meiryo UI" panose="020B0604030504040204" pitchFamily="50" charset="-128"/>
              </a:rPr>
              <a:t>シダックス●●株式会社</a:t>
            </a:r>
            <a:endParaRPr lang="en-US" altLang="ja-JP" sz="1400" dirty="0">
              <a:latin typeface="Meiryo UI" panose="020B0604030504040204" pitchFamily="50" charset="-128"/>
              <a:ea typeface="Meiryo UI" panose="020B0604030504040204" pitchFamily="50" charset="-128"/>
            </a:endParaRPr>
          </a:p>
          <a:p>
            <a:pPr algn="r"/>
            <a:r>
              <a:rPr lang="ja-JP" altLang="en-US" sz="1400" dirty="0">
                <a:latin typeface="Meiryo UI" panose="020B0604030504040204" pitchFamily="50" charset="-128"/>
                <a:ea typeface="Meiryo UI" panose="020B0604030504040204" pitchFamily="50" charset="-128"/>
              </a:rPr>
              <a:t>●●支店長　＊＊＊＊＊＊</a:t>
            </a:r>
            <a:endParaRPr lang="en-US" altLang="ja-JP" sz="1400" dirty="0">
              <a:latin typeface="Meiryo UI" panose="020B0604030504040204" pitchFamily="50" charset="-128"/>
              <a:ea typeface="Meiryo UI" panose="020B0604030504040204" pitchFamily="50" charset="-128"/>
            </a:endParaRPr>
          </a:p>
          <a:p>
            <a:pPr algn="r"/>
            <a:r>
              <a:rPr lang="ja-JP" altLang="en-US" sz="1400" dirty="0">
                <a:latin typeface="Meiryo UI" panose="020B0604030504040204" pitchFamily="50" charset="-128"/>
                <a:ea typeface="Meiryo UI" panose="020B0604030504040204" pitchFamily="50" charset="-128"/>
              </a:rPr>
              <a:t>スーパーバイザー　＊＊＊＊＊＊　</a:t>
            </a:r>
          </a:p>
        </p:txBody>
      </p:sp>
      <p:sp>
        <p:nvSpPr>
          <p:cNvPr id="7" name="コンテンツ プレースホルダー 1">
            <a:extLst>
              <a:ext uri="{FF2B5EF4-FFF2-40B4-BE49-F238E27FC236}">
                <a16:creationId xmlns:a16="http://schemas.microsoft.com/office/drawing/2014/main" id="{927D254B-2BAB-3655-0213-51079B2F0EB7}"/>
              </a:ext>
            </a:extLst>
          </p:cNvPr>
          <p:cNvSpPr txBox="1">
            <a:spLocks/>
          </p:cNvSpPr>
          <p:nvPr/>
        </p:nvSpPr>
        <p:spPr>
          <a:xfrm>
            <a:off x="160058" y="197836"/>
            <a:ext cx="9580842" cy="327273"/>
          </a:xfrm>
          <a:prstGeom prst="rect">
            <a:avLst/>
          </a:prstGeom>
        </p:spPr>
        <p:txBody>
          <a:bodyPr vert="horz" lIns="91440" tIns="45720" rIns="91440" bIns="45720" rtlCol="0">
            <a:noAutofit/>
          </a:bodyPr>
          <a:lstStyle>
            <a:lvl1pPr marL="0" indent="0" algn="l" defTabSz="742950" rtl="0" eaLnBrk="1" latinLnBrk="0" hangingPunct="1">
              <a:lnSpc>
                <a:spcPct val="90000"/>
              </a:lnSpc>
              <a:spcBef>
                <a:spcPts val="813"/>
              </a:spcBef>
              <a:buFont typeface="Wingdings 2" pitchFamily="18" charset="2"/>
              <a:buNone/>
              <a:defRPr kumimoji="1" sz="2000" b="1" i="0" u="none"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r>
              <a:rPr lang="ja-JP" altLang="en-US" dirty="0"/>
              <a:t>契約改定のお願い</a:t>
            </a:r>
          </a:p>
        </p:txBody>
      </p:sp>
      <p:sp>
        <p:nvSpPr>
          <p:cNvPr id="2" name="スライド番号プレースホルダー 2">
            <a:extLst>
              <a:ext uri="{FF2B5EF4-FFF2-40B4-BE49-F238E27FC236}">
                <a16:creationId xmlns:a16="http://schemas.microsoft.com/office/drawing/2014/main" id="{F853D233-6E15-7BA3-2923-801B1D3AB731}"/>
              </a:ext>
            </a:extLst>
          </p:cNvPr>
          <p:cNvSpPr>
            <a:spLocks noGrp="1"/>
          </p:cNvSpPr>
          <p:nvPr>
            <p:ph type="sldNum" sz="quarter" idx="4"/>
          </p:nvPr>
        </p:nvSpPr>
        <p:spPr>
          <a:xfrm>
            <a:off x="3853089" y="6594473"/>
            <a:ext cx="2228850" cy="365125"/>
          </a:xfrm>
        </p:spPr>
        <p:txBody>
          <a:bodyPr/>
          <a:lstStyle/>
          <a:p>
            <a:pPr algn="ctr"/>
            <a:fld id="{825C9FE8-E417-42BD-83E2-1B4172A7035A}" type="slidenum">
              <a:rPr kumimoji="1" lang="ja-JP" altLang="en-US" smtClean="0">
                <a:latin typeface="メイリオ" panose="020B0604030504040204" pitchFamily="50" charset="-128"/>
                <a:ea typeface="メイリオ" panose="020B0604030504040204" pitchFamily="50" charset="-128"/>
              </a:rPr>
              <a:pPr algn="ctr"/>
              <a:t>29</a:t>
            </a:fld>
            <a:endParaRPr kumimoji="1" lang="ja-JP" altLang="en-US" dirty="0">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1F888156-5D4B-0334-1247-0420F15F4104}"/>
              </a:ext>
            </a:extLst>
          </p:cNvPr>
          <p:cNvSpPr/>
          <p:nvPr/>
        </p:nvSpPr>
        <p:spPr>
          <a:xfrm>
            <a:off x="7609675" y="0"/>
            <a:ext cx="2296325" cy="1366881"/>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冒頭の挨拶として</a:t>
            </a:r>
            <a:r>
              <a:rPr kumimoji="1" lang="en-US" altLang="ja-JP" b="1" dirty="0">
                <a:latin typeface="Meiryo UI" panose="020B0604030504040204" pitchFamily="50" charset="-128"/>
                <a:ea typeface="Meiryo UI" panose="020B0604030504040204" pitchFamily="50" charset="-128"/>
              </a:rPr>
              <a:t/>
            </a:r>
            <a:br>
              <a:rPr kumimoji="1" lang="en-US" altLang="ja-JP" b="1" dirty="0">
                <a:latin typeface="Meiryo UI" panose="020B0604030504040204" pitchFamily="50" charset="-128"/>
                <a:ea typeface="Meiryo UI" panose="020B0604030504040204" pitchFamily="50" charset="-128"/>
              </a:rPr>
            </a:br>
            <a:r>
              <a:rPr kumimoji="1" lang="ja-JP" altLang="en-US" b="1" dirty="0">
                <a:latin typeface="Meiryo UI" panose="020B0604030504040204" pitchFamily="50" charset="-128"/>
                <a:ea typeface="Meiryo UI" panose="020B0604030504040204" pitchFamily="50" charset="-128"/>
              </a:rPr>
              <a:t>必要であれば差し込む</a:t>
            </a:r>
            <a:endParaRPr kumimoji="1" lang="en-US" altLang="ja-JP" b="1" dirty="0">
              <a:latin typeface="Meiryo UI" panose="020B0604030504040204" pitchFamily="50" charset="-128"/>
              <a:ea typeface="Meiryo UI" panose="020B0604030504040204" pitchFamily="50" charset="-128"/>
            </a:endParaRPr>
          </a:p>
          <a:p>
            <a:pPr algn="ctr"/>
            <a:endParaRPr kumimoji="1"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同様の文面は資料最後に入れ込み済</a:t>
            </a:r>
            <a:endParaRPr kumimoji="1" lang="en-US" altLang="ja-JP"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36098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42614727-38E8-2586-CFAC-B1C7CA667A67}"/>
              </a:ext>
            </a:extLst>
          </p:cNvPr>
          <p:cNvGraphicFramePr>
            <a:graphicFrameLocks noChangeAspect="1"/>
          </p:cNvGraphicFramePr>
          <p:nvPr>
            <p:custDataLst>
              <p:tags r:id="rId2"/>
            </p:custDataLst>
            <p:extLst>
              <p:ext uri="{D42A27DB-BD31-4B8C-83A1-F6EECF244321}">
                <p14:modId xmlns:p14="http://schemas.microsoft.com/office/powerpoint/2010/main" val="42810235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5" name="think-cell スライド" r:id="rId32" imgW="360" imgH="360" progId="TCLayout.ActiveDocument.1">
                  <p:embed/>
                </p:oleObj>
              </mc:Choice>
              <mc:Fallback>
                <p:oleObj name="think-cell スライド" r:id="rId32" imgW="360" imgH="360" progId="TCLayout.ActiveDocument.1">
                  <p:embed/>
                  <p:pic>
                    <p:nvPicPr>
                      <p:cNvPr id="13" name="think-cell data - do not delete" hidden="1">
                        <a:extLst>
                          <a:ext uri="{FF2B5EF4-FFF2-40B4-BE49-F238E27FC236}">
                            <a16:creationId xmlns:a16="http://schemas.microsoft.com/office/drawing/2014/main" id="{42614727-38E8-2586-CFAC-B1C7CA667A67}"/>
                          </a:ext>
                        </a:extLst>
                      </p:cNvPr>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9" name="コンテンツ プレースホルダー 1">
            <a:extLst>
              <a:ext uri="{FF2B5EF4-FFF2-40B4-BE49-F238E27FC236}">
                <a16:creationId xmlns:a16="http://schemas.microsoft.com/office/drawing/2014/main" id="{16A16DAD-7F4B-C82E-B913-678F560E815D}"/>
              </a:ext>
            </a:extLst>
          </p:cNvPr>
          <p:cNvSpPr txBox="1">
            <a:spLocks/>
          </p:cNvSpPr>
          <p:nvPr/>
        </p:nvSpPr>
        <p:spPr>
          <a:xfrm>
            <a:off x="160058" y="197836"/>
            <a:ext cx="9580842" cy="327273"/>
          </a:xfrm>
          <a:prstGeom prst="rect">
            <a:avLst/>
          </a:prstGeom>
        </p:spPr>
        <p:txBody>
          <a:bodyPr vert="horz" lIns="91440" tIns="45720" rIns="91440" bIns="45720" rtlCol="0">
            <a:noAutofit/>
          </a:bodyPr>
          <a:lstStyle>
            <a:lvl1pPr marL="0" indent="0" algn="l" defTabSz="742950" rtl="0" eaLnBrk="1" latinLnBrk="0" hangingPunct="1">
              <a:lnSpc>
                <a:spcPct val="90000"/>
              </a:lnSpc>
              <a:spcBef>
                <a:spcPts val="813"/>
              </a:spcBef>
              <a:buFont typeface="Wingdings 2" pitchFamily="18" charset="2"/>
              <a:buNone/>
              <a:defRPr kumimoji="1" sz="2000" b="1" i="0" u="none"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r>
              <a:rPr lang="ja-JP" altLang="en-US" dirty="0"/>
              <a:t>市況における食材原価高騰影響：品目別</a:t>
            </a:r>
          </a:p>
        </p:txBody>
      </p:sp>
      <p:sp>
        <p:nvSpPr>
          <p:cNvPr id="3" name="テキスト プレースホルダー 2">
            <a:extLst>
              <a:ext uri="{FF2B5EF4-FFF2-40B4-BE49-F238E27FC236}">
                <a16:creationId xmlns:a16="http://schemas.microsoft.com/office/drawing/2014/main" id="{6C648FBE-A9E4-43A8-2D37-06F0EA9AA11D}"/>
              </a:ext>
            </a:extLst>
          </p:cNvPr>
          <p:cNvSpPr>
            <a:spLocks noGrp="1"/>
          </p:cNvSpPr>
          <p:nvPr>
            <p:ph type="body" sz="quarter" idx="13"/>
          </p:nvPr>
        </p:nvSpPr>
        <p:spPr/>
        <p:txBody>
          <a:bodyPr/>
          <a:lstStyle/>
          <a:p>
            <a:r>
              <a:rPr lang="ja-JP" altLang="en-US" sz="1600" dirty="0"/>
              <a:t>特に高騰幅の大きい野菜・魚介・肉ハム類はメニュー構成の主流となります。結果として弊社の仕入れる食材の市場価格は</a:t>
            </a:r>
            <a:r>
              <a:rPr lang="en-US" altLang="ja-JP" sz="1600" dirty="0"/>
              <a:t>2019</a:t>
            </a:r>
            <a:r>
              <a:rPr lang="ja-JP" altLang="en-US" sz="1600" dirty="0"/>
              <a:t>年度から</a:t>
            </a:r>
            <a:r>
              <a:rPr lang="en-US" altLang="ja-JP" sz="1600" dirty="0"/>
              <a:t>23</a:t>
            </a:r>
            <a:r>
              <a:rPr lang="ja-JP" altLang="en-US" sz="1600" dirty="0"/>
              <a:t>年度までの</a:t>
            </a:r>
            <a:r>
              <a:rPr lang="en-US" altLang="ja-JP" sz="1600" dirty="0"/>
              <a:t>5</a:t>
            </a:r>
            <a:r>
              <a:rPr lang="ja-JP" altLang="en-US" sz="1600" dirty="0"/>
              <a:t>年間で約</a:t>
            </a:r>
            <a:r>
              <a:rPr lang="en-US" altLang="ja-JP" sz="1600" dirty="0"/>
              <a:t>24</a:t>
            </a:r>
            <a:r>
              <a:rPr lang="ja-JP" altLang="en-US" sz="1600" dirty="0"/>
              <a:t>％高騰している状況でございます。</a:t>
            </a:r>
          </a:p>
        </p:txBody>
      </p:sp>
      <p:graphicFrame>
        <p:nvGraphicFramePr>
          <p:cNvPr id="32" name="Chart 3">
            <a:extLst>
              <a:ext uri="{FF2B5EF4-FFF2-40B4-BE49-F238E27FC236}">
                <a16:creationId xmlns:a16="http://schemas.microsoft.com/office/drawing/2014/main" id="{DBB71CCC-49D1-E3B9-45E0-810915671F63}"/>
              </a:ext>
            </a:extLst>
          </p:cNvPr>
          <p:cNvGraphicFramePr/>
          <p:nvPr>
            <p:custDataLst>
              <p:tags r:id="rId3"/>
            </p:custDataLst>
            <p:extLst>
              <p:ext uri="{D42A27DB-BD31-4B8C-83A1-F6EECF244321}">
                <p14:modId xmlns:p14="http://schemas.microsoft.com/office/powerpoint/2010/main" val="2855400296"/>
              </p:ext>
            </p:extLst>
          </p:nvPr>
        </p:nvGraphicFramePr>
        <p:xfrm>
          <a:off x="234950" y="2316163"/>
          <a:ext cx="7096125" cy="2324100"/>
        </p:xfrm>
        <a:graphic>
          <a:graphicData uri="http://schemas.openxmlformats.org/drawingml/2006/chart">
            <c:chart xmlns:c="http://schemas.openxmlformats.org/drawingml/2006/chart" xmlns:r="http://schemas.openxmlformats.org/officeDocument/2006/relationships" r:id="rId34"/>
          </a:graphicData>
        </a:graphic>
      </p:graphicFrame>
      <p:sp>
        <p:nvSpPr>
          <p:cNvPr id="7" name="Text Placeholder 2">
            <a:extLst>
              <a:ext uri="{FF2B5EF4-FFF2-40B4-BE49-F238E27FC236}">
                <a16:creationId xmlns:a16="http://schemas.microsoft.com/office/drawing/2014/main" id="{8E9E19A5-C9D2-0765-A028-732FD138FADE}"/>
              </a:ext>
            </a:extLst>
          </p:cNvPr>
          <p:cNvSpPr>
            <a:spLocks noGrp="1"/>
          </p:cNvSpPr>
          <p:nvPr>
            <p:custDataLst>
              <p:tags r:id="rId4"/>
            </p:custDataLst>
          </p:nvPr>
        </p:nvSpPr>
        <p:spPr bwMode="auto">
          <a:xfrm>
            <a:off x="539750" y="4419600"/>
            <a:ext cx="711200"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A8328C62-B96C-47F2-A2EC-513B045AB7FC}" type="datetime'''''''''野''''菜''''''果''''''''''''''''''物''''''''''''類'''''">
              <a:rPr lang="ja-JP" altLang="en-US" sz="1100" smtClean="0"/>
              <a:pPr/>
              <a:t>野菜果物類</a:t>
            </a:fld>
            <a:endParaRPr lang="ja-JP" altLang="en-US" sz="1100" dirty="0"/>
          </a:p>
        </p:txBody>
      </p:sp>
      <p:sp>
        <p:nvSpPr>
          <p:cNvPr id="8" name="Text Placeholder 2">
            <a:extLst>
              <a:ext uri="{FF2B5EF4-FFF2-40B4-BE49-F238E27FC236}">
                <a16:creationId xmlns:a16="http://schemas.microsoft.com/office/drawing/2014/main" id="{C92BFA8C-9AD1-064B-E663-C9788AC7662C}"/>
              </a:ext>
            </a:extLst>
          </p:cNvPr>
          <p:cNvSpPr>
            <a:spLocks noGrp="1"/>
          </p:cNvSpPr>
          <p:nvPr>
            <p:custDataLst>
              <p:tags r:id="rId5"/>
            </p:custDataLst>
          </p:nvPr>
        </p:nvSpPr>
        <p:spPr bwMode="auto">
          <a:xfrm>
            <a:off x="1693863" y="4419600"/>
            <a:ext cx="711200"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F36910E1-3DFA-4A99-99B1-4D5490F3B530}" type="datetime'''''''''''''''魚介海''''''''''''''''''''''''''''''草類'''''''''">
              <a:rPr lang="ja-JP" altLang="en-US" sz="1100" smtClean="0"/>
              <a:pPr/>
              <a:t>魚介海草類</a:t>
            </a:fld>
            <a:endParaRPr lang="ja-JP" altLang="en-US" sz="1100" dirty="0"/>
          </a:p>
        </p:txBody>
      </p:sp>
      <p:sp>
        <p:nvSpPr>
          <p:cNvPr id="10" name="Text Placeholder 2">
            <a:extLst>
              <a:ext uri="{FF2B5EF4-FFF2-40B4-BE49-F238E27FC236}">
                <a16:creationId xmlns:a16="http://schemas.microsoft.com/office/drawing/2014/main" id="{DC308686-9492-8644-82E3-3B3CA0B3633E}"/>
              </a:ext>
            </a:extLst>
          </p:cNvPr>
          <p:cNvSpPr>
            <a:spLocks noGrp="1"/>
          </p:cNvSpPr>
          <p:nvPr>
            <p:custDataLst>
              <p:tags r:id="rId6"/>
            </p:custDataLst>
          </p:nvPr>
        </p:nvSpPr>
        <p:spPr bwMode="auto">
          <a:xfrm>
            <a:off x="2946400" y="4419600"/>
            <a:ext cx="519113"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76E01D91-7721-4FF0-B77A-6F4AF495C694}" type="datetime'''''肉''''ハ''''''ム''''''''''類'''''''''''''''''''''">
              <a:rPr lang="ja-JP" altLang="en-US" sz="1100" smtClean="0"/>
              <a:pPr/>
              <a:t>肉ハム類</a:t>
            </a:fld>
            <a:endParaRPr lang="ja-JP" altLang="en-US" sz="1100" dirty="0"/>
          </a:p>
        </p:txBody>
      </p:sp>
      <p:sp>
        <p:nvSpPr>
          <p:cNvPr id="18" name="Text Placeholder 2">
            <a:extLst>
              <a:ext uri="{FF2B5EF4-FFF2-40B4-BE49-F238E27FC236}">
                <a16:creationId xmlns:a16="http://schemas.microsoft.com/office/drawing/2014/main" id="{D6BC6554-C234-EC2C-B4A4-1CEABFCE9D48}"/>
              </a:ext>
            </a:extLst>
          </p:cNvPr>
          <p:cNvSpPr>
            <a:spLocks noGrp="1"/>
          </p:cNvSpPr>
          <p:nvPr>
            <p:custDataLst>
              <p:tags r:id="rId7"/>
            </p:custDataLst>
          </p:nvPr>
        </p:nvSpPr>
        <p:spPr bwMode="auto">
          <a:xfrm>
            <a:off x="4005263" y="4419600"/>
            <a:ext cx="711200"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205327AE-582B-4E4B-882D-EE33CEF4B105}" type="datetime'''''冷凍''加''''''工''''''''''''''''''''''''''''''''''''''''品'">
              <a:rPr lang="ja-JP" altLang="en-US" sz="1100" smtClean="0"/>
              <a:pPr/>
              <a:t>冷凍加工品</a:t>
            </a:fld>
            <a:endParaRPr lang="ja-JP" altLang="en-US" sz="1100" dirty="0"/>
          </a:p>
        </p:txBody>
      </p:sp>
      <p:sp>
        <p:nvSpPr>
          <p:cNvPr id="22" name="Text Placeholder 2">
            <a:extLst>
              <a:ext uri="{FF2B5EF4-FFF2-40B4-BE49-F238E27FC236}">
                <a16:creationId xmlns:a16="http://schemas.microsoft.com/office/drawing/2014/main" id="{608A198D-BC0F-6040-A6F9-E1EFE89BDEF1}"/>
              </a:ext>
            </a:extLst>
          </p:cNvPr>
          <p:cNvSpPr>
            <a:spLocks noGrp="1"/>
          </p:cNvSpPr>
          <p:nvPr>
            <p:custDataLst>
              <p:tags r:id="rId8"/>
            </p:custDataLst>
          </p:nvPr>
        </p:nvSpPr>
        <p:spPr bwMode="auto">
          <a:xfrm>
            <a:off x="5194300" y="4419600"/>
            <a:ext cx="641350"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C0DE2F33-AD22-4799-AD28-2ACE6EAE2D26}" type="datetime'''''''''''''''''''''''''卵''''・卵''''製''''''''品'''">
              <a:rPr lang="ja-JP" altLang="en-US" sz="1100" smtClean="0"/>
              <a:pPr/>
              <a:t>卵・卵製品</a:t>
            </a:fld>
            <a:endParaRPr lang="ja-JP" altLang="en-US" sz="1100" dirty="0"/>
          </a:p>
        </p:txBody>
      </p:sp>
      <p:sp>
        <p:nvSpPr>
          <p:cNvPr id="23" name="Text Placeholder 2">
            <a:extLst>
              <a:ext uri="{FF2B5EF4-FFF2-40B4-BE49-F238E27FC236}">
                <a16:creationId xmlns:a16="http://schemas.microsoft.com/office/drawing/2014/main" id="{F30634BF-B848-8DAB-2F28-AC0649A748AA}"/>
              </a:ext>
            </a:extLst>
          </p:cNvPr>
          <p:cNvSpPr>
            <a:spLocks noGrp="1"/>
          </p:cNvSpPr>
          <p:nvPr>
            <p:custDataLst>
              <p:tags r:id="rId9"/>
            </p:custDataLst>
          </p:nvPr>
        </p:nvSpPr>
        <p:spPr bwMode="auto">
          <a:xfrm>
            <a:off x="6378575" y="4419600"/>
            <a:ext cx="585788"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54C60254-E5F9-424B-8F89-6D99738A2989}" type="datetime'''''''''''''米''・''''''''''''''''''''パ''ン''''''''類'">
              <a:rPr lang="ja-JP" altLang="en-US" sz="1100" smtClean="0"/>
              <a:pPr/>
              <a:t>米・パン類</a:t>
            </a:fld>
            <a:endParaRPr lang="ja-JP" altLang="en-US" sz="1100" dirty="0"/>
          </a:p>
        </p:txBody>
      </p:sp>
      <p:graphicFrame>
        <p:nvGraphicFramePr>
          <p:cNvPr id="54" name="Chart 3">
            <a:extLst>
              <a:ext uri="{FF2B5EF4-FFF2-40B4-BE49-F238E27FC236}">
                <a16:creationId xmlns:a16="http://schemas.microsoft.com/office/drawing/2014/main" id="{D2FD17B0-71B2-81BD-DB94-7053E308618A}"/>
              </a:ext>
            </a:extLst>
          </p:cNvPr>
          <p:cNvGraphicFramePr/>
          <p:nvPr>
            <p:custDataLst>
              <p:tags r:id="rId10"/>
            </p:custDataLst>
            <p:extLst>
              <p:ext uri="{D42A27DB-BD31-4B8C-83A1-F6EECF244321}">
                <p14:modId xmlns:p14="http://schemas.microsoft.com/office/powerpoint/2010/main" val="1188791897"/>
              </p:ext>
            </p:extLst>
          </p:nvPr>
        </p:nvGraphicFramePr>
        <p:xfrm>
          <a:off x="234950" y="4432300"/>
          <a:ext cx="7096125" cy="1971675"/>
        </p:xfrm>
        <a:graphic>
          <a:graphicData uri="http://schemas.openxmlformats.org/drawingml/2006/chart">
            <c:chart xmlns:c="http://schemas.openxmlformats.org/drawingml/2006/chart" xmlns:r="http://schemas.openxmlformats.org/officeDocument/2006/relationships" r:id="rId35"/>
          </a:graphicData>
        </a:graphic>
      </p:graphicFrame>
      <p:sp>
        <p:nvSpPr>
          <p:cNvPr id="1350" name="Text Placeholder 2">
            <a:extLst>
              <a:ext uri="{FF2B5EF4-FFF2-40B4-BE49-F238E27FC236}">
                <a16:creationId xmlns:a16="http://schemas.microsoft.com/office/drawing/2014/main" id="{15BE0F34-C0D6-E790-54E3-58AE82E5BDE9}"/>
              </a:ext>
            </a:extLst>
          </p:cNvPr>
          <p:cNvSpPr>
            <a:spLocks noGrp="1"/>
          </p:cNvSpPr>
          <p:nvPr>
            <p:custDataLst>
              <p:tags r:id="rId11"/>
            </p:custDataLst>
          </p:nvPr>
        </p:nvSpPr>
        <p:spPr bwMode="auto">
          <a:xfrm>
            <a:off x="492125" y="6183313"/>
            <a:ext cx="641350"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237ECCBF-CD44-4A9F-8121-A2F35D615E1B}" type="datetime'''''''''''''''''''粉''''''・''粉''''製''品'''''''''''''''">
              <a:rPr lang="ja-JP" altLang="en-US" sz="1100" smtClean="0"/>
              <a:pPr/>
              <a:t>粉・粉製品</a:t>
            </a:fld>
            <a:endParaRPr lang="ja-JP" altLang="en-US" sz="1100" dirty="0"/>
          </a:p>
        </p:txBody>
      </p:sp>
      <p:sp>
        <p:nvSpPr>
          <p:cNvPr id="1351" name="Text Placeholder 2">
            <a:extLst>
              <a:ext uri="{FF2B5EF4-FFF2-40B4-BE49-F238E27FC236}">
                <a16:creationId xmlns:a16="http://schemas.microsoft.com/office/drawing/2014/main" id="{72ED525C-F920-9FA4-6185-4C3DE1AA0024}"/>
              </a:ext>
            </a:extLst>
          </p:cNvPr>
          <p:cNvSpPr>
            <a:spLocks noGrp="1"/>
          </p:cNvSpPr>
          <p:nvPr>
            <p:custDataLst>
              <p:tags r:id="rId12"/>
            </p:custDataLst>
          </p:nvPr>
        </p:nvSpPr>
        <p:spPr bwMode="auto">
          <a:xfrm>
            <a:off x="1460500" y="6183313"/>
            <a:ext cx="684213"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5CF271F0-41BE-47BA-B7AD-56002A7F0307}" type="datetime'麺''''''''''・''''''''パ''''''''''''''''''''ス''''タ''類'''''">
              <a:rPr lang="ja-JP" altLang="en-US" sz="1100" smtClean="0"/>
              <a:pPr/>
              <a:t>麺・パスタ類</a:t>
            </a:fld>
            <a:endParaRPr lang="ja-JP" altLang="en-US" sz="1100" dirty="0"/>
          </a:p>
        </p:txBody>
      </p:sp>
      <p:sp>
        <p:nvSpPr>
          <p:cNvPr id="1352" name="Text Placeholder 2">
            <a:extLst>
              <a:ext uri="{FF2B5EF4-FFF2-40B4-BE49-F238E27FC236}">
                <a16:creationId xmlns:a16="http://schemas.microsoft.com/office/drawing/2014/main" id="{EB27F74B-9B38-8039-2CF9-9889F6A1D3DC}"/>
              </a:ext>
            </a:extLst>
          </p:cNvPr>
          <p:cNvSpPr>
            <a:spLocks noGrp="1"/>
          </p:cNvSpPr>
          <p:nvPr>
            <p:custDataLst>
              <p:tags r:id="rId13"/>
            </p:custDataLst>
          </p:nvPr>
        </p:nvSpPr>
        <p:spPr bwMode="auto">
          <a:xfrm>
            <a:off x="2500313" y="6183314"/>
            <a:ext cx="585788" cy="3016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03DE19B6-8A39-400E-80D4-E11C0914F77A}" type="datetime'''''''''''常''''''''''温''''・チ''ル''''''''ド''加''工''品'''''''''''''">
              <a:rPr lang="ja-JP" altLang="en-US" sz="1100" smtClean="0"/>
              <a:pPr/>
              <a:t>常温・チルド加工品</a:t>
            </a:fld>
            <a:endParaRPr lang="ja-JP" altLang="en-US" sz="1100" dirty="0"/>
          </a:p>
        </p:txBody>
      </p:sp>
      <p:sp>
        <p:nvSpPr>
          <p:cNvPr id="1353" name="Text Placeholder 2">
            <a:extLst>
              <a:ext uri="{FF2B5EF4-FFF2-40B4-BE49-F238E27FC236}">
                <a16:creationId xmlns:a16="http://schemas.microsoft.com/office/drawing/2014/main" id="{A449E5B6-952A-F4DD-16E7-FD9FC308F73E}"/>
              </a:ext>
            </a:extLst>
          </p:cNvPr>
          <p:cNvSpPr>
            <a:spLocks noGrp="1"/>
          </p:cNvSpPr>
          <p:nvPr>
            <p:custDataLst>
              <p:tags r:id="rId14"/>
            </p:custDataLst>
          </p:nvPr>
        </p:nvSpPr>
        <p:spPr bwMode="auto">
          <a:xfrm>
            <a:off x="3567113" y="6183313"/>
            <a:ext cx="431800"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602D3C12-2087-49B3-AD47-C4A0B6098572}" type="datetime'調''''味''''''''''''''料'''''''''">
              <a:rPr lang="ja-JP" altLang="en-US" sz="1100" smtClean="0"/>
              <a:pPr/>
              <a:t>調味料</a:t>
            </a:fld>
            <a:endParaRPr lang="ja-JP" altLang="en-US" sz="1100" dirty="0"/>
          </a:p>
        </p:txBody>
      </p:sp>
      <p:sp>
        <p:nvSpPr>
          <p:cNvPr id="1354" name="Text Placeholder 2">
            <a:extLst>
              <a:ext uri="{FF2B5EF4-FFF2-40B4-BE49-F238E27FC236}">
                <a16:creationId xmlns:a16="http://schemas.microsoft.com/office/drawing/2014/main" id="{499CB7C9-6B14-3696-CDBA-DFEBF8124BCF}"/>
              </a:ext>
            </a:extLst>
          </p:cNvPr>
          <p:cNvSpPr>
            <a:spLocks noGrp="1"/>
          </p:cNvSpPr>
          <p:nvPr>
            <p:custDataLst>
              <p:tags r:id="rId15"/>
            </p:custDataLst>
          </p:nvPr>
        </p:nvSpPr>
        <p:spPr bwMode="auto">
          <a:xfrm>
            <a:off x="4357688" y="6183313"/>
            <a:ext cx="831850"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58DADABC-6267-4310-A884-ACC04BDD391D}" type="datetime'''''牛''''''''''乳''''''''・''''''''''''''''''バ''''ター''''''''類'''">
              <a:rPr lang="ja-JP" altLang="en-US" sz="1100" smtClean="0"/>
              <a:pPr/>
              <a:t>牛乳・バター類</a:t>
            </a:fld>
            <a:endParaRPr lang="ja-JP" altLang="en-US" sz="1100" dirty="0"/>
          </a:p>
        </p:txBody>
      </p:sp>
      <p:sp>
        <p:nvSpPr>
          <p:cNvPr id="1355" name="Text Placeholder 2">
            <a:extLst>
              <a:ext uri="{FF2B5EF4-FFF2-40B4-BE49-F238E27FC236}">
                <a16:creationId xmlns:a16="http://schemas.microsoft.com/office/drawing/2014/main" id="{F2C7830C-245A-DBE6-7607-9F9B39C0BFE7}"/>
              </a:ext>
            </a:extLst>
          </p:cNvPr>
          <p:cNvSpPr>
            <a:spLocks noGrp="1"/>
          </p:cNvSpPr>
          <p:nvPr>
            <p:custDataLst>
              <p:tags r:id="rId16"/>
            </p:custDataLst>
          </p:nvPr>
        </p:nvSpPr>
        <p:spPr bwMode="auto">
          <a:xfrm>
            <a:off x="5291138" y="6183314"/>
            <a:ext cx="944563"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ED75252B-8B69-4F06-9750-6D21C3AE3441}" type="datetime'''デ''''''ザ''''''''ー''''ト・''''''菓''''''''子''''''''''''類'''''''">
              <a:rPr lang="ja-JP" altLang="en-US" sz="1100" smtClean="0"/>
              <a:pPr/>
              <a:t>デザート・菓子類</a:t>
            </a:fld>
            <a:endParaRPr lang="ja-JP" altLang="en-US" sz="1100" dirty="0"/>
          </a:p>
        </p:txBody>
      </p:sp>
      <p:sp>
        <p:nvSpPr>
          <p:cNvPr id="1356" name="Text Placeholder 2">
            <a:extLst>
              <a:ext uri="{FF2B5EF4-FFF2-40B4-BE49-F238E27FC236}">
                <a16:creationId xmlns:a16="http://schemas.microsoft.com/office/drawing/2014/main" id="{F75094CD-EB51-19C3-1189-A69EE8D2238C}"/>
              </a:ext>
            </a:extLst>
          </p:cNvPr>
          <p:cNvSpPr>
            <a:spLocks noGrp="1"/>
          </p:cNvSpPr>
          <p:nvPr>
            <p:custDataLst>
              <p:tags r:id="rId17"/>
            </p:custDataLst>
          </p:nvPr>
        </p:nvSpPr>
        <p:spPr bwMode="auto">
          <a:xfrm>
            <a:off x="6607175" y="6183313"/>
            <a:ext cx="292100"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1C9DD771-7E95-4037-998E-AAF75BDB8F6D}" type="datetime'''''飲''''''''''''''''''''''''''''''''''''''料'">
              <a:rPr lang="ja-JP" altLang="en-US" sz="1100" smtClean="0"/>
              <a:pPr/>
              <a:t>飲料</a:t>
            </a:fld>
            <a:endParaRPr lang="ja-JP" altLang="en-US" sz="1100" dirty="0"/>
          </a:p>
        </p:txBody>
      </p:sp>
      <p:grpSp>
        <p:nvGrpSpPr>
          <p:cNvPr id="1383" name="グループ化 1382">
            <a:extLst>
              <a:ext uri="{FF2B5EF4-FFF2-40B4-BE49-F238E27FC236}">
                <a16:creationId xmlns:a16="http://schemas.microsoft.com/office/drawing/2014/main" id="{427816D6-6AA7-5A6E-D632-D9E45F96BC9B}"/>
              </a:ext>
            </a:extLst>
          </p:cNvPr>
          <p:cNvGrpSpPr/>
          <p:nvPr/>
        </p:nvGrpSpPr>
        <p:grpSpPr>
          <a:xfrm>
            <a:off x="273000" y="1403947"/>
            <a:ext cx="9360000" cy="309563"/>
            <a:chOff x="4953001" y="1179072"/>
            <a:chExt cx="4641000" cy="309601"/>
          </a:xfrm>
        </p:grpSpPr>
        <p:sp>
          <p:nvSpPr>
            <p:cNvPr id="1384" name="topic2">
              <a:extLst>
                <a:ext uri="{FF2B5EF4-FFF2-40B4-BE49-F238E27FC236}">
                  <a16:creationId xmlns:a16="http://schemas.microsoft.com/office/drawing/2014/main" id="{87A908A1-1302-6DE8-23E4-F98991526DE8}"/>
                </a:ext>
              </a:extLst>
            </p:cNvPr>
            <p:cNvSpPr txBox="1"/>
            <p:nvPr/>
          </p:nvSpPr>
          <p:spPr>
            <a:xfrm>
              <a:off x="4953001" y="1179072"/>
              <a:ext cx="4641000" cy="257369"/>
            </a:xfrm>
            <a:prstGeom prst="rect">
              <a:avLst/>
            </a:prstGeom>
            <a:noFill/>
          </p:spPr>
          <p:txBody>
            <a:bodyPr vert="horz" wrap="square" lIns="0" tIns="0" rIns="0" bIns="0" rtlCol="0" anchor="b">
              <a:noAutofit/>
            </a:bodyPr>
            <a:lstStyle/>
            <a:p>
              <a:pPr algn="ctr">
                <a:lnSpc>
                  <a:spcPct val="95000"/>
                </a:lnSpc>
                <a:spcBef>
                  <a:spcPts val="100"/>
                </a:spcBef>
              </a:pPr>
              <a:r>
                <a:rPr kumimoji="1" lang="ja-JP" altLang="en-US" sz="1400" dirty="0">
                  <a:solidFill>
                    <a:srgbClr val="000000"/>
                  </a:solidFill>
                  <a:latin typeface="Meiryo UI" panose="020B0604030504040204" pitchFamily="50" charset="-128"/>
                  <a:ea typeface="Meiryo UI" panose="020B0604030504040204" pitchFamily="50" charset="-128"/>
                </a:rPr>
                <a:t>品目別食材市場価格推移　</a:t>
              </a:r>
              <a:r>
                <a:rPr kumimoji="1" lang="en-US" altLang="ja-JP" sz="1400" dirty="0">
                  <a:solidFill>
                    <a:srgbClr val="000000"/>
                  </a:solidFill>
                  <a:latin typeface="Meiryo UI" panose="020B0604030504040204" pitchFamily="50" charset="-128"/>
                  <a:ea typeface="Meiryo UI" panose="020B0604030504040204" pitchFamily="50" charset="-128"/>
                </a:rPr>
                <a:t>(FY2019</a:t>
              </a:r>
              <a:r>
                <a:rPr kumimoji="1" lang="ja-JP" altLang="en-US" sz="1400" dirty="0">
                  <a:solidFill>
                    <a:srgbClr val="000000"/>
                  </a:solidFill>
                  <a:latin typeface="Meiryo UI" panose="020B0604030504040204" pitchFamily="50" charset="-128"/>
                  <a:ea typeface="Meiryo UI" panose="020B0604030504040204" pitchFamily="50" charset="-128"/>
                </a:rPr>
                <a:t>～</a:t>
              </a:r>
              <a:r>
                <a:rPr kumimoji="1" lang="en-US" altLang="ja-JP" sz="1400" dirty="0">
                  <a:solidFill>
                    <a:srgbClr val="000000"/>
                  </a:solidFill>
                  <a:latin typeface="Meiryo UI" panose="020B0604030504040204" pitchFamily="50" charset="-128"/>
                  <a:ea typeface="Meiryo UI" panose="020B0604030504040204" pitchFamily="50" charset="-128"/>
                </a:rPr>
                <a:t>FY2023)</a:t>
              </a:r>
              <a:endParaRPr kumimoji="1" lang="ja-JP" altLang="en-US" sz="1400" dirty="0">
                <a:solidFill>
                  <a:srgbClr val="000000"/>
                </a:solidFill>
                <a:latin typeface="Meiryo UI" panose="020B0604030504040204" pitchFamily="50" charset="-128"/>
                <a:ea typeface="Meiryo UI" panose="020B0604030504040204" pitchFamily="50" charset="-128"/>
              </a:endParaRPr>
            </a:p>
          </p:txBody>
        </p:sp>
        <p:cxnSp>
          <p:nvCxnSpPr>
            <p:cNvPr id="1385" name="tpLine2">
              <a:extLst>
                <a:ext uri="{FF2B5EF4-FFF2-40B4-BE49-F238E27FC236}">
                  <a16:creationId xmlns:a16="http://schemas.microsoft.com/office/drawing/2014/main" id="{7AB14914-C529-09AC-C142-A175E65B2901}"/>
                </a:ext>
              </a:extLst>
            </p:cNvPr>
            <p:cNvCxnSpPr/>
            <p:nvPr/>
          </p:nvCxnSpPr>
          <p:spPr>
            <a:xfrm>
              <a:off x="4953001" y="1488673"/>
              <a:ext cx="4641000" cy="0"/>
            </a:xfrm>
            <a:prstGeom prst="line">
              <a:avLst/>
            </a:prstGeom>
            <a:ln w="6350">
              <a:solidFill>
                <a:srgbClr val="000000"/>
              </a:solidFill>
              <a:round/>
            </a:ln>
          </p:spPr>
          <p:style>
            <a:lnRef idx="1">
              <a:schemeClr val="accent1"/>
            </a:lnRef>
            <a:fillRef idx="0">
              <a:schemeClr val="accent1"/>
            </a:fillRef>
            <a:effectRef idx="0">
              <a:schemeClr val="accent1"/>
            </a:effectRef>
            <a:fontRef idx="minor">
              <a:schemeClr val="tx1"/>
            </a:fontRef>
          </p:style>
        </p:cxnSp>
      </p:grpSp>
      <p:sp>
        <p:nvSpPr>
          <p:cNvPr id="1386" name="テキスト ボックス 1385">
            <a:extLst>
              <a:ext uri="{FF2B5EF4-FFF2-40B4-BE49-F238E27FC236}">
                <a16:creationId xmlns:a16="http://schemas.microsoft.com/office/drawing/2014/main" id="{81659A75-C97F-8370-511E-135B72F503D1}"/>
              </a:ext>
            </a:extLst>
          </p:cNvPr>
          <p:cNvSpPr txBox="1"/>
          <p:nvPr/>
        </p:nvSpPr>
        <p:spPr>
          <a:xfrm>
            <a:off x="160058" y="1944688"/>
            <a:ext cx="2232000" cy="24606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単位</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年を</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100</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とした指数</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87" name="source">
            <a:extLst>
              <a:ext uri="{FF2B5EF4-FFF2-40B4-BE49-F238E27FC236}">
                <a16:creationId xmlns:a16="http://schemas.microsoft.com/office/drawing/2014/main" id="{18322BCA-C691-B30B-1C2B-6CB8D78CF64B}"/>
              </a:ext>
            </a:extLst>
          </p:cNvPr>
          <p:cNvSpPr txBox="1"/>
          <p:nvPr/>
        </p:nvSpPr>
        <p:spPr>
          <a:xfrm>
            <a:off x="306000" y="6537954"/>
            <a:ext cx="9288000" cy="140400"/>
          </a:xfrm>
          <a:prstGeom prst="rect">
            <a:avLst/>
          </a:prstGeom>
          <a:noFill/>
        </p:spPr>
        <p:txBody>
          <a:bodyPr vert="horz" wrap="square" lIns="0" tIns="0" rIns="0" bIns="0" rtlCol="0" anchor="b">
            <a:noAutofit/>
          </a:bodyPr>
          <a:lstStyle/>
          <a:p>
            <a:pPr marL="327629" indent="-327629">
              <a:lnSpc>
                <a:spcPct val="95000"/>
              </a:lnSpc>
              <a:spcBef>
                <a:spcPts val="100"/>
              </a:spcBef>
            </a:pPr>
            <a:r>
              <a:rPr kumimoji="1" lang="ja-JP" altLang="en-US" sz="900" dirty="0">
                <a:solidFill>
                  <a:srgbClr val="000000"/>
                </a:solidFill>
                <a:latin typeface="Arial" panose="020B0604020202020204" pitchFamily="34" charset="0"/>
                <a:ea typeface="メイリオ" panose="020B0604030504040204" pitchFamily="50" charset="-128"/>
              </a:rPr>
              <a:t>出所：総務省統計局「消費者物価指数（</a:t>
            </a:r>
            <a:r>
              <a:rPr kumimoji="1" lang="en-US" altLang="ja-JP" sz="900" dirty="0">
                <a:solidFill>
                  <a:srgbClr val="000000"/>
                </a:solidFill>
                <a:latin typeface="Arial" panose="020B0604020202020204" pitchFamily="34" charset="0"/>
                <a:ea typeface="メイリオ" panose="020B0604030504040204" pitchFamily="50" charset="-128"/>
              </a:rPr>
              <a:t>2024</a:t>
            </a:r>
            <a:r>
              <a:rPr kumimoji="1" lang="ja-JP" altLang="en-US" sz="900" dirty="0">
                <a:solidFill>
                  <a:srgbClr val="000000"/>
                </a:solidFill>
                <a:latin typeface="Arial" panose="020B0604020202020204" pitchFamily="34" charset="0"/>
                <a:ea typeface="メイリオ" panose="020B0604030504040204" pitchFamily="50" charset="-128"/>
              </a:rPr>
              <a:t>年</a:t>
            </a:r>
            <a:r>
              <a:rPr kumimoji="1" lang="en-US" altLang="ja-JP" sz="900" dirty="0">
                <a:solidFill>
                  <a:srgbClr val="000000"/>
                </a:solidFill>
                <a:latin typeface="Arial" panose="020B0604020202020204" pitchFamily="34" charset="0"/>
                <a:ea typeface="メイリオ" panose="020B0604030504040204" pitchFamily="50" charset="-128"/>
              </a:rPr>
              <a:t>2</a:t>
            </a:r>
            <a:r>
              <a:rPr kumimoji="1" lang="ja-JP" altLang="en-US" sz="900" dirty="0">
                <a:solidFill>
                  <a:srgbClr val="000000"/>
                </a:solidFill>
                <a:latin typeface="Arial" panose="020B0604020202020204" pitchFamily="34" charset="0"/>
                <a:ea typeface="メイリオ" panose="020B0604030504040204" pitchFamily="50" charset="-128"/>
              </a:rPr>
              <a:t>月）」	</a:t>
            </a:r>
          </a:p>
        </p:txBody>
      </p:sp>
      <p:sp>
        <p:nvSpPr>
          <p:cNvPr id="1403" name="BoldLineBox">
            <a:extLst>
              <a:ext uri="{FF2B5EF4-FFF2-40B4-BE49-F238E27FC236}">
                <a16:creationId xmlns:a16="http://schemas.microsoft.com/office/drawing/2014/main" id="{79C60D2B-C521-7554-77E3-1D05A0A713C1}"/>
              </a:ext>
            </a:extLst>
          </p:cNvPr>
          <p:cNvSpPr/>
          <p:nvPr/>
        </p:nvSpPr>
        <p:spPr>
          <a:xfrm>
            <a:off x="246600" y="2463800"/>
            <a:ext cx="3625313" cy="2117725"/>
          </a:xfrm>
          <a:prstGeom prst="rect">
            <a:avLst/>
          </a:prstGeom>
          <a:noFill/>
          <a:ln w="28575">
            <a:solidFill>
              <a:srgbClr val="FF5000"/>
            </a:solidFill>
            <a:prstDash val="sysDot"/>
          </a:ln>
          <a:extLst>
            <a:ext uri="{909E8E84-426E-40DD-AFC4-6F175D3DCCD1}">
              <a14:hiddenFill xmlns:a14="http://schemas.microsoft.com/office/drawing/2010/main">
                <a:solidFill>
                  <a:schemeClr val="bg1">
                    <a:lumMod val="8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1478" name="テキスト ボックス 1477">
            <a:extLst>
              <a:ext uri="{FF2B5EF4-FFF2-40B4-BE49-F238E27FC236}">
                <a16:creationId xmlns:a16="http://schemas.microsoft.com/office/drawing/2014/main" id="{89FF82C4-7E10-265F-B606-490091DDBA51}"/>
              </a:ext>
            </a:extLst>
          </p:cNvPr>
          <p:cNvSpPr txBox="1"/>
          <p:nvPr/>
        </p:nvSpPr>
        <p:spPr>
          <a:xfrm>
            <a:off x="297139" y="2218629"/>
            <a:ext cx="3625574" cy="2616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FF5000"/>
                </a:solidFill>
                <a:effectLst/>
                <a:uLnTx/>
                <a:uFillTx/>
                <a:latin typeface="Meiryo UI" panose="020B0604030504040204" pitchFamily="50" charset="-128"/>
                <a:ea typeface="Meiryo UI" panose="020B0604030504040204" pitchFamily="50" charset="-128"/>
                <a:cs typeface="+mn-cs"/>
              </a:rPr>
              <a:t>特に多く仕入れている食材が特に高騰している状況</a:t>
            </a:r>
          </a:p>
        </p:txBody>
      </p:sp>
      <p:sp>
        <p:nvSpPr>
          <p:cNvPr id="1532" name="楕円 1531">
            <a:extLst>
              <a:ext uri="{FF2B5EF4-FFF2-40B4-BE49-F238E27FC236}">
                <a16:creationId xmlns:a16="http://schemas.microsoft.com/office/drawing/2014/main" id="{7DC87A6B-0ED3-F235-7797-B208D95B49BB}"/>
              </a:ext>
            </a:extLst>
          </p:cNvPr>
          <p:cNvSpPr/>
          <p:nvPr/>
        </p:nvSpPr>
        <p:spPr>
          <a:xfrm>
            <a:off x="6059207" y="2015073"/>
            <a:ext cx="273844" cy="140494"/>
          </a:xfrm>
          <a:prstGeom prst="ellipse">
            <a:avLst/>
          </a:prstGeom>
          <a:solidFill>
            <a:srgbClr val="FFFFFF"/>
          </a:solidFill>
          <a:ln>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1533" name="テキスト ボックス 1532">
            <a:extLst>
              <a:ext uri="{FF2B5EF4-FFF2-40B4-BE49-F238E27FC236}">
                <a16:creationId xmlns:a16="http://schemas.microsoft.com/office/drawing/2014/main" id="{9A9CAFF8-1150-B873-94D5-B0A626E2B1FD}"/>
              </a:ext>
            </a:extLst>
          </p:cNvPr>
          <p:cNvSpPr txBox="1"/>
          <p:nvPr/>
        </p:nvSpPr>
        <p:spPr>
          <a:xfrm>
            <a:off x="6259275" y="1953240"/>
            <a:ext cx="1080000" cy="24622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dirty="0">
                <a:solidFill>
                  <a:prstClr val="black"/>
                </a:solidFill>
                <a:latin typeface="Meiryo UI" panose="020B0604030504040204" pitchFamily="50" charset="-128"/>
                <a:ea typeface="Meiryo UI" panose="020B0604030504040204" pitchFamily="50" charset="-128"/>
              </a:rPr>
              <a:t>調達</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額構成比</a:t>
            </a:r>
          </a:p>
        </p:txBody>
      </p:sp>
      <p:sp>
        <p:nvSpPr>
          <p:cNvPr id="1534" name="楕円 1533">
            <a:extLst>
              <a:ext uri="{FF2B5EF4-FFF2-40B4-BE49-F238E27FC236}">
                <a16:creationId xmlns:a16="http://schemas.microsoft.com/office/drawing/2014/main" id="{7FF11924-6994-605B-583F-A685600850AB}"/>
              </a:ext>
            </a:extLst>
          </p:cNvPr>
          <p:cNvSpPr/>
          <p:nvPr/>
        </p:nvSpPr>
        <p:spPr>
          <a:xfrm>
            <a:off x="492125" y="3526482"/>
            <a:ext cx="848122" cy="339515"/>
          </a:xfrm>
          <a:prstGeom prst="ellipse">
            <a:avLst/>
          </a:prstGeom>
          <a:solidFill>
            <a:srgbClr val="FFFFFF"/>
          </a:solidFill>
          <a:ln>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200" dirty="0">
                <a:solidFill>
                  <a:schemeClr val="tx1"/>
                </a:solidFill>
                <a:latin typeface="メイリオ" panose="020B0604030504040204" pitchFamily="50" charset="-128"/>
                <a:ea typeface="メイリオ" panose="020B0604030504040204" pitchFamily="50" charset="-128"/>
              </a:rPr>
              <a:t>28.3</a:t>
            </a:r>
            <a:r>
              <a:rPr kumimoji="1" lang="ja-JP" altLang="en-US" sz="1200" dirty="0">
                <a:solidFill>
                  <a:schemeClr val="tx1"/>
                </a:solidFill>
                <a:latin typeface="メイリオ" panose="020B0604030504040204" pitchFamily="50" charset="-128"/>
                <a:ea typeface="メイリオ" panose="020B0604030504040204" pitchFamily="50" charset="-128"/>
              </a:rPr>
              <a:t>％</a:t>
            </a:r>
          </a:p>
        </p:txBody>
      </p:sp>
      <p:sp>
        <p:nvSpPr>
          <p:cNvPr id="1535" name="楕円 1534">
            <a:extLst>
              <a:ext uri="{FF2B5EF4-FFF2-40B4-BE49-F238E27FC236}">
                <a16:creationId xmlns:a16="http://schemas.microsoft.com/office/drawing/2014/main" id="{78BDAEE6-3E2C-B589-2E1E-063A3BB8F1CD}"/>
              </a:ext>
            </a:extLst>
          </p:cNvPr>
          <p:cNvSpPr/>
          <p:nvPr/>
        </p:nvSpPr>
        <p:spPr>
          <a:xfrm>
            <a:off x="1661054" y="3526482"/>
            <a:ext cx="848122" cy="339515"/>
          </a:xfrm>
          <a:prstGeom prst="ellipse">
            <a:avLst/>
          </a:prstGeom>
          <a:solidFill>
            <a:srgbClr val="FFFFFF"/>
          </a:solidFill>
          <a:ln>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200" dirty="0">
                <a:solidFill>
                  <a:schemeClr val="tx1"/>
                </a:solidFill>
                <a:latin typeface="メイリオ" panose="020B0604030504040204" pitchFamily="50" charset="-128"/>
                <a:ea typeface="メイリオ" panose="020B0604030504040204" pitchFamily="50" charset="-128"/>
              </a:rPr>
              <a:t>10.5</a:t>
            </a:r>
            <a:r>
              <a:rPr kumimoji="1" lang="ja-JP" altLang="en-US" sz="1200" dirty="0">
                <a:solidFill>
                  <a:schemeClr val="tx1"/>
                </a:solidFill>
                <a:latin typeface="メイリオ" panose="020B0604030504040204" pitchFamily="50" charset="-128"/>
                <a:ea typeface="メイリオ" panose="020B0604030504040204" pitchFamily="50" charset="-128"/>
              </a:rPr>
              <a:t>％</a:t>
            </a:r>
          </a:p>
        </p:txBody>
      </p:sp>
      <p:sp>
        <p:nvSpPr>
          <p:cNvPr id="1536" name="楕円 1535">
            <a:extLst>
              <a:ext uri="{FF2B5EF4-FFF2-40B4-BE49-F238E27FC236}">
                <a16:creationId xmlns:a16="http://schemas.microsoft.com/office/drawing/2014/main" id="{3086D0B0-5F64-098B-E419-2A3DA4AA28E5}"/>
              </a:ext>
            </a:extLst>
          </p:cNvPr>
          <p:cNvSpPr/>
          <p:nvPr/>
        </p:nvSpPr>
        <p:spPr>
          <a:xfrm>
            <a:off x="2829983" y="3526482"/>
            <a:ext cx="848122" cy="339515"/>
          </a:xfrm>
          <a:prstGeom prst="ellipse">
            <a:avLst/>
          </a:prstGeom>
          <a:solidFill>
            <a:srgbClr val="FFFFFF"/>
          </a:solidFill>
          <a:ln>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200" dirty="0">
                <a:solidFill>
                  <a:schemeClr val="tx1"/>
                </a:solidFill>
                <a:latin typeface="メイリオ" panose="020B0604030504040204" pitchFamily="50" charset="-128"/>
                <a:ea typeface="メイリオ" panose="020B0604030504040204" pitchFamily="50" charset="-128"/>
              </a:rPr>
              <a:t>10.5</a:t>
            </a:r>
            <a:r>
              <a:rPr kumimoji="1" lang="ja-JP" altLang="en-US" sz="1200" dirty="0">
                <a:solidFill>
                  <a:schemeClr val="tx1"/>
                </a:solidFill>
                <a:latin typeface="メイリオ" panose="020B0604030504040204" pitchFamily="50" charset="-128"/>
                <a:ea typeface="メイリオ" panose="020B0604030504040204" pitchFamily="50" charset="-128"/>
              </a:rPr>
              <a:t>％</a:t>
            </a:r>
          </a:p>
        </p:txBody>
      </p:sp>
      <p:sp>
        <p:nvSpPr>
          <p:cNvPr id="4" name="コンテンツ プレースホルダー 3">
            <a:extLst>
              <a:ext uri="{FF2B5EF4-FFF2-40B4-BE49-F238E27FC236}">
                <a16:creationId xmlns:a16="http://schemas.microsoft.com/office/drawing/2014/main" id="{F8BC7820-CC03-5E2A-E820-46A35BB174E8}"/>
              </a:ext>
            </a:extLst>
          </p:cNvPr>
          <p:cNvSpPr>
            <a:spLocks noGrp="1"/>
          </p:cNvSpPr>
          <p:nvPr>
            <p:ph sz="quarter" idx="12"/>
          </p:nvPr>
        </p:nvSpPr>
        <p:spPr/>
        <p:txBody>
          <a:bodyPr/>
          <a:lstStyle/>
          <a:p>
            <a:endParaRPr lang="ja-JP" altLang="en-US" dirty="0"/>
          </a:p>
        </p:txBody>
      </p:sp>
      <p:sp>
        <p:nvSpPr>
          <p:cNvPr id="103" name="正方形/長方形 102">
            <a:extLst>
              <a:ext uri="{FF2B5EF4-FFF2-40B4-BE49-F238E27FC236}">
                <a16:creationId xmlns:a16="http://schemas.microsoft.com/office/drawing/2014/main" id="{82DF4B42-E70A-2CAB-1BD0-E0603B25F785}"/>
              </a:ext>
            </a:extLst>
          </p:cNvPr>
          <p:cNvSpPr/>
          <p:nvPr>
            <p:custDataLst>
              <p:tags r:id="rId18"/>
            </p:custDataLst>
          </p:nvPr>
        </p:nvSpPr>
        <p:spPr bwMode="auto">
          <a:xfrm>
            <a:off x="2778125" y="2003425"/>
            <a:ext cx="179388" cy="133350"/>
          </a:xfrm>
          <a:prstGeom prst="rect">
            <a:avLst/>
          </a:prstGeom>
          <a:solidFill>
            <a:srgbClr val="DFE5EF"/>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bg1">
                    <a:lumMod val="85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104" name="正方形/長方形 103">
            <a:extLst>
              <a:ext uri="{FF2B5EF4-FFF2-40B4-BE49-F238E27FC236}">
                <a16:creationId xmlns:a16="http://schemas.microsoft.com/office/drawing/2014/main" id="{5350D245-D719-BD22-4BD9-BE9453B191D8}"/>
              </a:ext>
            </a:extLst>
          </p:cNvPr>
          <p:cNvSpPr/>
          <p:nvPr>
            <p:custDataLst>
              <p:tags r:id="rId19"/>
            </p:custDataLst>
          </p:nvPr>
        </p:nvSpPr>
        <p:spPr bwMode="auto">
          <a:xfrm>
            <a:off x="3427413" y="2003425"/>
            <a:ext cx="179388" cy="133350"/>
          </a:xfrm>
          <a:prstGeom prst="rect">
            <a:avLst/>
          </a:prstGeom>
          <a:solidFill>
            <a:srgbClr val="C3CFE1"/>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bg1">
                    <a:lumMod val="85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105" name="正方形/長方形 104">
            <a:extLst>
              <a:ext uri="{FF2B5EF4-FFF2-40B4-BE49-F238E27FC236}">
                <a16:creationId xmlns:a16="http://schemas.microsoft.com/office/drawing/2014/main" id="{BC03D71C-2527-41CE-9154-65E0F5E9BA4D}"/>
              </a:ext>
            </a:extLst>
          </p:cNvPr>
          <p:cNvSpPr/>
          <p:nvPr>
            <p:custDataLst>
              <p:tags r:id="rId20"/>
            </p:custDataLst>
          </p:nvPr>
        </p:nvSpPr>
        <p:spPr bwMode="auto">
          <a:xfrm>
            <a:off x="4076700" y="2003425"/>
            <a:ext cx="179388" cy="133350"/>
          </a:xfrm>
          <a:prstGeom prst="rect">
            <a:avLst/>
          </a:prstGeom>
          <a:solidFill>
            <a:srgbClr val="9DB1CF"/>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bg1">
                    <a:lumMod val="85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106" name="正方形/長方形 105">
            <a:extLst>
              <a:ext uri="{FF2B5EF4-FFF2-40B4-BE49-F238E27FC236}">
                <a16:creationId xmlns:a16="http://schemas.microsoft.com/office/drawing/2014/main" id="{3997448F-3D0F-BD0D-546F-7533FDA61BC4}"/>
              </a:ext>
            </a:extLst>
          </p:cNvPr>
          <p:cNvSpPr/>
          <p:nvPr>
            <p:custDataLst>
              <p:tags r:id="rId21"/>
            </p:custDataLst>
          </p:nvPr>
        </p:nvSpPr>
        <p:spPr bwMode="auto">
          <a:xfrm>
            <a:off x="4725988" y="2003425"/>
            <a:ext cx="179388" cy="133350"/>
          </a:xfrm>
          <a:prstGeom prst="rect">
            <a:avLst/>
          </a:prstGeom>
          <a:solidFill>
            <a:srgbClr val="6F8DB9"/>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bg1">
                    <a:lumMod val="85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107" name="正方形/長方形 106">
            <a:extLst>
              <a:ext uri="{FF2B5EF4-FFF2-40B4-BE49-F238E27FC236}">
                <a16:creationId xmlns:a16="http://schemas.microsoft.com/office/drawing/2014/main" id="{4DC1C0E1-6BB4-22B9-9E58-613DDAC2BFA7}"/>
              </a:ext>
            </a:extLst>
          </p:cNvPr>
          <p:cNvSpPr/>
          <p:nvPr>
            <p:custDataLst>
              <p:tags r:id="rId22"/>
            </p:custDataLst>
          </p:nvPr>
        </p:nvSpPr>
        <p:spPr bwMode="auto">
          <a:xfrm>
            <a:off x="5375275" y="2003425"/>
            <a:ext cx="179388" cy="133350"/>
          </a:xfrm>
          <a:prstGeom prst="rect">
            <a:avLst/>
          </a:prstGeom>
          <a:solidFill>
            <a:srgbClr val="FFC000"/>
          </a:solidFill>
          <a:ln w="127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98" name="Text Placeholder 2">
            <a:extLst>
              <a:ext uri="{FF2B5EF4-FFF2-40B4-BE49-F238E27FC236}">
                <a16:creationId xmlns:a16="http://schemas.microsoft.com/office/drawing/2014/main" id="{225076FA-8265-A773-EF88-32BEA3C06276}"/>
              </a:ext>
            </a:extLst>
          </p:cNvPr>
          <p:cNvSpPr>
            <a:spLocks noGrp="1"/>
          </p:cNvSpPr>
          <p:nvPr>
            <p:custDataLst>
              <p:tags r:id="rId23"/>
            </p:custDataLst>
          </p:nvPr>
        </p:nvSpPr>
        <p:spPr bwMode="auto">
          <a:xfrm>
            <a:off x="3008313" y="2011363"/>
            <a:ext cx="3175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spcBef>
                <a:spcPct val="0"/>
              </a:spcBef>
              <a:spcAft>
                <a:spcPct val="0"/>
              </a:spcAft>
              <a:buNone/>
            </a:pPr>
            <a:fld id="{62070C61-96F3-4730-8AA7-44369D9A8C84}" type="datetime'2''''''''''''''''0''''''''''''''''''''''''''1''''''''''9'''''">
              <a:rPr lang="ja-JP" altLang="en-US" sz="1000" smtClean="0">
                <a:effectLst/>
              </a:rPr>
              <a:pPr marL="0" lvl="0" indent="0">
                <a:spcBef>
                  <a:spcPct val="0"/>
                </a:spcBef>
                <a:spcAft>
                  <a:spcPct val="0"/>
                </a:spcAft>
                <a:buNone/>
              </a:pPr>
              <a:t>2019</a:t>
            </a:fld>
            <a:endParaRPr lang="ja-JP" altLang="en-US" sz="1000" dirty="0"/>
          </a:p>
        </p:txBody>
      </p:sp>
      <p:sp>
        <p:nvSpPr>
          <p:cNvPr id="96" name="Text Placeholder 2">
            <a:extLst>
              <a:ext uri="{FF2B5EF4-FFF2-40B4-BE49-F238E27FC236}">
                <a16:creationId xmlns:a16="http://schemas.microsoft.com/office/drawing/2014/main" id="{0A9C4AA4-F868-1450-B646-C99183BD4F79}"/>
              </a:ext>
            </a:extLst>
          </p:cNvPr>
          <p:cNvSpPr>
            <a:spLocks noGrp="1"/>
          </p:cNvSpPr>
          <p:nvPr>
            <p:custDataLst>
              <p:tags r:id="rId24"/>
            </p:custDataLst>
          </p:nvPr>
        </p:nvSpPr>
        <p:spPr bwMode="auto">
          <a:xfrm>
            <a:off x="3657600" y="2011363"/>
            <a:ext cx="3175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spcBef>
                <a:spcPct val="0"/>
              </a:spcBef>
              <a:spcAft>
                <a:spcPct val="0"/>
              </a:spcAft>
              <a:buNone/>
            </a:pPr>
            <a:fld id="{AE6A0BBB-452A-4DCB-AB5A-AFCD0D0362A9}" type="datetime'''2''''''''''''''''''''''''''''''''''0''''''''''2''0'''">
              <a:rPr lang="ja-JP" altLang="en-US" sz="1000" smtClean="0">
                <a:effectLst/>
              </a:rPr>
              <a:pPr marL="0" lvl="0" indent="0">
                <a:spcBef>
                  <a:spcPct val="0"/>
                </a:spcBef>
                <a:spcAft>
                  <a:spcPct val="0"/>
                </a:spcAft>
                <a:buNone/>
              </a:pPr>
              <a:t>2020</a:t>
            </a:fld>
            <a:endParaRPr lang="ja-JP" altLang="en-US" sz="1000" dirty="0"/>
          </a:p>
        </p:txBody>
      </p:sp>
      <p:sp>
        <p:nvSpPr>
          <p:cNvPr id="100" name="Text Placeholder 2">
            <a:extLst>
              <a:ext uri="{FF2B5EF4-FFF2-40B4-BE49-F238E27FC236}">
                <a16:creationId xmlns:a16="http://schemas.microsoft.com/office/drawing/2014/main" id="{CA621137-C0AE-EEE5-B6BA-1CC0C9555102}"/>
              </a:ext>
            </a:extLst>
          </p:cNvPr>
          <p:cNvSpPr>
            <a:spLocks noGrp="1"/>
          </p:cNvSpPr>
          <p:nvPr>
            <p:custDataLst>
              <p:tags r:id="rId25"/>
            </p:custDataLst>
          </p:nvPr>
        </p:nvSpPr>
        <p:spPr bwMode="auto">
          <a:xfrm>
            <a:off x="4306888" y="2011363"/>
            <a:ext cx="3175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spcBef>
                <a:spcPct val="0"/>
              </a:spcBef>
              <a:spcAft>
                <a:spcPct val="0"/>
              </a:spcAft>
              <a:buNone/>
            </a:pPr>
            <a:fld id="{27564B25-A7F4-4230-AFE1-233957E4DA85}" type="datetime'''''''''''''''''2''0''''''2''1'''''''''''''">
              <a:rPr lang="ja-JP" altLang="en-US" sz="1000" smtClean="0">
                <a:effectLst/>
              </a:rPr>
              <a:pPr marL="0" lvl="0" indent="0">
                <a:spcBef>
                  <a:spcPct val="0"/>
                </a:spcBef>
                <a:spcAft>
                  <a:spcPct val="0"/>
                </a:spcAft>
                <a:buNone/>
              </a:pPr>
              <a:t>2021</a:t>
            </a:fld>
            <a:endParaRPr lang="ja-JP" altLang="en-US" sz="1000" dirty="0"/>
          </a:p>
        </p:txBody>
      </p:sp>
      <p:sp>
        <p:nvSpPr>
          <p:cNvPr id="101" name="Text Placeholder 2">
            <a:extLst>
              <a:ext uri="{FF2B5EF4-FFF2-40B4-BE49-F238E27FC236}">
                <a16:creationId xmlns:a16="http://schemas.microsoft.com/office/drawing/2014/main" id="{594A3610-662E-C990-374F-224DE41EE428}"/>
              </a:ext>
            </a:extLst>
          </p:cNvPr>
          <p:cNvSpPr>
            <a:spLocks noGrp="1"/>
          </p:cNvSpPr>
          <p:nvPr>
            <p:custDataLst>
              <p:tags r:id="rId26"/>
            </p:custDataLst>
          </p:nvPr>
        </p:nvSpPr>
        <p:spPr bwMode="auto">
          <a:xfrm>
            <a:off x="4956175" y="2011363"/>
            <a:ext cx="3175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spcBef>
                <a:spcPct val="0"/>
              </a:spcBef>
              <a:spcAft>
                <a:spcPct val="0"/>
              </a:spcAft>
              <a:buNone/>
            </a:pPr>
            <a:fld id="{46A5504D-7D87-4441-8F52-51906641FD8D}" type="datetime'''''2''''''''''''0''''''''''2''''''''''''2'''''''''''''''''">
              <a:rPr lang="ja-JP" altLang="en-US" sz="1000" smtClean="0">
                <a:effectLst/>
              </a:rPr>
              <a:pPr marL="0" lvl="0" indent="0">
                <a:spcBef>
                  <a:spcPct val="0"/>
                </a:spcBef>
                <a:spcAft>
                  <a:spcPct val="0"/>
                </a:spcAft>
                <a:buNone/>
              </a:pPr>
              <a:t>2022</a:t>
            </a:fld>
            <a:endParaRPr lang="ja-JP" altLang="en-US" sz="1000" dirty="0"/>
          </a:p>
        </p:txBody>
      </p:sp>
      <p:sp>
        <p:nvSpPr>
          <p:cNvPr id="99" name="Text Placeholder 2">
            <a:extLst>
              <a:ext uri="{FF2B5EF4-FFF2-40B4-BE49-F238E27FC236}">
                <a16:creationId xmlns:a16="http://schemas.microsoft.com/office/drawing/2014/main" id="{A9A665D9-CB5C-DE32-C291-CF6E8883B1A9}"/>
              </a:ext>
            </a:extLst>
          </p:cNvPr>
          <p:cNvSpPr>
            <a:spLocks noGrp="1"/>
          </p:cNvSpPr>
          <p:nvPr>
            <p:custDataLst>
              <p:tags r:id="rId27"/>
            </p:custDataLst>
          </p:nvPr>
        </p:nvSpPr>
        <p:spPr bwMode="auto">
          <a:xfrm>
            <a:off x="5605463" y="2011363"/>
            <a:ext cx="3175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spcBef>
                <a:spcPct val="0"/>
              </a:spcBef>
              <a:spcAft>
                <a:spcPct val="0"/>
              </a:spcAft>
              <a:buNone/>
            </a:pPr>
            <a:fld id="{55C110D0-5E5F-4B1A-97CE-2A2F4B8A57DB}" type="datetime'''''''''2''''0''''''2''''''''''''''''''''3'''''''''''''''''">
              <a:rPr lang="ja-JP" altLang="en-US" sz="1000" smtClean="0">
                <a:effectLst/>
              </a:rPr>
              <a:pPr marL="0" lvl="0" indent="0">
                <a:spcBef>
                  <a:spcPct val="0"/>
                </a:spcBef>
                <a:spcAft>
                  <a:spcPct val="0"/>
                </a:spcAft>
                <a:buNone/>
              </a:pPr>
              <a:t>2023</a:t>
            </a:fld>
            <a:endParaRPr lang="ja-JP" altLang="en-US" sz="1000" dirty="0"/>
          </a:p>
        </p:txBody>
      </p:sp>
      <p:sp>
        <p:nvSpPr>
          <p:cNvPr id="5" name="右中かっこ 4">
            <a:extLst>
              <a:ext uri="{FF2B5EF4-FFF2-40B4-BE49-F238E27FC236}">
                <a16:creationId xmlns:a16="http://schemas.microsoft.com/office/drawing/2014/main" id="{05FC3DE1-E2C5-F43D-59B3-16D5755B810E}"/>
              </a:ext>
            </a:extLst>
          </p:cNvPr>
          <p:cNvSpPr/>
          <p:nvPr/>
        </p:nvSpPr>
        <p:spPr>
          <a:xfrm>
            <a:off x="7500613" y="2664520"/>
            <a:ext cx="263849" cy="3518789"/>
          </a:xfrm>
          <a:prstGeom prst="rightBrace">
            <a:avLst>
              <a:gd name="adj1" fmla="val 50000"/>
              <a:gd name="adj2" fmla="val 50000"/>
            </a:avLst>
          </a:prstGeom>
          <a:ln w="63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5EE2B95D-58EB-0880-298C-B95A08EFDF96}"/>
              </a:ext>
            </a:extLst>
          </p:cNvPr>
          <p:cNvSpPr txBox="1"/>
          <p:nvPr/>
        </p:nvSpPr>
        <p:spPr>
          <a:xfrm>
            <a:off x="7691530" y="1893810"/>
            <a:ext cx="187787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i="0" u="none" strike="noStrike" kern="1200" cap="none" spc="0" normalizeH="0" baseline="0" noProof="0" dirty="0">
                <a:ln>
                  <a:noFill/>
                </a:ln>
                <a:solidFill>
                  <a:srgbClr val="FF5000"/>
                </a:solidFill>
                <a:effectLst/>
                <a:uLnTx/>
                <a:uFillTx/>
                <a:latin typeface="Meiryo UI" panose="020B0604030504040204" pitchFamily="50" charset="-128"/>
                <a:ea typeface="Meiryo UI" panose="020B0604030504040204" pitchFamily="50" charset="-128"/>
                <a:cs typeface="+mn-cs"/>
              </a:rPr>
              <a:t>全品目では</a:t>
            </a:r>
            <a:r>
              <a:rPr kumimoji="1" lang="en-US" altLang="ja-JP" sz="1100" i="0" u="none" strike="noStrike" kern="1200" cap="none" spc="0" normalizeH="0" baseline="0" noProof="0" dirty="0">
                <a:ln>
                  <a:noFill/>
                </a:ln>
                <a:solidFill>
                  <a:srgbClr val="FF5000"/>
                </a:solidFill>
                <a:effectLst/>
                <a:uLnTx/>
                <a:uFillTx/>
                <a:latin typeface="Meiryo UI" panose="020B0604030504040204" pitchFamily="50" charset="-128"/>
                <a:ea typeface="Meiryo UI" panose="020B0604030504040204" pitchFamily="50" charset="-128"/>
                <a:cs typeface="+mn-cs"/>
              </a:rPr>
              <a:t>2019</a:t>
            </a:r>
            <a:r>
              <a:rPr kumimoji="1" lang="ja-JP" altLang="en-US" sz="1100" i="0" u="none" strike="noStrike" kern="1200" cap="none" spc="0" normalizeH="0" baseline="0" noProof="0" dirty="0">
                <a:ln>
                  <a:noFill/>
                </a:ln>
                <a:solidFill>
                  <a:srgbClr val="FF5000"/>
                </a:solidFill>
                <a:effectLst/>
                <a:uLnTx/>
                <a:uFillTx/>
                <a:latin typeface="Meiryo UI" panose="020B0604030504040204" pitchFamily="50" charset="-128"/>
                <a:ea typeface="Meiryo UI" panose="020B0604030504040204" pitchFamily="50" charset="-128"/>
                <a:cs typeface="+mn-cs"/>
              </a:rPr>
              <a:t>年比で</a:t>
            </a:r>
            <a:r>
              <a:rPr kumimoji="1" lang="en-US" altLang="ja-JP" sz="1100" i="0" u="none" strike="noStrike" kern="1200" cap="none" spc="0" normalizeH="0" baseline="0" noProof="0" dirty="0">
                <a:ln>
                  <a:noFill/>
                </a:ln>
                <a:solidFill>
                  <a:srgbClr val="FF5000"/>
                </a:solidFill>
                <a:effectLst/>
                <a:uLnTx/>
                <a:uFillTx/>
                <a:latin typeface="Meiryo UI" panose="020B0604030504040204" pitchFamily="50" charset="-128"/>
                <a:ea typeface="Meiryo UI" panose="020B0604030504040204" pitchFamily="50" charset="-128"/>
                <a:cs typeface="+mn-cs"/>
              </a:rPr>
              <a:t/>
            </a:r>
            <a:br>
              <a:rPr kumimoji="1" lang="en-US" altLang="ja-JP" sz="1100" i="0" u="none" strike="noStrike" kern="1200" cap="none" spc="0" normalizeH="0" baseline="0" noProof="0" dirty="0">
                <a:ln>
                  <a:noFill/>
                </a:ln>
                <a:solidFill>
                  <a:srgbClr val="FF5000"/>
                </a:solidFill>
                <a:effectLst/>
                <a:uLnTx/>
                <a:uFillTx/>
                <a:latin typeface="Meiryo UI" panose="020B0604030504040204" pitchFamily="50" charset="-128"/>
                <a:ea typeface="Meiryo UI" panose="020B0604030504040204" pitchFamily="50" charset="-128"/>
                <a:cs typeface="+mn-cs"/>
              </a:rPr>
            </a:br>
            <a:r>
              <a:rPr kumimoji="1" lang="en-US" altLang="ja-JP" i="0" u="none" strike="noStrike" kern="1200" cap="none" spc="0" normalizeH="0" baseline="0" noProof="0" dirty="0">
                <a:ln>
                  <a:noFill/>
                </a:ln>
                <a:solidFill>
                  <a:srgbClr val="FF5000"/>
                </a:solidFill>
                <a:effectLst/>
                <a:uLnTx/>
                <a:uFillTx/>
                <a:latin typeface="Meiryo UI" panose="020B0604030504040204" pitchFamily="50" charset="-128"/>
                <a:ea typeface="Meiryo UI" panose="020B0604030504040204" pitchFamily="50" charset="-128"/>
                <a:cs typeface="+mn-cs"/>
              </a:rPr>
              <a:t>24</a:t>
            </a:r>
            <a:r>
              <a:rPr kumimoji="1" lang="ja-JP" altLang="en-US" i="0" u="none" strike="noStrike" kern="1200" cap="none" spc="0" normalizeH="0" baseline="0" noProof="0" dirty="0">
                <a:ln>
                  <a:noFill/>
                </a:ln>
                <a:solidFill>
                  <a:srgbClr val="FF5000"/>
                </a:solidFill>
                <a:effectLst/>
                <a:uLnTx/>
                <a:uFillTx/>
                <a:latin typeface="Meiryo UI" panose="020B0604030504040204" pitchFamily="50" charset="-128"/>
                <a:ea typeface="Meiryo UI" panose="020B0604030504040204" pitchFamily="50" charset="-128"/>
                <a:cs typeface="+mn-cs"/>
              </a:rPr>
              <a:t>％</a:t>
            </a:r>
            <a:endParaRPr kumimoji="1" lang="en-US" altLang="ja-JP" sz="1100" i="0" u="none" strike="noStrike" kern="1200" cap="none" spc="0" normalizeH="0" baseline="0" noProof="0" dirty="0">
              <a:ln>
                <a:noFill/>
              </a:ln>
              <a:solidFill>
                <a:srgbClr val="FF5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rgbClr val="FF5000"/>
                </a:solidFill>
                <a:latin typeface="Meiryo UI" panose="020B0604030504040204" pitchFamily="50" charset="-128"/>
                <a:ea typeface="Meiryo UI" panose="020B0604030504040204" pitchFamily="50" charset="-128"/>
              </a:rPr>
              <a:t>の価格高騰影響</a:t>
            </a:r>
            <a:endParaRPr kumimoji="1" lang="ja-JP" altLang="en-US" sz="1100" i="0" u="none" strike="noStrike" kern="1200" cap="none" spc="0" normalizeH="0" baseline="0" noProof="0" dirty="0">
              <a:ln>
                <a:noFill/>
              </a:ln>
              <a:solidFill>
                <a:srgbClr val="FF5000"/>
              </a:solidFill>
              <a:effectLst/>
              <a:uLnTx/>
              <a:uFillTx/>
              <a:latin typeface="Meiryo UI" panose="020B0604030504040204" pitchFamily="50" charset="-128"/>
              <a:ea typeface="Meiryo UI" panose="020B0604030504040204" pitchFamily="50" charset="-128"/>
              <a:cs typeface="+mn-cs"/>
            </a:endParaRPr>
          </a:p>
        </p:txBody>
      </p:sp>
      <p:sp>
        <p:nvSpPr>
          <p:cNvPr id="2" name="スライド番号プレースホルダー 2">
            <a:extLst>
              <a:ext uri="{FF2B5EF4-FFF2-40B4-BE49-F238E27FC236}">
                <a16:creationId xmlns:a16="http://schemas.microsoft.com/office/drawing/2014/main" id="{D596BF41-FEBD-774E-973E-67F503752EDC}"/>
              </a:ext>
            </a:extLst>
          </p:cNvPr>
          <p:cNvSpPr>
            <a:spLocks noGrp="1"/>
          </p:cNvSpPr>
          <p:nvPr>
            <p:ph type="sldNum" sz="quarter" idx="4"/>
          </p:nvPr>
        </p:nvSpPr>
        <p:spPr>
          <a:xfrm>
            <a:off x="3853089" y="6594473"/>
            <a:ext cx="2228850" cy="365125"/>
          </a:xfrm>
        </p:spPr>
        <p:txBody>
          <a:bodyPr/>
          <a:lstStyle/>
          <a:p>
            <a:pPr algn="ctr"/>
            <a:fld id="{825C9FE8-E417-42BD-83E2-1B4172A7035A}" type="slidenum">
              <a:rPr kumimoji="1" lang="ja-JP" altLang="en-US" smtClean="0">
                <a:latin typeface="メイリオ" panose="020B0604030504040204" pitchFamily="50" charset="-128"/>
                <a:ea typeface="メイリオ" panose="020B0604030504040204" pitchFamily="50" charset="-128"/>
              </a:rPr>
              <a:pPr algn="ctr"/>
              <a:t>3</a:t>
            </a:fld>
            <a:endParaRPr kumimoji="1" lang="ja-JP" altLang="en-US" dirty="0">
              <a:latin typeface="メイリオ" panose="020B0604030504040204" pitchFamily="50" charset="-128"/>
              <a:ea typeface="メイリオ" panose="020B0604030504040204" pitchFamily="50" charset="-128"/>
            </a:endParaRPr>
          </a:p>
        </p:txBody>
      </p:sp>
      <p:graphicFrame>
        <p:nvGraphicFramePr>
          <p:cNvPr id="62" name="Chart 3">
            <a:extLst>
              <a:ext uri="{FF2B5EF4-FFF2-40B4-BE49-F238E27FC236}">
                <a16:creationId xmlns:a16="http://schemas.microsoft.com/office/drawing/2014/main" id="{A637226A-76BB-3006-FA59-2ECB449CA485}"/>
              </a:ext>
            </a:extLst>
          </p:cNvPr>
          <p:cNvGraphicFramePr/>
          <p:nvPr>
            <p:custDataLst>
              <p:tags r:id="rId28"/>
            </p:custDataLst>
            <p:extLst>
              <p:ext uri="{D42A27DB-BD31-4B8C-83A1-F6EECF244321}">
                <p14:modId xmlns:p14="http://schemas.microsoft.com/office/powerpoint/2010/main" val="760682681"/>
              </p:ext>
            </p:extLst>
          </p:nvPr>
        </p:nvGraphicFramePr>
        <p:xfrm>
          <a:off x="7362825" y="2179638"/>
          <a:ext cx="2547938" cy="4214812"/>
        </p:xfrm>
        <a:graphic>
          <a:graphicData uri="http://schemas.openxmlformats.org/drawingml/2006/chart">
            <c:chart xmlns:c="http://schemas.openxmlformats.org/drawingml/2006/chart" xmlns:r="http://schemas.openxmlformats.org/officeDocument/2006/relationships" r:id="rId36"/>
          </a:graphicData>
        </a:graphic>
      </p:graphicFrame>
      <p:sp>
        <p:nvSpPr>
          <p:cNvPr id="34" name="Text Placeholder 2">
            <a:extLst>
              <a:ext uri="{FF2B5EF4-FFF2-40B4-BE49-F238E27FC236}">
                <a16:creationId xmlns:a16="http://schemas.microsoft.com/office/drawing/2014/main" id="{23BF963A-2595-9753-A150-64E228837BCB}"/>
              </a:ext>
            </a:extLst>
          </p:cNvPr>
          <p:cNvSpPr>
            <a:spLocks noGrp="1"/>
          </p:cNvSpPr>
          <p:nvPr>
            <p:custDataLst>
              <p:tags r:id="rId29"/>
            </p:custDataLst>
          </p:nvPr>
        </p:nvSpPr>
        <p:spPr bwMode="auto">
          <a:xfrm>
            <a:off x="8280400" y="6134100"/>
            <a:ext cx="711200"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E00A8BF8-1F1A-4A1A-A80C-8D9AA40A4791}" type="datetime'''''食''料''''品''''''''''全''''''''''''''''''''''''''''体'''''''">
              <a:rPr lang="ja-JP" altLang="en-US" sz="1100" smtClean="0"/>
              <a:pPr/>
              <a:t>食料品全体</a:t>
            </a:fld>
            <a:endParaRPr lang="ja-JP" altLang="en-US" sz="1100" dirty="0"/>
          </a:p>
        </p:txBody>
      </p:sp>
      <p:sp useBgFill="1">
        <p:nvSpPr>
          <p:cNvPr id="56" name="Text Placeholder 2">
            <a:extLst>
              <a:ext uri="{FF2B5EF4-FFF2-40B4-BE49-F238E27FC236}">
                <a16:creationId xmlns:a16="http://schemas.microsoft.com/office/drawing/2014/main" id="{B138378F-BF57-9971-9E43-3A444774404D}"/>
              </a:ext>
            </a:extLst>
          </p:cNvPr>
          <p:cNvSpPr>
            <a:spLocks noGrp="1"/>
          </p:cNvSpPr>
          <p:nvPr>
            <p:custDataLst>
              <p:tags r:id="rId30"/>
            </p:custDataLst>
          </p:nvPr>
        </p:nvSpPr>
        <p:spPr bwMode="gray">
          <a:xfrm>
            <a:off x="8523288" y="3230563"/>
            <a:ext cx="330200" cy="165100"/>
          </a:xfrm>
          <a:prstGeom prst="rect">
            <a:avLst/>
          </a:prstGeom>
          <a:ln>
            <a:noFill/>
          </a:ln>
          <a:effectLst/>
        </p:spPr>
        <p:txBody>
          <a:bodyPr vert="horz" wrap="none" lIns="22225" tIns="0" rIns="22225" bIns="0" rtlCol="0" anchor="b">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830AA91A-1904-4A32-BDCD-DFAC21BF4BCF}" type="datetime'1''''''''''0''''''''''''''''''''''4'''">
              <a:rPr lang="ja-JP" altLang="en-US" sz="1200" smtClean="0">
                <a:effectLst/>
              </a:rPr>
              <a:pPr marL="0" lvl="0" indent="0" algn="ctr">
                <a:spcBef>
                  <a:spcPct val="0"/>
                </a:spcBef>
                <a:spcAft>
                  <a:spcPct val="0"/>
                </a:spcAft>
                <a:buNone/>
              </a:pPr>
              <a:t>104</a:t>
            </a:fld>
            <a:endParaRPr lang="ja-JP" altLang="en-US" sz="1200" dirty="0"/>
          </a:p>
        </p:txBody>
      </p:sp>
      <p:sp>
        <p:nvSpPr>
          <p:cNvPr id="63" name="楕円 62">
            <a:extLst>
              <a:ext uri="{FF2B5EF4-FFF2-40B4-BE49-F238E27FC236}">
                <a16:creationId xmlns:a16="http://schemas.microsoft.com/office/drawing/2014/main" id="{51419E64-A7F3-F0E9-E33F-494DDCD9D17A}"/>
              </a:ext>
            </a:extLst>
          </p:cNvPr>
          <p:cNvSpPr/>
          <p:nvPr/>
        </p:nvSpPr>
        <p:spPr>
          <a:xfrm>
            <a:off x="7942064" y="4282190"/>
            <a:ext cx="1424185" cy="339515"/>
          </a:xfrm>
          <a:prstGeom prst="ellipse">
            <a:avLst/>
          </a:prstGeom>
          <a:solidFill>
            <a:srgbClr val="FFFFFF"/>
          </a:solidFill>
          <a:ln>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200" dirty="0">
                <a:solidFill>
                  <a:schemeClr val="tx1"/>
                </a:solidFill>
                <a:latin typeface="メイリオ" panose="020B0604030504040204" pitchFamily="50" charset="-128"/>
                <a:ea typeface="メイリオ" panose="020B0604030504040204" pitchFamily="50" charset="-128"/>
              </a:rPr>
              <a:t>100.0</a:t>
            </a:r>
            <a:r>
              <a:rPr kumimoji="1" lang="ja-JP" altLang="en-US" sz="1200" dirty="0">
                <a:solidFill>
                  <a:schemeClr val="tx1"/>
                </a:solidFill>
                <a:latin typeface="メイリオ" panose="020B0604030504040204" pitchFamily="50" charset="-128"/>
                <a:ea typeface="メイリオ" panose="020B0604030504040204" pitchFamily="50" charset="-128"/>
              </a:rPr>
              <a:t>％</a:t>
            </a:r>
          </a:p>
        </p:txBody>
      </p:sp>
    </p:spTree>
    <p:extLst>
      <p:ext uri="{BB962C8B-B14F-4D97-AF65-F5344CB8AC3E}">
        <p14:creationId xmlns:p14="http://schemas.microsoft.com/office/powerpoint/2010/main" val="2397165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42614727-38E8-2586-CFAC-B1C7CA667A67}"/>
              </a:ext>
            </a:extLst>
          </p:cNvPr>
          <p:cNvGraphicFramePr>
            <a:graphicFrameLocks noChangeAspect="1"/>
          </p:cNvGraphicFramePr>
          <p:nvPr>
            <p:custDataLst>
              <p:tags r:id="rId2"/>
            </p:custDataLst>
            <p:extLst>
              <p:ext uri="{D42A27DB-BD31-4B8C-83A1-F6EECF244321}">
                <p14:modId xmlns:p14="http://schemas.microsoft.com/office/powerpoint/2010/main" val="25186334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9" name="think-cell スライド" r:id="rId32" imgW="360" imgH="360" progId="TCLayout.ActiveDocument.1">
                  <p:embed/>
                </p:oleObj>
              </mc:Choice>
              <mc:Fallback>
                <p:oleObj name="think-cell スライド" r:id="rId32" imgW="360" imgH="360" progId="TCLayout.ActiveDocument.1">
                  <p:embed/>
                  <p:pic>
                    <p:nvPicPr>
                      <p:cNvPr id="13" name="think-cell data - do not delete" hidden="1">
                        <a:extLst>
                          <a:ext uri="{FF2B5EF4-FFF2-40B4-BE49-F238E27FC236}">
                            <a16:creationId xmlns:a16="http://schemas.microsoft.com/office/drawing/2014/main" id="{42614727-38E8-2586-CFAC-B1C7CA667A67}"/>
                          </a:ext>
                        </a:extLst>
                      </p:cNvPr>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9" name="コンテンツ プレースホルダー 1">
            <a:extLst>
              <a:ext uri="{FF2B5EF4-FFF2-40B4-BE49-F238E27FC236}">
                <a16:creationId xmlns:a16="http://schemas.microsoft.com/office/drawing/2014/main" id="{16A16DAD-7F4B-C82E-B913-678F560E815D}"/>
              </a:ext>
            </a:extLst>
          </p:cNvPr>
          <p:cNvSpPr txBox="1">
            <a:spLocks/>
          </p:cNvSpPr>
          <p:nvPr/>
        </p:nvSpPr>
        <p:spPr>
          <a:xfrm>
            <a:off x="160058" y="197836"/>
            <a:ext cx="9580842" cy="327273"/>
          </a:xfrm>
          <a:prstGeom prst="rect">
            <a:avLst/>
          </a:prstGeom>
        </p:spPr>
        <p:txBody>
          <a:bodyPr vert="horz" lIns="91440" tIns="45720" rIns="91440" bIns="45720" rtlCol="0">
            <a:noAutofit/>
          </a:bodyPr>
          <a:lstStyle>
            <a:lvl1pPr marL="0" indent="0" algn="l" defTabSz="742950" rtl="0" eaLnBrk="1" latinLnBrk="0" hangingPunct="1">
              <a:lnSpc>
                <a:spcPct val="90000"/>
              </a:lnSpc>
              <a:spcBef>
                <a:spcPts val="813"/>
              </a:spcBef>
              <a:buFont typeface="Wingdings 2" pitchFamily="18" charset="2"/>
              <a:buNone/>
              <a:defRPr kumimoji="1" sz="2000" b="1" i="0" u="none"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r>
              <a:rPr lang="ja-JP" altLang="en-US" dirty="0"/>
              <a:t>シダックスにおける食材原価高騰影響：全体感および品目別</a:t>
            </a:r>
          </a:p>
        </p:txBody>
      </p:sp>
      <p:sp>
        <p:nvSpPr>
          <p:cNvPr id="3" name="テキスト プレースホルダー 2">
            <a:extLst>
              <a:ext uri="{FF2B5EF4-FFF2-40B4-BE49-F238E27FC236}">
                <a16:creationId xmlns:a16="http://schemas.microsoft.com/office/drawing/2014/main" id="{6C648FBE-A9E4-43A8-2D37-06F0EA9AA11D}"/>
              </a:ext>
            </a:extLst>
          </p:cNvPr>
          <p:cNvSpPr>
            <a:spLocks noGrp="1"/>
          </p:cNvSpPr>
          <p:nvPr>
            <p:ph type="body" sz="quarter" idx="13"/>
          </p:nvPr>
        </p:nvSpPr>
        <p:spPr/>
        <p:txBody>
          <a:bodyPr/>
          <a:lstStyle/>
          <a:p>
            <a:r>
              <a:rPr lang="ja-JP" altLang="en-US" sz="1600" dirty="0"/>
              <a:t>シダックスの仕入れ実績では</a:t>
            </a:r>
            <a:r>
              <a:rPr lang="en-US" altLang="ja-JP" sz="1600" dirty="0"/>
              <a:t>2019</a:t>
            </a:r>
            <a:r>
              <a:rPr lang="ja-JP" altLang="en-US" sz="1600" dirty="0"/>
              <a:t>年度から</a:t>
            </a:r>
            <a:r>
              <a:rPr lang="en-US" altLang="ja-JP" sz="1600" dirty="0"/>
              <a:t>23</a:t>
            </a:r>
            <a:r>
              <a:rPr lang="ja-JP" altLang="en-US" sz="1600" dirty="0"/>
              <a:t>年度までの</a:t>
            </a:r>
            <a:r>
              <a:rPr lang="en-US" altLang="ja-JP" sz="1600" dirty="0"/>
              <a:t>5</a:t>
            </a:r>
            <a:r>
              <a:rPr lang="ja-JP" altLang="en-US" sz="1600" dirty="0"/>
              <a:t>年間で及ぼすべての食材カテゴリで調達価格が</a:t>
            </a:r>
            <a:r>
              <a:rPr lang="en-US" altLang="ja-JP" sz="1600" dirty="0"/>
              <a:t>10</a:t>
            </a:r>
            <a:r>
              <a:rPr lang="ja-JP" altLang="en-US" sz="1600" dirty="0"/>
              <a:t>～</a:t>
            </a:r>
            <a:r>
              <a:rPr lang="en-US" altLang="ja-JP" sz="1600" dirty="0"/>
              <a:t>20</a:t>
            </a:r>
            <a:r>
              <a:rPr lang="ja-JP" altLang="en-US" sz="1600" dirty="0"/>
              <a:t>％ほど上昇し、全体として</a:t>
            </a:r>
            <a:r>
              <a:rPr lang="en-US" altLang="ja-JP" sz="1600" dirty="0"/>
              <a:t>16</a:t>
            </a:r>
            <a:r>
              <a:rPr lang="ja-JP" altLang="en-US" sz="1600" dirty="0"/>
              <a:t>％高騰している状況にございます。</a:t>
            </a:r>
          </a:p>
        </p:txBody>
      </p:sp>
      <p:graphicFrame>
        <p:nvGraphicFramePr>
          <p:cNvPr id="1364" name="Chart 3">
            <a:extLst>
              <a:ext uri="{FF2B5EF4-FFF2-40B4-BE49-F238E27FC236}">
                <a16:creationId xmlns:a16="http://schemas.microsoft.com/office/drawing/2014/main" id="{B06D7931-B884-180A-58CE-020A1924D0C5}"/>
              </a:ext>
            </a:extLst>
          </p:cNvPr>
          <p:cNvGraphicFramePr/>
          <p:nvPr>
            <p:custDataLst>
              <p:tags r:id="rId3"/>
            </p:custDataLst>
          </p:nvPr>
        </p:nvGraphicFramePr>
        <p:xfrm>
          <a:off x="234950" y="2427288"/>
          <a:ext cx="7032625" cy="2212975"/>
        </p:xfrm>
        <a:graphic>
          <a:graphicData uri="http://schemas.openxmlformats.org/drawingml/2006/chart">
            <c:chart xmlns:c="http://schemas.openxmlformats.org/drawingml/2006/chart" xmlns:r="http://schemas.openxmlformats.org/officeDocument/2006/relationships" r:id="rId34"/>
          </a:graphicData>
        </a:graphic>
      </p:graphicFrame>
      <p:sp>
        <p:nvSpPr>
          <p:cNvPr id="7" name="Text Placeholder 2">
            <a:extLst>
              <a:ext uri="{FF2B5EF4-FFF2-40B4-BE49-F238E27FC236}">
                <a16:creationId xmlns:a16="http://schemas.microsoft.com/office/drawing/2014/main" id="{8E9E19A5-C9D2-0765-A028-732FD138FADE}"/>
              </a:ext>
            </a:extLst>
          </p:cNvPr>
          <p:cNvSpPr>
            <a:spLocks noGrp="1"/>
          </p:cNvSpPr>
          <p:nvPr>
            <p:custDataLst>
              <p:tags r:id="rId4"/>
            </p:custDataLst>
          </p:nvPr>
        </p:nvSpPr>
        <p:spPr bwMode="auto">
          <a:xfrm>
            <a:off x="533400" y="4419600"/>
            <a:ext cx="711200"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A8328C62-B96C-47F2-A2EC-513B045AB7FC}" type="datetime'''''''''野''''菜''''''果''''''''''''''''''物''''''''''''類'''''">
              <a:rPr lang="ja-JP" altLang="en-US" sz="1100" smtClean="0"/>
              <a:pPr/>
              <a:t>野菜果物類</a:t>
            </a:fld>
            <a:endParaRPr lang="ja-JP" altLang="en-US" sz="1100" dirty="0"/>
          </a:p>
        </p:txBody>
      </p:sp>
      <p:sp>
        <p:nvSpPr>
          <p:cNvPr id="8" name="Text Placeholder 2">
            <a:extLst>
              <a:ext uri="{FF2B5EF4-FFF2-40B4-BE49-F238E27FC236}">
                <a16:creationId xmlns:a16="http://schemas.microsoft.com/office/drawing/2014/main" id="{C92BFA8C-9AD1-064B-E663-C9788AC7662C}"/>
              </a:ext>
            </a:extLst>
          </p:cNvPr>
          <p:cNvSpPr>
            <a:spLocks noGrp="1"/>
          </p:cNvSpPr>
          <p:nvPr>
            <p:custDataLst>
              <p:tags r:id="rId5"/>
            </p:custDataLst>
          </p:nvPr>
        </p:nvSpPr>
        <p:spPr bwMode="auto">
          <a:xfrm>
            <a:off x="1677988" y="4419600"/>
            <a:ext cx="711200"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F36910E1-3DFA-4A99-99B1-4D5490F3B530}" type="datetime'''''''''''''''魚介海''''''''''''''''''''''''''''''草類'''''''''">
              <a:rPr lang="ja-JP" altLang="en-US" sz="1100" smtClean="0"/>
              <a:pPr/>
              <a:t>魚介海草類</a:t>
            </a:fld>
            <a:endParaRPr lang="ja-JP" altLang="en-US" sz="1100" dirty="0"/>
          </a:p>
        </p:txBody>
      </p:sp>
      <p:sp>
        <p:nvSpPr>
          <p:cNvPr id="10" name="Text Placeholder 2">
            <a:extLst>
              <a:ext uri="{FF2B5EF4-FFF2-40B4-BE49-F238E27FC236}">
                <a16:creationId xmlns:a16="http://schemas.microsoft.com/office/drawing/2014/main" id="{DC308686-9492-8644-82E3-3B3CA0B3633E}"/>
              </a:ext>
            </a:extLst>
          </p:cNvPr>
          <p:cNvSpPr>
            <a:spLocks noGrp="1"/>
          </p:cNvSpPr>
          <p:nvPr>
            <p:custDataLst>
              <p:tags r:id="rId6"/>
            </p:custDataLst>
          </p:nvPr>
        </p:nvSpPr>
        <p:spPr bwMode="auto">
          <a:xfrm>
            <a:off x="2919413" y="4419600"/>
            <a:ext cx="519113"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76E01D91-7721-4FF0-B77A-6F4AF495C694}" type="datetime'''''肉''''ハ''''''ム''''''''''類'''''''''''''''''''''">
              <a:rPr lang="ja-JP" altLang="en-US" sz="1100" smtClean="0"/>
              <a:pPr/>
              <a:t>肉ハム類</a:t>
            </a:fld>
            <a:endParaRPr lang="ja-JP" altLang="en-US" sz="1100" dirty="0"/>
          </a:p>
        </p:txBody>
      </p:sp>
      <p:sp>
        <p:nvSpPr>
          <p:cNvPr id="18" name="Text Placeholder 2">
            <a:extLst>
              <a:ext uri="{FF2B5EF4-FFF2-40B4-BE49-F238E27FC236}">
                <a16:creationId xmlns:a16="http://schemas.microsoft.com/office/drawing/2014/main" id="{D6BC6554-C234-EC2C-B4A4-1CEABFCE9D48}"/>
              </a:ext>
            </a:extLst>
          </p:cNvPr>
          <p:cNvSpPr>
            <a:spLocks noGrp="1"/>
          </p:cNvSpPr>
          <p:nvPr>
            <p:custDataLst>
              <p:tags r:id="rId7"/>
            </p:custDataLst>
          </p:nvPr>
        </p:nvSpPr>
        <p:spPr bwMode="auto">
          <a:xfrm>
            <a:off x="3967163" y="4419600"/>
            <a:ext cx="711200"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205327AE-582B-4E4B-882D-EE33CEF4B105}" type="datetime'''''冷凍''加''''''工''''''''''''''''''''''''''''''''''''''''品'">
              <a:rPr lang="ja-JP" altLang="en-US" sz="1100" smtClean="0"/>
              <a:pPr/>
              <a:t>冷凍加工品</a:t>
            </a:fld>
            <a:endParaRPr lang="ja-JP" altLang="en-US" sz="1100" dirty="0"/>
          </a:p>
        </p:txBody>
      </p:sp>
      <p:sp>
        <p:nvSpPr>
          <p:cNvPr id="22" name="Text Placeholder 2">
            <a:extLst>
              <a:ext uri="{FF2B5EF4-FFF2-40B4-BE49-F238E27FC236}">
                <a16:creationId xmlns:a16="http://schemas.microsoft.com/office/drawing/2014/main" id="{608A198D-BC0F-6040-A6F9-E1EFE89BDEF1}"/>
              </a:ext>
            </a:extLst>
          </p:cNvPr>
          <p:cNvSpPr>
            <a:spLocks noGrp="1"/>
          </p:cNvSpPr>
          <p:nvPr>
            <p:custDataLst>
              <p:tags r:id="rId8"/>
            </p:custDataLst>
          </p:nvPr>
        </p:nvSpPr>
        <p:spPr bwMode="auto">
          <a:xfrm>
            <a:off x="5146675" y="4419600"/>
            <a:ext cx="641350"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C0DE2F33-AD22-4799-AD28-2ACE6EAE2D26}" type="datetime'''''''''''''''''''''''''卵''''・卵''''製''''''''品'''">
              <a:rPr lang="ja-JP" altLang="en-US" sz="1100" smtClean="0"/>
              <a:pPr/>
              <a:t>卵・卵製品</a:t>
            </a:fld>
            <a:endParaRPr lang="ja-JP" altLang="en-US" sz="1100" dirty="0"/>
          </a:p>
        </p:txBody>
      </p:sp>
      <p:sp>
        <p:nvSpPr>
          <p:cNvPr id="23" name="Text Placeholder 2">
            <a:extLst>
              <a:ext uri="{FF2B5EF4-FFF2-40B4-BE49-F238E27FC236}">
                <a16:creationId xmlns:a16="http://schemas.microsoft.com/office/drawing/2014/main" id="{F30634BF-B848-8DAB-2F28-AC0649A748AA}"/>
              </a:ext>
            </a:extLst>
          </p:cNvPr>
          <p:cNvSpPr>
            <a:spLocks noGrp="1"/>
          </p:cNvSpPr>
          <p:nvPr>
            <p:custDataLst>
              <p:tags r:id="rId9"/>
            </p:custDataLst>
          </p:nvPr>
        </p:nvSpPr>
        <p:spPr bwMode="auto">
          <a:xfrm>
            <a:off x="6319838" y="4419600"/>
            <a:ext cx="585788"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54C60254-E5F9-424B-8F89-6D99738A2989}" type="datetime'''''''''''''米''・''''''''''''''''''''パ''ン''''''''類'">
              <a:rPr lang="ja-JP" altLang="en-US" sz="1100" smtClean="0"/>
              <a:pPr/>
              <a:t>米・パン類</a:t>
            </a:fld>
            <a:endParaRPr lang="ja-JP" altLang="en-US" sz="1100" dirty="0"/>
          </a:p>
        </p:txBody>
      </p:sp>
      <p:graphicFrame>
        <p:nvGraphicFramePr>
          <p:cNvPr id="1346" name="Chart 3">
            <a:extLst>
              <a:ext uri="{FF2B5EF4-FFF2-40B4-BE49-F238E27FC236}">
                <a16:creationId xmlns:a16="http://schemas.microsoft.com/office/drawing/2014/main" id="{90B3E0E2-4C52-1E8A-7DBF-7467C873F4B8}"/>
              </a:ext>
            </a:extLst>
          </p:cNvPr>
          <p:cNvGraphicFramePr/>
          <p:nvPr>
            <p:custDataLst>
              <p:tags r:id="rId10"/>
            </p:custDataLst>
          </p:nvPr>
        </p:nvGraphicFramePr>
        <p:xfrm>
          <a:off x="234950" y="4432300"/>
          <a:ext cx="7096125" cy="1971675"/>
        </p:xfrm>
        <a:graphic>
          <a:graphicData uri="http://schemas.openxmlformats.org/drawingml/2006/chart">
            <c:chart xmlns:c="http://schemas.openxmlformats.org/drawingml/2006/chart" xmlns:r="http://schemas.openxmlformats.org/officeDocument/2006/relationships" r:id="rId35"/>
          </a:graphicData>
        </a:graphic>
      </p:graphicFrame>
      <p:sp>
        <p:nvSpPr>
          <p:cNvPr id="1350" name="Text Placeholder 2">
            <a:extLst>
              <a:ext uri="{FF2B5EF4-FFF2-40B4-BE49-F238E27FC236}">
                <a16:creationId xmlns:a16="http://schemas.microsoft.com/office/drawing/2014/main" id="{15BE0F34-C0D6-E790-54E3-58AE82E5BDE9}"/>
              </a:ext>
            </a:extLst>
          </p:cNvPr>
          <p:cNvSpPr>
            <a:spLocks noGrp="1"/>
          </p:cNvSpPr>
          <p:nvPr>
            <p:custDataLst>
              <p:tags r:id="rId11"/>
            </p:custDataLst>
          </p:nvPr>
        </p:nvSpPr>
        <p:spPr bwMode="auto">
          <a:xfrm>
            <a:off x="492125" y="6183313"/>
            <a:ext cx="641350"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237ECCBF-CD44-4A9F-8121-A2F35D615E1B}" type="datetime'''''''''''''''''''粉''''''・''粉''''製''品'''''''''''''''">
              <a:rPr lang="ja-JP" altLang="en-US" sz="1100" smtClean="0"/>
              <a:pPr/>
              <a:t>粉・粉製品</a:t>
            </a:fld>
            <a:endParaRPr lang="ja-JP" altLang="en-US" sz="1100" dirty="0"/>
          </a:p>
        </p:txBody>
      </p:sp>
      <p:sp>
        <p:nvSpPr>
          <p:cNvPr id="1351" name="Text Placeholder 2">
            <a:extLst>
              <a:ext uri="{FF2B5EF4-FFF2-40B4-BE49-F238E27FC236}">
                <a16:creationId xmlns:a16="http://schemas.microsoft.com/office/drawing/2014/main" id="{72ED525C-F920-9FA4-6185-4C3DE1AA0024}"/>
              </a:ext>
            </a:extLst>
          </p:cNvPr>
          <p:cNvSpPr>
            <a:spLocks noGrp="1"/>
          </p:cNvSpPr>
          <p:nvPr>
            <p:custDataLst>
              <p:tags r:id="rId12"/>
            </p:custDataLst>
          </p:nvPr>
        </p:nvSpPr>
        <p:spPr bwMode="auto">
          <a:xfrm>
            <a:off x="1460500" y="6183313"/>
            <a:ext cx="684213"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5CF271F0-41BE-47BA-B7AD-56002A7F0307}" type="datetime'麺''''''''''・''''''''パ''''''''''''''''''''ス''''タ''類'''''">
              <a:rPr lang="ja-JP" altLang="en-US" sz="1100" smtClean="0"/>
              <a:pPr/>
              <a:t>麺・パスタ類</a:t>
            </a:fld>
            <a:endParaRPr lang="ja-JP" altLang="en-US" sz="1100" dirty="0"/>
          </a:p>
        </p:txBody>
      </p:sp>
      <p:sp>
        <p:nvSpPr>
          <p:cNvPr id="1352" name="Text Placeholder 2">
            <a:extLst>
              <a:ext uri="{FF2B5EF4-FFF2-40B4-BE49-F238E27FC236}">
                <a16:creationId xmlns:a16="http://schemas.microsoft.com/office/drawing/2014/main" id="{EB27F74B-9B38-8039-2CF9-9889F6A1D3DC}"/>
              </a:ext>
            </a:extLst>
          </p:cNvPr>
          <p:cNvSpPr>
            <a:spLocks noGrp="1"/>
          </p:cNvSpPr>
          <p:nvPr>
            <p:custDataLst>
              <p:tags r:id="rId13"/>
            </p:custDataLst>
          </p:nvPr>
        </p:nvSpPr>
        <p:spPr bwMode="auto">
          <a:xfrm>
            <a:off x="2500313" y="6183313"/>
            <a:ext cx="585788" cy="3016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03DE19B6-8A39-400E-80D4-E11C0914F77A}" type="datetime'''''''''''常''''''''''温''''・チ''ル''''''''ド''加''工''品'''''''''''''">
              <a:rPr lang="ja-JP" altLang="en-US" sz="1100" smtClean="0"/>
              <a:pPr/>
              <a:t>常温・チルド加工品</a:t>
            </a:fld>
            <a:endParaRPr lang="ja-JP" altLang="en-US" sz="1100" dirty="0"/>
          </a:p>
        </p:txBody>
      </p:sp>
      <p:sp>
        <p:nvSpPr>
          <p:cNvPr id="1353" name="Text Placeholder 2">
            <a:extLst>
              <a:ext uri="{FF2B5EF4-FFF2-40B4-BE49-F238E27FC236}">
                <a16:creationId xmlns:a16="http://schemas.microsoft.com/office/drawing/2014/main" id="{A449E5B6-952A-F4DD-16E7-FD9FC308F73E}"/>
              </a:ext>
            </a:extLst>
          </p:cNvPr>
          <p:cNvSpPr>
            <a:spLocks noGrp="1"/>
          </p:cNvSpPr>
          <p:nvPr>
            <p:custDataLst>
              <p:tags r:id="rId14"/>
            </p:custDataLst>
          </p:nvPr>
        </p:nvSpPr>
        <p:spPr bwMode="auto">
          <a:xfrm>
            <a:off x="3567113" y="6183313"/>
            <a:ext cx="431800"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602D3C12-2087-49B3-AD47-C4A0B6098572}" type="datetime'調''''味''''''''''''''料'''''''''">
              <a:rPr lang="ja-JP" altLang="en-US" sz="1100" smtClean="0"/>
              <a:pPr/>
              <a:t>調味料</a:t>
            </a:fld>
            <a:endParaRPr lang="ja-JP" altLang="en-US" sz="1100" dirty="0"/>
          </a:p>
        </p:txBody>
      </p:sp>
      <p:sp>
        <p:nvSpPr>
          <p:cNvPr id="1354" name="Text Placeholder 2">
            <a:extLst>
              <a:ext uri="{FF2B5EF4-FFF2-40B4-BE49-F238E27FC236}">
                <a16:creationId xmlns:a16="http://schemas.microsoft.com/office/drawing/2014/main" id="{499CB7C9-6B14-3696-CDBA-DFEBF8124BCF}"/>
              </a:ext>
            </a:extLst>
          </p:cNvPr>
          <p:cNvSpPr>
            <a:spLocks noGrp="1"/>
          </p:cNvSpPr>
          <p:nvPr>
            <p:custDataLst>
              <p:tags r:id="rId15"/>
            </p:custDataLst>
          </p:nvPr>
        </p:nvSpPr>
        <p:spPr bwMode="auto">
          <a:xfrm>
            <a:off x="4357688" y="6183313"/>
            <a:ext cx="831850"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58DADABC-6267-4310-A884-ACC04BDD391D}" type="datetime'''''牛''''''''''乳''''''''・''''''''''''''''''バ''''ター''''''''類'''">
              <a:rPr lang="ja-JP" altLang="en-US" sz="1100" smtClean="0"/>
              <a:pPr/>
              <a:t>牛乳・バター類</a:t>
            </a:fld>
            <a:endParaRPr lang="ja-JP" altLang="en-US" sz="1100" dirty="0"/>
          </a:p>
        </p:txBody>
      </p:sp>
      <p:sp>
        <p:nvSpPr>
          <p:cNvPr id="1355" name="Text Placeholder 2">
            <a:extLst>
              <a:ext uri="{FF2B5EF4-FFF2-40B4-BE49-F238E27FC236}">
                <a16:creationId xmlns:a16="http://schemas.microsoft.com/office/drawing/2014/main" id="{F2C7830C-245A-DBE6-7607-9F9B39C0BFE7}"/>
              </a:ext>
            </a:extLst>
          </p:cNvPr>
          <p:cNvSpPr>
            <a:spLocks noGrp="1"/>
          </p:cNvSpPr>
          <p:nvPr>
            <p:custDataLst>
              <p:tags r:id="rId16"/>
            </p:custDataLst>
          </p:nvPr>
        </p:nvSpPr>
        <p:spPr bwMode="auto">
          <a:xfrm>
            <a:off x="5291138" y="6183313"/>
            <a:ext cx="944563"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ED75252B-8B69-4F06-9750-6D21C3AE3441}" type="datetime'''デ''''''ザ''''''''ー''''ト・''''''菓''''''''子''''''''''''類'''''''">
              <a:rPr lang="ja-JP" altLang="en-US" sz="1100" smtClean="0"/>
              <a:pPr/>
              <a:t>デザート・菓子類</a:t>
            </a:fld>
            <a:endParaRPr lang="ja-JP" altLang="en-US" sz="1100" dirty="0"/>
          </a:p>
        </p:txBody>
      </p:sp>
      <p:sp>
        <p:nvSpPr>
          <p:cNvPr id="1356" name="Text Placeholder 2">
            <a:extLst>
              <a:ext uri="{FF2B5EF4-FFF2-40B4-BE49-F238E27FC236}">
                <a16:creationId xmlns:a16="http://schemas.microsoft.com/office/drawing/2014/main" id="{F75094CD-EB51-19C3-1189-A69EE8D2238C}"/>
              </a:ext>
            </a:extLst>
          </p:cNvPr>
          <p:cNvSpPr>
            <a:spLocks noGrp="1"/>
          </p:cNvSpPr>
          <p:nvPr>
            <p:custDataLst>
              <p:tags r:id="rId17"/>
            </p:custDataLst>
          </p:nvPr>
        </p:nvSpPr>
        <p:spPr bwMode="auto">
          <a:xfrm>
            <a:off x="6607175" y="6183313"/>
            <a:ext cx="292100"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1C9DD771-7E95-4037-998E-AAF75BDB8F6D}" type="datetime'''''飲''''''''''''''''''''''''''''''''''''''料'">
              <a:rPr lang="ja-JP" altLang="en-US" sz="1100" smtClean="0"/>
              <a:pPr/>
              <a:t>飲料</a:t>
            </a:fld>
            <a:endParaRPr lang="ja-JP" altLang="en-US" sz="1100" dirty="0"/>
          </a:p>
        </p:txBody>
      </p:sp>
      <p:grpSp>
        <p:nvGrpSpPr>
          <p:cNvPr id="1383" name="グループ化 1382">
            <a:extLst>
              <a:ext uri="{FF2B5EF4-FFF2-40B4-BE49-F238E27FC236}">
                <a16:creationId xmlns:a16="http://schemas.microsoft.com/office/drawing/2014/main" id="{427816D6-6AA7-5A6E-D632-D9E45F96BC9B}"/>
              </a:ext>
            </a:extLst>
          </p:cNvPr>
          <p:cNvGrpSpPr/>
          <p:nvPr/>
        </p:nvGrpSpPr>
        <p:grpSpPr>
          <a:xfrm>
            <a:off x="273000" y="1403947"/>
            <a:ext cx="9360000" cy="309563"/>
            <a:chOff x="4953001" y="1179072"/>
            <a:chExt cx="4641000" cy="309601"/>
          </a:xfrm>
        </p:grpSpPr>
        <p:sp>
          <p:nvSpPr>
            <p:cNvPr id="1384" name="topic2">
              <a:extLst>
                <a:ext uri="{FF2B5EF4-FFF2-40B4-BE49-F238E27FC236}">
                  <a16:creationId xmlns:a16="http://schemas.microsoft.com/office/drawing/2014/main" id="{87A908A1-1302-6DE8-23E4-F98991526DE8}"/>
                </a:ext>
              </a:extLst>
            </p:cNvPr>
            <p:cNvSpPr txBox="1"/>
            <p:nvPr/>
          </p:nvSpPr>
          <p:spPr>
            <a:xfrm>
              <a:off x="4953001" y="1179072"/>
              <a:ext cx="4641000" cy="257369"/>
            </a:xfrm>
            <a:prstGeom prst="rect">
              <a:avLst/>
            </a:prstGeom>
            <a:noFill/>
          </p:spPr>
          <p:txBody>
            <a:bodyPr vert="horz" wrap="square" lIns="0" tIns="0" rIns="0" bIns="0" rtlCol="0" anchor="b">
              <a:noAutofit/>
            </a:bodyPr>
            <a:lstStyle/>
            <a:p>
              <a:pPr algn="ctr">
                <a:lnSpc>
                  <a:spcPct val="95000"/>
                </a:lnSpc>
                <a:spcBef>
                  <a:spcPts val="100"/>
                </a:spcBef>
              </a:pPr>
              <a:r>
                <a:rPr kumimoji="1" lang="ja-JP" altLang="en-US" sz="1400" dirty="0">
                  <a:solidFill>
                    <a:srgbClr val="000000"/>
                  </a:solidFill>
                  <a:latin typeface="Meiryo UI" panose="020B0604030504040204" pitchFamily="50" charset="-128"/>
                  <a:ea typeface="Meiryo UI" panose="020B0604030504040204" pitchFamily="50" charset="-128"/>
                </a:rPr>
                <a:t>シダックス食材調達価格の推移　</a:t>
              </a:r>
              <a:r>
                <a:rPr kumimoji="1" lang="en-US" altLang="ja-JP" sz="1400" dirty="0">
                  <a:solidFill>
                    <a:srgbClr val="000000"/>
                  </a:solidFill>
                  <a:latin typeface="Meiryo UI" panose="020B0604030504040204" pitchFamily="50" charset="-128"/>
                  <a:ea typeface="Meiryo UI" panose="020B0604030504040204" pitchFamily="50" charset="-128"/>
                </a:rPr>
                <a:t>(FY2019</a:t>
              </a:r>
              <a:r>
                <a:rPr kumimoji="1" lang="ja-JP" altLang="en-US" sz="1400" dirty="0">
                  <a:solidFill>
                    <a:srgbClr val="000000"/>
                  </a:solidFill>
                  <a:latin typeface="Meiryo UI" panose="020B0604030504040204" pitchFamily="50" charset="-128"/>
                  <a:ea typeface="Meiryo UI" panose="020B0604030504040204" pitchFamily="50" charset="-128"/>
                </a:rPr>
                <a:t>～</a:t>
              </a:r>
              <a:r>
                <a:rPr kumimoji="1" lang="en-US" altLang="ja-JP" sz="1400" dirty="0">
                  <a:solidFill>
                    <a:srgbClr val="000000"/>
                  </a:solidFill>
                  <a:latin typeface="Meiryo UI" panose="020B0604030504040204" pitchFamily="50" charset="-128"/>
                  <a:ea typeface="Meiryo UI" panose="020B0604030504040204" pitchFamily="50" charset="-128"/>
                </a:rPr>
                <a:t>FY2023)</a:t>
              </a:r>
              <a:endParaRPr kumimoji="1" lang="ja-JP" altLang="en-US" sz="1400" dirty="0">
                <a:solidFill>
                  <a:srgbClr val="000000"/>
                </a:solidFill>
                <a:latin typeface="Meiryo UI" panose="020B0604030504040204" pitchFamily="50" charset="-128"/>
                <a:ea typeface="Meiryo UI" panose="020B0604030504040204" pitchFamily="50" charset="-128"/>
              </a:endParaRPr>
            </a:p>
          </p:txBody>
        </p:sp>
        <p:cxnSp>
          <p:nvCxnSpPr>
            <p:cNvPr id="1385" name="tpLine2">
              <a:extLst>
                <a:ext uri="{FF2B5EF4-FFF2-40B4-BE49-F238E27FC236}">
                  <a16:creationId xmlns:a16="http://schemas.microsoft.com/office/drawing/2014/main" id="{7AB14914-C529-09AC-C142-A175E65B2901}"/>
                </a:ext>
              </a:extLst>
            </p:cNvPr>
            <p:cNvCxnSpPr/>
            <p:nvPr/>
          </p:nvCxnSpPr>
          <p:spPr>
            <a:xfrm>
              <a:off x="4953001" y="1488673"/>
              <a:ext cx="4641000" cy="0"/>
            </a:xfrm>
            <a:prstGeom prst="line">
              <a:avLst/>
            </a:prstGeom>
            <a:ln w="6350">
              <a:solidFill>
                <a:srgbClr val="000000"/>
              </a:solidFill>
              <a:round/>
            </a:ln>
          </p:spPr>
          <p:style>
            <a:lnRef idx="1">
              <a:schemeClr val="accent1"/>
            </a:lnRef>
            <a:fillRef idx="0">
              <a:schemeClr val="accent1"/>
            </a:fillRef>
            <a:effectRef idx="0">
              <a:schemeClr val="accent1"/>
            </a:effectRef>
            <a:fontRef idx="minor">
              <a:schemeClr val="tx1"/>
            </a:fontRef>
          </p:style>
        </p:cxnSp>
      </p:grpSp>
      <p:sp>
        <p:nvSpPr>
          <p:cNvPr id="1386" name="テキスト ボックス 1385">
            <a:extLst>
              <a:ext uri="{FF2B5EF4-FFF2-40B4-BE49-F238E27FC236}">
                <a16:creationId xmlns:a16="http://schemas.microsoft.com/office/drawing/2014/main" id="{81659A75-C97F-8370-511E-135B72F503D1}"/>
              </a:ext>
            </a:extLst>
          </p:cNvPr>
          <p:cNvSpPr txBox="1"/>
          <p:nvPr/>
        </p:nvSpPr>
        <p:spPr>
          <a:xfrm>
            <a:off x="160058" y="1944688"/>
            <a:ext cx="2232000" cy="24606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単位</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年を</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100</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とした指数</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87" name="source">
            <a:extLst>
              <a:ext uri="{FF2B5EF4-FFF2-40B4-BE49-F238E27FC236}">
                <a16:creationId xmlns:a16="http://schemas.microsoft.com/office/drawing/2014/main" id="{18322BCA-C691-B30B-1C2B-6CB8D78CF64B}"/>
              </a:ext>
            </a:extLst>
          </p:cNvPr>
          <p:cNvSpPr txBox="1"/>
          <p:nvPr/>
        </p:nvSpPr>
        <p:spPr>
          <a:xfrm>
            <a:off x="306000" y="6537954"/>
            <a:ext cx="9288000" cy="140400"/>
          </a:xfrm>
          <a:prstGeom prst="rect">
            <a:avLst/>
          </a:prstGeom>
          <a:noFill/>
        </p:spPr>
        <p:txBody>
          <a:bodyPr vert="horz" wrap="square" lIns="0" tIns="0" rIns="0" bIns="0" rtlCol="0" anchor="b">
            <a:noAutofit/>
          </a:bodyPr>
          <a:lstStyle/>
          <a:p>
            <a:pPr marL="327629" indent="-327629">
              <a:lnSpc>
                <a:spcPct val="95000"/>
              </a:lnSpc>
              <a:spcBef>
                <a:spcPts val="100"/>
              </a:spcBef>
            </a:pPr>
            <a:r>
              <a:rPr kumimoji="1" lang="ja-JP" altLang="en-US" sz="900" dirty="0">
                <a:solidFill>
                  <a:srgbClr val="000000"/>
                </a:solidFill>
                <a:latin typeface="Arial" panose="020B0604020202020204" pitchFamily="34" charset="0"/>
                <a:ea typeface="メイリオ" panose="020B0604030504040204" pitchFamily="50" charset="-128"/>
              </a:rPr>
              <a:t>出所</a:t>
            </a:r>
            <a:r>
              <a:rPr kumimoji="1" lang="ja-JP" altLang="en-US" sz="900" dirty="0" smtClean="0">
                <a:solidFill>
                  <a:srgbClr val="000000"/>
                </a:solidFill>
                <a:latin typeface="Arial" panose="020B0604020202020204" pitchFamily="34" charset="0"/>
                <a:ea typeface="メイリオ" panose="020B0604030504040204" pitchFamily="50" charset="-128"/>
              </a:rPr>
              <a:t>：シダックス社内実績調べ（</a:t>
            </a:r>
            <a:r>
              <a:rPr kumimoji="1" lang="en-US" altLang="ja-JP" sz="900" dirty="0">
                <a:solidFill>
                  <a:srgbClr val="000000"/>
                </a:solidFill>
                <a:latin typeface="Arial" panose="020B0604020202020204" pitchFamily="34" charset="0"/>
                <a:ea typeface="メイリオ" panose="020B0604030504040204" pitchFamily="50" charset="-128"/>
              </a:rPr>
              <a:t>2024</a:t>
            </a:r>
            <a:r>
              <a:rPr kumimoji="1" lang="ja-JP" altLang="en-US" sz="900" dirty="0" smtClean="0">
                <a:solidFill>
                  <a:srgbClr val="000000"/>
                </a:solidFill>
                <a:latin typeface="Arial" panose="020B0604020202020204" pitchFamily="34" charset="0"/>
                <a:ea typeface="メイリオ" panose="020B0604030504040204" pitchFamily="50" charset="-128"/>
              </a:rPr>
              <a:t>年</a:t>
            </a:r>
            <a:r>
              <a:rPr kumimoji="1" lang="en-US" altLang="ja-JP" sz="900" dirty="0">
                <a:solidFill>
                  <a:srgbClr val="000000"/>
                </a:solidFill>
                <a:latin typeface="Arial" panose="020B0604020202020204" pitchFamily="34" charset="0"/>
                <a:ea typeface="メイリオ" panose="020B0604030504040204" pitchFamily="50" charset="-128"/>
              </a:rPr>
              <a:t>3</a:t>
            </a:r>
            <a:r>
              <a:rPr kumimoji="1" lang="ja-JP" altLang="en-US" sz="900" dirty="0" smtClean="0">
                <a:solidFill>
                  <a:srgbClr val="000000"/>
                </a:solidFill>
                <a:latin typeface="Arial" panose="020B0604020202020204" pitchFamily="34" charset="0"/>
                <a:ea typeface="メイリオ" panose="020B0604030504040204" pitchFamily="50" charset="-128"/>
              </a:rPr>
              <a:t>月）</a:t>
            </a:r>
            <a:endParaRPr kumimoji="1" lang="ja-JP" altLang="en-US" sz="900" dirty="0">
              <a:solidFill>
                <a:srgbClr val="000000"/>
              </a:solidFill>
              <a:latin typeface="Arial" panose="020B0604020202020204" pitchFamily="34" charset="0"/>
              <a:ea typeface="メイリオ" panose="020B0604030504040204" pitchFamily="50" charset="-128"/>
            </a:endParaRPr>
          </a:p>
        </p:txBody>
      </p:sp>
      <p:sp>
        <p:nvSpPr>
          <p:cNvPr id="1532" name="楕円 1531">
            <a:extLst>
              <a:ext uri="{FF2B5EF4-FFF2-40B4-BE49-F238E27FC236}">
                <a16:creationId xmlns:a16="http://schemas.microsoft.com/office/drawing/2014/main" id="{7DC87A6B-0ED3-F235-7797-B208D95B49BB}"/>
              </a:ext>
            </a:extLst>
          </p:cNvPr>
          <p:cNvSpPr/>
          <p:nvPr/>
        </p:nvSpPr>
        <p:spPr>
          <a:xfrm>
            <a:off x="6059207" y="2015073"/>
            <a:ext cx="273844" cy="140494"/>
          </a:xfrm>
          <a:prstGeom prst="ellipse">
            <a:avLst/>
          </a:prstGeom>
          <a:solidFill>
            <a:srgbClr val="FFFFFF"/>
          </a:solidFill>
          <a:ln>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1533" name="テキスト ボックス 1532">
            <a:extLst>
              <a:ext uri="{FF2B5EF4-FFF2-40B4-BE49-F238E27FC236}">
                <a16:creationId xmlns:a16="http://schemas.microsoft.com/office/drawing/2014/main" id="{9A9CAFF8-1150-B873-94D5-B0A626E2B1FD}"/>
              </a:ext>
            </a:extLst>
          </p:cNvPr>
          <p:cNvSpPr txBox="1"/>
          <p:nvPr/>
        </p:nvSpPr>
        <p:spPr>
          <a:xfrm>
            <a:off x="6259275" y="1953240"/>
            <a:ext cx="1080000" cy="24622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dirty="0">
                <a:solidFill>
                  <a:prstClr val="black"/>
                </a:solidFill>
                <a:latin typeface="Meiryo UI" panose="020B0604030504040204" pitchFamily="50" charset="-128"/>
                <a:ea typeface="Meiryo UI" panose="020B0604030504040204" pitchFamily="50" charset="-128"/>
              </a:rPr>
              <a:t>調達</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額構成比</a:t>
            </a:r>
          </a:p>
        </p:txBody>
      </p:sp>
      <p:sp>
        <p:nvSpPr>
          <p:cNvPr id="1534" name="楕円 1533">
            <a:extLst>
              <a:ext uri="{FF2B5EF4-FFF2-40B4-BE49-F238E27FC236}">
                <a16:creationId xmlns:a16="http://schemas.microsoft.com/office/drawing/2014/main" id="{7FF11924-6994-605B-583F-A685600850AB}"/>
              </a:ext>
            </a:extLst>
          </p:cNvPr>
          <p:cNvSpPr/>
          <p:nvPr/>
        </p:nvSpPr>
        <p:spPr>
          <a:xfrm>
            <a:off x="492125" y="3526482"/>
            <a:ext cx="848122" cy="339515"/>
          </a:xfrm>
          <a:prstGeom prst="ellipse">
            <a:avLst/>
          </a:prstGeom>
          <a:solidFill>
            <a:srgbClr val="FFFFFF"/>
          </a:solidFill>
          <a:ln>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200" dirty="0">
                <a:solidFill>
                  <a:schemeClr val="tx1"/>
                </a:solidFill>
                <a:latin typeface="メイリオ" panose="020B0604030504040204" pitchFamily="50" charset="-128"/>
                <a:ea typeface="メイリオ" panose="020B0604030504040204" pitchFamily="50" charset="-128"/>
              </a:rPr>
              <a:t>28.3</a:t>
            </a:r>
            <a:r>
              <a:rPr kumimoji="1" lang="ja-JP" altLang="en-US" sz="1200" dirty="0">
                <a:solidFill>
                  <a:schemeClr val="tx1"/>
                </a:solidFill>
                <a:latin typeface="メイリオ" panose="020B0604030504040204" pitchFamily="50" charset="-128"/>
                <a:ea typeface="メイリオ" panose="020B0604030504040204" pitchFamily="50" charset="-128"/>
              </a:rPr>
              <a:t>％</a:t>
            </a:r>
          </a:p>
        </p:txBody>
      </p:sp>
      <p:sp>
        <p:nvSpPr>
          <p:cNvPr id="1535" name="楕円 1534">
            <a:extLst>
              <a:ext uri="{FF2B5EF4-FFF2-40B4-BE49-F238E27FC236}">
                <a16:creationId xmlns:a16="http://schemas.microsoft.com/office/drawing/2014/main" id="{78BDAEE6-3E2C-B589-2E1E-063A3BB8F1CD}"/>
              </a:ext>
            </a:extLst>
          </p:cNvPr>
          <p:cNvSpPr/>
          <p:nvPr/>
        </p:nvSpPr>
        <p:spPr>
          <a:xfrm>
            <a:off x="1661054" y="3526482"/>
            <a:ext cx="848122" cy="339515"/>
          </a:xfrm>
          <a:prstGeom prst="ellipse">
            <a:avLst/>
          </a:prstGeom>
          <a:solidFill>
            <a:srgbClr val="FFFFFF"/>
          </a:solidFill>
          <a:ln>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200" dirty="0">
                <a:solidFill>
                  <a:schemeClr val="tx1"/>
                </a:solidFill>
                <a:latin typeface="メイリオ" panose="020B0604030504040204" pitchFamily="50" charset="-128"/>
                <a:ea typeface="メイリオ" panose="020B0604030504040204" pitchFamily="50" charset="-128"/>
              </a:rPr>
              <a:t>10.5</a:t>
            </a:r>
            <a:r>
              <a:rPr kumimoji="1" lang="ja-JP" altLang="en-US" sz="1200" dirty="0">
                <a:solidFill>
                  <a:schemeClr val="tx1"/>
                </a:solidFill>
                <a:latin typeface="メイリオ" panose="020B0604030504040204" pitchFamily="50" charset="-128"/>
                <a:ea typeface="メイリオ" panose="020B0604030504040204" pitchFamily="50" charset="-128"/>
              </a:rPr>
              <a:t>％</a:t>
            </a:r>
          </a:p>
        </p:txBody>
      </p:sp>
      <p:sp>
        <p:nvSpPr>
          <p:cNvPr id="1536" name="楕円 1535">
            <a:extLst>
              <a:ext uri="{FF2B5EF4-FFF2-40B4-BE49-F238E27FC236}">
                <a16:creationId xmlns:a16="http://schemas.microsoft.com/office/drawing/2014/main" id="{3086D0B0-5F64-098B-E419-2A3DA4AA28E5}"/>
              </a:ext>
            </a:extLst>
          </p:cNvPr>
          <p:cNvSpPr/>
          <p:nvPr/>
        </p:nvSpPr>
        <p:spPr>
          <a:xfrm>
            <a:off x="2829983" y="3526482"/>
            <a:ext cx="848122" cy="339515"/>
          </a:xfrm>
          <a:prstGeom prst="ellipse">
            <a:avLst/>
          </a:prstGeom>
          <a:solidFill>
            <a:srgbClr val="FFFFFF"/>
          </a:solidFill>
          <a:ln>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200" dirty="0">
                <a:solidFill>
                  <a:schemeClr val="tx1"/>
                </a:solidFill>
                <a:latin typeface="メイリオ" panose="020B0604030504040204" pitchFamily="50" charset="-128"/>
                <a:ea typeface="メイリオ" panose="020B0604030504040204" pitchFamily="50" charset="-128"/>
              </a:rPr>
              <a:t>10.5</a:t>
            </a:r>
            <a:r>
              <a:rPr kumimoji="1" lang="ja-JP" altLang="en-US" sz="1200" dirty="0">
                <a:solidFill>
                  <a:schemeClr val="tx1"/>
                </a:solidFill>
                <a:latin typeface="メイリオ" panose="020B0604030504040204" pitchFamily="50" charset="-128"/>
                <a:ea typeface="メイリオ" panose="020B0604030504040204" pitchFamily="50" charset="-128"/>
              </a:rPr>
              <a:t>％</a:t>
            </a:r>
          </a:p>
        </p:txBody>
      </p:sp>
      <p:sp>
        <p:nvSpPr>
          <p:cNvPr id="4" name="コンテンツ プレースホルダー 3">
            <a:extLst>
              <a:ext uri="{FF2B5EF4-FFF2-40B4-BE49-F238E27FC236}">
                <a16:creationId xmlns:a16="http://schemas.microsoft.com/office/drawing/2014/main" id="{F8BC7820-CC03-5E2A-E820-46A35BB174E8}"/>
              </a:ext>
            </a:extLst>
          </p:cNvPr>
          <p:cNvSpPr>
            <a:spLocks noGrp="1"/>
          </p:cNvSpPr>
          <p:nvPr>
            <p:ph sz="quarter" idx="12"/>
          </p:nvPr>
        </p:nvSpPr>
        <p:spPr/>
        <p:txBody>
          <a:bodyPr/>
          <a:lstStyle/>
          <a:p>
            <a:endParaRPr lang="ja-JP" altLang="en-US" dirty="0"/>
          </a:p>
        </p:txBody>
      </p:sp>
      <p:sp>
        <p:nvSpPr>
          <p:cNvPr id="103" name="正方形/長方形 102">
            <a:extLst>
              <a:ext uri="{FF2B5EF4-FFF2-40B4-BE49-F238E27FC236}">
                <a16:creationId xmlns:a16="http://schemas.microsoft.com/office/drawing/2014/main" id="{82DF4B42-E70A-2CAB-1BD0-E0603B25F785}"/>
              </a:ext>
            </a:extLst>
          </p:cNvPr>
          <p:cNvSpPr/>
          <p:nvPr>
            <p:custDataLst>
              <p:tags r:id="rId18"/>
            </p:custDataLst>
          </p:nvPr>
        </p:nvSpPr>
        <p:spPr bwMode="auto">
          <a:xfrm>
            <a:off x="2778125" y="2003425"/>
            <a:ext cx="179388" cy="133350"/>
          </a:xfrm>
          <a:prstGeom prst="rect">
            <a:avLst/>
          </a:prstGeom>
          <a:solidFill>
            <a:schemeClr val="accent2">
              <a:lumMod val="20000"/>
              <a:lumOff val="80000"/>
            </a:schemeClr>
          </a:solidFill>
          <a:ln w="127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104" name="正方形/長方形 103">
            <a:extLst>
              <a:ext uri="{FF2B5EF4-FFF2-40B4-BE49-F238E27FC236}">
                <a16:creationId xmlns:a16="http://schemas.microsoft.com/office/drawing/2014/main" id="{5350D245-D719-BD22-4BD9-BE9453B191D8}"/>
              </a:ext>
            </a:extLst>
          </p:cNvPr>
          <p:cNvSpPr/>
          <p:nvPr>
            <p:custDataLst>
              <p:tags r:id="rId19"/>
            </p:custDataLst>
          </p:nvPr>
        </p:nvSpPr>
        <p:spPr bwMode="auto">
          <a:xfrm>
            <a:off x="3427413" y="2003425"/>
            <a:ext cx="179388" cy="133350"/>
          </a:xfrm>
          <a:prstGeom prst="rect">
            <a:avLst/>
          </a:prstGeom>
          <a:solidFill>
            <a:schemeClr val="accent2">
              <a:lumMod val="40000"/>
              <a:lumOff val="60000"/>
            </a:schemeClr>
          </a:solidFill>
          <a:ln w="127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105" name="正方形/長方形 104">
            <a:extLst>
              <a:ext uri="{FF2B5EF4-FFF2-40B4-BE49-F238E27FC236}">
                <a16:creationId xmlns:a16="http://schemas.microsoft.com/office/drawing/2014/main" id="{BC03D71C-2527-41CE-9154-65E0F5E9BA4D}"/>
              </a:ext>
            </a:extLst>
          </p:cNvPr>
          <p:cNvSpPr/>
          <p:nvPr>
            <p:custDataLst>
              <p:tags r:id="rId20"/>
            </p:custDataLst>
          </p:nvPr>
        </p:nvSpPr>
        <p:spPr bwMode="auto">
          <a:xfrm>
            <a:off x="4076700" y="2003425"/>
            <a:ext cx="179388" cy="133350"/>
          </a:xfrm>
          <a:prstGeom prst="rect">
            <a:avLst/>
          </a:prstGeom>
          <a:solidFill>
            <a:schemeClr val="accent2">
              <a:lumMod val="60000"/>
              <a:lumOff val="40000"/>
            </a:schemeClr>
          </a:solidFill>
          <a:ln w="127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106" name="正方形/長方形 105">
            <a:extLst>
              <a:ext uri="{FF2B5EF4-FFF2-40B4-BE49-F238E27FC236}">
                <a16:creationId xmlns:a16="http://schemas.microsoft.com/office/drawing/2014/main" id="{3997448F-3D0F-BD0D-546F-7533FDA61BC4}"/>
              </a:ext>
            </a:extLst>
          </p:cNvPr>
          <p:cNvSpPr/>
          <p:nvPr>
            <p:custDataLst>
              <p:tags r:id="rId21"/>
            </p:custDataLst>
          </p:nvPr>
        </p:nvSpPr>
        <p:spPr bwMode="auto">
          <a:xfrm>
            <a:off x="4725988" y="2003425"/>
            <a:ext cx="179388" cy="133350"/>
          </a:xfrm>
          <a:prstGeom prst="rect">
            <a:avLst/>
          </a:prstGeom>
          <a:solidFill>
            <a:schemeClr val="accent2"/>
          </a:solidFill>
          <a:ln w="127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107" name="正方形/長方形 106">
            <a:extLst>
              <a:ext uri="{FF2B5EF4-FFF2-40B4-BE49-F238E27FC236}">
                <a16:creationId xmlns:a16="http://schemas.microsoft.com/office/drawing/2014/main" id="{4DC1C0E1-6BB4-22B9-9E58-613DDAC2BFA7}"/>
              </a:ext>
            </a:extLst>
          </p:cNvPr>
          <p:cNvSpPr/>
          <p:nvPr>
            <p:custDataLst>
              <p:tags r:id="rId22"/>
            </p:custDataLst>
          </p:nvPr>
        </p:nvSpPr>
        <p:spPr bwMode="auto">
          <a:xfrm>
            <a:off x="5375275" y="2003425"/>
            <a:ext cx="179388" cy="133350"/>
          </a:xfrm>
          <a:prstGeom prst="rect">
            <a:avLst/>
          </a:prstGeom>
          <a:solidFill>
            <a:srgbClr val="FFC000"/>
          </a:solidFill>
          <a:ln w="127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98" name="Text Placeholder 2">
            <a:extLst>
              <a:ext uri="{FF2B5EF4-FFF2-40B4-BE49-F238E27FC236}">
                <a16:creationId xmlns:a16="http://schemas.microsoft.com/office/drawing/2014/main" id="{225076FA-8265-A773-EF88-32BEA3C06276}"/>
              </a:ext>
            </a:extLst>
          </p:cNvPr>
          <p:cNvSpPr>
            <a:spLocks noGrp="1"/>
          </p:cNvSpPr>
          <p:nvPr>
            <p:custDataLst>
              <p:tags r:id="rId23"/>
            </p:custDataLst>
          </p:nvPr>
        </p:nvSpPr>
        <p:spPr bwMode="auto">
          <a:xfrm>
            <a:off x="3008313" y="2011363"/>
            <a:ext cx="3175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spcBef>
                <a:spcPct val="0"/>
              </a:spcBef>
              <a:spcAft>
                <a:spcPct val="0"/>
              </a:spcAft>
              <a:buNone/>
            </a:pPr>
            <a:fld id="{62070C61-96F3-4730-8AA7-44369D9A8C84}" type="datetime'2''''''''''''''''0''''''''''''''''''''''''''1''''''''''9'''''">
              <a:rPr lang="ja-JP" altLang="en-US" sz="1000" smtClean="0">
                <a:effectLst/>
              </a:rPr>
              <a:pPr marL="0" lvl="0" indent="0">
                <a:spcBef>
                  <a:spcPct val="0"/>
                </a:spcBef>
                <a:spcAft>
                  <a:spcPct val="0"/>
                </a:spcAft>
                <a:buNone/>
              </a:pPr>
              <a:t>2019</a:t>
            </a:fld>
            <a:endParaRPr lang="ja-JP" altLang="en-US" sz="1000" dirty="0"/>
          </a:p>
        </p:txBody>
      </p:sp>
      <p:sp>
        <p:nvSpPr>
          <p:cNvPr id="96" name="Text Placeholder 2">
            <a:extLst>
              <a:ext uri="{FF2B5EF4-FFF2-40B4-BE49-F238E27FC236}">
                <a16:creationId xmlns:a16="http://schemas.microsoft.com/office/drawing/2014/main" id="{0A9C4AA4-F868-1450-B646-C99183BD4F79}"/>
              </a:ext>
            </a:extLst>
          </p:cNvPr>
          <p:cNvSpPr>
            <a:spLocks noGrp="1"/>
          </p:cNvSpPr>
          <p:nvPr>
            <p:custDataLst>
              <p:tags r:id="rId24"/>
            </p:custDataLst>
          </p:nvPr>
        </p:nvSpPr>
        <p:spPr bwMode="auto">
          <a:xfrm>
            <a:off x="3657600" y="2011363"/>
            <a:ext cx="3175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spcBef>
                <a:spcPct val="0"/>
              </a:spcBef>
              <a:spcAft>
                <a:spcPct val="0"/>
              </a:spcAft>
              <a:buNone/>
            </a:pPr>
            <a:fld id="{AE6A0BBB-452A-4DCB-AB5A-AFCD0D0362A9}" type="datetime'''2''''''''''''''''''''''''''''''''''0''''''''''2''0'''">
              <a:rPr lang="ja-JP" altLang="en-US" sz="1000" smtClean="0">
                <a:effectLst/>
              </a:rPr>
              <a:pPr marL="0" lvl="0" indent="0">
                <a:spcBef>
                  <a:spcPct val="0"/>
                </a:spcBef>
                <a:spcAft>
                  <a:spcPct val="0"/>
                </a:spcAft>
                <a:buNone/>
              </a:pPr>
              <a:t>2020</a:t>
            </a:fld>
            <a:endParaRPr lang="ja-JP" altLang="en-US" sz="1000" dirty="0"/>
          </a:p>
        </p:txBody>
      </p:sp>
      <p:sp>
        <p:nvSpPr>
          <p:cNvPr id="100" name="Text Placeholder 2">
            <a:extLst>
              <a:ext uri="{FF2B5EF4-FFF2-40B4-BE49-F238E27FC236}">
                <a16:creationId xmlns:a16="http://schemas.microsoft.com/office/drawing/2014/main" id="{CA621137-C0AE-EEE5-B6BA-1CC0C9555102}"/>
              </a:ext>
            </a:extLst>
          </p:cNvPr>
          <p:cNvSpPr>
            <a:spLocks noGrp="1"/>
          </p:cNvSpPr>
          <p:nvPr>
            <p:custDataLst>
              <p:tags r:id="rId25"/>
            </p:custDataLst>
          </p:nvPr>
        </p:nvSpPr>
        <p:spPr bwMode="auto">
          <a:xfrm>
            <a:off x="4306888" y="2011363"/>
            <a:ext cx="3175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spcBef>
                <a:spcPct val="0"/>
              </a:spcBef>
              <a:spcAft>
                <a:spcPct val="0"/>
              </a:spcAft>
              <a:buNone/>
            </a:pPr>
            <a:fld id="{27564B25-A7F4-4230-AFE1-233957E4DA85}" type="datetime'''''''''''''''''2''0''''''2''1'''''''''''''">
              <a:rPr lang="ja-JP" altLang="en-US" sz="1000" smtClean="0">
                <a:effectLst/>
              </a:rPr>
              <a:pPr marL="0" lvl="0" indent="0">
                <a:spcBef>
                  <a:spcPct val="0"/>
                </a:spcBef>
                <a:spcAft>
                  <a:spcPct val="0"/>
                </a:spcAft>
                <a:buNone/>
              </a:pPr>
              <a:t>2021</a:t>
            </a:fld>
            <a:endParaRPr lang="ja-JP" altLang="en-US" sz="1000" dirty="0"/>
          </a:p>
        </p:txBody>
      </p:sp>
      <p:sp>
        <p:nvSpPr>
          <p:cNvPr id="101" name="Text Placeholder 2">
            <a:extLst>
              <a:ext uri="{FF2B5EF4-FFF2-40B4-BE49-F238E27FC236}">
                <a16:creationId xmlns:a16="http://schemas.microsoft.com/office/drawing/2014/main" id="{594A3610-662E-C990-374F-224DE41EE428}"/>
              </a:ext>
            </a:extLst>
          </p:cNvPr>
          <p:cNvSpPr>
            <a:spLocks noGrp="1"/>
          </p:cNvSpPr>
          <p:nvPr>
            <p:custDataLst>
              <p:tags r:id="rId26"/>
            </p:custDataLst>
          </p:nvPr>
        </p:nvSpPr>
        <p:spPr bwMode="auto">
          <a:xfrm>
            <a:off x="4956175" y="2011363"/>
            <a:ext cx="3175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spcBef>
                <a:spcPct val="0"/>
              </a:spcBef>
              <a:spcAft>
                <a:spcPct val="0"/>
              </a:spcAft>
              <a:buNone/>
            </a:pPr>
            <a:fld id="{46A5504D-7D87-4441-8F52-51906641FD8D}" type="datetime'''''2''''''''''''0''''''''''2''''''''''''2'''''''''''''''''">
              <a:rPr lang="ja-JP" altLang="en-US" sz="1000" smtClean="0">
                <a:effectLst/>
              </a:rPr>
              <a:pPr marL="0" lvl="0" indent="0">
                <a:spcBef>
                  <a:spcPct val="0"/>
                </a:spcBef>
                <a:spcAft>
                  <a:spcPct val="0"/>
                </a:spcAft>
                <a:buNone/>
              </a:pPr>
              <a:t>2022</a:t>
            </a:fld>
            <a:endParaRPr lang="ja-JP" altLang="en-US" sz="1000" dirty="0"/>
          </a:p>
        </p:txBody>
      </p:sp>
      <p:sp>
        <p:nvSpPr>
          <p:cNvPr id="99" name="Text Placeholder 2">
            <a:extLst>
              <a:ext uri="{FF2B5EF4-FFF2-40B4-BE49-F238E27FC236}">
                <a16:creationId xmlns:a16="http://schemas.microsoft.com/office/drawing/2014/main" id="{A9A665D9-CB5C-DE32-C291-CF6E8883B1A9}"/>
              </a:ext>
            </a:extLst>
          </p:cNvPr>
          <p:cNvSpPr>
            <a:spLocks noGrp="1"/>
          </p:cNvSpPr>
          <p:nvPr>
            <p:custDataLst>
              <p:tags r:id="rId27"/>
            </p:custDataLst>
          </p:nvPr>
        </p:nvSpPr>
        <p:spPr bwMode="auto">
          <a:xfrm>
            <a:off x="5605463" y="2011363"/>
            <a:ext cx="3175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spcBef>
                <a:spcPct val="0"/>
              </a:spcBef>
              <a:spcAft>
                <a:spcPct val="0"/>
              </a:spcAft>
              <a:buNone/>
            </a:pPr>
            <a:fld id="{55C110D0-5E5F-4B1A-97CE-2A2F4B8A57DB}" type="datetime'''''''''2''''0''''''2''''''''''''''''''''3'''''''''''''''''">
              <a:rPr lang="ja-JP" altLang="en-US" sz="1000" smtClean="0">
                <a:effectLst/>
              </a:rPr>
              <a:pPr marL="0" lvl="0" indent="0">
                <a:spcBef>
                  <a:spcPct val="0"/>
                </a:spcBef>
                <a:spcAft>
                  <a:spcPct val="0"/>
                </a:spcAft>
                <a:buNone/>
              </a:pPr>
              <a:t>2023</a:t>
            </a:fld>
            <a:endParaRPr lang="ja-JP" altLang="en-US" sz="1000" dirty="0"/>
          </a:p>
        </p:txBody>
      </p:sp>
      <p:sp>
        <p:nvSpPr>
          <p:cNvPr id="45" name="右中かっこ 44">
            <a:extLst>
              <a:ext uri="{FF2B5EF4-FFF2-40B4-BE49-F238E27FC236}">
                <a16:creationId xmlns:a16="http://schemas.microsoft.com/office/drawing/2014/main" id="{5B4AB819-48AD-8DF6-607A-A6A62FA05A8A}"/>
              </a:ext>
            </a:extLst>
          </p:cNvPr>
          <p:cNvSpPr/>
          <p:nvPr/>
        </p:nvSpPr>
        <p:spPr>
          <a:xfrm>
            <a:off x="7199150" y="2664520"/>
            <a:ext cx="263849" cy="3518789"/>
          </a:xfrm>
          <a:prstGeom prst="rightBrace">
            <a:avLst>
              <a:gd name="adj1" fmla="val 50000"/>
              <a:gd name="adj2" fmla="val 50000"/>
            </a:avLst>
          </a:prstGeom>
          <a:ln w="63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aphicFrame>
        <p:nvGraphicFramePr>
          <p:cNvPr id="62" name="Chart 3">
            <a:extLst>
              <a:ext uri="{FF2B5EF4-FFF2-40B4-BE49-F238E27FC236}">
                <a16:creationId xmlns:a16="http://schemas.microsoft.com/office/drawing/2014/main" id="{C7C28F04-13B5-A6D7-89BE-A9A68A2427D6}"/>
              </a:ext>
            </a:extLst>
          </p:cNvPr>
          <p:cNvGraphicFramePr/>
          <p:nvPr>
            <p:custDataLst>
              <p:tags r:id="rId28"/>
            </p:custDataLst>
          </p:nvPr>
        </p:nvGraphicFramePr>
        <p:xfrm>
          <a:off x="7362825" y="2179638"/>
          <a:ext cx="2547938" cy="4214812"/>
        </p:xfrm>
        <a:graphic>
          <a:graphicData uri="http://schemas.openxmlformats.org/drawingml/2006/chart">
            <c:chart xmlns:c="http://schemas.openxmlformats.org/drawingml/2006/chart" xmlns:r="http://schemas.openxmlformats.org/officeDocument/2006/relationships" r:id="rId36"/>
          </a:graphicData>
        </a:graphic>
      </p:graphicFrame>
      <p:sp>
        <p:nvSpPr>
          <p:cNvPr id="48" name="Text Placeholder 2">
            <a:extLst>
              <a:ext uri="{FF2B5EF4-FFF2-40B4-BE49-F238E27FC236}">
                <a16:creationId xmlns:a16="http://schemas.microsoft.com/office/drawing/2014/main" id="{CB32C161-7A7F-B7D5-4E78-0D4076DC22FA}"/>
              </a:ext>
            </a:extLst>
          </p:cNvPr>
          <p:cNvSpPr>
            <a:spLocks noGrp="1"/>
          </p:cNvSpPr>
          <p:nvPr>
            <p:custDataLst>
              <p:tags r:id="rId29"/>
            </p:custDataLst>
          </p:nvPr>
        </p:nvSpPr>
        <p:spPr bwMode="auto">
          <a:xfrm>
            <a:off x="8178800" y="6134100"/>
            <a:ext cx="915988" cy="3016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D5D58984-5DAB-46B3-A6F0-4151258BD873}" type="datetime'シダッ''''''''クス''仕''''''入''れ''''''''''''&#10;''''''''全体'''''''''">
              <a:rPr lang="ja-JP" altLang="en-US" sz="1100" smtClean="0"/>
              <a:pPr/>
              <a:t>シダックス仕入れ
全体</a:t>
            </a:fld>
            <a:endParaRPr lang="ja-JP" altLang="en-US" sz="1100" dirty="0"/>
          </a:p>
        </p:txBody>
      </p:sp>
      <p:sp useBgFill="1">
        <p:nvSpPr>
          <p:cNvPr id="52" name="Text Placeholder 2">
            <a:extLst>
              <a:ext uri="{FF2B5EF4-FFF2-40B4-BE49-F238E27FC236}">
                <a16:creationId xmlns:a16="http://schemas.microsoft.com/office/drawing/2014/main" id="{F78AC467-CA0F-1CDD-42DD-64F0B38DBF10}"/>
              </a:ext>
            </a:extLst>
          </p:cNvPr>
          <p:cNvSpPr>
            <a:spLocks noGrp="1"/>
          </p:cNvSpPr>
          <p:nvPr>
            <p:custDataLst>
              <p:tags r:id="rId30"/>
            </p:custDataLst>
          </p:nvPr>
        </p:nvSpPr>
        <p:spPr bwMode="gray">
          <a:xfrm>
            <a:off x="8523288" y="3297238"/>
            <a:ext cx="330200" cy="165100"/>
          </a:xfrm>
          <a:prstGeom prst="rect">
            <a:avLst/>
          </a:prstGeom>
          <a:ln>
            <a:noFill/>
          </a:ln>
          <a:effectLst/>
        </p:spPr>
        <p:txBody>
          <a:bodyPr vert="horz" wrap="none" lIns="22225" tIns="0" rIns="22225" bIns="0" rtlCol="0" anchor="b">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6CFD8682-8A1E-4BB2-AE6F-F40F6FEB8733}" type="datetime'''''''''''''''''''''''1''''''''0''''''''1'''''''''''''''''">
              <a:rPr lang="ja-JP" altLang="en-US" sz="1200" smtClean="0">
                <a:effectLst/>
              </a:rPr>
              <a:pPr marL="0" lvl="0" indent="0" algn="ctr">
                <a:spcBef>
                  <a:spcPct val="0"/>
                </a:spcBef>
                <a:spcAft>
                  <a:spcPct val="0"/>
                </a:spcAft>
                <a:buNone/>
              </a:pPr>
              <a:t>101</a:t>
            </a:fld>
            <a:endParaRPr lang="ja-JP" altLang="en-US" sz="1200" dirty="0"/>
          </a:p>
        </p:txBody>
      </p:sp>
      <p:sp>
        <p:nvSpPr>
          <p:cNvPr id="46" name="テキスト ボックス 45">
            <a:extLst>
              <a:ext uri="{FF2B5EF4-FFF2-40B4-BE49-F238E27FC236}">
                <a16:creationId xmlns:a16="http://schemas.microsoft.com/office/drawing/2014/main" id="{5EE2B95D-58EB-0880-298C-B95A08EFDF96}"/>
              </a:ext>
            </a:extLst>
          </p:cNvPr>
          <p:cNvSpPr txBox="1"/>
          <p:nvPr/>
        </p:nvSpPr>
        <p:spPr>
          <a:xfrm>
            <a:off x="7682536" y="1808366"/>
            <a:ext cx="1877875" cy="8771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i="0" u="none" strike="noStrike" kern="1200" cap="none" spc="0" normalizeH="0" baseline="0" noProof="0" dirty="0">
                <a:ln>
                  <a:noFill/>
                </a:ln>
                <a:solidFill>
                  <a:srgbClr val="FF5000"/>
                </a:solidFill>
                <a:effectLst/>
                <a:uLnTx/>
                <a:uFillTx/>
                <a:latin typeface="Meiryo UI" panose="020B0604030504040204" pitchFamily="50" charset="-128"/>
                <a:ea typeface="Meiryo UI" panose="020B0604030504040204" pitchFamily="50" charset="-128"/>
                <a:cs typeface="+mn-cs"/>
              </a:rPr>
              <a:t>シダックスの調達の場合</a:t>
            </a:r>
            <a:endParaRPr kumimoji="1" lang="en-US" altLang="ja-JP" sz="1100" i="0" u="none" strike="noStrike" kern="1200" cap="none" spc="0" normalizeH="0" baseline="0" noProof="0" dirty="0">
              <a:ln>
                <a:noFill/>
              </a:ln>
              <a:solidFill>
                <a:srgbClr val="FF5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i="0" u="none" strike="noStrike" kern="1200" cap="none" spc="0" normalizeH="0" baseline="0" noProof="0" dirty="0">
                <a:ln>
                  <a:noFill/>
                </a:ln>
                <a:solidFill>
                  <a:srgbClr val="FF5000"/>
                </a:solidFill>
                <a:effectLst/>
                <a:uLnTx/>
                <a:uFillTx/>
                <a:latin typeface="Meiryo UI" panose="020B0604030504040204" pitchFamily="50" charset="-128"/>
                <a:ea typeface="Meiryo UI" panose="020B0604030504040204" pitchFamily="50" charset="-128"/>
                <a:cs typeface="+mn-cs"/>
              </a:rPr>
              <a:t>全品目では</a:t>
            </a:r>
            <a:r>
              <a:rPr kumimoji="1" lang="en-US" altLang="ja-JP" sz="1100" i="0" u="none" strike="noStrike" kern="1200" cap="none" spc="0" normalizeH="0" baseline="0" noProof="0" dirty="0">
                <a:ln>
                  <a:noFill/>
                </a:ln>
                <a:solidFill>
                  <a:srgbClr val="FF5000"/>
                </a:solidFill>
                <a:effectLst/>
                <a:uLnTx/>
                <a:uFillTx/>
                <a:latin typeface="Meiryo UI" panose="020B0604030504040204" pitchFamily="50" charset="-128"/>
                <a:ea typeface="Meiryo UI" panose="020B0604030504040204" pitchFamily="50" charset="-128"/>
                <a:cs typeface="+mn-cs"/>
              </a:rPr>
              <a:t>2019</a:t>
            </a:r>
            <a:r>
              <a:rPr kumimoji="1" lang="ja-JP" altLang="en-US" sz="1100" i="0" u="none" strike="noStrike" kern="1200" cap="none" spc="0" normalizeH="0" baseline="0" noProof="0" dirty="0">
                <a:ln>
                  <a:noFill/>
                </a:ln>
                <a:solidFill>
                  <a:srgbClr val="FF5000"/>
                </a:solidFill>
                <a:effectLst/>
                <a:uLnTx/>
                <a:uFillTx/>
                <a:latin typeface="Meiryo UI" panose="020B0604030504040204" pitchFamily="50" charset="-128"/>
                <a:ea typeface="Meiryo UI" panose="020B0604030504040204" pitchFamily="50" charset="-128"/>
                <a:cs typeface="+mn-cs"/>
              </a:rPr>
              <a:t>年比で</a:t>
            </a:r>
            <a:r>
              <a:rPr kumimoji="1" lang="en-US" altLang="ja-JP" sz="1100" i="0" u="none" strike="noStrike" kern="1200" cap="none" spc="0" normalizeH="0" baseline="0" noProof="0" dirty="0">
                <a:ln>
                  <a:noFill/>
                </a:ln>
                <a:solidFill>
                  <a:srgbClr val="FF5000"/>
                </a:solidFill>
                <a:effectLst/>
                <a:uLnTx/>
                <a:uFillTx/>
                <a:latin typeface="Meiryo UI" panose="020B0604030504040204" pitchFamily="50" charset="-128"/>
                <a:ea typeface="Meiryo UI" panose="020B0604030504040204" pitchFamily="50" charset="-128"/>
                <a:cs typeface="+mn-cs"/>
              </a:rPr>
              <a:t/>
            </a:r>
            <a:br>
              <a:rPr kumimoji="1" lang="en-US" altLang="ja-JP" sz="1100" i="0" u="none" strike="noStrike" kern="1200" cap="none" spc="0" normalizeH="0" baseline="0" noProof="0" dirty="0">
                <a:ln>
                  <a:noFill/>
                </a:ln>
                <a:solidFill>
                  <a:srgbClr val="FF5000"/>
                </a:solidFill>
                <a:effectLst/>
                <a:uLnTx/>
                <a:uFillTx/>
                <a:latin typeface="Meiryo UI" panose="020B0604030504040204" pitchFamily="50" charset="-128"/>
                <a:ea typeface="Meiryo UI" panose="020B0604030504040204" pitchFamily="50" charset="-128"/>
                <a:cs typeface="+mn-cs"/>
              </a:rPr>
            </a:br>
            <a:r>
              <a:rPr kumimoji="1" lang="en-US" altLang="ja-JP" dirty="0">
                <a:solidFill>
                  <a:srgbClr val="FF5000"/>
                </a:solidFill>
                <a:latin typeface="Meiryo UI" panose="020B0604030504040204" pitchFamily="50" charset="-128"/>
                <a:ea typeface="Meiryo UI" panose="020B0604030504040204" pitchFamily="50" charset="-128"/>
              </a:rPr>
              <a:t>16</a:t>
            </a:r>
            <a:r>
              <a:rPr kumimoji="1" lang="ja-JP" altLang="en-US" i="0" u="none" strike="noStrike" kern="1200" cap="none" spc="0" normalizeH="0" baseline="0" noProof="0" dirty="0">
                <a:ln>
                  <a:noFill/>
                </a:ln>
                <a:solidFill>
                  <a:srgbClr val="FF5000"/>
                </a:solidFill>
                <a:effectLst/>
                <a:uLnTx/>
                <a:uFillTx/>
                <a:latin typeface="Meiryo UI" panose="020B0604030504040204" pitchFamily="50" charset="-128"/>
                <a:ea typeface="Meiryo UI" panose="020B0604030504040204" pitchFamily="50" charset="-128"/>
                <a:cs typeface="+mn-cs"/>
              </a:rPr>
              <a:t>％</a:t>
            </a:r>
            <a:endParaRPr kumimoji="1" lang="en-US" altLang="ja-JP" sz="1100" i="0" u="none" strike="noStrike" kern="1200" cap="none" spc="0" normalizeH="0" baseline="0" noProof="0" dirty="0">
              <a:ln>
                <a:noFill/>
              </a:ln>
              <a:solidFill>
                <a:srgbClr val="FF5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rgbClr val="FF5000"/>
                </a:solidFill>
                <a:latin typeface="Meiryo UI" panose="020B0604030504040204" pitchFamily="50" charset="-128"/>
                <a:ea typeface="Meiryo UI" panose="020B0604030504040204" pitchFamily="50" charset="-128"/>
              </a:rPr>
              <a:t>の価格高騰影響</a:t>
            </a:r>
            <a:endParaRPr kumimoji="1" lang="en-US" altLang="ja-JP" sz="1100" dirty="0">
              <a:solidFill>
                <a:srgbClr val="FF5000"/>
              </a:solidFill>
              <a:latin typeface="Meiryo UI" panose="020B0604030504040204" pitchFamily="50" charset="-128"/>
              <a:ea typeface="Meiryo UI" panose="020B0604030504040204" pitchFamily="50" charset="-128"/>
            </a:endParaRPr>
          </a:p>
        </p:txBody>
      </p:sp>
      <p:sp>
        <p:nvSpPr>
          <p:cNvPr id="2" name="スライド番号プレースホルダー 2">
            <a:extLst>
              <a:ext uri="{FF2B5EF4-FFF2-40B4-BE49-F238E27FC236}">
                <a16:creationId xmlns:a16="http://schemas.microsoft.com/office/drawing/2014/main" id="{C28D578F-1076-CCDA-C14C-C7BD44A8AB91}"/>
              </a:ext>
            </a:extLst>
          </p:cNvPr>
          <p:cNvSpPr>
            <a:spLocks noGrp="1"/>
          </p:cNvSpPr>
          <p:nvPr>
            <p:ph type="sldNum" sz="quarter" idx="4"/>
          </p:nvPr>
        </p:nvSpPr>
        <p:spPr>
          <a:xfrm>
            <a:off x="3853089" y="6594473"/>
            <a:ext cx="2228850" cy="365125"/>
          </a:xfrm>
        </p:spPr>
        <p:txBody>
          <a:bodyPr/>
          <a:lstStyle/>
          <a:p>
            <a:pPr algn="ctr"/>
            <a:fld id="{825C9FE8-E417-42BD-83E2-1B4172A7035A}" type="slidenum">
              <a:rPr kumimoji="1" lang="ja-JP" altLang="en-US" smtClean="0">
                <a:latin typeface="メイリオ" panose="020B0604030504040204" pitchFamily="50" charset="-128"/>
                <a:ea typeface="メイリオ" panose="020B0604030504040204" pitchFamily="50" charset="-128"/>
              </a:rPr>
              <a:pPr algn="ctr"/>
              <a:t>4</a:t>
            </a:fld>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25462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42614727-38E8-2586-CFAC-B1C7CA667A67}"/>
              </a:ext>
            </a:extLst>
          </p:cNvPr>
          <p:cNvGraphicFramePr>
            <a:graphicFrameLocks noChangeAspect="1"/>
          </p:cNvGraphicFramePr>
          <p:nvPr>
            <p:custDataLst>
              <p:tags r:id="rId2"/>
            </p:custDataLst>
            <p:extLst>
              <p:ext uri="{D42A27DB-BD31-4B8C-83A1-F6EECF244321}">
                <p14:modId xmlns:p14="http://schemas.microsoft.com/office/powerpoint/2010/main" val="6230850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3" name="think-cell スライド" r:id="rId18" imgW="360" imgH="360" progId="TCLayout.ActiveDocument.1">
                  <p:embed/>
                </p:oleObj>
              </mc:Choice>
              <mc:Fallback>
                <p:oleObj name="think-cell スライド" r:id="rId18" imgW="360" imgH="360" progId="TCLayout.ActiveDocument.1">
                  <p:embed/>
                  <p:pic>
                    <p:nvPicPr>
                      <p:cNvPr id="13" name="think-cell data - do not delete" hidden="1">
                        <a:extLst>
                          <a:ext uri="{FF2B5EF4-FFF2-40B4-BE49-F238E27FC236}">
                            <a16:creationId xmlns:a16="http://schemas.microsoft.com/office/drawing/2014/main" id="{42614727-38E8-2586-CFAC-B1C7CA667A67}"/>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2" name="正方形/長方形 1"/>
          <p:cNvSpPr/>
          <p:nvPr/>
        </p:nvSpPr>
        <p:spPr>
          <a:xfrm>
            <a:off x="6238598" y="2323176"/>
            <a:ext cx="3355402" cy="3810924"/>
          </a:xfrm>
          <a:prstGeom prst="rect">
            <a:avLst/>
          </a:prstGeom>
          <a:solidFill>
            <a:srgbClr val="FFD897"/>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47" name="正方形/長方形 46"/>
          <p:cNvSpPr/>
          <p:nvPr/>
        </p:nvSpPr>
        <p:spPr>
          <a:xfrm>
            <a:off x="7179412" y="3136863"/>
            <a:ext cx="2524448" cy="2986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9" name="コンテンツ プレースホルダー 1">
            <a:extLst>
              <a:ext uri="{FF2B5EF4-FFF2-40B4-BE49-F238E27FC236}">
                <a16:creationId xmlns:a16="http://schemas.microsoft.com/office/drawing/2014/main" id="{16A16DAD-7F4B-C82E-B913-678F560E815D}"/>
              </a:ext>
            </a:extLst>
          </p:cNvPr>
          <p:cNvSpPr txBox="1">
            <a:spLocks/>
          </p:cNvSpPr>
          <p:nvPr/>
        </p:nvSpPr>
        <p:spPr>
          <a:xfrm>
            <a:off x="160058" y="197836"/>
            <a:ext cx="9580842" cy="327273"/>
          </a:xfrm>
          <a:prstGeom prst="rect">
            <a:avLst/>
          </a:prstGeom>
        </p:spPr>
        <p:txBody>
          <a:bodyPr vert="horz" lIns="91440" tIns="45720" rIns="91440" bIns="45720" rtlCol="0">
            <a:noAutofit/>
          </a:bodyPr>
          <a:lstStyle>
            <a:lvl1pPr marL="0" indent="0" algn="l" defTabSz="742950" rtl="0" eaLnBrk="1" latinLnBrk="0" hangingPunct="1">
              <a:lnSpc>
                <a:spcPct val="90000"/>
              </a:lnSpc>
              <a:spcBef>
                <a:spcPts val="813"/>
              </a:spcBef>
              <a:buFont typeface="Wingdings 2" pitchFamily="18" charset="2"/>
              <a:buNone/>
              <a:defRPr kumimoji="1" sz="2000" b="1" i="0" u="none"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r>
              <a:rPr lang="ja-JP" altLang="en-US" dirty="0"/>
              <a:t>市況</a:t>
            </a:r>
            <a:r>
              <a:rPr lang="en-US" altLang="ja-JP" dirty="0"/>
              <a:t>VS</a:t>
            </a:r>
            <a:r>
              <a:rPr lang="ja-JP" altLang="en-US" dirty="0"/>
              <a:t>シダックスでの食材原価高騰影響：全体感</a:t>
            </a:r>
          </a:p>
        </p:txBody>
      </p:sp>
      <p:sp>
        <p:nvSpPr>
          <p:cNvPr id="3" name="テキスト プレースホルダー 2">
            <a:extLst>
              <a:ext uri="{FF2B5EF4-FFF2-40B4-BE49-F238E27FC236}">
                <a16:creationId xmlns:a16="http://schemas.microsoft.com/office/drawing/2014/main" id="{6C648FBE-A9E4-43A8-2D37-06F0EA9AA11D}"/>
              </a:ext>
            </a:extLst>
          </p:cNvPr>
          <p:cNvSpPr>
            <a:spLocks noGrp="1"/>
          </p:cNvSpPr>
          <p:nvPr>
            <p:ph type="body" sz="quarter" idx="13"/>
          </p:nvPr>
        </p:nvSpPr>
        <p:spPr/>
        <p:txBody>
          <a:bodyPr/>
          <a:lstStyle/>
          <a:p>
            <a:r>
              <a:rPr lang="ja-JP" altLang="en-US" sz="1600" dirty="0"/>
              <a:t>シダックスでは子会社による一括調達など様々な工夫をおこなっているため、</a:t>
            </a:r>
            <a:r>
              <a:rPr lang="en-US" altLang="ja-JP" sz="1600" dirty="0"/>
              <a:t>2019</a:t>
            </a:r>
            <a:r>
              <a:rPr lang="ja-JP" altLang="en-US" sz="1600" dirty="0"/>
              <a:t>年から</a:t>
            </a:r>
            <a:r>
              <a:rPr lang="en-US" altLang="ja-JP" sz="1600" dirty="0"/>
              <a:t>2023</a:t>
            </a:r>
            <a:r>
              <a:rPr lang="ja-JP" altLang="en-US" sz="1600" dirty="0"/>
              <a:t>年の高騰幅は市況</a:t>
            </a:r>
            <a:r>
              <a:rPr lang="en-US" altLang="ja-JP" sz="1600" dirty="0"/>
              <a:t>124</a:t>
            </a:r>
            <a:r>
              <a:rPr lang="ja-JP" altLang="en-US" sz="1600" dirty="0"/>
              <a:t>％の上昇に対して</a:t>
            </a:r>
            <a:r>
              <a:rPr lang="en-US" altLang="ja-JP" sz="1600" dirty="0"/>
              <a:t>116</a:t>
            </a:r>
            <a:r>
              <a:rPr lang="ja-JP" altLang="en-US" sz="1600" dirty="0"/>
              <a:t>％と食材原価高騰の抑制に成功しております。</a:t>
            </a:r>
          </a:p>
        </p:txBody>
      </p:sp>
      <p:grpSp>
        <p:nvGrpSpPr>
          <p:cNvPr id="1383" name="グループ化 1382">
            <a:extLst>
              <a:ext uri="{FF2B5EF4-FFF2-40B4-BE49-F238E27FC236}">
                <a16:creationId xmlns:a16="http://schemas.microsoft.com/office/drawing/2014/main" id="{427816D6-6AA7-5A6E-D632-D9E45F96BC9B}"/>
              </a:ext>
            </a:extLst>
          </p:cNvPr>
          <p:cNvGrpSpPr/>
          <p:nvPr/>
        </p:nvGrpSpPr>
        <p:grpSpPr>
          <a:xfrm>
            <a:off x="273000" y="1711325"/>
            <a:ext cx="5565851" cy="309563"/>
            <a:chOff x="4953001" y="1179072"/>
            <a:chExt cx="4641000" cy="309601"/>
          </a:xfrm>
        </p:grpSpPr>
        <p:sp>
          <p:nvSpPr>
            <p:cNvPr id="1384" name="topic2">
              <a:extLst>
                <a:ext uri="{FF2B5EF4-FFF2-40B4-BE49-F238E27FC236}">
                  <a16:creationId xmlns:a16="http://schemas.microsoft.com/office/drawing/2014/main" id="{87A908A1-1302-6DE8-23E4-F98991526DE8}"/>
                </a:ext>
              </a:extLst>
            </p:cNvPr>
            <p:cNvSpPr txBox="1"/>
            <p:nvPr/>
          </p:nvSpPr>
          <p:spPr>
            <a:xfrm>
              <a:off x="4953001" y="1179072"/>
              <a:ext cx="4641000" cy="257369"/>
            </a:xfrm>
            <a:prstGeom prst="rect">
              <a:avLst/>
            </a:prstGeom>
            <a:noFill/>
          </p:spPr>
          <p:txBody>
            <a:bodyPr vert="horz" wrap="square" lIns="0" tIns="0" rIns="0" bIns="0" rtlCol="0" anchor="b">
              <a:noAutofit/>
            </a:bodyPr>
            <a:lstStyle/>
            <a:p>
              <a:pPr algn="ctr">
                <a:lnSpc>
                  <a:spcPct val="95000"/>
                </a:lnSpc>
                <a:spcBef>
                  <a:spcPts val="100"/>
                </a:spcBef>
              </a:pPr>
              <a:r>
                <a:rPr kumimoji="1" lang="ja-JP" altLang="en-US" sz="1400" dirty="0">
                  <a:solidFill>
                    <a:srgbClr val="000000"/>
                  </a:solidFill>
                  <a:latin typeface="Meiryo UI" panose="020B0604030504040204" pitchFamily="50" charset="-128"/>
                  <a:ea typeface="Meiryo UI" panose="020B0604030504040204" pitchFamily="50" charset="-128"/>
                </a:rPr>
                <a:t>食材市場価格推移　</a:t>
              </a:r>
              <a:r>
                <a:rPr kumimoji="1" lang="en-US" altLang="ja-JP" sz="1400" dirty="0">
                  <a:solidFill>
                    <a:srgbClr val="000000"/>
                  </a:solidFill>
                  <a:latin typeface="Meiryo UI" panose="020B0604030504040204" pitchFamily="50" charset="-128"/>
                  <a:ea typeface="Meiryo UI" panose="020B0604030504040204" pitchFamily="50" charset="-128"/>
                </a:rPr>
                <a:t>(FY2019</a:t>
              </a:r>
              <a:r>
                <a:rPr kumimoji="1" lang="ja-JP" altLang="en-US" sz="1400" dirty="0">
                  <a:solidFill>
                    <a:srgbClr val="000000"/>
                  </a:solidFill>
                  <a:latin typeface="Meiryo UI" panose="020B0604030504040204" pitchFamily="50" charset="-128"/>
                  <a:ea typeface="Meiryo UI" panose="020B0604030504040204" pitchFamily="50" charset="-128"/>
                </a:rPr>
                <a:t>～</a:t>
              </a:r>
              <a:r>
                <a:rPr kumimoji="1" lang="en-US" altLang="ja-JP" sz="1400" dirty="0">
                  <a:solidFill>
                    <a:srgbClr val="000000"/>
                  </a:solidFill>
                  <a:latin typeface="Meiryo UI" panose="020B0604030504040204" pitchFamily="50" charset="-128"/>
                  <a:ea typeface="Meiryo UI" panose="020B0604030504040204" pitchFamily="50" charset="-128"/>
                </a:rPr>
                <a:t>FY2023)</a:t>
              </a:r>
              <a:endParaRPr kumimoji="1" lang="ja-JP" altLang="en-US" sz="1400" dirty="0">
                <a:solidFill>
                  <a:srgbClr val="000000"/>
                </a:solidFill>
                <a:latin typeface="Meiryo UI" panose="020B0604030504040204" pitchFamily="50" charset="-128"/>
                <a:ea typeface="Meiryo UI" panose="020B0604030504040204" pitchFamily="50" charset="-128"/>
              </a:endParaRPr>
            </a:p>
          </p:txBody>
        </p:sp>
        <p:cxnSp>
          <p:nvCxnSpPr>
            <p:cNvPr id="1385" name="tpLine2">
              <a:extLst>
                <a:ext uri="{FF2B5EF4-FFF2-40B4-BE49-F238E27FC236}">
                  <a16:creationId xmlns:a16="http://schemas.microsoft.com/office/drawing/2014/main" id="{7AB14914-C529-09AC-C142-A175E65B2901}"/>
                </a:ext>
              </a:extLst>
            </p:cNvPr>
            <p:cNvCxnSpPr/>
            <p:nvPr/>
          </p:nvCxnSpPr>
          <p:spPr>
            <a:xfrm>
              <a:off x="4953001" y="1488673"/>
              <a:ext cx="4641000" cy="0"/>
            </a:xfrm>
            <a:prstGeom prst="line">
              <a:avLst/>
            </a:prstGeom>
            <a:ln w="6350">
              <a:solidFill>
                <a:srgbClr val="000000"/>
              </a:solidFill>
              <a:round/>
            </a:ln>
          </p:spPr>
          <p:style>
            <a:lnRef idx="1">
              <a:schemeClr val="accent1"/>
            </a:lnRef>
            <a:fillRef idx="0">
              <a:schemeClr val="accent1"/>
            </a:fillRef>
            <a:effectRef idx="0">
              <a:schemeClr val="accent1"/>
            </a:effectRef>
            <a:fontRef idx="minor">
              <a:schemeClr val="tx1"/>
            </a:fontRef>
          </p:style>
        </p:cxnSp>
      </p:grpSp>
      <p:sp>
        <p:nvSpPr>
          <p:cNvPr id="1387" name="source">
            <a:extLst>
              <a:ext uri="{FF2B5EF4-FFF2-40B4-BE49-F238E27FC236}">
                <a16:creationId xmlns:a16="http://schemas.microsoft.com/office/drawing/2014/main" id="{18322BCA-C691-B30B-1C2B-6CB8D78CF64B}"/>
              </a:ext>
            </a:extLst>
          </p:cNvPr>
          <p:cNvSpPr txBox="1"/>
          <p:nvPr/>
        </p:nvSpPr>
        <p:spPr>
          <a:xfrm>
            <a:off x="332224" y="6537711"/>
            <a:ext cx="9288000" cy="140400"/>
          </a:xfrm>
          <a:prstGeom prst="rect">
            <a:avLst/>
          </a:prstGeom>
          <a:noFill/>
        </p:spPr>
        <p:txBody>
          <a:bodyPr vert="horz" wrap="square" lIns="0" tIns="0" rIns="0" bIns="0" rtlCol="0" anchor="b">
            <a:noAutofit/>
          </a:bodyPr>
          <a:lstStyle/>
          <a:p>
            <a:pPr marL="327629" indent="-327629">
              <a:lnSpc>
                <a:spcPct val="95000"/>
              </a:lnSpc>
              <a:spcBef>
                <a:spcPts val="100"/>
              </a:spcBef>
            </a:pPr>
            <a:r>
              <a:rPr kumimoji="1" lang="ja-JP" altLang="en-US" sz="900" dirty="0">
                <a:solidFill>
                  <a:srgbClr val="000000"/>
                </a:solidFill>
                <a:latin typeface="Arial" panose="020B0604020202020204" pitchFamily="34" charset="0"/>
                <a:ea typeface="メイリオ" panose="020B0604030504040204" pitchFamily="50" charset="-128"/>
              </a:rPr>
              <a:t>出所：総務省統計局「消費者物価指数（</a:t>
            </a:r>
            <a:r>
              <a:rPr kumimoji="1" lang="en-US" altLang="ja-JP" sz="900" dirty="0">
                <a:solidFill>
                  <a:srgbClr val="000000"/>
                </a:solidFill>
                <a:latin typeface="Arial" panose="020B0604020202020204" pitchFamily="34" charset="0"/>
                <a:ea typeface="メイリオ" panose="020B0604030504040204" pitchFamily="50" charset="-128"/>
              </a:rPr>
              <a:t>2024</a:t>
            </a:r>
            <a:r>
              <a:rPr kumimoji="1" lang="ja-JP" altLang="en-US" sz="900" dirty="0">
                <a:solidFill>
                  <a:srgbClr val="000000"/>
                </a:solidFill>
                <a:latin typeface="Arial" panose="020B0604020202020204" pitchFamily="34" charset="0"/>
                <a:ea typeface="メイリオ" panose="020B0604030504040204" pitchFamily="50" charset="-128"/>
              </a:rPr>
              <a:t>年</a:t>
            </a:r>
            <a:r>
              <a:rPr kumimoji="1" lang="en-US" altLang="ja-JP" sz="900" dirty="0">
                <a:solidFill>
                  <a:srgbClr val="000000"/>
                </a:solidFill>
                <a:latin typeface="Arial" panose="020B0604020202020204" pitchFamily="34" charset="0"/>
                <a:ea typeface="メイリオ" panose="020B0604030504040204" pitchFamily="50" charset="-128"/>
              </a:rPr>
              <a:t>2</a:t>
            </a:r>
            <a:r>
              <a:rPr kumimoji="1" lang="ja-JP" altLang="en-US" sz="900" dirty="0">
                <a:solidFill>
                  <a:srgbClr val="000000"/>
                </a:solidFill>
                <a:latin typeface="Arial" panose="020B0604020202020204" pitchFamily="34" charset="0"/>
                <a:ea typeface="メイリオ" panose="020B0604030504040204" pitchFamily="50" charset="-128"/>
              </a:rPr>
              <a:t>月）」	</a:t>
            </a:r>
          </a:p>
        </p:txBody>
      </p:sp>
      <p:graphicFrame>
        <p:nvGraphicFramePr>
          <p:cNvPr id="44" name="Chart 3">
            <a:extLst>
              <a:ext uri="{FF2B5EF4-FFF2-40B4-BE49-F238E27FC236}">
                <a16:creationId xmlns:a16="http://schemas.microsoft.com/office/drawing/2014/main" id="{3D6C8099-E424-96CD-74FF-1F73F7C4C3F9}"/>
              </a:ext>
            </a:extLst>
          </p:cNvPr>
          <p:cNvGraphicFramePr/>
          <p:nvPr>
            <p:custDataLst>
              <p:tags r:id="rId3"/>
            </p:custDataLst>
            <p:extLst>
              <p:ext uri="{D42A27DB-BD31-4B8C-83A1-F6EECF244321}">
                <p14:modId xmlns:p14="http://schemas.microsoft.com/office/powerpoint/2010/main" val="403371924"/>
              </p:ext>
            </p:extLst>
          </p:nvPr>
        </p:nvGraphicFramePr>
        <p:xfrm>
          <a:off x="295275" y="2767013"/>
          <a:ext cx="2547938" cy="3627437"/>
        </p:xfrm>
        <a:graphic>
          <a:graphicData uri="http://schemas.openxmlformats.org/drawingml/2006/chart">
            <c:chart xmlns:c="http://schemas.openxmlformats.org/drawingml/2006/chart" xmlns:r="http://schemas.openxmlformats.org/officeDocument/2006/relationships" r:id="rId20"/>
          </a:graphicData>
        </a:graphic>
      </p:graphicFrame>
      <p:sp>
        <p:nvSpPr>
          <p:cNvPr id="1423" name="Text Placeholder 2">
            <a:extLst>
              <a:ext uri="{FF2B5EF4-FFF2-40B4-BE49-F238E27FC236}">
                <a16:creationId xmlns:a16="http://schemas.microsoft.com/office/drawing/2014/main" id="{185243CB-90C0-1B0E-0D28-2CBE892C218B}"/>
              </a:ext>
            </a:extLst>
          </p:cNvPr>
          <p:cNvSpPr>
            <a:spLocks noGrp="1"/>
          </p:cNvSpPr>
          <p:nvPr>
            <p:custDataLst>
              <p:tags r:id="rId4"/>
            </p:custDataLst>
          </p:nvPr>
        </p:nvSpPr>
        <p:spPr bwMode="auto">
          <a:xfrm>
            <a:off x="1282700" y="6134100"/>
            <a:ext cx="571500" cy="3016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r>
              <a:rPr lang="ja-JP" altLang="en-US" sz="1100" dirty="0"/>
              <a:t>市況価格</a:t>
            </a:r>
            <a:endParaRPr lang="en-US" altLang="ja-JP" sz="1100" dirty="0"/>
          </a:p>
          <a:p>
            <a:pPr marL="0" lvl="0" indent="0" algn="ctr">
              <a:spcBef>
                <a:spcPct val="0"/>
              </a:spcBef>
              <a:spcAft>
                <a:spcPct val="0"/>
              </a:spcAft>
              <a:buNone/>
            </a:pPr>
            <a:r>
              <a:rPr lang="ja-JP" altLang="en-US" sz="1100" dirty="0"/>
              <a:t>全体</a:t>
            </a:r>
          </a:p>
        </p:txBody>
      </p:sp>
      <p:grpSp>
        <p:nvGrpSpPr>
          <p:cNvPr id="1472" name="グループ化 1471">
            <a:extLst>
              <a:ext uri="{FF2B5EF4-FFF2-40B4-BE49-F238E27FC236}">
                <a16:creationId xmlns:a16="http://schemas.microsoft.com/office/drawing/2014/main" id="{CB44D4C2-ADC3-745A-7F47-84C206E91371}"/>
              </a:ext>
            </a:extLst>
          </p:cNvPr>
          <p:cNvGrpSpPr/>
          <p:nvPr/>
        </p:nvGrpSpPr>
        <p:grpSpPr>
          <a:xfrm>
            <a:off x="273050" y="1955801"/>
            <a:ext cx="2592388" cy="257175"/>
            <a:chOff x="4953001" y="1229411"/>
            <a:chExt cx="4641000" cy="259262"/>
          </a:xfrm>
        </p:grpSpPr>
        <p:sp>
          <p:nvSpPr>
            <p:cNvPr id="1473" name="topic2">
              <a:extLst>
                <a:ext uri="{FF2B5EF4-FFF2-40B4-BE49-F238E27FC236}">
                  <a16:creationId xmlns:a16="http://schemas.microsoft.com/office/drawing/2014/main" id="{7BD53DE1-5E77-2B2C-F394-E2BC0F5D7AC9}"/>
                </a:ext>
              </a:extLst>
            </p:cNvPr>
            <p:cNvSpPr txBox="1"/>
            <p:nvPr/>
          </p:nvSpPr>
          <p:spPr>
            <a:xfrm>
              <a:off x="4953001" y="1229411"/>
              <a:ext cx="4641000" cy="257369"/>
            </a:xfrm>
            <a:prstGeom prst="rect">
              <a:avLst/>
            </a:prstGeom>
            <a:noFill/>
          </p:spPr>
          <p:txBody>
            <a:bodyPr vert="horz" wrap="square" lIns="0" tIns="0" rIns="0" bIns="0" rtlCol="0" anchor="b">
              <a:noAutofit/>
            </a:bodyPr>
            <a:lstStyle/>
            <a:p>
              <a:pPr algn="ctr">
                <a:lnSpc>
                  <a:spcPct val="95000"/>
                </a:lnSpc>
                <a:spcBef>
                  <a:spcPts val="100"/>
                </a:spcBef>
              </a:pPr>
              <a:r>
                <a:rPr kumimoji="1" lang="ja-JP" altLang="en-US" sz="1200" dirty="0">
                  <a:solidFill>
                    <a:srgbClr val="000000"/>
                  </a:solidFill>
                  <a:latin typeface="Meiryo UI" panose="020B0604030504040204" pitchFamily="50" charset="-128"/>
                  <a:ea typeface="Meiryo UI" panose="020B0604030504040204" pitchFamily="50" charset="-128"/>
                </a:rPr>
                <a:t>市況価格</a:t>
              </a:r>
            </a:p>
          </p:txBody>
        </p:sp>
        <p:cxnSp>
          <p:nvCxnSpPr>
            <p:cNvPr id="1474" name="tpLine2">
              <a:extLst>
                <a:ext uri="{FF2B5EF4-FFF2-40B4-BE49-F238E27FC236}">
                  <a16:creationId xmlns:a16="http://schemas.microsoft.com/office/drawing/2014/main" id="{EAA00F63-F5C5-D734-2452-7E93BFA5C4F7}"/>
                </a:ext>
              </a:extLst>
            </p:cNvPr>
            <p:cNvCxnSpPr/>
            <p:nvPr/>
          </p:nvCxnSpPr>
          <p:spPr>
            <a:xfrm>
              <a:off x="4953001" y="1488673"/>
              <a:ext cx="4641000" cy="0"/>
            </a:xfrm>
            <a:prstGeom prst="line">
              <a:avLst/>
            </a:prstGeom>
            <a:ln w="6350">
              <a:solidFill>
                <a:srgbClr val="000000"/>
              </a:solidFill>
              <a:round/>
            </a:ln>
          </p:spPr>
          <p:style>
            <a:lnRef idx="1">
              <a:schemeClr val="accent1"/>
            </a:lnRef>
            <a:fillRef idx="0">
              <a:schemeClr val="accent1"/>
            </a:fillRef>
            <a:effectRef idx="0">
              <a:schemeClr val="accent1"/>
            </a:effectRef>
            <a:fontRef idx="minor">
              <a:schemeClr val="tx1"/>
            </a:fontRef>
          </p:style>
        </p:cxnSp>
      </p:grpSp>
      <p:grpSp>
        <p:nvGrpSpPr>
          <p:cNvPr id="1475" name="グループ化 1474">
            <a:extLst>
              <a:ext uri="{FF2B5EF4-FFF2-40B4-BE49-F238E27FC236}">
                <a16:creationId xmlns:a16="http://schemas.microsoft.com/office/drawing/2014/main" id="{138F9212-6700-9758-0F30-17A9D351DDC3}"/>
              </a:ext>
            </a:extLst>
          </p:cNvPr>
          <p:cNvGrpSpPr/>
          <p:nvPr/>
        </p:nvGrpSpPr>
        <p:grpSpPr>
          <a:xfrm>
            <a:off x="3246851" y="1968500"/>
            <a:ext cx="2592000" cy="260350"/>
            <a:chOff x="4953001" y="1229413"/>
            <a:chExt cx="4641000" cy="259260"/>
          </a:xfrm>
        </p:grpSpPr>
        <p:sp>
          <p:nvSpPr>
            <p:cNvPr id="1476" name="topic2">
              <a:extLst>
                <a:ext uri="{FF2B5EF4-FFF2-40B4-BE49-F238E27FC236}">
                  <a16:creationId xmlns:a16="http://schemas.microsoft.com/office/drawing/2014/main" id="{B7856352-55EC-95D8-C09E-ED81FD4D0A4F}"/>
                </a:ext>
              </a:extLst>
            </p:cNvPr>
            <p:cNvSpPr txBox="1"/>
            <p:nvPr/>
          </p:nvSpPr>
          <p:spPr>
            <a:xfrm>
              <a:off x="4953001" y="1229413"/>
              <a:ext cx="4641000" cy="257369"/>
            </a:xfrm>
            <a:prstGeom prst="rect">
              <a:avLst/>
            </a:prstGeom>
            <a:noFill/>
          </p:spPr>
          <p:txBody>
            <a:bodyPr vert="horz" wrap="square" lIns="0" tIns="0" rIns="0" bIns="0" rtlCol="0" anchor="b">
              <a:noAutofit/>
            </a:bodyPr>
            <a:lstStyle/>
            <a:p>
              <a:pPr algn="ctr">
                <a:lnSpc>
                  <a:spcPct val="95000"/>
                </a:lnSpc>
                <a:spcBef>
                  <a:spcPts val="100"/>
                </a:spcBef>
              </a:pPr>
              <a:r>
                <a:rPr kumimoji="1" lang="ja-JP" altLang="en-US" sz="1200" dirty="0">
                  <a:solidFill>
                    <a:srgbClr val="000000"/>
                  </a:solidFill>
                  <a:latin typeface="Meiryo UI" panose="020B0604030504040204" pitchFamily="50" charset="-128"/>
                  <a:ea typeface="Meiryo UI" panose="020B0604030504040204" pitchFamily="50" charset="-128"/>
                </a:rPr>
                <a:t>シダックス仕入</a:t>
              </a:r>
            </a:p>
          </p:txBody>
        </p:sp>
        <p:cxnSp>
          <p:nvCxnSpPr>
            <p:cNvPr id="1477" name="tpLine2">
              <a:extLst>
                <a:ext uri="{FF2B5EF4-FFF2-40B4-BE49-F238E27FC236}">
                  <a16:creationId xmlns:a16="http://schemas.microsoft.com/office/drawing/2014/main" id="{D4147DFF-14F8-A3C2-0C62-FC9C8BC17209}"/>
                </a:ext>
              </a:extLst>
            </p:cNvPr>
            <p:cNvCxnSpPr/>
            <p:nvPr/>
          </p:nvCxnSpPr>
          <p:spPr>
            <a:xfrm>
              <a:off x="4953001" y="1488673"/>
              <a:ext cx="4641000" cy="0"/>
            </a:xfrm>
            <a:prstGeom prst="line">
              <a:avLst/>
            </a:prstGeom>
            <a:ln w="6350">
              <a:solidFill>
                <a:srgbClr val="000000"/>
              </a:solidFill>
              <a:round/>
            </a:ln>
          </p:spPr>
          <p:style>
            <a:lnRef idx="1">
              <a:schemeClr val="accent1"/>
            </a:lnRef>
            <a:fillRef idx="0">
              <a:schemeClr val="accent1"/>
            </a:fillRef>
            <a:effectRef idx="0">
              <a:schemeClr val="accent1"/>
            </a:effectRef>
            <a:fontRef idx="minor">
              <a:schemeClr val="tx1"/>
            </a:fontRef>
          </p:style>
        </p:cxnSp>
      </p:grpSp>
      <p:graphicFrame>
        <p:nvGraphicFramePr>
          <p:cNvPr id="45" name="Chart 3">
            <a:extLst>
              <a:ext uri="{FF2B5EF4-FFF2-40B4-BE49-F238E27FC236}">
                <a16:creationId xmlns:a16="http://schemas.microsoft.com/office/drawing/2014/main" id="{981B5E01-23A1-8A5B-82D5-DFCB7ED65584}"/>
              </a:ext>
            </a:extLst>
          </p:cNvPr>
          <p:cNvGraphicFramePr/>
          <p:nvPr>
            <p:custDataLst>
              <p:tags r:id="rId5"/>
            </p:custDataLst>
            <p:extLst>
              <p:ext uri="{D42A27DB-BD31-4B8C-83A1-F6EECF244321}">
                <p14:modId xmlns:p14="http://schemas.microsoft.com/office/powerpoint/2010/main" val="2978825056"/>
              </p:ext>
            </p:extLst>
          </p:nvPr>
        </p:nvGraphicFramePr>
        <p:xfrm>
          <a:off x="3268663" y="2894013"/>
          <a:ext cx="2547937" cy="3500437"/>
        </p:xfrm>
        <a:graphic>
          <a:graphicData uri="http://schemas.openxmlformats.org/drawingml/2006/chart">
            <c:chart xmlns:c="http://schemas.openxmlformats.org/drawingml/2006/chart" xmlns:r="http://schemas.openxmlformats.org/officeDocument/2006/relationships" r:id="rId21"/>
          </a:graphicData>
        </a:graphic>
      </p:graphicFrame>
      <p:sp>
        <p:nvSpPr>
          <p:cNvPr id="59" name="Text Placeholder 2">
            <a:extLst>
              <a:ext uri="{FF2B5EF4-FFF2-40B4-BE49-F238E27FC236}">
                <a16:creationId xmlns:a16="http://schemas.microsoft.com/office/drawing/2014/main" id="{185243CB-90C0-1B0E-0D28-2CBE892C218B}"/>
              </a:ext>
            </a:extLst>
          </p:cNvPr>
          <p:cNvSpPr>
            <a:spLocks noGrp="1"/>
          </p:cNvSpPr>
          <p:nvPr>
            <p:custDataLst>
              <p:tags r:id="rId6"/>
            </p:custDataLst>
          </p:nvPr>
        </p:nvSpPr>
        <p:spPr bwMode="auto">
          <a:xfrm>
            <a:off x="4084638" y="6134100"/>
            <a:ext cx="915988" cy="3016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49AEABFC-7B9D-4FB9-BB67-A1BBA30E6A21}" type="datetime'シ''''ダ''''ック''''''''ス''''仕''入''''''''''れ''&#10;''''全''体'''''''''">
              <a:rPr lang="ja-JP" altLang="en-US" sz="1100" smtClean="0"/>
              <a:pPr/>
              <a:t>シダックス仕入れ
全体</a:t>
            </a:fld>
            <a:endParaRPr lang="ja-JP" altLang="en-US" sz="1100" dirty="0"/>
          </a:p>
        </p:txBody>
      </p:sp>
      <p:sp>
        <p:nvSpPr>
          <p:cNvPr id="375" name="正方形/長方形 374"/>
          <p:cNvSpPr/>
          <p:nvPr>
            <p:custDataLst>
              <p:tags r:id="rId7"/>
            </p:custDataLst>
          </p:nvPr>
        </p:nvSpPr>
        <p:spPr bwMode="auto">
          <a:xfrm>
            <a:off x="323850" y="2430463"/>
            <a:ext cx="179388" cy="133350"/>
          </a:xfrm>
          <a:prstGeom prst="rect">
            <a:avLst/>
          </a:prstGeom>
          <a:solidFill>
            <a:srgbClr val="DFE5EF"/>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bg1">
                    <a:lumMod val="85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376" name="正方形/長方形 375"/>
          <p:cNvSpPr/>
          <p:nvPr>
            <p:custDataLst>
              <p:tags r:id="rId8"/>
            </p:custDataLst>
          </p:nvPr>
        </p:nvSpPr>
        <p:spPr bwMode="auto">
          <a:xfrm>
            <a:off x="973138" y="2430463"/>
            <a:ext cx="179388" cy="133350"/>
          </a:xfrm>
          <a:prstGeom prst="rect">
            <a:avLst/>
          </a:prstGeom>
          <a:solidFill>
            <a:srgbClr val="C3CFE1"/>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bg1">
                    <a:lumMod val="85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379" name="正方形/長方形 378"/>
          <p:cNvSpPr/>
          <p:nvPr>
            <p:custDataLst>
              <p:tags r:id="rId9"/>
            </p:custDataLst>
          </p:nvPr>
        </p:nvSpPr>
        <p:spPr bwMode="auto">
          <a:xfrm>
            <a:off x="1622425" y="2430463"/>
            <a:ext cx="179388" cy="133350"/>
          </a:xfrm>
          <a:prstGeom prst="rect">
            <a:avLst/>
          </a:prstGeom>
          <a:solidFill>
            <a:srgbClr val="9DB1CF"/>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bg1">
                    <a:lumMod val="85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382" name="正方形/長方形 381"/>
          <p:cNvSpPr/>
          <p:nvPr>
            <p:custDataLst>
              <p:tags r:id="rId10"/>
            </p:custDataLst>
          </p:nvPr>
        </p:nvSpPr>
        <p:spPr bwMode="auto">
          <a:xfrm>
            <a:off x="2271713" y="2430463"/>
            <a:ext cx="179388" cy="133350"/>
          </a:xfrm>
          <a:prstGeom prst="rect">
            <a:avLst/>
          </a:prstGeom>
          <a:solidFill>
            <a:srgbClr val="6F8DB9"/>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bg1">
                    <a:lumMod val="85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383" name="正方形/長方形 382"/>
          <p:cNvSpPr/>
          <p:nvPr>
            <p:custDataLst>
              <p:tags r:id="rId11"/>
            </p:custDataLst>
          </p:nvPr>
        </p:nvSpPr>
        <p:spPr bwMode="auto">
          <a:xfrm>
            <a:off x="2921000" y="2430463"/>
            <a:ext cx="179388" cy="133350"/>
          </a:xfrm>
          <a:prstGeom prst="rect">
            <a:avLst/>
          </a:prstGeom>
          <a:solidFill>
            <a:srgbClr val="FFC000"/>
          </a:solidFill>
          <a:ln w="127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482" name="Text Placeholder 2"/>
          <p:cNvSpPr>
            <a:spLocks noGrp="1"/>
          </p:cNvSpPr>
          <p:nvPr>
            <p:custDataLst>
              <p:tags r:id="rId12"/>
            </p:custDataLst>
          </p:nvPr>
        </p:nvSpPr>
        <p:spPr bwMode="auto">
          <a:xfrm>
            <a:off x="554038" y="2438400"/>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spcBef>
                <a:spcPct val="0"/>
              </a:spcBef>
              <a:spcAft>
                <a:spcPct val="0"/>
              </a:spcAft>
              <a:buNone/>
            </a:pPr>
            <a:fld id="{CA69BB27-B986-4A14-B886-5D2834DB1772}" type="datetime'''''''''''''2''''''''''0''''''''''''''1''''''''''''9'''''">
              <a:rPr lang="ja-JP" altLang="en-US" sz="1000" smtClean="0"/>
              <a:pPr marL="0" lvl="0" indent="0">
                <a:spcBef>
                  <a:spcPct val="0"/>
                </a:spcBef>
                <a:spcAft>
                  <a:spcPct val="0"/>
                </a:spcAft>
                <a:buNone/>
              </a:pPr>
              <a:t>2019</a:t>
            </a:fld>
            <a:endParaRPr lang="ja-JP" altLang="en-US" sz="1000" dirty="0"/>
          </a:p>
        </p:txBody>
      </p:sp>
      <p:sp>
        <p:nvSpPr>
          <p:cNvPr id="485" name="Text Placeholder 2"/>
          <p:cNvSpPr>
            <a:spLocks noGrp="1"/>
          </p:cNvSpPr>
          <p:nvPr>
            <p:custDataLst>
              <p:tags r:id="rId13"/>
            </p:custDataLst>
          </p:nvPr>
        </p:nvSpPr>
        <p:spPr bwMode="auto">
          <a:xfrm>
            <a:off x="1203325" y="2438400"/>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spcBef>
                <a:spcPct val="0"/>
              </a:spcBef>
              <a:spcAft>
                <a:spcPct val="0"/>
              </a:spcAft>
              <a:buNone/>
            </a:pPr>
            <a:fld id="{F9B423D4-0C86-41CD-A2C9-AFB396A667A6}" type="datetime'''''20''2''''''''''''''''''0'">
              <a:rPr lang="ja-JP" altLang="en-US" sz="1000" smtClean="0"/>
              <a:pPr marL="0" lvl="0" indent="0">
                <a:spcBef>
                  <a:spcPct val="0"/>
                </a:spcBef>
                <a:spcAft>
                  <a:spcPct val="0"/>
                </a:spcAft>
                <a:buNone/>
              </a:pPr>
              <a:t>2020</a:t>
            </a:fld>
            <a:endParaRPr lang="ja-JP" altLang="en-US" sz="1000" dirty="0"/>
          </a:p>
        </p:txBody>
      </p:sp>
      <p:sp>
        <p:nvSpPr>
          <p:cNvPr id="487" name="Text Placeholder 2"/>
          <p:cNvSpPr>
            <a:spLocks noGrp="1"/>
          </p:cNvSpPr>
          <p:nvPr>
            <p:custDataLst>
              <p:tags r:id="rId14"/>
            </p:custDataLst>
          </p:nvPr>
        </p:nvSpPr>
        <p:spPr bwMode="auto">
          <a:xfrm>
            <a:off x="1852613" y="2438400"/>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spcBef>
                <a:spcPct val="0"/>
              </a:spcBef>
              <a:spcAft>
                <a:spcPct val="0"/>
              </a:spcAft>
              <a:buNone/>
            </a:pPr>
            <a:fld id="{C19EF36F-CB76-4484-BD5A-3AA1790202E9}" type="datetime'''''''''''''''''''2''''''''0''''''''2''''''''''''''1'''''">
              <a:rPr lang="ja-JP" altLang="en-US" sz="1000" smtClean="0"/>
              <a:pPr marL="0" lvl="0" indent="0">
                <a:spcBef>
                  <a:spcPct val="0"/>
                </a:spcBef>
                <a:spcAft>
                  <a:spcPct val="0"/>
                </a:spcAft>
                <a:buNone/>
              </a:pPr>
              <a:t>2021</a:t>
            </a:fld>
            <a:endParaRPr lang="ja-JP" altLang="en-US" sz="1000" dirty="0"/>
          </a:p>
        </p:txBody>
      </p:sp>
      <p:sp>
        <p:nvSpPr>
          <p:cNvPr id="486" name="Text Placeholder 2"/>
          <p:cNvSpPr>
            <a:spLocks noGrp="1"/>
          </p:cNvSpPr>
          <p:nvPr>
            <p:custDataLst>
              <p:tags r:id="rId15"/>
            </p:custDataLst>
          </p:nvPr>
        </p:nvSpPr>
        <p:spPr bwMode="auto">
          <a:xfrm>
            <a:off x="2501900" y="2438400"/>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spcBef>
                <a:spcPct val="0"/>
              </a:spcBef>
              <a:spcAft>
                <a:spcPct val="0"/>
              </a:spcAft>
              <a:buNone/>
            </a:pPr>
            <a:fld id="{772ECEE3-EC11-4131-8064-97A7D53073BD}" type="datetime'''''''2''0''''''''''''22'''''''''''''''''''">
              <a:rPr lang="ja-JP" altLang="en-US" sz="1000" smtClean="0"/>
              <a:pPr marL="0" lvl="0" indent="0">
                <a:spcBef>
                  <a:spcPct val="0"/>
                </a:spcBef>
                <a:spcAft>
                  <a:spcPct val="0"/>
                </a:spcAft>
                <a:buNone/>
              </a:pPr>
              <a:t>2022</a:t>
            </a:fld>
            <a:endParaRPr lang="ja-JP" altLang="en-US" sz="1000" dirty="0"/>
          </a:p>
        </p:txBody>
      </p:sp>
      <p:sp>
        <p:nvSpPr>
          <p:cNvPr id="484" name="Text Placeholder 2"/>
          <p:cNvSpPr>
            <a:spLocks noGrp="1"/>
          </p:cNvSpPr>
          <p:nvPr>
            <p:custDataLst>
              <p:tags r:id="rId16"/>
            </p:custDataLst>
          </p:nvPr>
        </p:nvSpPr>
        <p:spPr bwMode="auto">
          <a:xfrm>
            <a:off x="3151188" y="2438400"/>
            <a:ext cx="317500"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spcBef>
                <a:spcPct val="0"/>
              </a:spcBef>
              <a:spcAft>
                <a:spcPct val="0"/>
              </a:spcAft>
              <a:buNone/>
            </a:pPr>
            <a:fld id="{9486E4D4-BD29-4C77-8109-E79163E36E68}" type="datetime'2''''''''0''''''''23'''''''''''''''''''''''">
              <a:rPr lang="ja-JP" altLang="en-US" sz="1000" smtClean="0"/>
              <a:pPr marL="0" lvl="0" indent="0">
                <a:spcBef>
                  <a:spcPct val="0"/>
                </a:spcBef>
                <a:spcAft>
                  <a:spcPct val="0"/>
                </a:spcAft>
                <a:buNone/>
              </a:pPr>
              <a:t>2023</a:t>
            </a:fld>
            <a:endParaRPr lang="ja-JP" altLang="en-US" sz="1000" dirty="0"/>
          </a:p>
        </p:txBody>
      </p:sp>
      <p:sp>
        <p:nvSpPr>
          <p:cNvPr id="518" name="テキスト ボックス 517">
            <a:extLst>
              <a:ext uri="{FF2B5EF4-FFF2-40B4-BE49-F238E27FC236}">
                <a16:creationId xmlns:a16="http://schemas.microsoft.com/office/drawing/2014/main" id="{41DE508B-AB49-3A05-823B-C310901706E8}"/>
              </a:ext>
            </a:extLst>
          </p:cNvPr>
          <p:cNvSpPr txBox="1"/>
          <p:nvPr/>
        </p:nvSpPr>
        <p:spPr>
          <a:xfrm>
            <a:off x="158751" y="2163763"/>
            <a:ext cx="2592388" cy="24606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単位</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年を</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100</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とした指数</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13" name="コンテンツ プレースホルダー 1412"/>
          <p:cNvSpPr>
            <a:spLocks noGrp="1"/>
          </p:cNvSpPr>
          <p:nvPr>
            <p:ph sz="quarter" idx="12"/>
          </p:nvPr>
        </p:nvSpPr>
        <p:spPr/>
        <p:txBody>
          <a:bodyPr/>
          <a:lstStyle/>
          <a:p>
            <a:endParaRPr kumimoji="1" lang="ja-JP" altLang="en-US"/>
          </a:p>
        </p:txBody>
      </p:sp>
      <p:sp>
        <p:nvSpPr>
          <p:cNvPr id="55" name="矢印: 左右 54">
            <a:extLst>
              <a:ext uri="{FF2B5EF4-FFF2-40B4-BE49-F238E27FC236}">
                <a16:creationId xmlns:a16="http://schemas.microsoft.com/office/drawing/2014/main" id="{F3E55929-68FB-843F-D7DB-D68A42F4B376}"/>
              </a:ext>
            </a:extLst>
          </p:cNvPr>
          <p:cNvSpPr/>
          <p:nvPr/>
        </p:nvSpPr>
        <p:spPr>
          <a:xfrm>
            <a:off x="2355851" y="3798888"/>
            <a:ext cx="1390649" cy="1270000"/>
          </a:xfrm>
          <a:prstGeom prst="leftRightArrow">
            <a:avLst>
              <a:gd name="adj1" fmla="val 57277"/>
              <a:gd name="adj2" fmla="val 35000"/>
            </a:avLst>
          </a:prstGeom>
          <a:solidFill>
            <a:srgbClr val="C0C0C0"/>
          </a:solidFill>
          <a:ln w="12700" cap="flat" cmpd="sng" algn="ctr">
            <a:noFill/>
            <a:prstDash val="solid"/>
          </a:ln>
          <a:effectLst/>
          <a:extLst>
            <a:ext uri="{91240B29-F687-4F45-9708-019B960494DF}">
              <a14:hiddenLine xmlns:a14="http://schemas.microsoft.com/office/drawing/2010/main" w="12700" cap="flat" cmpd="sng" algn="ctr">
                <a:solidFill>
                  <a:schemeClr val="bg1">
                    <a:lumMod val="85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62" name="テキスト ボックス 61">
            <a:extLst>
              <a:ext uri="{FF2B5EF4-FFF2-40B4-BE49-F238E27FC236}">
                <a16:creationId xmlns:a16="http://schemas.microsoft.com/office/drawing/2014/main" id="{C9D1EDDB-2819-D777-96B2-EFE92E73F5EE}"/>
              </a:ext>
            </a:extLst>
          </p:cNvPr>
          <p:cNvSpPr txBox="1"/>
          <p:nvPr/>
        </p:nvSpPr>
        <p:spPr>
          <a:xfrm>
            <a:off x="2590801" y="4024793"/>
            <a:ext cx="9779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市況</a:t>
            </a:r>
            <a:r>
              <a:rPr kumimoji="1" lang="en-US" altLang="ja-JP"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a:r>
            <a:br>
              <a:rPr kumimoji="1" lang="en-US" altLang="ja-JP"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br>
            <a:r>
              <a:rPr kumimoji="1" lang="en-US" altLang="ja-JP"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VS</a:t>
            </a:r>
            <a:br>
              <a:rPr kumimoji="1" lang="en-US" altLang="ja-JP"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br>
            <a:r>
              <a:rPr kumimoji="1" lang="ja-JP" altLang="en-US"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シダックス</a:t>
            </a:r>
            <a:r>
              <a:rPr kumimoji="1" lang="en-US" altLang="ja-JP"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a:r>
            <a:br>
              <a:rPr kumimoji="1" lang="en-US" altLang="ja-JP"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br>
            <a:r>
              <a:rPr kumimoji="1" lang="ja-JP" altLang="en-US"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実績</a:t>
            </a:r>
            <a:endParaRPr kumimoji="1" lang="en-US" altLang="ja-JP"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7" name="正方形/長方形 6">
            <a:extLst>
              <a:ext uri="{FF2B5EF4-FFF2-40B4-BE49-F238E27FC236}">
                <a16:creationId xmlns:a16="http://schemas.microsoft.com/office/drawing/2014/main" id="{8E6DE71B-4F16-EB03-20F2-3C3E2F7143F7}"/>
              </a:ext>
            </a:extLst>
          </p:cNvPr>
          <p:cNvSpPr/>
          <p:nvPr/>
        </p:nvSpPr>
        <p:spPr>
          <a:xfrm>
            <a:off x="7280262" y="3237578"/>
            <a:ext cx="2304000" cy="6480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社数を増やした</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rPr>
              <a:t>合い見積もりの強化</a:t>
            </a:r>
          </a:p>
        </p:txBody>
      </p:sp>
      <p:sp>
        <p:nvSpPr>
          <p:cNvPr id="8" name="正方形/長方形 7">
            <a:extLst>
              <a:ext uri="{FF2B5EF4-FFF2-40B4-BE49-F238E27FC236}">
                <a16:creationId xmlns:a16="http://schemas.microsoft.com/office/drawing/2014/main" id="{FEAB6771-692D-13DA-F469-6965C6BF7947}"/>
              </a:ext>
            </a:extLst>
          </p:cNvPr>
          <p:cNvSpPr/>
          <p:nvPr/>
        </p:nvSpPr>
        <p:spPr>
          <a:xfrm>
            <a:off x="7280262" y="3980051"/>
            <a:ext cx="2304000" cy="6480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共同購買機構ファンズ</a:t>
            </a:r>
            <a:r>
              <a:rPr kumimoji="1" lang="en-US" altLang="ja-JP" sz="1200" dirty="0">
                <a:solidFill>
                  <a:schemeClr val="tx1"/>
                </a:solidFill>
                <a:latin typeface="Meiryo UI" panose="020B0604030504040204" pitchFamily="50" charset="-128"/>
                <a:ea typeface="Meiryo UI" panose="020B0604030504040204" pitchFamily="50" charset="-128"/>
              </a:rPr>
              <a:t>AP</a:t>
            </a:r>
            <a:r>
              <a:rPr kumimoji="1" lang="ja-JP" altLang="en-US" sz="1200" dirty="0">
                <a:solidFill>
                  <a:schemeClr val="tx1"/>
                </a:solidFill>
                <a:latin typeface="Meiryo UI" panose="020B0604030504040204" pitchFamily="50" charset="-128"/>
                <a:ea typeface="Meiryo UI" panose="020B0604030504040204" pitchFamily="50" charset="-128"/>
              </a:rPr>
              <a:t>の活用</a:t>
            </a:r>
          </a:p>
        </p:txBody>
      </p:sp>
      <p:sp>
        <p:nvSpPr>
          <p:cNvPr id="10" name="正方形/長方形 9">
            <a:extLst>
              <a:ext uri="{FF2B5EF4-FFF2-40B4-BE49-F238E27FC236}">
                <a16:creationId xmlns:a16="http://schemas.microsoft.com/office/drawing/2014/main" id="{7317B5A1-468A-FB69-5419-62428B52C7DC}"/>
              </a:ext>
            </a:extLst>
          </p:cNvPr>
          <p:cNvSpPr/>
          <p:nvPr/>
        </p:nvSpPr>
        <p:spPr>
          <a:xfrm>
            <a:off x="7280262" y="4722524"/>
            <a:ext cx="2304000" cy="6480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a:solidFill>
                  <a:schemeClr val="tx1"/>
                </a:solidFill>
                <a:latin typeface="Meiryo UI" panose="020B0604030504040204" pitchFamily="50" charset="-128"/>
                <a:ea typeface="Meiryo UI" panose="020B0604030504040204" pitchFamily="50" charset="-128"/>
              </a:rPr>
              <a:t>相場変動の中で</a:t>
            </a:r>
            <a:endParaRPr kumimoji="1" lang="en-US" altLang="ja-JP" sz="1200">
              <a:solidFill>
                <a:schemeClr val="tx1"/>
              </a:solidFill>
              <a:latin typeface="Meiryo UI" panose="020B0604030504040204" pitchFamily="50" charset="-128"/>
              <a:ea typeface="Meiryo UI" panose="020B0604030504040204" pitchFamily="50" charset="-128"/>
            </a:endParaRPr>
          </a:p>
          <a:p>
            <a:pPr algn="ctr"/>
            <a:r>
              <a:rPr kumimoji="1" lang="ja-JP" altLang="en-US" sz="1200">
                <a:solidFill>
                  <a:schemeClr val="tx1"/>
                </a:solidFill>
                <a:latin typeface="Meiryo UI" panose="020B0604030504040204" pitchFamily="50" charset="-128"/>
                <a:ea typeface="Meiryo UI" panose="020B0604030504040204" pitchFamily="50" charset="-128"/>
              </a:rPr>
              <a:t>安値時のスポット買いや</a:t>
            </a:r>
            <a:endParaRPr kumimoji="1" lang="en-US" altLang="ja-JP" sz="1200">
              <a:solidFill>
                <a:schemeClr val="tx1"/>
              </a:solidFill>
              <a:latin typeface="Meiryo UI" panose="020B0604030504040204" pitchFamily="50" charset="-128"/>
              <a:ea typeface="Meiryo UI" panose="020B0604030504040204" pitchFamily="50" charset="-128"/>
            </a:endParaRPr>
          </a:p>
          <a:p>
            <a:pPr algn="ctr"/>
            <a:r>
              <a:rPr kumimoji="1" lang="ja-JP" altLang="en-US" sz="1200">
                <a:solidFill>
                  <a:schemeClr val="tx1"/>
                </a:solidFill>
                <a:latin typeface="Meiryo UI" panose="020B0604030504040204" pitchFamily="50" charset="-128"/>
                <a:ea typeface="Meiryo UI" panose="020B0604030504040204" pitchFamily="50" charset="-128"/>
              </a:rPr>
              <a:t>事前購入</a:t>
            </a:r>
          </a:p>
        </p:txBody>
      </p:sp>
      <p:sp>
        <p:nvSpPr>
          <p:cNvPr id="11" name="正方形/長方形 10">
            <a:extLst>
              <a:ext uri="{FF2B5EF4-FFF2-40B4-BE49-F238E27FC236}">
                <a16:creationId xmlns:a16="http://schemas.microsoft.com/office/drawing/2014/main" id="{B54511C8-6A88-8C6C-34B5-B212553F1BFA}"/>
              </a:ext>
            </a:extLst>
          </p:cNvPr>
          <p:cNvSpPr/>
          <p:nvPr/>
        </p:nvSpPr>
        <p:spPr>
          <a:xfrm>
            <a:off x="7280262" y="5464997"/>
            <a:ext cx="2304000" cy="6480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a:solidFill>
                  <a:schemeClr val="tx1"/>
                </a:solidFill>
                <a:latin typeface="Meiryo UI" panose="020B0604030504040204" pitchFamily="50" charset="-128"/>
                <a:ea typeface="Meiryo UI" panose="020B0604030504040204" pitchFamily="50" charset="-128"/>
              </a:rPr>
              <a:t>物流センターの効率化</a:t>
            </a:r>
          </a:p>
        </p:txBody>
      </p:sp>
      <p:grpSp>
        <p:nvGrpSpPr>
          <p:cNvPr id="12" name="グループ化 11">
            <a:extLst>
              <a:ext uri="{FF2B5EF4-FFF2-40B4-BE49-F238E27FC236}">
                <a16:creationId xmlns:a16="http://schemas.microsoft.com/office/drawing/2014/main" id="{BFBDD3EC-CE15-4561-41B8-6EAD18B80C28}"/>
              </a:ext>
            </a:extLst>
          </p:cNvPr>
          <p:cNvGrpSpPr/>
          <p:nvPr/>
        </p:nvGrpSpPr>
        <p:grpSpPr>
          <a:xfrm>
            <a:off x="6231091" y="1695460"/>
            <a:ext cx="3384000" cy="309601"/>
            <a:chOff x="1710003" y="2152803"/>
            <a:chExt cx="2175843" cy="309601"/>
          </a:xfrm>
        </p:grpSpPr>
        <p:sp>
          <p:nvSpPr>
            <p:cNvPr id="14" name="topic2">
              <a:extLst>
                <a:ext uri="{FF2B5EF4-FFF2-40B4-BE49-F238E27FC236}">
                  <a16:creationId xmlns:a16="http://schemas.microsoft.com/office/drawing/2014/main" id="{A95C1D43-7FEE-3C7F-D667-B8C101FB5CC1}"/>
                </a:ext>
              </a:extLst>
            </p:cNvPr>
            <p:cNvSpPr txBox="1"/>
            <p:nvPr/>
          </p:nvSpPr>
          <p:spPr>
            <a:xfrm>
              <a:off x="1710003" y="2152803"/>
              <a:ext cx="2175843" cy="309600"/>
            </a:xfrm>
            <a:prstGeom prst="rect">
              <a:avLst/>
            </a:prstGeom>
            <a:noFill/>
          </p:spPr>
          <p:txBody>
            <a:bodyPr vert="horz" wrap="square" lIns="0" tIns="0" rIns="0" bIns="0" rtlCol="0" anchor="b">
              <a:noAutofit/>
            </a:bodyPr>
            <a:lstStyle/>
            <a:p>
              <a:pPr algn="ctr"/>
              <a:r>
                <a:rPr kumimoji="1" lang="ja-JP" altLang="en-US" sz="1400" dirty="0">
                  <a:solidFill>
                    <a:schemeClr val="tx1">
                      <a:lumMod val="95000"/>
                      <a:lumOff val="5000"/>
                    </a:schemeClr>
                  </a:solidFill>
                  <a:latin typeface="Meiryo UI" panose="020B0604030504040204" pitchFamily="50" charset="-128"/>
                  <a:ea typeface="Meiryo UI" panose="020B0604030504040204" pitchFamily="50" charset="-128"/>
                </a:rPr>
                <a:t>シダックスにおける調達の工夫</a:t>
              </a:r>
              <a:endParaRPr kumimoji="1" lang="en-US" altLang="ja-JP" sz="1400" dirty="0">
                <a:solidFill>
                  <a:schemeClr val="tx1">
                    <a:lumMod val="95000"/>
                    <a:lumOff val="5000"/>
                  </a:schemeClr>
                </a:solidFill>
                <a:latin typeface="Meiryo UI" panose="020B0604030504040204" pitchFamily="50" charset="-128"/>
                <a:ea typeface="Meiryo UI" panose="020B0604030504040204" pitchFamily="50" charset="-128"/>
              </a:endParaRPr>
            </a:p>
          </p:txBody>
        </p:sp>
        <p:cxnSp>
          <p:nvCxnSpPr>
            <p:cNvPr id="15" name="tpLine2">
              <a:extLst>
                <a:ext uri="{FF2B5EF4-FFF2-40B4-BE49-F238E27FC236}">
                  <a16:creationId xmlns:a16="http://schemas.microsoft.com/office/drawing/2014/main" id="{4AFC0156-048F-C765-BDAE-12EAF8FF8943}"/>
                </a:ext>
              </a:extLst>
            </p:cNvPr>
            <p:cNvCxnSpPr/>
            <p:nvPr/>
          </p:nvCxnSpPr>
          <p:spPr>
            <a:xfrm>
              <a:off x="1710003" y="2462404"/>
              <a:ext cx="2175843"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23" name="テキスト ボックス 22">
            <a:extLst>
              <a:ext uri="{FF2B5EF4-FFF2-40B4-BE49-F238E27FC236}">
                <a16:creationId xmlns:a16="http://schemas.microsoft.com/office/drawing/2014/main" id="{E9330AAD-3826-6F66-B34B-7E6C0466D5EA}"/>
              </a:ext>
            </a:extLst>
          </p:cNvPr>
          <p:cNvSpPr txBox="1"/>
          <p:nvPr/>
        </p:nvSpPr>
        <p:spPr>
          <a:xfrm>
            <a:off x="6381591" y="2337233"/>
            <a:ext cx="313345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約</a:t>
            </a:r>
            <a:r>
              <a:rPr kumimoji="1" lang="en-US" altLang="ja-JP" sz="14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1,800</a:t>
            </a:r>
            <a:r>
              <a:rPr kumimoji="1" lang="ja-JP" altLang="en-US" sz="14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店舗への調達を一元管理し</a:t>
            </a:r>
            <a:r>
              <a:rPr kumimoji="1" lang="en-US" altLang="ja-JP" sz="14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a:r>
            <a:br>
              <a:rPr kumimoji="1" lang="en-US" altLang="ja-JP" sz="14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br>
            <a:r>
              <a:rPr kumimoji="1" lang="ja-JP" altLang="en-US" sz="1400" dirty="0">
                <a:latin typeface="Meiryo UI" panose="020B0604030504040204" pitchFamily="50" charset="-128"/>
                <a:ea typeface="Meiryo UI" panose="020B0604030504040204" pitchFamily="50" charset="-128"/>
              </a:rPr>
              <a:t>スケールメリットを最大化する</a:t>
            </a:r>
            <a:r>
              <a:rPr kumimoji="1" lang="en-US" altLang="ja-JP" sz="1400" dirty="0">
                <a:latin typeface="Meiryo UI" panose="020B0604030504040204" pitchFamily="50" charset="-128"/>
                <a:ea typeface="Meiryo UI" panose="020B0604030504040204" pitchFamily="50" charset="-128"/>
              </a:rPr>
              <a:t/>
            </a:r>
            <a:br>
              <a:rPr kumimoji="1" lang="en-US" altLang="ja-JP" sz="1400" dirty="0">
                <a:latin typeface="Meiryo UI" panose="020B0604030504040204" pitchFamily="50" charset="-128"/>
                <a:ea typeface="Meiryo UI" panose="020B0604030504040204" pitchFamily="50" charset="-128"/>
              </a:rPr>
            </a:br>
            <a:r>
              <a:rPr kumimoji="1" lang="ja-JP" altLang="en-US" sz="1400" dirty="0">
                <a:latin typeface="Meiryo UI" panose="020B0604030504040204" pitchFamily="50" charset="-128"/>
                <a:ea typeface="Meiryo UI" panose="020B0604030504040204" pitchFamily="50" charset="-128"/>
              </a:rPr>
              <a:t>エスロジックス（グループ会社）の取り組み</a:t>
            </a:r>
            <a:endParaRPr kumimoji="1" lang="ja-JP" altLang="en-US" sz="14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25" name="左中かっこ 24">
            <a:extLst>
              <a:ext uri="{FF2B5EF4-FFF2-40B4-BE49-F238E27FC236}">
                <a16:creationId xmlns:a16="http://schemas.microsoft.com/office/drawing/2014/main" id="{E38033C8-49C8-BD35-4337-B7E038A03EE4}"/>
              </a:ext>
            </a:extLst>
          </p:cNvPr>
          <p:cNvSpPr/>
          <p:nvPr/>
        </p:nvSpPr>
        <p:spPr>
          <a:xfrm>
            <a:off x="5811239" y="2514844"/>
            <a:ext cx="317499" cy="3598147"/>
          </a:xfrm>
          <a:prstGeom prst="leftBrace">
            <a:avLst>
              <a:gd name="adj1" fmla="val 50000"/>
              <a:gd name="adj2" fmla="val 19460"/>
            </a:avLst>
          </a:prstGeom>
          <a:ln w="63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6FBC489A-F3D1-5A7D-D3F0-028922986741}"/>
              </a:ext>
            </a:extLst>
          </p:cNvPr>
          <p:cNvSpPr txBox="1"/>
          <p:nvPr/>
        </p:nvSpPr>
        <p:spPr>
          <a:xfrm>
            <a:off x="1691704" y="2961816"/>
            <a:ext cx="97790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cxnSp>
        <p:nvCxnSpPr>
          <p:cNvPr id="35" name="コネクタ: カギ線 34">
            <a:extLst>
              <a:ext uri="{FF2B5EF4-FFF2-40B4-BE49-F238E27FC236}">
                <a16:creationId xmlns:a16="http://schemas.microsoft.com/office/drawing/2014/main" id="{DD375C28-0B2B-52D3-99E8-51F7F4358D23}"/>
              </a:ext>
            </a:extLst>
          </p:cNvPr>
          <p:cNvCxnSpPr>
            <a:cxnSpLocks/>
            <a:stCxn id="33" idx="0"/>
          </p:cNvCxnSpPr>
          <p:nvPr/>
        </p:nvCxnSpPr>
        <p:spPr>
          <a:xfrm rot="16200000" flipH="1">
            <a:off x="3562222" y="1580248"/>
            <a:ext cx="175046" cy="2938183"/>
          </a:xfrm>
          <a:prstGeom prst="bentConnector3">
            <a:avLst>
              <a:gd name="adj1" fmla="val -130594"/>
            </a:avLst>
          </a:prstGeom>
          <a:ln w="12700">
            <a:solidFill>
              <a:srgbClr val="FF5000"/>
            </a:solidFill>
          </a:ln>
        </p:spPr>
        <p:style>
          <a:lnRef idx="1">
            <a:schemeClr val="accent1"/>
          </a:lnRef>
          <a:fillRef idx="0">
            <a:schemeClr val="accent1"/>
          </a:fillRef>
          <a:effectRef idx="0">
            <a:schemeClr val="accent1"/>
          </a:effectRef>
          <a:fontRef idx="minor">
            <a:schemeClr val="tx1"/>
          </a:fontRef>
        </p:style>
      </p:cxnSp>
      <p:sp>
        <p:nvSpPr>
          <p:cNvPr id="605" name="テキスト ボックス 604">
            <a:extLst>
              <a:ext uri="{FF2B5EF4-FFF2-40B4-BE49-F238E27FC236}">
                <a16:creationId xmlns:a16="http://schemas.microsoft.com/office/drawing/2014/main" id="{4F0F9EFF-71BB-0313-823A-765E715AE15E}"/>
              </a:ext>
            </a:extLst>
          </p:cNvPr>
          <p:cNvSpPr txBox="1"/>
          <p:nvPr/>
        </p:nvSpPr>
        <p:spPr>
          <a:xfrm>
            <a:off x="3552489" y="2485065"/>
            <a:ext cx="1423735" cy="430887"/>
          </a:xfrm>
          <a:prstGeom prst="rect">
            <a:avLst/>
          </a:prstGeom>
          <a:solidFill>
            <a:srgbClr val="FFFFFF"/>
          </a:solidFill>
          <a:ln w="12700">
            <a:solidFill>
              <a:srgbClr val="FF5000"/>
            </a:solidFill>
          </a:ln>
        </p:spPr>
        <p:style>
          <a:lnRef idx="1">
            <a:schemeClr val="accent1"/>
          </a:lnRef>
          <a:fillRef idx="0">
            <a:schemeClr val="accent1"/>
          </a:fillRef>
          <a:effectRef idx="0">
            <a:schemeClr val="accent1"/>
          </a:effectRef>
          <a:fontRef idx="minor">
            <a:schemeClr val="tx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市況上昇率より</a:t>
            </a:r>
            <a:r>
              <a:rPr kumimoji="1" lang="ja-JP" altLang="en-US" sz="11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も　</a:t>
            </a:r>
            <a:r>
              <a:rPr kumimoji="1" lang="ja-JP" altLang="en-US" sz="1100" b="1" dirty="0" smtClean="0">
                <a:solidFill>
                  <a:srgbClr val="FF0000"/>
                </a:solidFill>
                <a:latin typeface="Meiryo UI" panose="020B0604030504040204" pitchFamily="50" charset="-128"/>
                <a:ea typeface="Meiryo UI" panose="020B0604030504040204" pitchFamily="50" charset="-128"/>
              </a:rPr>
              <a:t>８</a:t>
            </a:r>
            <a:r>
              <a:rPr kumimoji="1" lang="en-US" altLang="ja-JP" sz="1100" b="1" i="0" u="none" strike="noStrike" kern="1200" cap="none" spc="0" normalizeH="0" baseline="0" noProof="0" dirty="0" err="1" smtClean="0">
                <a:ln>
                  <a:noFill/>
                </a:ln>
                <a:solidFill>
                  <a:srgbClr val="FF0000"/>
                </a:solidFill>
                <a:effectLst/>
                <a:uLnTx/>
                <a:uFillTx/>
                <a:latin typeface="Meiryo UI" panose="020B0604030504040204" pitchFamily="50" charset="-128"/>
                <a:ea typeface="Meiryo UI" panose="020B0604030504040204" pitchFamily="50" charset="-128"/>
                <a:cs typeface="+mn-cs"/>
              </a:rPr>
              <a:t>pt</a:t>
            </a:r>
            <a:r>
              <a:rPr kumimoji="1" lang="ja-JP" altLang="en-US"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抑制</a:t>
            </a:r>
            <a:endParaRPr kumimoji="1" lang="en-US" altLang="ja-JP"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4" name="スライド番号プレースホルダー 2">
            <a:extLst>
              <a:ext uri="{FF2B5EF4-FFF2-40B4-BE49-F238E27FC236}">
                <a16:creationId xmlns:a16="http://schemas.microsoft.com/office/drawing/2014/main" id="{14E31638-AB4F-CE60-DBC4-60CB8F6E7BBA}"/>
              </a:ext>
            </a:extLst>
          </p:cNvPr>
          <p:cNvSpPr>
            <a:spLocks noGrp="1"/>
          </p:cNvSpPr>
          <p:nvPr>
            <p:ph type="sldNum" sz="quarter" idx="4"/>
          </p:nvPr>
        </p:nvSpPr>
        <p:spPr>
          <a:xfrm>
            <a:off x="3853089" y="6594473"/>
            <a:ext cx="2228850" cy="365125"/>
          </a:xfrm>
        </p:spPr>
        <p:txBody>
          <a:bodyPr/>
          <a:lstStyle/>
          <a:p>
            <a:pPr algn="ctr"/>
            <a:fld id="{825C9FE8-E417-42BD-83E2-1B4172A7035A}" type="slidenum">
              <a:rPr kumimoji="1" lang="ja-JP" altLang="en-US" smtClean="0">
                <a:latin typeface="メイリオ" panose="020B0604030504040204" pitchFamily="50" charset="-128"/>
                <a:ea typeface="メイリオ" panose="020B0604030504040204" pitchFamily="50" charset="-128"/>
              </a:rPr>
              <a:pPr algn="ctr"/>
              <a:t>5</a:t>
            </a:fld>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12608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42614727-38E8-2586-CFAC-B1C7CA667A67}"/>
              </a:ext>
            </a:extLst>
          </p:cNvPr>
          <p:cNvGraphicFramePr>
            <a:graphicFrameLocks noChangeAspect="1"/>
          </p:cNvGraphicFramePr>
          <p:nvPr>
            <p:custDataLst>
              <p:tags r:id="rId2"/>
            </p:custDataLst>
            <p:extLst>
              <p:ext uri="{D42A27DB-BD31-4B8C-83A1-F6EECF244321}">
                <p14:modId xmlns:p14="http://schemas.microsoft.com/office/powerpoint/2010/main" val="18556003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7" name="think-cell スライド" r:id="rId77" imgW="360" imgH="360" progId="TCLayout.ActiveDocument.1">
                  <p:embed/>
                </p:oleObj>
              </mc:Choice>
              <mc:Fallback>
                <p:oleObj name="think-cell スライド" r:id="rId77" imgW="360" imgH="360" progId="TCLayout.ActiveDocument.1">
                  <p:embed/>
                  <p:pic>
                    <p:nvPicPr>
                      <p:cNvPr id="13" name="think-cell data - do not delete" hidden="1">
                        <a:extLst>
                          <a:ext uri="{FF2B5EF4-FFF2-40B4-BE49-F238E27FC236}">
                            <a16:creationId xmlns:a16="http://schemas.microsoft.com/office/drawing/2014/main" id="{42614727-38E8-2586-CFAC-B1C7CA667A67}"/>
                          </a:ext>
                        </a:extLst>
                      </p:cNvPr>
                      <p:cNvPicPr/>
                      <p:nvPr/>
                    </p:nvPicPr>
                    <p:blipFill>
                      <a:blip r:embed="rId78"/>
                      <a:stretch>
                        <a:fillRect/>
                      </a:stretch>
                    </p:blipFill>
                    <p:spPr>
                      <a:xfrm>
                        <a:off x="1588" y="1588"/>
                        <a:ext cx="1588" cy="1588"/>
                      </a:xfrm>
                      <a:prstGeom prst="rect">
                        <a:avLst/>
                      </a:prstGeom>
                    </p:spPr>
                  </p:pic>
                </p:oleObj>
              </mc:Fallback>
            </mc:AlternateContent>
          </a:graphicData>
        </a:graphic>
      </p:graphicFrame>
      <p:sp>
        <p:nvSpPr>
          <p:cNvPr id="9" name="コンテンツ プレースホルダー 1">
            <a:extLst>
              <a:ext uri="{FF2B5EF4-FFF2-40B4-BE49-F238E27FC236}">
                <a16:creationId xmlns:a16="http://schemas.microsoft.com/office/drawing/2014/main" id="{16A16DAD-7F4B-C82E-B913-678F560E815D}"/>
              </a:ext>
            </a:extLst>
          </p:cNvPr>
          <p:cNvSpPr txBox="1">
            <a:spLocks/>
          </p:cNvSpPr>
          <p:nvPr/>
        </p:nvSpPr>
        <p:spPr>
          <a:xfrm>
            <a:off x="160058" y="197836"/>
            <a:ext cx="9580842" cy="327273"/>
          </a:xfrm>
          <a:prstGeom prst="rect">
            <a:avLst/>
          </a:prstGeom>
        </p:spPr>
        <p:txBody>
          <a:bodyPr vert="horz" lIns="91440" tIns="45720" rIns="91440" bIns="45720" rtlCol="0">
            <a:noAutofit/>
          </a:bodyPr>
          <a:lstStyle>
            <a:lvl1pPr marL="0" indent="0" algn="l" defTabSz="742950" rtl="0" eaLnBrk="1" latinLnBrk="0" hangingPunct="1">
              <a:lnSpc>
                <a:spcPct val="90000"/>
              </a:lnSpc>
              <a:spcBef>
                <a:spcPts val="813"/>
              </a:spcBef>
              <a:buFont typeface="Wingdings 2" pitchFamily="18" charset="2"/>
              <a:buNone/>
              <a:defRPr kumimoji="1" sz="2000" b="1" i="0" u="none"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r>
              <a:rPr lang="ja-JP" altLang="en-US" dirty="0"/>
              <a:t>市況</a:t>
            </a:r>
            <a:r>
              <a:rPr lang="en-US" altLang="ja-JP" dirty="0"/>
              <a:t>VS</a:t>
            </a:r>
            <a:r>
              <a:rPr lang="ja-JP" altLang="en-US" dirty="0"/>
              <a:t>シダックスでの食材原価高騰影響：品目別</a:t>
            </a:r>
          </a:p>
        </p:txBody>
      </p:sp>
      <p:sp>
        <p:nvSpPr>
          <p:cNvPr id="3" name="テキスト プレースホルダー 2">
            <a:extLst>
              <a:ext uri="{FF2B5EF4-FFF2-40B4-BE49-F238E27FC236}">
                <a16:creationId xmlns:a16="http://schemas.microsoft.com/office/drawing/2014/main" id="{6C648FBE-A9E4-43A8-2D37-06F0EA9AA11D}"/>
              </a:ext>
            </a:extLst>
          </p:cNvPr>
          <p:cNvSpPr>
            <a:spLocks noGrp="1"/>
          </p:cNvSpPr>
          <p:nvPr>
            <p:ph type="body" sz="quarter" idx="13"/>
          </p:nvPr>
        </p:nvSpPr>
        <p:spPr/>
        <p:txBody>
          <a:bodyPr/>
          <a:lstStyle/>
          <a:p>
            <a:r>
              <a:rPr lang="ja-JP" altLang="en-US" sz="1600" dirty="0"/>
              <a:t>シダックスの調達においては、品目別に見るとすべてのカテゴリで価格の上昇幅を抑えることに成功しております。</a:t>
            </a:r>
          </a:p>
        </p:txBody>
      </p:sp>
      <p:sp>
        <p:nvSpPr>
          <p:cNvPr id="1387" name="source">
            <a:extLst>
              <a:ext uri="{FF2B5EF4-FFF2-40B4-BE49-F238E27FC236}">
                <a16:creationId xmlns:a16="http://schemas.microsoft.com/office/drawing/2014/main" id="{18322BCA-C691-B30B-1C2B-6CB8D78CF64B}"/>
              </a:ext>
            </a:extLst>
          </p:cNvPr>
          <p:cNvSpPr txBox="1"/>
          <p:nvPr/>
        </p:nvSpPr>
        <p:spPr>
          <a:xfrm>
            <a:off x="306000" y="6537954"/>
            <a:ext cx="9288000" cy="140400"/>
          </a:xfrm>
          <a:prstGeom prst="rect">
            <a:avLst/>
          </a:prstGeom>
          <a:noFill/>
        </p:spPr>
        <p:txBody>
          <a:bodyPr vert="horz" wrap="square" lIns="0" tIns="0" rIns="0" bIns="0" rtlCol="0" anchor="b">
            <a:noAutofit/>
          </a:bodyPr>
          <a:lstStyle/>
          <a:p>
            <a:pPr marL="327629" indent="-327629">
              <a:lnSpc>
                <a:spcPct val="95000"/>
              </a:lnSpc>
              <a:spcBef>
                <a:spcPts val="100"/>
              </a:spcBef>
            </a:pPr>
            <a:r>
              <a:rPr kumimoji="1" lang="ja-JP" altLang="en-US" sz="900" dirty="0">
                <a:solidFill>
                  <a:srgbClr val="000000"/>
                </a:solidFill>
                <a:latin typeface="Arial" panose="020B0604020202020204" pitchFamily="34" charset="0"/>
                <a:ea typeface="メイリオ" panose="020B0604030504040204" pitchFamily="50" charset="-128"/>
              </a:rPr>
              <a:t>出所：総務省統計局「消費者物価指数（</a:t>
            </a:r>
            <a:r>
              <a:rPr kumimoji="1" lang="en-US" altLang="ja-JP" sz="900" dirty="0">
                <a:solidFill>
                  <a:srgbClr val="000000"/>
                </a:solidFill>
                <a:latin typeface="Arial" panose="020B0604020202020204" pitchFamily="34" charset="0"/>
                <a:ea typeface="メイリオ" panose="020B0604030504040204" pitchFamily="50" charset="-128"/>
              </a:rPr>
              <a:t>2024</a:t>
            </a:r>
            <a:r>
              <a:rPr kumimoji="1" lang="ja-JP" altLang="en-US" sz="900" dirty="0">
                <a:solidFill>
                  <a:srgbClr val="000000"/>
                </a:solidFill>
                <a:latin typeface="Arial" panose="020B0604020202020204" pitchFamily="34" charset="0"/>
                <a:ea typeface="メイリオ" panose="020B0604030504040204" pitchFamily="50" charset="-128"/>
              </a:rPr>
              <a:t>年</a:t>
            </a:r>
            <a:r>
              <a:rPr kumimoji="1" lang="en-US" altLang="ja-JP" sz="900" dirty="0">
                <a:solidFill>
                  <a:srgbClr val="000000"/>
                </a:solidFill>
                <a:latin typeface="Arial" panose="020B0604020202020204" pitchFamily="34" charset="0"/>
                <a:ea typeface="メイリオ" panose="020B0604030504040204" pitchFamily="50" charset="-128"/>
              </a:rPr>
              <a:t>2</a:t>
            </a:r>
            <a:r>
              <a:rPr kumimoji="1" lang="ja-JP" altLang="en-US" sz="900" dirty="0">
                <a:solidFill>
                  <a:srgbClr val="000000"/>
                </a:solidFill>
                <a:latin typeface="Arial" panose="020B0604020202020204" pitchFamily="34" charset="0"/>
                <a:ea typeface="メイリオ" panose="020B0604030504040204" pitchFamily="50" charset="-128"/>
              </a:rPr>
              <a:t>月）」	</a:t>
            </a:r>
          </a:p>
        </p:txBody>
      </p:sp>
      <p:graphicFrame>
        <p:nvGraphicFramePr>
          <p:cNvPr id="26" name="Chart 3">
            <a:extLst>
              <a:ext uri="{FF2B5EF4-FFF2-40B4-BE49-F238E27FC236}">
                <a16:creationId xmlns:a16="http://schemas.microsoft.com/office/drawing/2014/main" id="{81087D9C-4264-2C12-FB6D-70DD3802EFF6}"/>
              </a:ext>
            </a:extLst>
          </p:cNvPr>
          <p:cNvGraphicFramePr/>
          <p:nvPr>
            <p:custDataLst>
              <p:tags r:id="rId3"/>
            </p:custDataLst>
            <p:extLst>
              <p:ext uri="{D42A27DB-BD31-4B8C-83A1-F6EECF244321}">
                <p14:modId xmlns:p14="http://schemas.microsoft.com/office/powerpoint/2010/main" val="2814525414"/>
              </p:ext>
            </p:extLst>
          </p:nvPr>
        </p:nvGraphicFramePr>
        <p:xfrm>
          <a:off x="442913" y="2667000"/>
          <a:ext cx="8953500" cy="1454150"/>
        </p:xfrm>
        <a:graphic>
          <a:graphicData uri="http://schemas.openxmlformats.org/drawingml/2006/chart">
            <c:chart xmlns:c="http://schemas.openxmlformats.org/drawingml/2006/chart" xmlns:r="http://schemas.openxmlformats.org/officeDocument/2006/relationships" r:id="rId79"/>
          </a:graphicData>
        </a:graphic>
      </p:graphicFrame>
      <p:cxnSp>
        <p:nvCxnSpPr>
          <p:cNvPr id="40" name="直線コネクタ 39"/>
          <p:cNvCxnSpPr/>
          <p:nvPr>
            <p:custDataLst>
              <p:tags r:id="rId4"/>
            </p:custDataLst>
          </p:nvPr>
        </p:nvCxnSpPr>
        <p:spPr bwMode="auto">
          <a:xfrm flipV="1">
            <a:off x="1095375" y="2613025"/>
            <a:ext cx="0" cy="227013"/>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 name="直線コネクタ 40"/>
          <p:cNvCxnSpPr/>
          <p:nvPr>
            <p:custDataLst>
              <p:tags r:id="rId5"/>
            </p:custDataLst>
          </p:nvPr>
        </p:nvCxnSpPr>
        <p:spPr bwMode="auto">
          <a:xfrm>
            <a:off x="1095374" y="2613025"/>
            <a:ext cx="325438" cy="0"/>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直線コネクタ 42"/>
          <p:cNvCxnSpPr/>
          <p:nvPr>
            <p:custDataLst>
              <p:tags r:id="rId6"/>
            </p:custDataLst>
          </p:nvPr>
        </p:nvCxnSpPr>
        <p:spPr bwMode="auto">
          <a:xfrm>
            <a:off x="1420813" y="2613025"/>
            <a:ext cx="0" cy="260350"/>
          </a:xfrm>
          <a:prstGeom prst="line">
            <a:avLst/>
          </a:prstGeom>
          <a:ln w="12700"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56" name="直線コネクタ 55"/>
          <p:cNvCxnSpPr/>
          <p:nvPr>
            <p:custDataLst>
              <p:tags r:id="rId7"/>
            </p:custDataLst>
          </p:nvPr>
        </p:nvCxnSpPr>
        <p:spPr bwMode="auto">
          <a:xfrm flipV="1">
            <a:off x="2559050" y="2554288"/>
            <a:ext cx="0" cy="184150"/>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直線コネクタ 60"/>
          <p:cNvCxnSpPr/>
          <p:nvPr>
            <p:custDataLst>
              <p:tags r:id="rId8"/>
            </p:custDataLst>
          </p:nvPr>
        </p:nvCxnSpPr>
        <p:spPr bwMode="auto">
          <a:xfrm>
            <a:off x="2559049" y="2554288"/>
            <a:ext cx="325438" cy="0"/>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 name="直線コネクタ 64"/>
          <p:cNvCxnSpPr/>
          <p:nvPr>
            <p:custDataLst>
              <p:tags r:id="rId9"/>
            </p:custDataLst>
          </p:nvPr>
        </p:nvCxnSpPr>
        <p:spPr bwMode="auto">
          <a:xfrm>
            <a:off x="2884488" y="2554288"/>
            <a:ext cx="0" cy="296863"/>
          </a:xfrm>
          <a:prstGeom prst="line">
            <a:avLst/>
          </a:prstGeom>
          <a:ln w="12700"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180" name="直線コネクタ 179"/>
          <p:cNvCxnSpPr/>
          <p:nvPr>
            <p:custDataLst>
              <p:tags r:id="rId10"/>
            </p:custDataLst>
          </p:nvPr>
        </p:nvCxnSpPr>
        <p:spPr bwMode="auto">
          <a:xfrm flipV="1">
            <a:off x="4024313" y="2652713"/>
            <a:ext cx="0" cy="201613"/>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2" name="直線コネクタ 181"/>
          <p:cNvCxnSpPr/>
          <p:nvPr>
            <p:custDataLst>
              <p:tags r:id="rId11"/>
            </p:custDataLst>
          </p:nvPr>
        </p:nvCxnSpPr>
        <p:spPr bwMode="auto">
          <a:xfrm>
            <a:off x="4024312" y="2652713"/>
            <a:ext cx="325438" cy="0"/>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6" name="直線コネクタ 185"/>
          <p:cNvCxnSpPr/>
          <p:nvPr>
            <p:custDataLst>
              <p:tags r:id="rId12"/>
            </p:custDataLst>
          </p:nvPr>
        </p:nvCxnSpPr>
        <p:spPr bwMode="auto">
          <a:xfrm>
            <a:off x="4349750" y="2652713"/>
            <a:ext cx="0" cy="260350"/>
          </a:xfrm>
          <a:prstGeom prst="line">
            <a:avLst/>
          </a:prstGeom>
          <a:ln w="12700"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196" name="直線コネクタ 195"/>
          <p:cNvCxnSpPr/>
          <p:nvPr>
            <p:custDataLst>
              <p:tags r:id="rId13"/>
            </p:custDataLst>
          </p:nvPr>
        </p:nvCxnSpPr>
        <p:spPr bwMode="auto">
          <a:xfrm flipV="1">
            <a:off x="5489575" y="2701925"/>
            <a:ext cx="0" cy="184150"/>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7" name="直線コネクタ 196"/>
          <p:cNvCxnSpPr/>
          <p:nvPr>
            <p:custDataLst>
              <p:tags r:id="rId14"/>
            </p:custDataLst>
          </p:nvPr>
        </p:nvCxnSpPr>
        <p:spPr bwMode="auto">
          <a:xfrm>
            <a:off x="5489574" y="2701925"/>
            <a:ext cx="325438" cy="0"/>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9" name="直線コネクタ 198"/>
          <p:cNvCxnSpPr/>
          <p:nvPr>
            <p:custDataLst>
              <p:tags r:id="rId15"/>
            </p:custDataLst>
          </p:nvPr>
        </p:nvCxnSpPr>
        <p:spPr bwMode="auto">
          <a:xfrm>
            <a:off x="5815013" y="2701925"/>
            <a:ext cx="0" cy="273050"/>
          </a:xfrm>
          <a:prstGeom prst="line">
            <a:avLst/>
          </a:prstGeom>
          <a:ln w="12700"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215" name="直線コネクタ 214"/>
          <p:cNvCxnSpPr/>
          <p:nvPr>
            <p:custDataLst>
              <p:tags r:id="rId16"/>
            </p:custDataLst>
          </p:nvPr>
        </p:nvCxnSpPr>
        <p:spPr bwMode="auto">
          <a:xfrm flipV="1">
            <a:off x="6953250" y="2527300"/>
            <a:ext cx="0" cy="184150"/>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8" name="直線コネクタ 237"/>
          <p:cNvCxnSpPr/>
          <p:nvPr>
            <p:custDataLst>
              <p:tags r:id="rId17"/>
            </p:custDataLst>
          </p:nvPr>
        </p:nvCxnSpPr>
        <p:spPr bwMode="auto">
          <a:xfrm>
            <a:off x="6953249" y="2527300"/>
            <a:ext cx="325438" cy="0"/>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9" name="直線コネクタ 218"/>
          <p:cNvCxnSpPr/>
          <p:nvPr>
            <p:custDataLst>
              <p:tags r:id="rId18"/>
            </p:custDataLst>
          </p:nvPr>
        </p:nvCxnSpPr>
        <p:spPr bwMode="auto">
          <a:xfrm>
            <a:off x="7278688" y="2527299"/>
            <a:ext cx="0" cy="369888"/>
          </a:xfrm>
          <a:prstGeom prst="line">
            <a:avLst/>
          </a:prstGeom>
          <a:ln w="12700"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232" name="直線コネクタ 231"/>
          <p:cNvCxnSpPr/>
          <p:nvPr>
            <p:custDataLst>
              <p:tags r:id="rId19"/>
            </p:custDataLst>
          </p:nvPr>
        </p:nvCxnSpPr>
        <p:spPr bwMode="auto">
          <a:xfrm flipV="1">
            <a:off x="8418513" y="2863850"/>
            <a:ext cx="0" cy="184150"/>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3" name="直線コネクタ 232"/>
          <p:cNvCxnSpPr/>
          <p:nvPr>
            <p:custDataLst>
              <p:tags r:id="rId20"/>
            </p:custDataLst>
          </p:nvPr>
        </p:nvCxnSpPr>
        <p:spPr bwMode="auto">
          <a:xfrm>
            <a:off x="8418512" y="2863850"/>
            <a:ext cx="325438" cy="0"/>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4" name="直線コネクタ 233"/>
          <p:cNvCxnSpPr/>
          <p:nvPr>
            <p:custDataLst>
              <p:tags r:id="rId21"/>
            </p:custDataLst>
          </p:nvPr>
        </p:nvCxnSpPr>
        <p:spPr bwMode="auto">
          <a:xfrm>
            <a:off x="8743950" y="2863850"/>
            <a:ext cx="0" cy="269875"/>
          </a:xfrm>
          <a:prstGeom prst="line">
            <a:avLst/>
          </a:prstGeom>
          <a:ln w="12700"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30" name="Text Placeholder 2">
            <a:extLst>
              <a:ext uri="{FF2B5EF4-FFF2-40B4-BE49-F238E27FC236}">
                <a16:creationId xmlns:a16="http://schemas.microsoft.com/office/drawing/2014/main" id="{8E9E19A5-C9D2-0765-A028-732FD138FADE}"/>
              </a:ext>
            </a:extLst>
          </p:cNvPr>
          <p:cNvSpPr>
            <a:spLocks noGrp="1"/>
          </p:cNvSpPr>
          <p:nvPr>
            <p:custDataLst>
              <p:tags r:id="rId22"/>
            </p:custDataLst>
          </p:nvPr>
        </p:nvSpPr>
        <p:spPr bwMode="auto">
          <a:xfrm>
            <a:off x="901700" y="4084638"/>
            <a:ext cx="711200"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0DAB3ED9-A465-4280-926B-94099259E737}" type="datetime'''''''''''野''''菜''''''''''''果''''''''物''''類'''''''''''">
              <a:rPr lang="ja-JP" altLang="en-US" sz="1100" smtClean="0"/>
              <a:pPr/>
              <a:t>野菜果物類</a:t>
            </a:fld>
            <a:endParaRPr lang="ja-JP" altLang="en-US" sz="1100" dirty="0"/>
          </a:p>
        </p:txBody>
      </p:sp>
      <p:sp>
        <p:nvSpPr>
          <p:cNvPr id="131" name="Text Placeholder 2">
            <a:extLst>
              <a:ext uri="{FF2B5EF4-FFF2-40B4-BE49-F238E27FC236}">
                <a16:creationId xmlns:a16="http://schemas.microsoft.com/office/drawing/2014/main" id="{C92BFA8C-9AD1-064B-E663-C9788AC7662C}"/>
              </a:ext>
            </a:extLst>
          </p:cNvPr>
          <p:cNvSpPr>
            <a:spLocks noGrp="1"/>
          </p:cNvSpPr>
          <p:nvPr>
            <p:custDataLst>
              <p:tags r:id="rId23"/>
            </p:custDataLst>
          </p:nvPr>
        </p:nvSpPr>
        <p:spPr bwMode="auto">
          <a:xfrm>
            <a:off x="2366963" y="4084638"/>
            <a:ext cx="711200"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CBA8EDCB-D34D-4453-BB21-6C8E6032C4CA}" type="datetime'''''''''''''''''''魚''介''''''''''''''海''''草''''''''''類'">
              <a:rPr lang="ja-JP" altLang="en-US" sz="1100" smtClean="0"/>
              <a:pPr/>
              <a:t>魚介海草類</a:t>
            </a:fld>
            <a:endParaRPr lang="ja-JP" altLang="en-US" sz="1100" dirty="0"/>
          </a:p>
        </p:txBody>
      </p:sp>
      <p:sp>
        <p:nvSpPr>
          <p:cNvPr id="132" name="Text Placeholder 2">
            <a:extLst>
              <a:ext uri="{FF2B5EF4-FFF2-40B4-BE49-F238E27FC236}">
                <a16:creationId xmlns:a16="http://schemas.microsoft.com/office/drawing/2014/main" id="{DC308686-9492-8644-82E3-3B3CA0B3633E}"/>
              </a:ext>
            </a:extLst>
          </p:cNvPr>
          <p:cNvSpPr>
            <a:spLocks noGrp="1"/>
          </p:cNvSpPr>
          <p:nvPr>
            <p:custDataLst>
              <p:tags r:id="rId24"/>
            </p:custDataLst>
          </p:nvPr>
        </p:nvSpPr>
        <p:spPr bwMode="auto">
          <a:xfrm>
            <a:off x="3927475" y="4084638"/>
            <a:ext cx="519113"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CBF76375-1472-412A-A70D-100256CB6970}" type="datetime'肉''''ハ''''''''''''''''''''''''''''ム''''類'''''">
              <a:rPr lang="ja-JP" altLang="en-US" sz="1100" smtClean="0"/>
              <a:pPr/>
              <a:t>肉ハム類</a:t>
            </a:fld>
            <a:endParaRPr lang="ja-JP" altLang="en-US" sz="1100" dirty="0"/>
          </a:p>
        </p:txBody>
      </p:sp>
      <p:sp>
        <p:nvSpPr>
          <p:cNvPr id="133" name="Text Placeholder 2">
            <a:extLst>
              <a:ext uri="{FF2B5EF4-FFF2-40B4-BE49-F238E27FC236}">
                <a16:creationId xmlns:a16="http://schemas.microsoft.com/office/drawing/2014/main" id="{D6BC6554-C234-EC2C-B4A4-1CEABFCE9D48}"/>
              </a:ext>
            </a:extLst>
          </p:cNvPr>
          <p:cNvSpPr>
            <a:spLocks noGrp="1"/>
          </p:cNvSpPr>
          <p:nvPr>
            <p:custDataLst>
              <p:tags r:id="rId25"/>
            </p:custDataLst>
          </p:nvPr>
        </p:nvSpPr>
        <p:spPr bwMode="auto">
          <a:xfrm>
            <a:off x="5295900" y="4084638"/>
            <a:ext cx="711200"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BE2B5113-B0BF-4ADA-9E1C-D17D2F3361A2}" type="datetime'冷''''''凍''''''加''''''''工''''''''''''''''品'''''''''''">
              <a:rPr lang="ja-JP" altLang="en-US" sz="1100" smtClean="0"/>
              <a:pPr/>
              <a:t>冷凍加工品</a:t>
            </a:fld>
            <a:endParaRPr lang="ja-JP" altLang="en-US" sz="1100" dirty="0"/>
          </a:p>
        </p:txBody>
      </p:sp>
      <p:sp>
        <p:nvSpPr>
          <p:cNvPr id="134" name="Text Placeholder 2">
            <a:extLst>
              <a:ext uri="{FF2B5EF4-FFF2-40B4-BE49-F238E27FC236}">
                <a16:creationId xmlns:a16="http://schemas.microsoft.com/office/drawing/2014/main" id="{608A198D-BC0F-6040-A6F9-E1EFE89BDEF1}"/>
              </a:ext>
            </a:extLst>
          </p:cNvPr>
          <p:cNvSpPr>
            <a:spLocks noGrp="1"/>
          </p:cNvSpPr>
          <p:nvPr>
            <p:custDataLst>
              <p:tags r:id="rId26"/>
            </p:custDataLst>
          </p:nvPr>
        </p:nvSpPr>
        <p:spPr bwMode="auto">
          <a:xfrm>
            <a:off x="6796087" y="4084638"/>
            <a:ext cx="641350"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E4AE78D4-62F3-44D8-B3CC-67711F8A0929}" type="datetime'''卵''''''''''''・卵''''製''''''''''''''''''''''''''''''''''''品'''">
              <a:rPr lang="ja-JP" altLang="en-US" sz="1100" smtClean="0"/>
              <a:pPr/>
              <a:t>卵・卵製品</a:t>
            </a:fld>
            <a:endParaRPr lang="ja-JP" altLang="en-US" sz="1100" dirty="0"/>
          </a:p>
        </p:txBody>
      </p:sp>
      <p:sp>
        <p:nvSpPr>
          <p:cNvPr id="135" name="Text Placeholder 2">
            <a:extLst>
              <a:ext uri="{FF2B5EF4-FFF2-40B4-BE49-F238E27FC236}">
                <a16:creationId xmlns:a16="http://schemas.microsoft.com/office/drawing/2014/main" id="{F30634BF-B848-8DAB-2F28-AC0649A748AA}"/>
              </a:ext>
            </a:extLst>
          </p:cNvPr>
          <p:cNvSpPr>
            <a:spLocks noGrp="1"/>
          </p:cNvSpPr>
          <p:nvPr>
            <p:custDataLst>
              <p:tags r:id="rId27"/>
            </p:custDataLst>
          </p:nvPr>
        </p:nvSpPr>
        <p:spPr bwMode="auto">
          <a:xfrm>
            <a:off x="8288338" y="4084638"/>
            <a:ext cx="585788"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1F18CA13-CB27-47C3-B657-E609CD4CD2C3}" type="datetime'''''''''米・パ''''''''''''''''''''''''ン''''類'''''''''">
              <a:rPr lang="ja-JP" altLang="en-US" sz="1100" smtClean="0"/>
              <a:pPr/>
              <a:t>米・パン類</a:t>
            </a:fld>
            <a:endParaRPr lang="ja-JP" altLang="en-US" sz="1100" dirty="0"/>
          </a:p>
        </p:txBody>
      </p:sp>
      <p:sp>
        <p:nvSpPr>
          <p:cNvPr id="231" name="Text Placeholder 2"/>
          <p:cNvSpPr>
            <a:spLocks noGrp="1"/>
          </p:cNvSpPr>
          <p:nvPr>
            <p:custDataLst>
              <p:tags r:id="rId28"/>
            </p:custDataLst>
          </p:nvPr>
        </p:nvSpPr>
        <p:spPr bwMode="auto">
          <a:xfrm>
            <a:off x="1055688" y="2506663"/>
            <a:ext cx="404813" cy="214313"/>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F25B8E4A-35BC-4473-8568-6D1FBB663411}" type="datetime'''''''''''''''-''3''.''''''5'''''''''''''''''">
              <a:rPr lang="ja-JP" altLang="en-US" sz="1100" smtClean="0">
                <a:effectLst/>
              </a:rPr>
              <a:pPr/>
              <a:t>-3.5</a:t>
            </a:fld>
            <a:endParaRPr lang="ja-JP" altLang="en-US" sz="1100" dirty="0"/>
          </a:p>
        </p:txBody>
      </p:sp>
      <p:sp>
        <p:nvSpPr>
          <p:cNvPr id="276" name="Text Placeholder 2"/>
          <p:cNvSpPr>
            <a:spLocks noGrp="1"/>
          </p:cNvSpPr>
          <p:nvPr>
            <p:custDataLst>
              <p:tags r:id="rId29"/>
            </p:custDataLst>
          </p:nvPr>
        </p:nvSpPr>
        <p:spPr bwMode="auto">
          <a:xfrm>
            <a:off x="2457449" y="2447925"/>
            <a:ext cx="528638" cy="214313"/>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65EB369E-727E-4FE2-A72B-06F9E0EA8361}" type="datetime'''''-1''''2''''.''''''''''''''''4'''''''''''''''''''''''''''''">
              <a:rPr lang="ja-JP" altLang="en-US" sz="1100" smtClean="0">
                <a:effectLst/>
              </a:rPr>
              <a:pPr/>
              <a:t>-12.4</a:t>
            </a:fld>
            <a:endParaRPr lang="ja-JP" altLang="en-US" sz="1100" dirty="0"/>
          </a:p>
        </p:txBody>
      </p:sp>
      <p:sp>
        <p:nvSpPr>
          <p:cNvPr id="292" name="Text Placeholder 2"/>
          <p:cNvSpPr>
            <a:spLocks noGrp="1"/>
          </p:cNvSpPr>
          <p:nvPr>
            <p:custDataLst>
              <p:tags r:id="rId30"/>
            </p:custDataLst>
          </p:nvPr>
        </p:nvSpPr>
        <p:spPr bwMode="auto">
          <a:xfrm>
            <a:off x="3984625" y="2546350"/>
            <a:ext cx="404813" cy="214313"/>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786E07B6-5E53-42AE-9AF2-417C7FFB96A5}" type="datetime'''''''''''-''''''''''''''''''6''.''''''''4'">
              <a:rPr lang="ja-JP" altLang="en-US" sz="1100" smtClean="0">
                <a:effectLst/>
              </a:rPr>
              <a:pPr/>
              <a:t>-6.4</a:t>
            </a:fld>
            <a:endParaRPr lang="ja-JP" altLang="en-US" sz="1100" dirty="0"/>
          </a:p>
        </p:txBody>
      </p:sp>
      <p:sp>
        <p:nvSpPr>
          <p:cNvPr id="301" name="Text Placeholder 2"/>
          <p:cNvSpPr>
            <a:spLocks noGrp="1"/>
          </p:cNvSpPr>
          <p:nvPr>
            <p:custDataLst>
              <p:tags r:id="rId31"/>
            </p:custDataLst>
          </p:nvPr>
        </p:nvSpPr>
        <p:spPr bwMode="auto">
          <a:xfrm>
            <a:off x="5449888" y="2595563"/>
            <a:ext cx="404813" cy="214313"/>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0DBB3B1C-E92D-4502-8C0A-343EDC4BCD2F}" type="datetime'''''''-''''''''''''''''''9.''7'''''''''''''''''''''''''''''">
              <a:rPr lang="ja-JP" altLang="en-US" sz="1100" smtClean="0">
                <a:effectLst/>
              </a:rPr>
              <a:pPr/>
              <a:t>-9.7</a:t>
            </a:fld>
            <a:endParaRPr lang="ja-JP" altLang="en-US" sz="1100" dirty="0"/>
          </a:p>
        </p:txBody>
      </p:sp>
      <p:sp>
        <p:nvSpPr>
          <p:cNvPr id="311" name="Text Placeholder 2"/>
          <p:cNvSpPr>
            <a:spLocks noGrp="1"/>
          </p:cNvSpPr>
          <p:nvPr>
            <p:custDataLst>
              <p:tags r:id="rId32"/>
            </p:custDataLst>
          </p:nvPr>
        </p:nvSpPr>
        <p:spPr bwMode="auto">
          <a:xfrm>
            <a:off x="6851649" y="2420938"/>
            <a:ext cx="528638" cy="214313"/>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A1B7FB11-91FB-4116-B41A-2BF2B2FCA636}" type="datetime'''''''''''''-20.''''''''3'''''''''''''">
              <a:rPr lang="ja-JP" altLang="en-US" sz="1100" smtClean="0">
                <a:effectLst/>
              </a:rPr>
              <a:pPr/>
              <a:t>-20.3</a:t>
            </a:fld>
            <a:endParaRPr lang="ja-JP" altLang="en-US" sz="1100" dirty="0"/>
          </a:p>
        </p:txBody>
      </p:sp>
      <p:sp>
        <p:nvSpPr>
          <p:cNvPr id="321" name="Text Placeholder 2"/>
          <p:cNvSpPr>
            <a:spLocks noGrp="1"/>
          </p:cNvSpPr>
          <p:nvPr>
            <p:custDataLst>
              <p:tags r:id="rId33"/>
            </p:custDataLst>
          </p:nvPr>
        </p:nvSpPr>
        <p:spPr bwMode="auto">
          <a:xfrm>
            <a:off x="8378825" y="2757488"/>
            <a:ext cx="404813" cy="214313"/>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283EE4D0-6337-48B8-9D1C-F43868AD2AA0}" type="datetime'''''''''''-''9''''''.''''''5'''''">
              <a:rPr lang="ja-JP" altLang="en-US" sz="1100" smtClean="0">
                <a:effectLst/>
              </a:rPr>
              <a:pPr/>
              <a:t>-9.5</a:t>
            </a:fld>
            <a:endParaRPr lang="ja-JP" altLang="en-US" sz="1100" dirty="0"/>
          </a:p>
        </p:txBody>
      </p:sp>
      <p:graphicFrame>
        <p:nvGraphicFramePr>
          <p:cNvPr id="29" name="Chart 3">
            <a:extLst>
              <a:ext uri="{FF2B5EF4-FFF2-40B4-BE49-F238E27FC236}">
                <a16:creationId xmlns:a16="http://schemas.microsoft.com/office/drawing/2014/main" id="{1E1C7C55-9A4E-1356-A992-2AD5FAFEB54C}"/>
              </a:ext>
            </a:extLst>
          </p:cNvPr>
          <p:cNvGraphicFramePr/>
          <p:nvPr>
            <p:custDataLst>
              <p:tags r:id="rId34"/>
            </p:custDataLst>
            <p:extLst>
              <p:ext uri="{D42A27DB-BD31-4B8C-83A1-F6EECF244321}">
                <p14:modId xmlns:p14="http://schemas.microsoft.com/office/powerpoint/2010/main" val="3635371661"/>
              </p:ext>
            </p:extLst>
          </p:nvPr>
        </p:nvGraphicFramePr>
        <p:xfrm>
          <a:off x="442913" y="4573588"/>
          <a:ext cx="8953500" cy="1454150"/>
        </p:xfrm>
        <a:graphic>
          <a:graphicData uri="http://schemas.openxmlformats.org/drawingml/2006/chart">
            <c:chart xmlns:c="http://schemas.openxmlformats.org/drawingml/2006/chart" xmlns:r="http://schemas.openxmlformats.org/officeDocument/2006/relationships" r:id="rId80"/>
          </a:graphicData>
        </a:graphic>
      </p:graphicFrame>
      <p:cxnSp>
        <p:nvCxnSpPr>
          <p:cNvPr id="265" name="直線コネクタ 264"/>
          <p:cNvCxnSpPr/>
          <p:nvPr>
            <p:custDataLst>
              <p:tags r:id="rId35"/>
            </p:custDataLst>
          </p:nvPr>
        </p:nvCxnSpPr>
        <p:spPr bwMode="auto">
          <a:xfrm flipV="1">
            <a:off x="1012825" y="4573588"/>
            <a:ext cx="0" cy="184150"/>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6" name="直線コネクタ 265"/>
          <p:cNvCxnSpPr/>
          <p:nvPr>
            <p:custDataLst>
              <p:tags r:id="rId36"/>
            </p:custDataLst>
          </p:nvPr>
        </p:nvCxnSpPr>
        <p:spPr bwMode="auto">
          <a:xfrm>
            <a:off x="1012824" y="4573588"/>
            <a:ext cx="279400" cy="0"/>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7" name="直線コネクタ 266"/>
          <p:cNvCxnSpPr/>
          <p:nvPr>
            <p:custDataLst>
              <p:tags r:id="rId37"/>
            </p:custDataLst>
          </p:nvPr>
        </p:nvCxnSpPr>
        <p:spPr bwMode="auto">
          <a:xfrm>
            <a:off x="1292225" y="4573587"/>
            <a:ext cx="0" cy="306388"/>
          </a:xfrm>
          <a:prstGeom prst="line">
            <a:avLst/>
          </a:prstGeom>
          <a:ln w="12700"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275" name="直線コネクタ 274"/>
          <p:cNvCxnSpPr/>
          <p:nvPr>
            <p:custDataLst>
              <p:tags r:id="rId38"/>
            </p:custDataLst>
          </p:nvPr>
        </p:nvCxnSpPr>
        <p:spPr bwMode="auto">
          <a:xfrm>
            <a:off x="2268537" y="4529138"/>
            <a:ext cx="279400" cy="0"/>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7" name="直線コネクタ 276"/>
          <p:cNvCxnSpPr/>
          <p:nvPr>
            <p:custDataLst>
              <p:tags r:id="rId39"/>
            </p:custDataLst>
          </p:nvPr>
        </p:nvCxnSpPr>
        <p:spPr bwMode="auto">
          <a:xfrm>
            <a:off x="2547938" y="4529137"/>
            <a:ext cx="0" cy="260350"/>
          </a:xfrm>
          <a:prstGeom prst="line">
            <a:avLst/>
          </a:prstGeom>
          <a:ln w="12700"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272" name="直線コネクタ 271"/>
          <p:cNvCxnSpPr/>
          <p:nvPr>
            <p:custDataLst>
              <p:tags r:id="rId40"/>
            </p:custDataLst>
          </p:nvPr>
        </p:nvCxnSpPr>
        <p:spPr bwMode="auto">
          <a:xfrm flipV="1">
            <a:off x="2268538" y="4529138"/>
            <a:ext cx="0" cy="252413"/>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7" name="直線コネクタ 286"/>
          <p:cNvCxnSpPr/>
          <p:nvPr>
            <p:custDataLst>
              <p:tags r:id="rId41"/>
            </p:custDataLst>
          </p:nvPr>
        </p:nvCxnSpPr>
        <p:spPr bwMode="auto">
          <a:xfrm flipV="1">
            <a:off x="3524250" y="4630738"/>
            <a:ext cx="0" cy="220663"/>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9" name="直線コネクタ 288"/>
          <p:cNvCxnSpPr/>
          <p:nvPr>
            <p:custDataLst>
              <p:tags r:id="rId42"/>
            </p:custDataLst>
          </p:nvPr>
        </p:nvCxnSpPr>
        <p:spPr bwMode="auto">
          <a:xfrm>
            <a:off x="3524249" y="4630738"/>
            <a:ext cx="279400" cy="0"/>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1" name="直線コネクタ 290"/>
          <p:cNvCxnSpPr/>
          <p:nvPr>
            <p:custDataLst>
              <p:tags r:id="rId43"/>
            </p:custDataLst>
          </p:nvPr>
        </p:nvCxnSpPr>
        <p:spPr bwMode="auto">
          <a:xfrm>
            <a:off x="3803650" y="4630737"/>
            <a:ext cx="0" cy="260350"/>
          </a:xfrm>
          <a:prstGeom prst="line">
            <a:avLst/>
          </a:prstGeom>
          <a:ln w="12700"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295" name="直線コネクタ 294"/>
          <p:cNvCxnSpPr/>
          <p:nvPr>
            <p:custDataLst>
              <p:tags r:id="rId44"/>
            </p:custDataLst>
          </p:nvPr>
        </p:nvCxnSpPr>
        <p:spPr bwMode="auto">
          <a:xfrm flipV="1">
            <a:off x="4779963" y="4541838"/>
            <a:ext cx="0" cy="184150"/>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7" name="直線コネクタ 296"/>
          <p:cNvCxnSpPr/>
          <p:nvPr>
            <p:custDataLst>
              <p:tags r:id="rId45"/>
            </p:custDataLst>
          </p:nvPr>
        </p:nvCxnSpPr>
        <p:spPr bwMode="auto">
          <a:xfrm>
            <a:off x="4779962" y="4541838"/>
            <a:ext cx="279400" cy="0"/>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9" name="直線コネクタ 298"/>
          <p:cNvCxnSpPr/>
          <p:nvPr>
            <p:custDataLst>
              <p:tags r:id="rId46"/>
            </p:custDataLst>
          </p:nvPr>
        </p:nvCxnSpPr>
        <p:spPr bwMode="auto">
          <a:xfrm>
            <a:off x="5059363" y="4541838"/>
            <a:ext cx="0" cy="301625"/>
          </a:xfrm>
          <a:prstGeom prst="line">
            <a:avLst/>
          </a:prstGeom>
          <a:ln w="12700"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304" name="直線コネクタ 303"/>
          <p:cNvCxnSpPr/>
          <p:nvPr>
            <p:custDataLst>
              <p:tags r:id="rId47"/>
            </p:custDataLst>
          </p:nvPr>
        </p:nvCxnSpPr>
        <p:spPr bwMode="auto">
          <a:xfrm flipV="1">
            <a:off x="6034088" y="4606925"/>
            <a:ext cx="0" cy="184150"/>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5" name="直線コネクタ 304"/>
          <p:cNvCxnSpPr/>
          <p:nvPr>
            <p:custDataLst>
              <p:tags r:id="rId48"/>
            </p:custDataLst>
          </p:nvPr>
        </p:nvCxnSpPr>
        <p:spPr bwMode="auto">
          <a:xfrm>
            <a:off x="6034087" y="4606925"/>
            <a:ext cx="279400" cy="0"/>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7" name="直線コネクタ 306"/>
          <p:cNvCxnSpPr/>
          <p:nvPr>
            <p:custDataLst>
              <p:tags r:id="rId49"/>
            </p:custDataLst>
          </p:nvPr>
        </p:nvCxnSpPr>
        <p:spPr bwMode="auto">
          <a:xfrm>
            <a:off x="6313488" y="4606925"/>
            <a:ext cx="0" cy="282575"/>
          </a:xfrm>
          <a:prstGeom prst="line">
            <a:avLst/>
          </a:prstGeom>
          <a:ln w="12700"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314" name="直線コネクタ 313"/>
          <p:cNvCxnSpPr/>
          <p:nvPr>
            <p:custDataLst>
              <p:tags r:id="rId50"/>
            </p:custDataLst>
          </p:nvPr>
        </p:nvCxnSpPr>
        <p:spPr bwMode="auto">
          <a:xfrm flipV="1">
            <a:off x="7289800" y="4576763"/>
            <a:ext cx="0" cy="184150"/>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9" name="直線コネクタ 348"/>
          <p:cNvCxnSpPr/>
          <p:nvPr>
            <p:custDataLst>
              <p:tags r:id="rId51"/>
            </p:custDataLst>
          </p:nvPr>
        </p:nvCxnSpPr>
        <p:spPr bwMode="auto">
          <a:xfrm>
            <a:off x="7289799" y="4576763"/>
            <a:ext cx="279400" cy="0"/>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7" name="直線コネクタ 316"/>
          <p:cNvCxnSpPr/>
          <p:nvPr>
            <p:custDataLst>
              <p:tags r:id="rId52"/>
            </p:custDataLst>
          </p:nvPr>
        </p:nvCxnSpPr>
        <p:spPr bwMode="auto">
          <a:xfrm>
            <a:off x="7569200" y="4576763"/>
            <a:ext cx="0" cy="309563"/>
          </a:xfrm>
          <a:prstGeom prst="line">
            <a:avLst/>
          </a:prstGeom>
          <a:ln w="12700"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323" name="直線コネクタ 322"/>
          <p:cNvCxnSpPr/>
          <p:nvPr>
            <p:custDataLst>
              <p:tags r:id="rId53"/>
            </p:custDataLst>
          </p:nvPr>
        </p:nvCxnSpPr>
        <p:spPr bwMode="auto">
          <a:xfrm flipV="1">
            <a:off x="8545513" y="4625975"/>
            <a:ext cx="0" cy="211138"/>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4" name="直線コネクタ 323"/>
          <p:cNvCxnSpPr/>
          <p:nvPr>
            <p:custDataLst>
              <p:tags r:id="rId54"/>
            </p:custDataLst>
          </p:nvPr>
        </p:nvCxnSpPr>
        <p:spPr bwMode="auto">
          <a:xfrm>
            <a:off x="8545512" y="4625975"/>
            <a:ext cx="279400" cy="0"/>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5" name="直線コネクタ 324"/>
          <p:cNvCxnSpPr/>
          <p:nvPr>
            <p:custDataLst>
              <p:tags r:id="rId55"/>
            </p:custDataLst>
          </p:nvPr>
        </p:nvCxnSpPr>
        <p:spPr bwMode="auto">
          <a:xfrm>
            <a:off x="8824913" y="4625974"/>
            <a:ext cx="0" cy="260350"/>
          </a:xfrm>
          <a:prstGeom prst="line">
            <a:avLst/>
          </a:prstGeom>
          <a:ln w="12700"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38" name="Text Placeholder 2">
            <a:extLst>
              <a:ext uri="{FF2B5EF4-FFF2-40B4-BE49-F238E27FC236}">
                <a16:creationId xmlns:a16="http://schemas.microsoft.com/office/drawing/2014/main" id="{72ED525C-F920-9FA4-6185-4C3DE1AA0024}"/>
              </a:ext>
            </a:extLst>
          </p:cNvPr>
          <p:cNvSpPr>
            <a:spLocks noGrp="1"/>
          </p:cNvSpPr>
          <p:nvPr>
            <p:custDataLst>
              <p:tags r:id="rId56"/>
            </p:custDataLst>
          </p:nvPr>
        </p:nvSpPr>
        <p:spPr bwMode="auto">
          <a:xfrm>
            <a:off x="2066925" y="5991225"/>
            <a:ext cx="684213"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A8362F2F-D10A-40E8-89E5-677A397BC27E}" type="datetime'''''''''''''''''''''麺''''''・''''''''''パスタ''類'''''''''''''''''">
              <a:rPr lang="ja-JP" altLang="en-US" sz="1100" smtClean="0"/>
              <a:pPr/>
              <a:t>麺・パスタ類</a:t>
            </a:fld>
            <a:endParaRPr lang="ja-JP" altLang="en-US" sz="1100" dirty="0"/>
          </a:p>
        </p:txBody>
      </p:sp>
      <p:sp>
        <p:nvSpPr>
          <p:cNvPr id="139" name="Text Placeholder 2">
            <a:extLst>
              <a:ext uri="{FF2B5EF4-FFF2-40B4-BE49-F238E27FC236}">
                <a16:creationId xmlns:a16="http://schemas.microsoft.com/office/drawing/2014/main" id="{EB27F74B-9B38-8039-2CF9-9889F6A1D3DC}"/>
              </a:ext>
            </a:extLst>
          </p:cNvPr>
          <p:cNvSpPr>
            <a:spLocks noGrp="1"/>
          </p:cNvSpPr>
          <p:nvPr>
            <p:custDataLst>
              <p:tags r:id="rId57"/>
            </p:custDataLst>
          </p:nvPr>
        </p:nvSpPr>
        <p:spPr bwMode="auto">
          <a:xfrm>
            <a:off x="3113088" y="5991225"/>
            <a:ext cx="1103313"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9B5032D1-6059-498F-ACFC-7EE3BCCCA036}" type="datetime'''''''''''''''''常温''''''・チ''''ル''''''''''''''ド加''''工''品'''''">
              <a:rPr lang="ja-JP" altLang="en-US" sz="1100" smtClean="0"/>
              <a:pPr/>
              <a:t>常温・チルド加工品</a:t>
            </a:fld>
            <a:endParaRPr lang="ja-JP" altLang="en-US" sz="1100" dirty="0"/>
          </a:p>
        </p:txBody>
      </p:sp>
      <p:sp>
        <p:nvSpPr>
          <p:cNvPr id="140" name="Text Placeholder 2">
            <a:extLst>
              <a:ext uri="{FF2B5EF4-FFF2-40B4-BE49-F238E27FC236}">
                <a16:creationId xmlns:a16="http://schemas.microsoft.com/office/drawing/2014/main" id="{A449E5B6-952A-F4DD-16E7-FD9FC308F73E}"/>
              </a:ext>
            </a:extLst>
          </p:cNvPr>
          <p:cNvSpPr>
            <a:spLocks noGrp="1"/>
          </p:cNvSpPr>
          <p:nvPr>
            <p:custDataLst>
              <p:tags r:id="rId58"/>
            </p:custDataLst>
          </p:nvPr>
        </p:nvSpPr>
        <p:spPr bwMode="auto">
          <a:xfrm>
            <a:off x="4703763" y="5991225"/>
            <a:ext cx="431800"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9CA6FDFF-4C28-4459-887B-705534BF5A80}" type="datetime'''''''''''''''''''調味''''''''''''''''''''料'''''''''">
              <a:rPr lang="ja-JP" altLang="en-US" sz="1100" smtClean="0"/>
              <a:pPr/>
              <a:t>調味料</a:t>
            </a:fld>
            <a:endParaRPr lang="ja-JP" altLang="en-US" sz="1100" dirty="0"/>
          </a:p>
        </p:txBody>
      </p:sp>
      <p:sp>
        <p:nvSpPr>
          <p:cNvPr id="141" name="Text Placeholder 2">
            <a:extLst>
              <a:ext uri="{FF2B5EF4-FFF2-40B4-BE49-F238E27FC236}">
                <a16:creationId xmlns:a16="http://schemas.microsoft.com/office/drawing/2014/main" id="{499CB7C9-6B14-3696-CDBA-DFEBF8124BCF}"/>
              </a:ext>
            </a:extLst>
          </p:cNvPr>
          <p:cNvSpPr>
            <a:spLocks noGrp="1"/>
          </p:cNvSpPr>
          <p:nvPr>
            <p:custDataLst>
              <p:tags r:id="rId59"/>
            </p:custDataLst>
          </p:nvPr>
        </p:nvSpPr>
        <p:spPr bwMode="auto">
          <a:xfrm>
            <a:off x="5757863" y="5991225"/>
            <a:ext cx="831850"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EF595F1C-3D0B-4F27-8F04-A593CB450195}" type="datetime'''牛''''''''''''''乳''''''・''''バ''''''''タ''''''ー''''''''''''''類'">
              <a:rPr lang="ja-JP" altLang="en-US" sz="1100" smtClean="0"/>
              <a:pPr/>
              <a:t>牛乳・バター類</a:t>
            </a:fld>
            <a:endParaRPr lang="ja-JP" altLang="en-US" sz="1100" dirty="0"/>
          </a:p>
        </p:txBody>
      </p:sp>
      <p:sp>
        <p:nvSpPr>
          <p:cNvPr id="142" name="Text Placeholder 2">
            <a:extLst>
              <a:ext uri="{FF2B5EF4-FFF2-40B4-BE49-F238E27FC236}">
                <a16:creationId xmlns:a16="http://schemas.microsoft.com/office/drawing/2014/main" id="{F2C7830C-245A-DBE6-7607-9F9B39C0BFE7}"/>
              </a:ext>
            </a:extLst>
          </p:cNvPr>
          <p:cNvSpPr>
            <a:spLocks noGrp="1"/>
          </p:cNvSpPr>
          <p:nvPr>
            <p:custDataLst>
              <p:tags r:id="rId60"/>
            </p:custDataLst>
          </p:nvPr>
        </p:nvSpPr>
        <p:spPr bwMode="auto">
          <a:xfrm>
            <a:off x="6958013" y="5991225"/>
            <a:ext cx="944563"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F6E80CEF-165A-4562-A589-DDD52B631B04}" type="datetime'''デ''''''ザー''''''''''''''''ト''''''''''・''菓''''''''''子類'''">
              <a:rPr lang="ja-JP" altLang="en-US" sz="1100" smtClean="0"/>
              <a:pPr/>
              <a:t>デザート・菓子類</a:t>
            </a:fld>
            <a:endParaRPr lang="ja-JP" altLang="en-US" sz="1100" dirty="0"/>
          </a:p>
        </p:txBody>
      </p:sp>
      <p:sp>
        <p:nvSpPr>
          <p:cNvPr id="143" name="Text Placeholder 2">
            <a:extLst>
              <a:ext uri="{FF2B5EF4-FFF2-40B4-BE49-F238E27FC236}">
                <a16:creationId xmlns:a16="http://schemas.microsoft.com/office/drawing/2014/main" id="{F75094CD-EB51-19C3-1189-A69EE8D2238C}"/>
              </a:ext>
            </a:extLst>
          </p:cNvPr>
          <p:cNvSpPr>
            <a:spLocks noGrp="1"/>
          </p:cNvSpPr>
          <p:nvPr>
            <p:custDataLst>
              <p:tags r:id="rId61"/>
            </p:custDataLst>
          </p:nvPr>
        </p:nvSpPr>
        <p:spPr bwMode="auto">
          <a:xfrm>
            <a:off x="8539163" y="5991225"/>
            <a:ext cx="292100"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2508FE8A-1075-4DC6-BFC6-1CD352B65954}" type="datetime'''''''''''''''''飲''''''''''''''''''''''''''料'''''''''''''''''">
              <a:rPr lang="ja-JP" altLang="en-US" sz="1100" smtClean="0"/>
              <a:pPr/>
              <a:t>飲料</a:t>
            </a:fld>
            <a:endParaRPr lang="ja-JP" altLang="en-US" sz="1100" dirty="0"/>
          </a:p>
        </p:txBody>
      </p:sp>
      <p:sp>
        <p:nvSpPr>
          <p:cNvPr id="137" name="Text Placeholder 2">
            <a:extLst>
              <a:ext uri="{FF2B5EF4-FFF2-40B4-BE49-F238E27FC236}">
                <a16:creationId xmlns:a16="http://schemas.microsoft.com/office/drawing/2014/main" id="{15BE0F34-C0D6-E790-54E3-58AE82E5BDE9}"/>
              </a:ext>
            </a:extLst>
          </p:cNvPr>
          <p:cNvSpPr>
            <a:spLocks noGrp="1"/>
          </p:cNvSpPr>
          <p:nvPr>
            <p:custDataLst>
              <p:tags r:id="rId62"/>
            </p:custDataLst>
          </p:nvPr>
        </p:nvSpPr>
        <p:spPr bwMode="auto">
          <a:xfrm>
            <a:off x="831849" y="5991225"/>
            <a:ext cx="641350"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E1B176E0-054A-4584-AC5C-A9E995C9A923}" type="datetime'''粉''''''''''''''''''''''''''''''''''''''''''''''・粉''''製品'''">
              <a:rPr lang="ja-JP" altLang="en-US" sz="1100" smtClean="0"/>
              <a:pPr/>
              <a:t>粉・粉製品</a:t>
            </a:fld>
            <a:endParaRPr lang="ja-JP" altLang="en-US" sz="1100" dirty="0"/>
          </a:p>
        </p:txBody>
      </p:sp>
      <p:sp>
        <p:nvSpPr>
          <p:cNvPr id="343" name="Text Placeholder 2"/>
          <p:cNvSpPr>
            <a:spLocks noGrp="1"/>
          </p:cNvSpPr>
          <p:nvPr>
            <p:custDataLst>
              <p:tags r:id="rId63"/>
            </p:custDataLst>
          </p:nvPr>
        </p:nvSpPr>
        <p:spPr bwMode="auto">
          <a:xfrm>
            <a:off x="888999" y="4467225"/>
            <a:ext cx="528638" cy="214313"/>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7451736B-197F-44FC-A472-FB383A4E55E3}" type="datetime'-''''''''''''''''''''''''''''''''''13''''''.''2'''''''">
              <a:rPr lang="ja-JP" altLang="en-US" sz="1100" smtClean="0">
                <a:effectLst/>
              </a:rPr>
              <a:pPr/>
              <a:t>-13.2</a:t>
            </a:fld>
            <a:endParaRPr lang="ja-JP" altLang="en-US" sz="1100" dirty="0"/>
          </a:p>
        </p:txBody>
      </p:sp>
      <p:sp>
        <p:nvSpPr>
          <p:cNvPr id="351" name="Text Placeholder 2"/>
          <p:cNvSpPr>
            <a:spLocks noGrp="1"/>
          </p:cNvSpPr>
          <p:nvPr>
            <p:custDataLst>
              <p:tags r:id="rId64"/>
            </p:custDataLst>
          </p:nvPr>
        </p:nvSpPr>
        <p:spPr bwMode="auto">
          <a:xfrm>
            <a:off x="2206625" y="4422775"/>
            <a:ext cx="404813" cy="214313"/>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E5EEE895-B0E7-4890-AEB7-15916BE01E59}" type="datetime'''''''''''''''-''''''''''''''''0''''''''''''''''''''''.8'''">
              <a:rPr lang="ja-JP" altLang="en-US" sz="1100" smtClean="0">
                <a:effectLst/>
              </a:rPr>
              <a:pPr/>
              <a:t>-0.8</a:t>
            </a:fld>
            <a:endParaRPr lang="ja-JP" altLang="en-US" sz="1100" dirty="0"/>
          </a:p>
        </p:txBody>
      </p:sp>
      <p:sp>
        <p:nvSpPr>
          <p:cNvPr id="363" name="Text Placeholder 2"/>
          <p:cNvSpPr>
            <a:spLocks noGrp="1"/>
          </p:cNvSpPr>
          <p:nvPr>
            <p:custDataLst>
              <p:tags r:id="rId65"/>
            </p:custDataLst>
          </p:nvPr>
        </p:nvSpPr>
        <p:spPr bwMode="auto">
          <a:xfrm>
            <a:off x="3462338" y="4524375"/>
            <a:ext cx="404813" cy="214313"/>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19E4B316-A37C-4CCE-BBD3-8C87CA25CB8C}" type="datetime'''''''''''''''''''''''''-''4''.2'''''''''''''''''''''''">
              <a:rPr lang="ja-JP" altLang="en-US" sz="1100" smtClean="0">
                <a:effectLst/>
              </a:rPr>
              <a:pPr/>
              <a:t>-4.2</a:t>
            </a:fld>
            <a:endParaRPr lang="ja-JP" altLang="en-US" sz="1100" dirty="0"/>
          </a:p>
        </p:txBody>
      </p:sp>
      <p:sp>
        <p:nvSpPr>
          <p:cNvPr id="372" name="Text Placeholder 2"/>
          <p:cNvSpPr>
            <a:spLocks noGrp="1"/>
          </p:cNvSpPr>
          <p:nvPr>
            <p:custDataLst>
              <p:tags r:id="rId66"/>
            </p:custDataLst>
          </p:nvPr>
        </p:nvSpPr>
        <p:spPr bwMode="auto">
          <a:xfrm>
            <a:off x="4656137" y="4435475"/>
            <a:ext cx="528638" cy="214313"/>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1C85598D-A85C-48EB-852F-4B46FFFA07DD}" type="datetime'-''''''''''''1''''''2''''''.''''''''7'''''''">
              <a:rPr lang="ja-JP" altLang="en-US" sz="1100" smtClean="0">
                <a:effectLst/>
              </a:rPr>
              <a:pPr/>
              <a:t>-12.7</a:t>
            </a:fld>
            <a:endParaRPr lang="ja-JP" altLang="en-US" sz="1100" dirty="0"/>
          </a:p>
        </p:txBody>
      </p:sp>
      <p:sp>
        <p:nvSpPr>
          <p:cNvPr id="381" name="Text Placeholder 2"/>
          <p:cNvSpPr>
            <a:spLocks noGrp="1"/>
          </p:cNvSpPr>
          <p:nvPr>
            <p:custDataLst>
              <p:tags r:id="rId67"/>
            </p:custDataLst>
          </p:nvPr>
        </p:nvSpPr>
        <p:spPr bwMode="auto">
          <a:xfrm>
            <a:off x="5910262" y="4500563"/>
            <a:ext cx="528638" cy="214313"/>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2A08EE4D-D242-4E97-AB2C-4D9B911BF35C}" type="datetime'-''''''''1''''''0''.''''''''''''7'''''''''''''">
              <a:rPr lang="ja-JP" altLang="en-US" sz="1100" smtClean="0">
                <a:effectLst/>
              </a:rPr>
              <a:pPr/>
              <a:t>-10.7</a:t>
            </a:fld>
            <a:endParaRPr lang="ja-JP" altLang="en-US" sz="1100" dirty="0"/>
          </a:p>
        </p:txBody>
      </p:sp>
      <p:sp>
        <p:nvSpPr>
          <p:cNvPr id="391" name="Text Placeholder 2"/>
          <p:cNvSpPr>
            <a:spLocks noGrp="1"/>
          </p:cNvSpPr>
          <p:nvPr>
            <p:custDataLst>
              <p:tags r:id="rId68"/>
            </p:custDataLst>
          </p:nvPr>
        </p:nvSpPr>
        <p:spPr bwMode="auto">
          <a:xfrm>
            <a:off x="7165974" y="4470400"/>
            <a:ext cx="528638" cy="214313"/>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F59B6105-F664-4442-A33E-54CE370410CE}" type="datetime'''''''''''-''''''''''''1''''''3''''''''''.''''''''''7'">
              <a:rPr lang="ja-JP" altLang="en-US" sz="1100" smtClean="0">
                <a:effectLst/>
              </a:rPr>
              <a:pPr/>
              <a:t>-13.7</a:t>
            </a:fld>
            <a:endParaRPr lang="ja-JP" altLang="en-US" sz="1100" dirty="0"/>
          </a:p>
        </p:txBody>
      </p:sp>
      <p:sp>
        <p:nvSpPr>
          <p:cNvPr id="400" name="Text Placeholder 2"/>
          <p:cNvSpPr>
            <a:spLocks noGrp="1"/>
          </p:cNvSpPr>
          <p:nvPr>
            <p:custDataLst>
              <p:tags r:id="rId69"/>
            </p:custDataLst>
          </p:nvPr>
        </p:nvSpPr>
        <p:spPr bwMode="auto">
          <a:xfrm>
            <a:off x="8483600" y="4519613"/>
            <a:ext cx="404813" cy="214313"/>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2EC44C3C-A41F-417B-B68A-C95AC496D816}" type="datetime'''''''-5''.''''''''''''5'''''''''''''''''''''''''''''''''''''">
              <a:rPr lang="ja-JP" altLang="en-US" sz="1100" smtClean="0">
                <a:effectLst/>
              </a:rPr>
              <a:pPr/>
              <a:t>-5.5</a:t>
            </a:fld>
            <a:endParaRPr lang="ja-JP" altLang="en-US" sz="1100" dirty="0"/>
          </a:p>
        </p:txBody>
      </p:sp>
      <p:grpSp>
        <p:nvGrpSpPr>
          <p:cNvPr id="177" name="グループ化 176">
            <a:extLst>
              <a:ext uri="{FF2B5EF4-FFF2-40B4-BE49-F238E27FC236}">
                <a16:creationId xmlns:a16="http://schemas.microsoft.com/office/drawing/2014/main" id="{138F9212-6700-9758-0F30-17A9D351DDC3}"/>
              </a:ext>
            </a:extLst>
          </p:cNvPr>
          <p:cNvGrpSpPr/>
          <p:nvPr/>
        </p:nvGrpSpPr>
        <p:grpSpPr>
          <a:xfrm>
            <a:off x="273000" y="1647825"/>
            <a:ext cx="9360000" cy="388938"/>
            <a:chOff x="4953001" y="1178039"/>
            <a:chExt cx="4641000" cy="310634"/>
          </a:xfrm>
        </p:grpSpPr>
        <p:sp>
          <p:nvSpPr>
            <p:cNvPr id="178" name="topic2">
              <a:extLst>
                <a:ext uri="{FF2B5EF4-FFF2-40B4-BE49-F238E27FC236}">
                  <a16:creationId xmlns:a16="http://schemas.microsoft.com/office/drawing/2014/main" id="{B7856352-55EC-95D8-C09E-ED81FD4D0A4F}"/>
                </a:ext>
              </a:extLst>
            </p:cNvPr>
            <p:cNvSpPr txBox="1"/>
            <p:nvPr/>
          </p:nvSpPr>
          <p:spPr>
            <a:xfrm>
              <a:off x="4953001" y="1178039"/>
              <a:ext cx="4641000" cy="257369"/>
            </a:xfrm>
            <a:prstGeom prst="rect">
              <a:avLst/>
            </a:prstGeom>
            <a:noFill/>
          </p:spPr>
          <p:txBody>
            <a:bodyPr vert="horz" wrap="square" lIns="0" tIns="0" rIns="0" bIns="0" rtlCol="0" anchor="b">
              <a:noAutofit/>
            </a:bodyPr>
            <a:lstStyle/>
            <a:p>
              <a:pPr algn="ctr">
                <a:lnSpc>
                  <a:spcPct val="95000"/>
                </a:lnSpc>
                <a:spcBef>
                  <a:spcPts val="100"/>
                </a:spcBef>
              </a:pPr>
              <a:r>
                <a:rPr kumimoji="1" lang="ja-JP" altLang="en-US" sz="1400" dirty="0">
                  <a:solidFill>
                    <a:srgbClr val="000000"/>
                  </a:solidFill>
                  <a:latin typeface="Meiryo UI" panose="020B0604030504040204" pitchFamily="50" charset="-128"/>
                  <a:ea typeface="Meiryo UI" panose="020B0604030504040204" pitchFamily="50" charset="-128"/>
                </a:rPr>
                <a:t>品目別　市況価格</a:t>
              </a:r>
              <a:r>
                <a:rPr kumimoji="1" lang="en-US" altLang="ja-JP" sz="1400" dirty="0">
                  <a:solidFill>
                    <a:srgbClr val="000000"/>
                  </a:solidFill>
                  <a:latin typeface="Meiryo UI" panose="020B0604030504040204" pitchFamily="50" charset="-128"/>
                  <a:ea typeface="Meiryo UI" panose="020B0604030504040204" pitchFamily="50" charset="-128"/>
                </a:rPr>
                <a:t>vs</a:t>
              </a:r>
              <a:r>
                <a:rPr kumimoji="1" lang="ja-JP" altLang="en-US" sz="1400" dirty="0">
                  <a:solidFill>
                    <a:srgbClr val="000000"/>
                  </a:solidFill>
                  <a:latin typeface="Meiryo UI" panose="020B0604030504040204" pitchFamily="50" charset="-128"/>
                  <a:ea typeface="Meiryo UI" panose="020B0604030504040204" pitchFamily="50" charset="-128"/>
                </a:rPr>
                <a:t>シダックス仕入</a:t>
              </a:r>
            </a:p>
          </p:txBody>
        </p:sp>
        <p:cxnSp>
          <p:nvCxnSpPr>
            <p:cNvPr id="179" name="tpLine2">
              <a:extLst>
                <a:ext uri="{FF2B5EF4-FFF2-40B4-BE49-F238E27FC236}">
                  <a16:creationId xmlns:a16="http://schemas.microsoft.com/office/drawing/2014/main" id="{D4147DFF-14F8-A3C2-0C62-FC9C8BC17209}"/>
                </a:ext>
              </a:extLst>
            </p:cNvPr>
            <p:cNvCxnSpPr/>
            <p:nvPr/>
          </p:nvCxnSpPr>
          <p:spPr>
            <a:xfrm>
              <a:off x="4953001" y="1488673"/>
              <a:ext cx="4641000" cy="0"/>
            </a:xfrm>
            <a:prstGeom prst="line">
              <a:avLst/>
            </a:prstGeom>
            <a:ln w="6350">
              <a:solidFill>
                <a:srgbClr val="000000"/>
              </a:solidFill>
              <a:round/>
            </a:ln>
          </p:spPr>
          <p:style>
            <a:lnRef idx="1">
              <a:schemeClr val="accent1"/>
            </a:lnRef>
            <a:fillRef idx="0">
              <a:schemeClr val="accent1"/>
            </a:fillRef>
            <a:effectRef idx="0">
              <a:schemeClr val="accent1"/>
            </a:effectRef>
            <a:fontRef idx="minor">
              <a:schemeClr val="tx1"/>
            </a:fontRef>
          </p:style>
        </p:cxnSp>
      </p:grpSp>
      <p:sp>
        <p:nvSpPr>
          <p:cNvPr id="520" name="テキスト ボックス 519">
            <a:extLst>
              <a:ext uri="{FF2B5EF4-FFF2-40B4-BE49-F238E27FC236}">
                <a16:creationId xmlns:a16="http://schemas.microsoft.com/office/drawing/2014/main" id="{41DE508B-AB49-3A05-823B-C310901706E8}"/>
              </a:ext>
            </a:extLst>
          </p:cNvPr>
          <p:cNvSpPr txBox="1"/>
          <p:nvPr/>
        </p:nvSpPr>
        <p:spPr>
          <a:xfrm>
            <a:off x="273000" y="2048403"/>
            <a:ext cx="3600000" cy="24606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単位</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1000" dirty="0">
                <a:solidFill>
                  <a:prstClr val="black"/>
                </a:solidFill>
                <a:latin typeface="Meiryo UI" panose="020B0604030504040204" pitchFamily="50" charset="-128"/>
                <a:ea typeface="Meiryo UI" panose="020B0604030504040204" pitchFamily="50" charset="-128"/>
              </a:rPr>
              <a:t>～</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23</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年における対市況シダックス仕入抑制度</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13" name="コンテンツ プレースホルダー 1412"/>
          <p:cNvSpPr>
            <a:spLocks noGrp="1"/>
          </p:cNvSpPr>
          <p:nvPr>
            <p:ph sz="quarter" idx="12"/>
          </p:nvPr>
        </p:nvSpPr>
        <p:spPr/>
        <p:txBody>
          <a:bodyPr/>
          <a:lstStyle/>
          <a:p>
            <a:endParaRPr kumimoji="1" lang="ja-JP" altLang="en-US"/>
          </a:p>
        </p:txBody>
      </p:sp>
      <p:sp>
        <p:nvSpPr>
          <p:cNvPr id="19" name="正方形/長方形 18"/>
          <p:cNvSpPr/>
          <p:nvPr>
            <p:custDataLst>
              <p:tags r:id="rId70"/>
            </p:custDataLst>
          </p:nvPr>
        </p:nvSpPr>
        <p:spPr bwMode="auto">
          <a:xfrm>
            <a:off x="3690938" y="2117725"/>
            <a:ext cx="160338" cy="120650"/>
          </a:xfrm>
          <a:prstGeom prst="rect">
            <a:avLst/>
          </a:prstGeom>
          <a:solidFill>
            <a:srgbClr val="9DB1CF"/>
          </a:solidFill>
          <a:ln w="127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20" name="正方形/長方形 19"/>
          <p:cNvSpPr/>
          <p:nvPr>
            <p:custDataLst>
              <p:tags r:id="rId71"/>
            </p:custDataLst>
          </p:nvPr>
        </p:nvSpPr>
        <p:spPr bwMode="auto">
          <a:xfrm>
            <a:off x="4232275" y="2117725"/>
            <a:ext cx="160338" cy="120650"/>
          </a:xfrm>
          <a:prstGeom prst="rect">
            <a:avLst/>
          </a:prstGeom>
          <a:solidFill>
            <a:schemeClr val="accent2"/>
          </a:solidFill>
          <a:ln w="127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cxnSp>
        <p:nvCxnSpPr>
          <p:cNvPr id="21" name="直線コネクタ 20"/>
          <p:cNvCxnSpPr/>
          <p:nvPr>
            <p:custDataLst>
              <p:tags r:id="rId72"/>
            </p:custDataLst>
          </p:nvPr>
        </p:nvCxnSpPr>
        <p:spPr bwMode="gray">
          <a:xfrm>
            <a:off x="4964113" y="2178050"/>
            <a:ext cx="141288" cy="0"/>
          </a:xfrm>
          <a:prstGeom prst="line">
            <a:avLst/>
          </a:prstGeom>
          <a:ln w="19050" cap="rnd" cmpd="sng" algn="ctr">
            <a:solidFill>
              <a:schemeClr val="accent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48" name="Text Placeholder 2"/>
          <p:cNvSpPr>
            <a:spLocks noGrp="1"/>
          </p:cNvSpPr>
          <p:nvPr>
            <p:custDataLst>
              <p:tags r:id="rId73"/>
            </p:custDataLst>
          </p:nvPr>
        </p:nvSpPr>
        <p:spPr bwMode="auto">
          <a:xfrm>
            <a:off x="3902075" y="2124075"/>
            <a:ext cx="228600" cy="1238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spcBef>
                <a:spcPct val="0"/>
              </a:spcBef>
              <a:spcAft>
                <a:spcPct val="0"/>
              </a:spcAft>
              <a:buNone/>
            </a:pPr>
            <a:fld id="{5568D1BB-BBF3-4FAD-9FD8-CCDC8FB2C1D0}" type="datetime'''''''市''''''''況'''''''''''">
              <a:rPr lang="ja-JP" altLang="en-US" sz="900" smtClean="0"/>
              <a:pPr/>
              <a:t>市況</a:t>
            </a:fld>
            <a:endParaRPr lang="ja-JP" altLang="en-US" sz="900" dirty="0"/>
          </a:p>
        </p:txBody>
      </p:sp>
      <p:sp>
        <p:nvSpPr>
          <p:cNvPr id="152" name="Text Placeholder 2"/>
          <p:cNvSpPr>
            <a:spLocks noGrp="1"/>
          </p:cNvSpPr>
          <p:nvPr>
            <p:custDataLst>
              <p:tags r:id="rId74"/>
            </p:custDataLst>
          </p:nvPr>
        </p:nvSpPr>
        <p:spPr bwMode="auto">
          <a:xfrm>
            <a:off x="4443413" y="2124075"/>
            <a:ext cx="409575" cy="1238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spcBef>
                <a:spcPct val="0"/>
              </a:spcBef>
              <a:spcAft>
                <a:spcPct val="0"/>
              </a:spcAft>
              <a:buNone/>
            </a:pPr>
            <a:fld id="{0E31D6FE-0EE8-47CC-A585-BD178134F32B}" type="datetime'''''''シ''''ダ''''''''''''''''''''''''''ッ''''''''''''クス'''''''">
              <a:rPr lang="ja-JP" altLang="en-US" sz="900" smtClean="0"/>
              <a:pPr/>
              <a:t>シダックス</a:t>
            </a:fld>
            <a:endParaRPr lang="ja-JP" altLang="en-US" sz="900" dirty="0"/>
          </a:p>
        </p:txBody>
      </p:sp>
      <p:sp>
        <p:nvSpPr>
          <p:cNvPr id="151" name="Text Placeholder 2"/>
          <p:cNvSpPr>
            <a:spLocks noGrp="1"/>
          </p:cNvSpPr>
          <p:nvPr>
            <p:custDataLst>
              <p:tags r:id="rId75"/>
            </p:custDataLst>
          </p:nvPr>
        </p:nvSpPr>
        <p:spPr bwMode="auto">
          <a:xfrm>
            <a:off x="5165725" y="2124075"/>
            <a:ext cx="730250" cy="1238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ctr">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spcBef>
                <a:spcPct val="0"/>
              </a:spcBef>
              <a:spcAft>
                <a:spcPct val="0"/>
              </a:spcAft>
              <a:buNone/>
            </a:pPr>
            <a:fld id="{B9CF5C42-88D5-48A9-B7FD-0B913C7FA269}" type="datetime'基''''''準(''''''''''''''2''''''0''''1''''9''年'''''')'''">
              <a:rPr lang="ja-JP" altLang="en-US" sz="900" smtClean="0"/>
              <a:pPr/>
              <a:t>基準(2019年)</a:t>
            </a:fld>
            <a:endParaRPr lang="ja-JP" altLang="en-US" sz="900" dirty="0"/>
          </a:p>
        </p:txBody>
      </p:sp>
      <p:sp>
        <p:nvSpPr>
          <p:cNvPr id="2" name="スライド番号プレースホルダー 2">
            <a:extLst>
              <a:ext uri="{FF2B5EF4-FFF2-40B4-BE49-F238E27FC236}">
                <a16:creationId xmlns:a16="http://schemas.microsoft.com/office/drawing/2014/main" id="{4E171AA4-1879-30B9-7BF0-7DC26FA6FBEF}"/>
              </a:ext>
            </a:extLst>
          </p:cNvPr>
          <p:cNvSpPr>
            <a:spLocks noGrp="1"/>
          </p:cNvSpPr>
          <p:nvPr>
            <p:ph type="sldNum" sz="quarter" idx="4"/>
          </p:nvPr>
        </p:nvSpPr>
        <p:spPr>
          <a:xfrm>
            <a:off x="3853089" y="6594473"/>
            <a:ext cx="2228850" cy="365125"/>
          </a:xfrm>
        </p:spPr>
        <p:txBody>
          <a:bodyPr/>
          <a:lstStyle/>
          <a:p>
            <a:pPr algn="ctr"/>
            <a:fld id="{825C9FE8-E417-42BD-83E2-1B4172A7035A}" type="slidenum">
              <a:rPr kumimoji="1" lang="ja-JP" altLang="en-US" smtClean="0">
                <a:latin typeface="メイリオ" panose="020B0604030504040204" pitchFamily="50" charset="-128"/>
                <a:ea typeface="メイリオ" panose="020B0604030504040204" pitchFamily="50" charset="-128"/>
              </a:rPr>
              <a:pPr algn="ctr"/>
              <a:t>6</a:t>
            </a:fld>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68601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42614727-38E8-2586-CFAC-B1C7CA667A6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1" name="think-cell スライド" r:id="rId52" imgW="360" imgH="360" progId="TCLayout.ActiveDocument.1">
                  <p:embed/>
                </p:oleObj>
              </mc:Choice>
              <mc:Fallback>
                <p:oleObj name="think-cell スライド" r:id="rId52" imgW="360" imgH="360" progId="TCLayout.ActiveDocument.1">
                  <p:embed/>
                  <p:pic>
                    <p:nvPicPr>
                      <p:cNvPr id="13" name="think-cell data - do not delete" hidden="1">
                        <a:extLst>
                          <a:ext uri="{FF2B5EF4-FFF2-40B4-BE49-F238E27FC236}">
                            <a16:creationId xmlns:a16="http://schemas.microsoft.com/office/drawing/2014/main" id="{42614727-38E8-2586-CFAC-B1C7CA667A67}"/>
                          </a:ext>
                        </a:extLst>
                      </p:cNvPr>
                      <p:cNvPicPr/>
                      <p:nvPr/>
                    </p:nvPicPr>
                    <p:blipFill>
                      <a:blip r:embed="rId53"/>
                      <a:stretch>
                        <a:fillRect/>
                      </a:stretch>
                    </p:blipFill>
                    <p:spPr>
                      <a:xfrm>
                        <a:off x="1588" y="1588"/>
                        <a:ext cx="1588" cy="1588"/>
                      </a:xfrm>
                      <a:prstGeom prst="rect">
                        <a:avLst/>
                      </a:prstGeom>
                    </p:spPr>
                  </p:pic>
                </p:oleObj>
              </mc:Fallback>
            </mc:AlternateContent>
          </a:graphicData>
        </a:graphic>
      </p:graphicFrame>
      <p:sp>
        <p:nvSpPr>
          <p:cNvPr id="1579" name="矢印: 右 1578">
            <a:extLst>
              <a:ext uri="{FF2B5EF4-FFF2-40B4-BE49-F238E27FC236}">
                <a16:creationId xmlns:a16="http://schemas.microsoft.com/office/drawing/2014/main" id="{69F9E7D7-1986-C6EC-1B03-6A009842DE5A}"/>
              </a:ext>
            </a:extLst>
          </p:cNvPr>
          <p:cNvSpPr/>
          <p:nvPr/>
        </p:nvSpPr>
        <p:spPr>
          <a:xfrm rot="18900000">
            <a:off x="955927" y="4321143"/>
            <a:ext cx="3018652" cy="867309"/>
          </a:xfrm>
          <a:prstGeom prst="rightArrow">
            <a:avLst>
              <a:gd name="adj1" fmla="val 55000"/>
              <a:gd name="adj2" fmla="val 45000"/>
            </a:avLst>
          </a:prstGeom>
          <a:solidFill>
            <a:srgbClr val="FDF3BF"/>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9" name="コンテンツ プレースホルダー 1">
            <a:extLst>
              <a:ext uri="{FF2B5EF4-FFF2-40B4-BE49-F238E27FC236}">
                <a16:creationId xmlns:a16="http://schemas.microsoft.com/office/drawing/2014/main" id="{16A16DAD-7F4B-C82E-B913-678F560E815D}"/>
              </a:ext>
            </a:extLst>
          </p:cNvPr>
          <p:cNvSpPr txBox="1">
            <a:spLocks/>
          </p:cNvSpPr>
          <p:nvPr/>
        </p:nvSpPr>
        <p:spPr>
          <a:xfrm>
            <a:off x="160058" y="197836"/>
            <a:ext cx="9580842" cy="327273"/>
          </a:xfrm>
          <a:prstGeom prst="rect">
            <a:avLst/>
          </a:prstGeom>
        </p:spPr>
        <p:txBody>
          <a:bodyPr vert="horz" lIns="91440" tIns="45720" rIns="91440" bIns="45720" rtlCol="0">
            <a:noAutofit/>
          </a:bodyPr>
          <a:lstStyle>
            <a:lvl1pPr marL="0" indent="0" algn="l" defTabSz="742950" rtl="0" eaLnBrk="1" latinLnBrk="0" hangingPunct="1">
              <a:lnSpc>
                <a:spcPct val="90000"/>
              </a:lnSpc>
              <a:spcBef>
                <a:spcPts val="813"/>
              </a:spcBef>
              <a:buFont typeface="Wingdings 2" pitchFamily="18" charset="2"/>
              <a:buNone/>
              <a:defRPr kumimoji="1" sz="2000" b="1" i="0" u="none"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r>
              <a:rPr lang="ja-JP" altLang="en-US" dirty="0"/>
              <a:t>市況における配送費上昇の影響</a:t>
            </a:r>
          </a:p>
        </p:txBody>
      </p:sp>
      <p:sp>
        <p:nvSpPr>
          <p:cNvPr id="3" name="テキスト プレースホルダー 2">
            <a:extLst>
              <a:ext uri="{FF2B5EF4-FFF2-40B4-BE49-F238E27FC236}">
                <a16:creationId xmlns:a16="http://schemas.microsoft.com/office/drawing/2014/main" id="{6C648FBE-A9E4-43A8-2D37-06F0EA9AA11D}"/>
              </a:ext>
            </a:extLst>
          </p:cNvPr>
          <p:cNvSpPr>
            <a:spLocks noGrp="1"/>
          </p:cNvSpPr>
          <p:nvPr>
            <p:ph type="body" sz="quarter" idx="13"/>
          </p:nvPr>
        </p:nvSpPr>
        <p:spPr/>
        <p:txBody>
          <a:bodyPr/>
          <a:lstStyle/>
          <a:p>
            <a:r>
              <a:rPr lang="ja-JP" altLang="en-US" dirty="0"/>
              <a:t>企業向けの物流価格指数は上昇基調であり、今後も「</a:t>
            </a:r>
            <a:r>
              <a:rPr lang="en-US" altLang="ja-JP" dirty="0"/>
              <a:t>2024</a:t>
            </a:r>
            <a:r>
              <a:rPr lang="ja-JP" altLang="en-US" dirty="0"/>
              <a:t>年問題」への対応などにより価格は上昇し続けることが予想されております。</a:t>
            </a:r>
          </a:p>
        </p:txBody>
      </p:sp>
      <p:sp>
        <p:nvSpPr>
          <p:cNvPr id="176" name="コンテンツ プレースホルダー 175"/>
          <p:cNvSpPr>
            <a:spLocks noGrp="1"/>
          </p:cNvSpPr>
          <p:nvPr>
            <p:ph sz="quarter" idx="12"/>
          </p:nvPr>
        </p:nvSpPr>
        <p:spPr/>
        <p:txBody>
          <a:bodyPr/>
          <a:lstStyle/>
          <a:p>
            <a:endParaRPr kumimoji="1" lang="ja-JP" altLang="en-US"/>
          </a:p>
        </p:txBody>
      </p:sp>
      <p:sp>
        <p:nvSpPr>
          <p:cNvPr id="23" name="コンテンツ プレースホルダー 22"/>
          <p:cNvSpPr>
            <a:spLocks noGrp="1"/>
          </p:cNvSpPr>
          <p:nvPr>
            <p:ph sz="quarter" idx="12"/>
          </p:nvPr>
        </p:nvSpPr>
        <p:spPr/>
        <p:txBody>
          <a:bodyPr/>
          <a:lstStyle/>
          <a:p>
            <a:endParaRPr kumimoji="1" lang="ja-JP" altLang="en-US" dirty="0"/>
          </a:p>
        </p:txBody>
      </p:sp>
      <p:sp>
        <p:nvSpPr>
          <p:cNvPr id="4" name="コンテンツ プレースホルダー 3">
            <a:extLst>
              <a:ext uri="{FF2B5EF4-FFF2-40B4-BE49-F238E27FC236}">
                <a16:creationId xmlns:a16="http://schemas.microsoft.com/office/drawing/2014/main" id="{6291A481-94D9-26E2-74E6-FBC9CF35C322}"/>
              </a:ext>
            </a:extLst>
          </p:cNvPr>
          <p:cNvSpPr>
            <a:spLocks noGrp="1"/>
          </p:cNvSpPr>
          <p:nvPr>
            <p:ph sz="quarter" idx="12"/>
          </p:nvPr>
        </p:nvSpPr>
        <p:spPr/>
        <p:txBody>
          <a:bodyPr/>
          <a:lstStyle/>
          <a:p>
            <a:endParaRPr lang="ja-JP" altLang="en-US" dirty="0"/>
          </a:p>
        </p:txBody>
      </p:sp>
      <p:grpSp>
        <p:nvGrpSpPr>
          <p:cNvPr id="2" name="グループ化 1">
            <a:extLst>
              <a:ext uri="{FF2B5EF4-FFF2-40B4-BE49-F238E27FC236}">
                <a16:creationId xmlns:a16="http://schemas.microsoft.com/office/drawing/2014/main" id="{68794485-A2F8-E79A-CE33-9387D5F95144}"/>
              </a:ext>
            </a:extLst>
          </p:cNvPr>
          <p:cNvGrpSpPr/>
          <p:nvPr/>
        </p:nvGrpSpPr>
        <p:grpSpPr>
          <a:xfrm>
            <a:off x="160056" y="1649607"/>
            <a:ext cx="4680000" cy="309563"/>
            <a:chOff x="1710003" y="2152803"/>
            <a:chExt cx="2175843" cy="309601"/>
          </a:xfrm>
        </p:grpSpPr>
        <p:sp>
          <p:nvSpPr>
            <p:cNvPr id="5" name="topic2">
              <a:extLst>
                <a:ext uri="{FF2B5EF4-FFF2-40B4-BE49-F238E27FC236}">
                  <a16:creationId xmlns:a16="http://schemas.microsoft.com/office/drawing/2014/main" id="{42B81467-6374-0456-F43F-789C65D4DBDF}"/>
                </a:ext>
              </a:extLst>
            </p:cNvPr>
            <p:cNvSpPr txBox="1"/>
            <p:nvPr/>
          </p:nvSpPr>
          <p:spPr>
            <a:xfrm>
              <a:off x="1710003" y="2152803"/>
              <a:ext cx="2175843" cy="309600"/>
            </a:xfrm>
            <a:prstGeom prst="rect">
              <a:avLst/>
            </a:prstGeom>
            <a:noFill/>
          </p:spPr>
          <p:txBody>
            <a:bodyPr vert="horz" wrap="square" lIns="0" tIns="0" rIns="0" bIns="0" rtlCol="0" anchor="b">
              <a:noAutofit/>
            </a:bodyPr>
            <a:lstStyle/>
            <a:p>
              <a:pPr algn="ctr">
                <a:lnSpc>
                  <a:spcPct val="95000"/>
                </a:lnSpc>
                <a:spcBef>
                  <a:spcPts val="100"/>
                </a:spcBef>
              </a:pPr>
              <a:r>
                <a:rPr kumimoji="1" lang="ja-JP" altLang="en-US" sz="1400" dirty="0">
                  <a:solidFill>
                    <a:srgbClr val="000000"/>
                  </a:solidFill>
                  <a:latin typeface="Arial" panose="020B0604020202020204" pitchFamily="34" charset="0"/>
                  <a:ea typeface="メイリオ" panose="020B0604030504040204" pitchFamily="50" charset="-128"/>
                </a:rPr>
                <a:t>運送における価格指数の推移</a:t>
              </a:r>
            </a:p>
          </p:txBody>
        </p:sp>
        <p:cxnSp>
          <p:nvCxnSpPr>
            <p:cNvPr id="6" name="tpLine2">
              <a:extLst>
                <a:ext uri="{FF2B5EF4-FFF2-40B4-BE49-F238E27FC236}">
                  <a16:creationId xmlns:a16="http://schemas.microsoft.com/office/drawing/2014/main" id="{1B67E954-28B6-5C14-BE19-675C30118458}"/>
                </a:ext>
              </a:extLst>
            </p:cNvPr>
            <p:cNvCxnSpPr/>
            <p:nvPr/>
          </p:nvCxnSpPr>
          <p:spPr>
            <a:xfrm>
              <a:off x="1710003" y="2462404"/>
              <a:ext cx="2175843"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cxnSp>
        <p:nvCxnSpPr>
          <p:cNvPr id="1475" name="直線コネクタ 1474">
            <a:extLst>
              <a:ext uri="{FF2B5EF4-FFF2-40B4-BE49-F238E27FC236}">
                <a16:creationId xmlns:a16="http://schemas.microsoft.com/office/drawing/2014/main" id="{E3C94C03-4C25-F24A-B071-B39A21161AC6}"/>
              </a:ext>
            </a:extLst>
          </p:cNvPr>
          <p:cNvCxnSpPr/>
          <p:nvPr>
            <p:custDataLst>
              <p:tags r:id="rId3"/>
            </p:custDataLst>
          </p:nvPr>
        </p:nvCxnSpPr>
        <p:spPr bwMode="auto">
          <a:xfrm>
            <a:off x="550863" y="2801938"/>
            <a:ext cx="39639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67" name="直線コネクタ 1466">
            <a:extLst>
              <a:ext uri="{FF2B5EF4-FFF2-40B4-BE49-F238E27FC236}">
                <a16:creationId xmlns:a16="http://schemas.microsoft.com/office/drawing/2014/main" id="{D5B78931-B115-45EC-06F5-1FBF71F44129}"/>
              </a:ext>
            </a:extLst>
          </p:cNvPr>
          <p:cNvCxnSpPr/>
          <p:nvPr>
            <p:custDataLst>
              <p:tags r:id="rId4"/>
            </p:custDataLst>
          </p:nvPr>
        </p:nvCxnSpPr>
        <p:spPr bwMode="auto">
          <a:xfrm>
            <a:off x="550863" y="3952875"/>
            <a:ext cx="39639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71" name="直線コネクタ 1470">
            <a:extLst>
              <a:ext uri="{FF2B5EF4-FFF2-40B4-BE49-F238E27FC236}">
                <a16:creationId xmlns:a16="http://schemas.microsoft.com/office/drawing/2014/main" id="{499E9641-9E7D-A90D-F90D-BF1B9CCF9E08}"/>
              </a:ext>
            </a:extLst>
          </p:cNvPr>
          <p:cNvCxnSpPr/>
          <p:nvPr>
            <p:custDataLst>
              <p:tags r:id="rId5"/>
            </p:custDataLst>
          </p:nvPr>
        </p:nvCxnSpPr>
        <p:spPr bwMode="auto">
          <a:xfrm>
            <a:off x="550863" y="3376613"/>
            <a:ext cx="39639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63" name="直線コネクタ 1462">
            <a:extLst>
              <a:ext uri="{FF2B5EF4-FFF2-40B4-BE49-F238E27FC236}">
                <a16:creationId xmlns:a16="http://schemas.microsoft.com/office/drawing/2014/main" id="{9677B06A-DA0C-75EA-E95D-2C5F331F643F}"/>
              </a:ext>
            </a:extLst>
          </p:cNvPr>
          <p:cNvCxnSpPr/>
          <p:nvPr>
            <p:custDataLst>
              <p:tags r:id="rId6"/>
            </p:custDataLst>
          </p:nvPr>
        </p:nvCxnSpPr>
        <p:spPr bwMode="auto">
          <a:xfrm>
            <a:off x="550863" y="4527550"/>
            <a:ext cx="39639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59" name="直線コネクタ 1458">
            <a:extLst>
              <a:ext uri="{FF2B5EF4-FFF2-40B4-BE49-F238E27FC236}">
                <a16:creationId xmlns:a16="http://schemas.microsoft.com/office/drawing/2014/main" id="{42BD3B6B-BE5F-3795-FB1E-26DED9BAEE33}"/>
              </a:ext>
            </a:extLst>
          </p:cNvPr>
          <p:cNvCxnSpPr/>
          <p:nvPr>
            <p:custDataLst>
              <p:tags r:id="rId7"/>
            </p:custDataLst>
          </p:nvPr>
        </p:nvCxnSpPr>
        <p:spPr bwMode="auto">
          <a:xfrm>
            <a:off x="550863" y="5103813"/>
            <a:ext cx="39639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33" name="直線コネクタ 1432">
            <a:extLst>
              <a:ext uri="{FF2B5EF4-FFF2-40B4-BE49-F238E27FC236}">
                <a16:creationId xmlns:a16="http://schemas.microsoft.com/office/drawing/2014/main" id="{6870041A-A1DB-4E03-6CB5-204B1044713F}"/>
              </a:ext>
            </a:extLst>
          </p:cNvPr>
          <p:cNvCxnSpPr/>
          <p:nvPr>
            <p:custDataLst>
              <p:tags r:id="rId8"/>
            </p:custDataLst>
          </p:nvPr>
        </p:nvCxnSpPr>
        <p:spPr bwMode="auto">
          <a:xfrm>
            <a:off x="550863" y="5678488"/>
            <a:ext cx="39639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 name="直線コネクタ 43">
            <a:extLst>
              <a:ext uri="{FF2B5EF4-FFF2-40B4-BE49-F238E27FC236}">
                <a16:creationId xmlns:a16="http://schemas.microsoft.com/office/drawing/2014/main" id="{309B770B-2A0D-6C3A-3B0A-203FB9DF4AF4}"/>
              </a:ext>
            </a:extLst>
          </p:cNvPr>
          <p:cNvCxnSpPr/>
          <p:nvPr>
            <p:custDataLst>
              <p:tags r:id="rId9"/>
            </p:custDataLst>
          </p:nvPr>
        </p:nvCxnSpPr>
        <p:spPr bwMode="auto">
          <a:xfrm>
            <a:off x="550863" y="5915025"/>
            <a:ext cx="0" cy="5080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74" name="直線コネクタ 1473">
            <a:extLst>
              <a:ext uri="{FF2B5EF4-FFF2-40B4-BE49-F238E27FC236}">
                <a16:creationId xmlns:a16="http://schemas.microsoft.com/office/drawing/2014/main" id="{1220DFAB-18EA-9FD3-BFCF-0924701E3B1E}"/>
              </a:ext>
            </a:extLst>
          </p:cNvPr>
          <p:cNvCxnSpPr/>
          <p:nvPr>
            <p:custDataLst>
              <p:tags r:id="rId10"/>
            </p:custDataLst>
          </p:nvPr>
        </p:nvCxnSpPr>
        <p:spPr bwMode="auto">
          <a:xfrm flipH="1">
            <a:off x="500063" y="2801938"/>
            <a:ext cx="50800"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70" name="直線コネクタ 1469">
            <a:extLst>
              <a:ext uri="{FF2B5EF4-FFF2-40B4-BE49-F238E27FC236}">
                <a16:creationId xmlns:a16="http://schemas.microsoft.com/office/drawing/2014/main" id="{7684F355-A578-2E40-BA3D-2340C356C481}"/>
              </a:ext>
            </a:extLst>
          </p:cNvPr>
          <p:cNvCxnSpPr/>
          <p:nvPr>
            <p:custDataLst>
              <p:tags r:id="rId11"/>
            </p:custDataLst>
          </p:nvPr>
        </p:nvCxnSpPr>
        <p:spPr bwMode="auto">
          <a:xfrm flipH="1">
            <a:off x="500063" y="3376613"/>
            <a:ext cx="50800"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58" name="直線コネクタ 1457">
            <a:extLst>
              <a:ext uri="{FF2B5EF4-FFF2-40B4-BE49-F238E27FC236}">
                <a16:creationId xmlns:a16="http://schemas.microsoft.com/office/drawing/2014/main" id="{CFCF997C-2798-6144-B63A-2C478723D12C}"/>
              </a:ext>
            </a:extLst>
          </p:cNvPr>
          <p:cNvCxnSpPr/>
          <p:nvPr>
            <p:custDataLst>
              <p:tags r:id="rId12"/>
            </p:custDataLst>
          </p:nvPr>
        </p:nvCxnSpPr>
        <p:spPr bwMode="auto">
          <a:xfrm flipH="1">
            <a:off x="500063" y="5103813"/>
            <a:ext cx="50800"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66" name="直線コネクタ 1465">
            <a:extLst>
              <a:ext uri="{FF2B5EF4-FFF2-40B4-BE49-F238E27FC236}">
                <a16:creationId xmlns:a16="http://schemas.microsoft.com/office/drawing/2014/main" id="{3AD0347B-90B4-F25E-D6B4-4FFA770BCA1A}"/>
              </a:ext>
            </a:extLst>
          </p:cNvPr>
          <p:cNvCxnSpPr/>
          <p:nvPr>
            <p:custDataLst>
              <p:tags r:id="rId13"/>
            </p:custDataLst>
          </p:nvPr>
        </p:nvCxnSpPr>
        <p:spPr bwMode="auto">
          <a:xfrm flipH="1">
            <a:off x="500063" y="3952875"/>
            <a:ext cx="50800"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 name="直線コネクタ 45">
            <a:extLst>
              <a:ext uri="{FF2B5EF4-FFF2-40B4-BE49-F238E27FC236}">
                <a16:creationId xmlns:a16="http://schemas.microsoft.com/office/drawing/2014/main" id="{BB63550D-C5AE-EA79-9E54-82B9F6EDB0EB}"/>
              </a:ext>
            </a:extLst>
          </p:cNvPr>
          <p:cNvCxnSpPr/>
          <p:nvPr>
            <p:custDataLst>
              <p:tags r:id="rId14"/>
            </p:custDataLst>
          </p:nvPr>
        </p:nvCxnSpPr>
        <p:spPr bwMode="auto">
          <a:xfrm>
            <a:off x="1116013" y="5915025"/>
            <a:ext cx="0" cy="5080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 name="直線コネクタ 47">
            <a:extLst>
              <a:ext uri="{FF2B5EF4-FFF2-40B4-BE49-F238E27FC236}">
                <a16:creationId xmlns:a16="http://schemas.microsoft.com/office/drawing/2014/main" id="{A46A1836-8431-31DB-4BC0-3216AE5BACCC}"/>
              </a:ext>
            </a:extLst>
          </p:cNvPr>
          <p:cNvCxnSpPr/>
          <p:nvPr>
            <p:custDataLst>
              <p:tags r:id="rId15"/>
            </p:custDataLst>
          </p:nvPr>
        </p:nvCxnSpPr>
        <p:spPr bwMode="auto">
          <a:xfrm>
            <a:off x="1684338" y="5915025"/>
            <a:ext cx="0" cy="5080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 name="直線コネクタ 49">
            <a:extLst>
              <a:ext uri="{FF2B5EF4-FFF2-40B4-BE49-F238E27FC236}">
                <a16:creationId xmlns:a16="http://schemas.microsoft.com/office/drawing/2014/main" id="{3FD7FFCE-B0B3-4418-E84B-7C0D8E31661F}"/>
              </a:ext>
            </a:extLst>
          </p:cNvPr>
          <p:cNvCxnSpPr/>
          <p:nvPr>
            <p:custDataLst>
              <p:tags r:id="rId16"/>
            </p:custDataLst>
          </p:nvPr>
        </p:nvCxnSpPr>
        <p:spPr bwMode="auto">
          <a:xfrm>
            <a:off x="2249488" y="5915025"/>
            <a:ext cx="0" cy="5080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62" name="直線コネクタ 1461">
            <a:extLst>
              <a:ext uri="{FF2B5EF4-FFF2-40B4-BE49-F238E27FC236}">
                <a16:creationId xmlns:a16="http://schemas.microsoft.com/office/drawing/2014/main" id="{F3C126B6-FAC9-657A-7F70-68887DD3D2AA}"/>
              </a:ext>
            </a:extLst>
          </p:cNvPr>
          <p:cNvCxnSpPr/>
          <p:nvPr>
            <p:custDataLst>
              <p:tags r:id="rId17"/>
            </p:custDataLst>
          </p:nvPr>
        </p:nvCxnSpPr>
        <p:spPr bwMode="auto">
          <a:xfrm flipH="1">
            <a:off x="500063" y="4527550"/>
            <a:ext cx="50800"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D150C842-4A9A-1CC3-56E5-BD407EA99EB8}"/>
              </a:ext>
            </a:extLst>
          </p:cNvPr>
          <p:cNvCxnSpPr/>
          <p:nvPr>
            <p:custDataLst>
              <p:tags r:id="rId18"/>
            </p:custDataLst>
          </p:nvPr>
        </p:nvCxnSpPr>
        <p:spPr bwMode="auto">
          <a:xfrm>
            <a:off x="2816225" y="5915025"/>
            <a:ext cx="0" cy="5080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 name="直線コネクタ 53">
            <a:extLst>
              <a:ext uri="{FF2B5EF4-FFF2-40B4-BE49-F238E27FC236}">
                <a16:creationId xmlns:a16="http://schemas.microsoft.com/office/drawing/2014/main" id="{6CD93C19-06B8-96BB-F850-C3C47B45A46B}"/>
              </a:ext>
            </a:extLst>
          </p:cNvPr>
          <p:cNvCxnSpPr/>
          <p:nvPr>
            <p:custDataLst>
              <p:tags r:id="rId19"/>
            </p:custDataLst>
          </p:nvPr>
        </p:nvCxnSpPr>
        <p:spPr bwMode="auto">
          <a:xfrm>
            <a:off x="3381375" y="5915025"/>
            <a:ext cx="0" cy="5080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54" name="直線コネクタ 1453">
            <a:extLst>
              <a:ext uri="{FF2B5EF4-FFF2-40B4-BE49-F238E27FC236}">
                <a16:creationId xmlns:a16="http://schemas.microsoft.com/office/drawing/2014/main" id="{FD268862-37D5-9BE0-DDFF-A20BE9A6D55C}"/>
              </a:ext>
            </a:extLst>
          </p:cNvPr>
          <p:cNvCxnSpPr/>
          <p:nvPr>
            <p:custDataLst>
              <p:tags r:id="rId20"/>
            </p:custDataLst>
          </p:nvPr>
        </p:nvCxnSpPr>
        <p:spPr bwMode="auto">
          <a:xfrm flipH="1">
            <a:off x="500063" y="5915025"/>
            <a:ext cx="50800"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05" name="直線コネクタ 1504">
            <a:extLst>
              <a:ext uri="{FF2B5EF4-FFF2-40B4-BE49-F238E27FC236}">
                <a16:creationId xmlns:a16="http://schemas.microsoft.com/office/drawing/2014/main" id="{1A28712E-FFAF-8567-4F8D-89FA5428AB66}"/>
              </a:ext>
            </a:extLst>
          </p:cNvPr>
          <p:cNvCxnSpPr/>
          <p:nvPr>
            <p:custDataLst>
              <p:tags r:id="rId21"/>
            </p:custDataLst>
          </p:nvPr>
        </p:nvCxnSpPr>
        <p:spPr bwMode="auto">
          <a:xfrm>
            <a:off x="3949700" y="5915025"/>
            <a:ext cx="0" cy="5080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09" name="直線コネクタ 1508">
            <a:extLst>
              <a:ext uri="{FF2B5EF4-FFF2-40B4-BE49-F238E27FC236}">
                <a16:creationId xmlns:a16="http://schemas.microsoft.com/office/drawing/2014/main" id="{5CD1C0AE-5A2B-AF48-8F38-B3B68DACB744}"/>
              </a:ext>
            </a:extLst>
          </p:cNvPr>
          <p:cNvCxnSpPr/>
          <p:nvPr>
            <p:custDataLst>
              <p:tags r:id="rId22"/>
            </p:custDataLst>
          </p:nvPr>
        </p:nvCxnSpPr>
        <p:spPr bwMode="auto">
          <a:xfrm>
            <a:off x="4514850" y="5915025"/>
            <a:ext cx="0" cy="5080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55" name="直線コネクタ 1454">
            <a:extLst>
              <a:ext uri="{FF2B5EF4-FFF2-40B4-BE49-F238E27FC236}">
                <a16:creationId xmlns:a16="http://schemas.microsoft.com/office/drawing/2014/main" id="{27EA6741-A3B6-331B-9E34-7E98ED71DE11}"/>
              </a:ext>
            </a:extLst>
          </p:cNvPr>
          <p:cNvCxnSpPr/>
          <p:nvPr>
            <p:custDataLst>
              <p:tags r:id="rId23"/>
            </p:custDataLst>
          </p:nvPr>
        </p:nvCxnSpPr>
        <p:spPr bwMode="auto">
          <a:xfrm flipH="1">
            <a:off x="500063" y="5678488"/>
            <a:ext cx="50800"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1578" name="Chart 3">
            <a:extLst>
              <a:ext uri="{FF2B5EF4-FFF2-40B4-BE49-F238E27FC236}">
                <a16:creationId xmlns:a16="http://schemas.microsoft.com/office/drawing/2014/main" id="{AEBDD71F-F4C0-C549-82DF-B22479889FB2}"/>
              </a:ext>
            </a:extLst>
          </p:cNvPr>
          <p:cNvGraphicFramePr/>
          <p:nvPr>
            <p:custDataLst>
              <p:tags r:id="rId24"/>
            </p:custDataLst>
          </p:nvPr>
        </p:nvGraphicFramePr>
        <p:xfrm>
          <a:off x="468313" y="2719388"/>
          <a:ext cx="4129087" cy="3278187"/>
        </p:xfrm>
        <a:graphic>
          <a:graphicData uri="http://schemas.openxmlformats.org/drawingml/2006/chart">
            <c:chart xmlns:c="http://schemas.openxmlformats.org/drawingml/2006/chart" xmlns:r="http://schemas.openxmlformats.org/officeDocument/2006/relationships" r:id="rId54"/>
          </a:graphicData>
        </a:graphic>
      </p:graphicFrame>
      <p:sp>
        <p:nvSpPr>
          <p:cNvPr id="1443" name="Text Placeholder 2">
            <a:extLst>
              <a:ext uri="{FF2B5EF4-FFF2-40B4-BE49-F238E27FC236}">
                <a16:creationId xmlns:a16="http://schemas.microsoft.com/office/drawing/2014/main" id="{3D86D4A5-A755-09D2-5216-B68E3A9EC707}"/>
              </a:ext>
            </a:extLst>
          </p:cNvPr>
          <p:cNvSpPr>
            <a:spLocks noGrp="1"/>
          </p:cNvSpPr>
          <p:nvPr>
            <p:custDataLst>
              <p:tags r:id="rId25"/>
            </p:custDataLst>
          </p:nvPr>
        </p:nvSpPr>
        <p:spPr bwMode="gray">
          <a:xfrm>
            <a:off x="112713" y="5600700"/>
            <a:ext cx="2857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r">
              <a:spcBef>
                <a:spcPct val="0"/>
              </a:spcBef>
              <a:spcAft>
                <a:spcPct val="0"/>
              </a:spcAft>
              <a:buNone/>
            </a:pPr>
            <a:fld id="{70E94490-8D24-4981-921B-FB922B18E0A8}" type="datetime'''''''''''''''1''0''0'''''''''''''''''''''''''''''''''''''">
              <a:rPr lang="ja-JP" altLang="en-US" sz="1200" smtClean="0"/>
              <a:pPr/>
              <a:t>100</a:t>
            </a:fld>
            <a:endParaRPr lang="ja-JP" altLang="en-US" sz="1200" dirty="0"/>
          </a:p>
        </p:txBody>
      </p:sp>
      <p:sp>
        <p:nvSpPr>
          <p:cNvPr id="1442" name="Text Placeholder 2">
            <a:extLst>
              <a:ext uri="{FF2B5EF4-FFF2-40B4-BE49-F238E27FC236}">
                <a16:creationId xmlns:a16="http://schemas.microsoft.com/office/drawing/2014/main" id="{1EDF26C8-DCAA-5B91-1BF7-5B8E717ACB35}"/>
              </a:ext>
            </a:extLst>
          </p:cNvPr>
          <p:cNvSpPr>
            <a:spLocks noGrp="1"/>
          </p:cNvSpPr>
          <p:nvPr>
            <p:custDataLst>
              <p:tags r:id="rId26"/>
            </p:custDataLst>
          </p:nvPr>
        </p:nvSpPr>
        <p:spPr bwMode="gray">
          <a:xfrm>
            <a:off x="303213" y="5837238"/>
            <a:ext cx="952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r">
              <a:spcBef>
                <a:spcPct val="0"/>
              </a:spcBef>
              <a:spcAft>
                <a:spcPct val="0"/>
              </a:spcAft>
              <a:buNone/>
            </a:pPr>
            <a:fld id="{0E6788CF-307E-464D-A0A1-D4A92988C57D}" type="datetime'''''''''''''''''''''0'''''''''''''''''''''''''''''''''''">
              <a:rPr lang="ja-JP" altLang="en-US" sz="1200" smtClean="0"/>
              <a:pPr/>
              <a:t>0</a:t>
            </a:fld>
            <a:endParaRPr lang="ja-JP" altLang="en-US" sz="1200" dirty="0"/>
          </a:p>
        </p:txBody>
      </p:sp>
      <p:sp>
        <p:nvSpPr>
          <p:cNvPr id="1508" name="Text Placeholder 2">
            <a:extLst>
              <a:ext uri="{FF2B5EF4-FFF2-40B4-BE49-F238E27FC236}">
                <a16:creationId xmlns:a16="http://schemas.microsoft.com/office/drawing/2014/main" id="{FDD017F1-9115-E53C-35AC-62304720D99A}"/>
              </a:ext>
            </a:extLst>
          </p:cNvPr>
          <p:cNvSpPr>
            <a:spLocks noGrp="1"/>
          </p:cNvSpPr>
          <p:nvPr>
            <p:custDataLst>
              <p:tags r:id="rId27"/>
            </p:custDataLst>
          </p:nvPr>
        </p:nvSpPr>
        <p:spPr bwMode="gray">
          <a:xfrm>
            <a:off x="4338638" y="6029325"/>
            <a:ext cx="35401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9FDE1CCF-5EAB-40C9-BF95-5CD84C06F134}" type="datetime'''''2''''''''6''''/''''''''''''''''''''''''1'''''''''''">
              <a:rPr lang="ja-JP" altLang="en-US" sz="1200" smtClean="0"/>
              <a:pPr/>
              <a:t>26/1</a:t>
            </a:fld>
            <a:endParaRPr lang="ja-JP" altLang="en-US" sz="1200" dirty="0"/>
          </a:p>
        </p:txBody>
      </p:sp>
      <p:sp>
        <p:nvSpPr>
          <p:cNvPr id="1445" name="Text Placeholder 2">
            <a:extLst>
              <a:ext uri="{FF2B5EF4-FFF2-40B4-BE49-F238E27FC236}">
                <a16:creationId xmlns:a16="http://schemas.microsoft.com/office/drawing/2014/main" id="{350EECFC-7657-74B0-CC5B-4F1961DA3DFC}"/>
              </a:ext>
            </a:extLst>
          </p:cNvPr>
          <p:cNvSpPr>
            <a:spLocks noGrp="1"/>
          </p:cNvSpPr>
          <p:nvPr>
            <p:custDataLst>
              <p:tags r:id="rId28"/>
            </p:custDataLst>
          </p:nvPr>
        </p:nvSpPr>
        <p:spPr bwMode="gray">
          <a:xfrm>
            <a:off x="112713" y="5026025"/>
            <a:ext cx="2857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r">
              <a:spcBef>
                <a:spcPct val="0"/>
              </a:spcBef>
              <a:spcAft>
                <a:spcPct val="0"/>
              </a:spcAft>
              <a:buNone/>
            </a:pPr>
            <a:fld id="{5B0B046C-8760-4616-8CF4-742ABD65FC5D}" type="datetime'''''''''''''''1''''''''''''''0''''''''''''''''''''1'''''''">
              <a:rPr lang="ja-JP" altLang="en-US" sz="1200" smtClean="0"/>
              <a:pPr/>
              <a:t>101</a:t>
            </a:fld>
            <a:endParaRPr lang="ja-JP" altLang="en-US" sz="1200" dirty="0"/>
          </a:p>
        </p:txBody>
      </p:sp>
      <p:sp>
        <p:nvSpPr>
          <p:cNvPr id="1504" name="Text Placeholder 2">
            <a:extLst>
              <a:ext uri="{FF2B5EF4-FFF2-40B4-BE49-F238E27FC236}">
                <a16:creationId xmlns:a16="http://schemas.microsoft.com/office/drawing/2014/main" id="{BEDC1E56-1311-F849-0427-5F091EBE044F}"/>
              </a:ext>
            </a:extLst>
          </p:cNvPr>
          <p:cNvSpPr>
            <a:spLocks noGrp="1"/>
          </p:cNvSpPr>
          <p:nvPr>
            <p:custDataLst>
              <p:tags r:id="rId29"/>
            </p:custDataLst>
          </p:nvPr>
        </p:nvSpPr>
        <p:spPr bwMode="gray">
          <a:xfrm>
            <a:off x="3773488" y="6029325"/>
            <a:ext cx="35401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228967F0-2058-487E-A214-E022F71F26C4}" type="datetime'''''''''''2''5/''''''''''''''''''''''''''''''''1'''''">
              <a:rPr lang="ja-JP" altLang="en-US" sz="1200" smtClean="0"/>
              <a:pPr/>
              <a:t>25/1</a:t>
            </a:fld>
            <a:endParaRPr lang="ja-JP" altLang="en-US" sz="1200" dirty="0"/>
          </a:p>
        </p:txBody>
      </p:sp>
      <p:sp>
        <p:nvSpPr>
          <p:cNvPr id="42" name="Text Placeholder 2">
            <a:extLst>
              <a:ext uri="{FF2B5EF4-FFF2-40B4-BE49-F238E27FC236}">
                <a16:creationId xmlns:a16="http://schemas.microsoft.com/office/drawing/2014/main" id="{8656694B-B885-516C-D024-58B7F298C404}"/>
              </a:ext>
            </a:extLst>
          </p:cNvPr>
          <p:cNvSpPr>
            <a:spLocks noGrp="1"/>
          </p:cNvSpPr>
          <p:nvPr>
            <p:custDataLst>
              <p:tags r:id="rId30"/>
            </p:custDataLst>
          </p:nvPr>
        </p:nvSpPr>
        <p:spPr bwMode="gray">
          <a:xfrm>
            <a:off x="3205163" y="6029325"/>
            <a:ext cx="35401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94491250-F817-4E80-A3DF-3D71CEDDC56C}" type="datetime'''2''''''''''''''''''''''''''''''4''''''''/''''''1'''''''">
              <a:rPr lang="ja-JP" altLang="en-US" sz="1200" smtClean="0"/>
              <a:pPr/>
              <a:t>24/1</a:t>
            </a:fld>
            <a:endParaRPr lang="ja-JP" altLang="en-US" sz="1200" dirty="0"/>
          </a:p>
        </p:txBody>
      </p:sp>
      <p:sp>
        <p:nvSpPr>
          <p:cNvPr id="1447" name="Text Placeholder 2">
            <a:extLst>
              <a:ext uri="{FF2B5EF4-FFF2-40B4-BE49-F238E27FC236}">
                <a16:creationId xmlns:a16="http://schemas.microsoft.com/office/drawing/2014/main" id="{07C33EBC-9AB8-64DE-EB3F-9D182102E98E}"/>
              </a:ext>
            </a:extLst>
          </p:cNvPr>
          <p:cNvSpPr>
            <a:spLocks noGrp="1"/>
          </p:cNvSpPr>
          <p:nvPr>
            <p:custDataLst>
              <p:tags r:id="rId31"/>
            </p:custDataLst>
          </p:nvPr>
        </p:nvSpPr>
        <p:spPr bwMode="gray">
          <a:xfrm>
            <a:off x="112713" y="4449763"/>
            <a:ext cx="2857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r">
              <a:spcBef>
                <a:spcPct val="0"/>
              </a:spcBef>
              <a:spcAft>
                <a:spcPct val="0"/>
              </a:spcAft>
              <a:buNone/>
            </a:pPr>
            <a:fld id="{7AEFBFA6-18EF-469E-AB59-71EDDD30FADC}" type="datetime'1''''''''''''''''''''''''''''''0''''''''''2'''''''''''">
              <a:rPr lang="ja-JP" altLang="en-US" sz="1200" smtClean="0"/>
              <a:pPr/>
              <a:t>102</a:t>
            </a:fld>
            <a:endParaRPr lang="ja-JP" altLang="en-US" sz="1200" dirty="0"/>
          </a:p>
        </p:txBody>
      </p:sp>
      <p:sp>
        <p:nvSpPr>
          <p:cNvPr id="40" name="Text Placeholder 2">
            <a:extLst>
              <a:ext uri="{FF2B5EF4-FFF2-40B4-BE49-F238E27FC236}">
                <a16:creationId xmlns:a16="http://schemas.microsoft.com/office/drawing/2014/main" id="{6E0A1464-DCBE-EF6A-0B3E-253E1B3B5A27}"/>
              </a:ext>
            </a:extLst>
          </p:cNvPr>
          <p:cNvSpPr>
            <a:spLocks noGrp="1"/>
          </p:cNvSpPr>
          <p:nvPr>
            <p:custDataLst>
              <p:tags r:id="rId32"/>
            </p:custDataLst>
          </p:nvPr>
        </p:nvSpPr>
        <p:spPr bwMode="gray">
          <a:xfrm>
            <a:off x="2640013" y="6029325"/>
            <a:ext cx="35401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94B9D533-EC52-4548-AB1F-A50D80D6883E}" type="datetime'''''''''2''''''''''3''''''''''''/1'''''''''''">
              <a:rPr lang="ja-JP" altLang="en-US" sz="1200" smtClean="0"/>
              <a:pPr/>
              <a:t>23/1</a:t>
            </a:fld>
            <a:endParaRPr lang="ja-JP" altLang="en-US" sz="1200" dirty="0"/>
          </a:p>
        </p:txBody>
      </p:sp>
      <p:sp>
        <p:nvSpPr>
          <p:cNvPr id="38" name="Text Placeholder 2">
            <a:extLst>
              <a:ext uri="{FF2B5EF4-FFF2-40B4-BE49-F238E27FC236}">
                <a16:creationId xmlns:a16="http://schemas.microsoft.com/office/drawing/2014/main" id="{484E7E72-FE12-6F29-0A54-B11A46477F27}"/>
              </a:ext>
            </a:extLst>
          </p:cNvPr>
          <p:cNvSpPr>
            <a:spLocks noGrp="1"/>
          </p:cNvSpPr>
          <p:nvPr>
            <p:custDataLst>
              <p:tags r:id="rId33"/>
            </p:custDataLst>
          </p:nvPr>
        </p:nvSpPr>
        <p:spPr bwMode="gray">
          <a:xfrm>
            <a:off x="2071688" y="6029325"/>
            <a:ext cx="35560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8A94D6DC-3AB0-445F-9A63-715E01FF4785}" type="datetime'''''2''''''''''''''''''''''2/''''''1'''''''''''''">
              <a:rPr lang="ja-JP" altLang="en-US" sz="1200" smtClean="0"/>
              <a:pPr/>
              <a:t>22/1</a:t>
            </a:fld>
            <a:endParaRPr lang="ja-JP" altLang="en-US" sz="1200" dirty="0"/>
          </a:p>
        </p:txBody>
      </p:sp>
      <p:sp>
        <p:nvSpPr>
          <p:cNvPr id="36" name="Text Placeholder 2">
            <a:extLst>
              <a:ext uri="{FF2B5EF4-FFF2-40B4-BE49-F238E27FC236}">
                <a16:creationId xmlns:a16="http://schemas.microsoft.com/office/drawing/2014/main" id="{72EB6F14-D1B7-9155-BC9F-5728E470B4DC}"/>
              </a:ext>
            </a:extLst>
          </p:cNvPr>
          <p:cNvSpPr>
            <a:spLocks noGrp="1"/>
          </p:cNvSpPr>
          <p:nvPr>
            <p:custDataLst>
              <p:tags r:id="rId34"/>
            </p:custDataLst>
          </p:nvPr>
        </p:nvSpPr>
        <p:spPr bwMode="gray">
          <a:xfrm>
            <a:off x="1508125" y="6029325"/>
            <a:ext cx="35401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615ABE4D-EC05-4667-9B03-E42358F2F893}" type="datetime'''''2''''''''''1''''''/1'''">
              <a:rPr lang="ja-JP" altLang="en-US" sz="1200" smtClean="0"/>
              <a:pPr/>
              <a:t>21/1</a:t>
            </a:fld>
            <a:endParaRPr lang="ja-JP" altLang="en-US" sz="1200" dirty="0"/>
          </a:p>
        </p:txBody>
      </p:sp>
      <p:sp>
        <p:nvSpPr>
          <p:cNvPr id="34" name="Text Placeholder 2">
            <a:extLst>
              <a:ext uri="{FF2B5EF4-FFF2-40B4-BE49-F238E27FC236}">
                <a16:creationId xmlns:a16="http://schemas.microsoft.com/office/drawing/2014/main" id="{F72BB788-7701-FA13-A158-230F708C7235}"/>
              </a:ext>
            </a:extLst>
          </p:cNvPr>
          <p:cNvSpPr>
            <a:spLocks noGrp="1"/>
          </p:cNvSpPr>
          <p:nvPr>
            <p:custDataLst>
              <p:tags r:id="rId35"/>
            </p:custDataLst>
          </p:nvPr>
        </p:nvSpPr>
        <p:spPr bwMode="gray">
          <a:xfrm>
            <a:off x="939800" y="6029325"/>
            <a:ext cx="35401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CBD70534-4A32-450C-AACF-BF4FCB93B911}" type="datetime'''''''''''''''''''''''''''''''''''''''2''''0''''''/1'">
              <a:rPr lang="ja-JP" altLang="en-US" sz="1200" smtClean="0"/>
              <a:pPr/>
              <a:t>20/1</a:t>
            </a:fld>
            <a:endParaRPr lang="ja-JP" altLang="en-US" sz="1200" dirty="0"/>
          </a:p>
        </p:txBody>
      </p:sp>
      <p:sp>
        <p:nvSpPr>
          <p:cNvPr id="32" name="Text Placeholder 2">
            <a:extLst>
              <a:ext uri="{FF2B5EF4-FFF2-40B4-BE49-F238E27FC236}">
                <a16:creationId xmlns:a16="http://schemas.microsoft.com/office/drawing/2014/main" id="{66CDD7CF-81CB-B31D-569F-44BE8BB97695}"/>
              </a:ext>
            </a:extLst>
          </p:cNvPr>
          <p:cNvSpPr>
            <a:spLocks noGrp="1"/>
          </p:cNvSpPr>
          <p:nvPr>
            <p:custDataLst>
              <p:tags r:id="rId36"/>
            </p:custDataLst>
          </p:nvPr>
        </p:nvSpPr>
        <p:spPr bwMode="gray">
          <a:xfrm>
            <a:off x="374650" y="6029325"/>
            <a:ext cx="354013"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EBCD9868-D26D-402E-AD46-D84DC5F4D6D9}" type="datetime'''19/''''''''''''''''''''''''''''''''''''1'''''''''">
              <a:rPr lang="ja-JP" altLang="en-US" sz="1200" smtClean="0"/>
              <a:pPr/>
              <a:t>19/1</a:t>
            </a:fld>
            <a:endParaRPr lang="ja-JP" altLang="en-US" sz="1200" dirty="0"/>
          </a:p>
        </p:txBody>
      </p:sp>
      <p:sp>
        <p:nvSpPr>
          <p:cNvPr id="1451" name="Text Placeholder 2">
            <a:extLst>
              <a:ext uri="{FF2B5EF4-FFF2-40B4-BE49-F238E27FC236}">
                <a16:creationId xmlns:a16="http://schemas.microsoft.com/office/drawing/2014/main" id="{C389C2CC-3BE1-C8C9-56B0-3B564D8983B2}"/>
              </a:ext>
            </a:extLst>
          </p:cNvPr>
          <p:cNvSpPr>
            <a:spLocks noGrp="1"/>
          </p:cNvSpPr>
          <p:nvPr>
            <p:custDataLst>
              <p:tags r:id="rId37"/>
            </p:custDataLst>
          </p:nvPr>
        </p:nvSpPr>
        <p:spPr bwMode="gray">
          <a:xfrm>
            <a:off x="112713" y="3298825"/>
            <a:ext cx="2857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r">
              <a:spcBef>
                <a:spcPct val="0"/>
              </a:spcBef>
              <a:spcAft>
                <a:spcPct val="0"/>
              </a:spcAft>
              <a:buNone/>
            </a:pPr>
            <a:fld id="{F380F765-C53C-440A-8F59-BDDAD30E9269}" type="datetime'''''''''''''''''''''1''''''''''''''''04'''''''">
              <a:rPr lang="ja-JP" altLang="en-US" sz="1200" smtClean="0"/>
              <a:pPr/>
              <a:t>104</a:t>
            </a:fld>
            <a:endParaRPr lang="ja-JP" altLang="en-US" sz="1200" dirty="0"/>
          </a:p>
        </p:txBody>
      </p:sp>
      <p:sp>
        <p:nvSpPr>
          <p:cNvPr id="1449" name="Text Placeholder 2">
            <a:extLst>
              <a:ext uri="{FF2B5EF4-FFF2-40B4-BE49-F238E27FC236}">
                <a16:creationId xmlns:a16="http://schemas.microsoft.com/office/drawing/2014/main" id="{1EE2FD9B-BA08-B731-CB77-43951304E369}"/>
              </a:ext>
            </a:extLst>
          </p:cNvPr>
          <p:cNvSpPr>
            <a:spLocks noGrp="1"/>
          </p:cNvSpPr>
          <p:nvPr>
            <p:custDataLst>
              <p:tags r:id="rId38"/>
            </p:custDataLst>
          </p:nvPr>
        </p:nvSpPr>
        <p:spPr bwMode="gray">
          <a:xfrm>
            <a:off x="112713" y="3875088"/>
            <a:ext cx="2857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r">
              <a:spcBef>
                <a:spcPct val="0"/>
              </a:spcBef>
              <a:spcAft>
                <a:spcPct val="0"/>
              </a:spcAft>
              <a:buNone/>
            </a:pPr>
            <a:fld id="{42963E9F-B92D-47B0-B040-5A92CEBCD7CB}" type="datetime'1''''''''''''''''0''''''''''3'''''''''''''''''''">
              <a:rPr lang="ja-JP" altLang="en-US" sz="1200" smtClean="0"/>
              <a:pPr/>
              <a:t>103</a:t>
            </a:fld>
            <a:endParaRPr lang="ja-JP" altLang="en-US" sz="1200" dirty="0"/>
          </a:p>
        </p:txBody>
      </p:sp>
      <p:sp>
        <p:nvSpPr>
          <p:cNvPr id="1453" name="Text Placeholder 2">
            <a:extLst>
              <a:ext uri="{FF2B5EF4-FFF2-40B4-BE49-F238E27FC236}">
                <a16:creationId xmlns:a16="http://schemas.microsoft.com/office/drawing/2014/main" id="{2547CFC2-84A0-1BAB-5517-70BD2D7ACB99}"/>
              </a:ext>
            </a:extLst>
          </p:cNvPr>
          <p:cNvSpPr>
            <a:spLocks noGrp="1"/>
          </p:cNvSpPr>
          <p:nvPr>
            <p:custDataLst>
              <p:tags r:id="rId39"/>
            </p:custDataLst>
          </p:nvPr>
        </p:nvSpPr>
        <p:spPr bwMode="gray">
          <a:xfrm>
            <a:off x="112713" y="2724150"/>
            <a:ext cx="285750" cy="1651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r">
              <a:spcBef>
                <a:spcPct val="0"/>
              </a:spcBef>
              <a:spcAft>
                <a:spcPct val="0"/>
              </a:spcAft>
              <a:buNone/>
            </a:pPr>
            <a:fld id="{DD4B1C8A-620E-4ABB-A2B8-3D4523202094}" type="datetime'''''''''''''''''1''''''''0''''''''''''5'''''''''''''''''''''">
              <a:rPr lang="ja-JP" altLang="en-US" sz="1200" smtClean="0"/>
              <a:pPr/>
              <a:t>105</a:t>
            </a:fld>
            <a:endParaRPr lang="ja-JP" altLang="en-US" sz="1200" dirty="0"/>
          </a:p>
        </p:txBody>
      </p:sp>
      <p:sp useBgFill="1">
        <p:nvSpPr>
          <p:cNvPr id="1543" name="フリーフォーム: 図形 1542">
            <a:extLst>
              <a:ext uri="{FF2B5EF4-FFF2-40B4-BE49-F238E27FC236}">
                <a16:creationId xmlns:a16="http://schemas.microsoft.com/office/drawing/2014/main" id="{5D369DD2-5B6C-05EE-EDD7-42BCE20167FA}"/>
              </a:ext>
            </a:extLst>
          </p:cNvPr>
          <p:cNvSpPr/>
          <p:nvPr>
            <p:custDataLst>
              <p:tags r:id="rId40"/>
            </p:custDataLst>
          </p:nvPr>
        </p:nvSpPr>
        <p:spPr bwMode="auto">
          <a:xfrm>
            <a:off x="477838" y="5802313"/>
            <a:ext cx="146050" cy="96838"/>
          </a:xfrm>
          <a:custGeom>
            <a:avLst/>
            <a:gdLst/>
            <a:ahLst/>
            <a:cxnLst/>
            <a:rect l="0" t="0" r="0" b="0"/>
            <a:pathLst>
              <a:path w="146051" h="96838">
                <a:moveTo>
                  <a:pt x="0" y="39687"/>
                </a:moveTo>
                <a:lnTo>
                  <a:pt x="146050" y="0"/>
                </a:lnTo>
                <a:lnTo>
                  <a:pt x="146050" y="57150"/>
                </a:lnTo>
                <a:lnTo>
                  <a:pt x="0" y="96837"/>
                </a:lnTo>
                <a:close/>
              </a:path>
            </a:pathLst>
          </a:custGeom>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bg1">
                    <a:lumMod val="85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1542" name="フリーフォーム: 図形 1541">
            <a:extLst>
              <a:ext uri="{FF2B5EF4-FFF2-40B4-BE49-F238E27FC236}">
                <a16:creationId xmlns:a16="http://schemas.microsoft.com/office/drawing/2014/main" id="{ACCC0479-338D-4BC5-9A1F-ACF0FF367613}"/>
              </a:ext>
            </a:extLst>
          </p:cNvPr>
          <p:cNvSpPr/>
          <p:nvPr>
            <p:custDataLst>
              <p:tags r:id="rId41"/>
            </p:custDataLst>
          </p:nvPr>
        </p:nvSpPr>
        <p:spPr bwMode="auto">
          <a:xfrm>
            <a:off x="477838" y="5859463"/>
            <a:ext cx="146050" cy="39688"/>
          </a:xfrm>
          <a:custGeom>
            <a:avLst/>
            <a:gdLst/>
            <a:ahLst/>
            <a:cxnLst/>
            <a:rect l="0" t="0" r="0" b="0"/>
            <a:pathLst>
              <a:path w="146051" h="39688">
                <a:moveTo>
                  <a:pt x="0" y="39687"/>
                </a:moveTo>
                <a:lnTo>
                  <a:pt x="14605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41" name="フリーフォーム: 図形 1540">
            <a:extLst>
              <a:ext uri="{FF2B5EF4-FFF2-40B4-BE49-F238E27FC236}">
                <a16:creationId xmlns:a16="http://schemas.microsoft.com/office/drawing/2014/main" id="{253EF492-75C2-C454-DAB3-AB95E2717DA2}"/>
              </a:ext>
            </a:extLst>
          </p:cNvPr>
          <p:cNvSpPr/>
          <p:nvPr>
            <p:custDataLst>
              <p:tags r:id="rId42"/>
            </p:custDataLst>
          </p:nvPr>
        </p:nvSpPr>
        <p:spPr bwMode="auto">
          <a:xfrm>
            <a:off x="477838" y="5802313"/>
            <a:ext cx="146050" cy="39688"/>
          </a:xfrm>
          <a:custGeom>
            <a:avLst/>
            <a:gdLst/>
            <a:ahLst/>
            <a:cxnLst/>
            <a:rect l="0" t="0" r="0" b="0"/>
            <a:pathLst>
              <a:path w="146051" h="39688">
                <a:moveTo>
                  <a:pt x="0" y="39687"/>
                </a:moveTo>
                <a:lnTo>
                  <a:pt x="146050" y="0"/>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87" name="Text Placeholder 2">
            <a:extLst>
              <a:ext uri="{FF2B5EF4-FFF2-40B4-BE49-F238E27FC236}">
                <a16:creationId xmlns:a16="http://schemas.microsoft.com/office/drawing/2014/main" id="{65E1F8EF-C25C-42FB-3DD9-B2464DF69F73}"/>
              </a:ext>
            </a:extLst>
          </p:cNvPr>
          <p:cNvSpPr>
            <a:spLocks noGrp="1"/>
          </p:cNvSpPr>
          <p:nvPr>
            <p:custDataLst>
              <p:tags r:id="rId43"/>
            </p:custDataLst>
          </p:nvPr>
        </p:nvSpPr>
        <p:spPr bwMode="gray">
          <a:xfrm>
            <a:off x="3197225" y="2624138"/>
            <a:ext cx="557213" cy="19208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5400" tIns="0" rIns="25400" bIns="0" rtlCol="0" anchor="b">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lgn="ctr">
              <a:spcBef>
                <a:spcPct val="0"/>
              </a:spcBef>
              <a:spcAft>
                <a:spcPct val="0"/>
              </a:spcAft>
              <a:buNone/>
            </a:pPr>
            <a:fld id="{A7DD8652-8069-4016-97A0-3894A8C62E95}" type="datetime'''''''''104''''''''.''''''''''8'''''''''''''''''">
              <a:rPr lang="ja-JP" altLang="en-US" sz="1400" smtClean="0"/>
              <a:pPr/>
              <a:t>104.8</a:t>
            </a:fld>
            <a:endParaRPr lang="ja-JP" altLang="en-US" sz="1400" dirty="0"/>
          </a:p>
        </p:txBody>
      </p:sp>
      <p:sp>
        <p:nvSpPr>
          <p:cNvPr id="1484" name="Text Placeholder 2">
            <a:extLst>
              <a:ext uri="{FF2B5EF4-FFF2-40B4-BE49-F238E27FC236}">
                <a16:creationId xmlns:a16="http://schemas.microsoft.com/office/drawing/2014/main" id="{1E2284C3-DC53-9E9E-B7FA-9734197F4A47}"/>
              </a:ext>
            </a:extLst>
          </p:cNvPr>
          <p:cNvSpPr>
            <a:spLocks noGrp="1"/>
          </p:cNvSpPr>
          <p:nvPr>
            <p:custDataLst>
              <p:tags r:id="rId44"/>
            </p:custDataLst>
          </p:nvPr>
        </p:nvSpPr>
        <p:spPr bwMode="gray">
          <a:xfrm>
            <a:off x="3570288" y="4075113"/>
            <a:ext cx="557213" cy="19208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5400" tIns="0" rIns="25400" bIns="0" rtlCol="0" anchor="ctr">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spcBef>
                <a:spcPct val="0"/>
              </a:spcBef>
              <a:spcAft>
                <a:spcPct val="0"/>
              </a:spcAft>
              <a:buNone/>
            </a:pPr>
            <a:fld id="{4A0FA283-1B8A-4FCF-A36C-53E28C214A91}" type="datetime'''''''''''''''''''''''''''''''''''''''102.6'''''''">
              <a:rPr lang="ja-JP" altLang="en-US" sz="1400" smtClean="0">
                <a:effectLst/>
              </a:rPr>
              <a:pPr marL="0" lvl="0" indent="0">
                <a:spcBef>
                  <a:spcPct val="0"/>
                </a:spcBef>
                <a:spcAft>
                  <a:spcPct val="0"/>
                </a:spcAft>
                <a:buNone/>
              </a:pPr>
              <a:t>102.6</a:t>
            </a:fld>
            <a:endParaRPr lang="ja-JP" altLang="en-US" sz="1400" dirty="0"/>
          </a:p>
        </p:txBody>
      </p:sp>
      <p:cxnSp>
        <p:nvCxnSpPr>
          <p:cNvPr id="10" name="直線コネクタ 9">
            <a:extLst>
              <a:ext uri="{FF2B5EF4-FFF2-40B4-BE49-F238E27FC236}">
                <a16:creationId xmlns:a16="http://schemas.microsoft.com/office/drawing/2014/main" id="{9DF825C9-4BAC-0FB6-1475-FBCB6923C581}"/>
              </a:ext>
            </a:extLst>
          </p:cNvPr>
          <p:cNvCxnSpPr/>
          <p:nvPr>
            <p:custDataLst>
              <p:tags r:id="rId45"/>
            </p:custDataLst>
          </p:nvPr>
        </p:nvCxnSpPr>
        <p:spPr bwMode="gray">
          <a:xfrm>
            <a:off x="338138" y="2422525"/>
            <a:ext cx="250825" cy="0"/>
          </a:xfrm>
          <a:prstGeom prst="line">
            <a:avLst/>
          </a:prstGeom>
          <a:ln w="19050" cap="rnd" cmpd="sng" algn="ctr">
            <a:solidFill>
              <a:schemeClr val="accent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 name="直線コネクタ 10">
            <a:extLst>
              <a:ext uri="{FF2B5EF4-FFF2-40B4-BE49-F238E27FC236}">
                <a16:creationId xmlns:a16="http://schemas.microsoft.com/office/drawing/2014/main" id="{F0434B1E-EEA7-9856-EECB-5A865E549003}"/>
              </a:ext>
            </a:extLst>
          </p:cNvPr>
          <p:cNvCxnSpPr/>
          <p:nvPr>
            <p:custDataLst>
              <p:tags r:id="rId46"/>
            </p:custDataLst>
          </p:nvPr>
        </p:nvCxnSpPr>
        <p:spPr bwMode="gray">
          <a:xfrm>
            <a:off x="2297113" y="2422525"/>
            <a:ext cx="250825" cy="0"/>
          </a:xfrm>
          <a:prstGeom prst="line">
            <a:avLst/>
          </a:prstGeom>
          <a:ln w="19050" cap="rnd" cmpd="sng" algn="ctr">
            <a:solidFill>
              <a:schemeClr val="accent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2" name="楕円 11">
            <a:extLst>
              <a:ext uri="{FF2B5EF4-FFF2-40B4-BE49-F238E27FC236}">
                <a16:creationId xmlns:a16="http://schemas.microsoft.com/office/drawing/2014/main" id="{4290E5B5-D38F-C2AF-97E3-3813FB0E573F}"/>
              </a:ext>
            </a:extLst>
          </p:cNvPr>
          <p:cNvSpPr/>
          <p:nvPr>
            <p:custDataLst>
              <p:tags r:id="rId47"/>
            </p:custDataLst>
          </p:nvPr>
        </p:nvSpPr>
        <p:spPr bwMode="auto">
          <a:xfrm>
            <a:off x="431800" y="2390775"/>
            <a:ext cx="63500" cy="63500"/>
          </a:xfrm>
          <a:prstGeom prst="ellipse">
            <a:avLst/>
          </a:prstGeom>
          <a:solidFill>
            <a:schemeClr val="accent1"/>
          </a:solidFill>
          <a:ln w="9525" cap="flat" cmpd="sng" algn="ctr">
            <a:solidFill>
              <a:schemeClr val="accent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a:solidFill>
                <a:schemeClr val="tx1"/>
              </a:solidFill>
              <a:latin typeface="メイリオ" panose="020B0604030504040204" pitchFamily="50" charset="-128"/>
              <a:ea typeface="メイリオ" panose="020B0604030504040204" pitchFamily="50" charset="-128"/>
            </a:endParaRPr>
          </a:p>
        </p:txBody>
      </p:sp>
      <p:sp>
        <p:nvSpPr>
          <p:cNvPr id="14" name="楕円 13">
            <a:extLst>
              <a:ext uri="{FF2B5EF4-FFF2-40B4-BE49-F238E27FC236}">
                <a16:creationId xmlns:a16="http://schemas.microsoft.com/office/drawing/2014/main" id="{7340F91D-4758-CD84-1E14-37D44E267640}"/>
              </a:ext>
            </a:extLst>
          </p:cNvPr>
          <p:cNvSpPr/>
          <p:nvPr>
            <p:custDataLst>
              <p:tags r:id="rId48"/>
            </p:custDataLst>
          </p:nvPr>
        </p:nvSpPr>
        <p:spPr bwMode="auto">
          <a:xfrm>
            <a:off x="2390775" y="2390775"/>
            <a:ext cx="63500" cy="63500"/>
          </a:xfrm>
          <a:prstGeom prst="ellipse">
            <a:avLst/>
          </a:prstGeom>
          <a:solidFill>
            <a:schemeClr val="accent2"/>
          </a:solidFill>
          <a:ln w="9525" cap="flat" cmpd="sng" algn="ctr">
            <a:solidFill>
              <a:schemeClr val="accent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a:solidFill>
                <a:schemeClr val="tx1"/>
              </a:solidFill>
              <a:latin typeface="メイリオ" panose="020B0604030504040204" pitchFamily="50" charset="-128"/>
              <a:ea typeface="メイリオ" panose="020B0604030504040204" pitchFamily="50" charset="-128"/>
            </a:endParaRPr>
          </a:p>
        </p:txBody>
      </p:sp>
      <p:sp>
        <p:nvSpPr>
          <p:cNvPr id="15" name="Text Placeholder 2">
            <a:extLst>
              <a:ext uri="{FF2B5EF4-FFF2-40B4-BE49-F238E27FC236}">
                <a16:creationId xmlns:a16="http://schemas.microsoft.com/office/drawing/2014/main" id="{8AC56E93-3742-9D8E-B298-0789D7F0A10E}"/>
              </a:ext>
            </a:extLst>
          </p:cNvPr>
          <p:cNvSpPr>
            <a:spLocks noGrp="1"/>
          </p:cNvSpPr>
          <p:nvPr>
            <p:custDataLst>
              <p:tags r:id="rId49"/>
            </p:custDataLst>
          </p:nvPr>
        </p:nvSpPr>
        <p:spPr bwMode="auto">
          <a:xfrm>
            <a:off x="649288" y="2357439"/>
            <a:ext cx="1536700"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spcBef>
                <a:spcPct val="0"/>
              </a:spcBef>
              <a:spcAft>
                <a:spcPct val="0"/>
              </a:spcAft>
              <a:buNone/>
            </a:pPr>
            <a:fld id="{5A73AA2D-639D-40BE-87B3-F41B92055851}" type="datetime'''''''''道''''''''''''路貨''''''''''物''輸''送'">
              <a:rPr lang="zh-TW" altLang="en-US" sz="1100" smtClean="0"/>
              <a:pPr/>
              <a:t>道路貨物輸送</a:t>
            </a:fld>
            <a:r>
              <a:rPr lang="ja-JP" altLang="en-US" sz="1100"/>
              <a:t>（</a:t>
            </a:r>
            <a:r>
              <a:rPr lang="ja-JP" altLang="en-US" sz="1100" dirty="0"/>
              <a:t>全職業）</a:t>
            </a:r>
          </a:p>
        </p:txBody>
      </p:sp>
      <p:sp>
        <p:nvSpPr>
          <p:cNvPr id="16" name="Text Placeholder 2">
            <a:extLst>
              <a:ext uri="{FF2B5EF4-FFF2-40B4-BE49-F238E27FC236}">
                <a16:creationId xmlns:a16="http://schemas.microsoft.com/office/drawing/2014/main" id="{835DA713-3BEA-2B75-09A2-3A9DA1427D8A}"/>
              </a:ext>
            </a:extLst>
          </p:cNvPr>
          <p:cNvSpPr>
            <a:spLocks noGrp="1"/>
          </p:cNvSpPr>
          <p:nvPr>
            <p:custDataLst>
              <p:tags r:id="rId50"/>
            </p:custDataLst>
          </p:nvPr>
        </p:nvSpPr>
        <p:spPr bwMode="auto">
          <a:xfrm>
            <a:off x="2608263" y="2357439"/>
            <a:ext cx="419100" cy="150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5738" indent="-185738" algn="l" defTabSz="742950" rtl="0" eaLnBrk="1" latinLnBrk="0" hangingPunct="1">
              <a:lnSpc>
                <a:spcPct val="90000"/>
              </a:lnSpc>
              <a:spcBef>
                <a:spcPts val="813"/>
              </a:spcBef>
              <a:buFont typeface="Wingdings 2" pitchFamily="18" charset="2"/>
              <a:buChar char=""/>
              <a:defRPr kumimoji="1" sz="2275" kern="1200">
                <a:solidFill>
                  <a:schemeClr val="tx1"/>
                </a:solidFill>
                <a:latin typeface="Meiryo UI" panose="020B0604030504040204" pitchFamily="50" charset="-128"/>
                <a:ea typeface="Meiryo UI" panose="020B0604030504040204" pitchFamily="50" charset="-128"/>
                <a:cs typeface="+mn-cs"/>
              </a:defRPr>
            </a:lvl1pPr>
            <a:lvl2pPr marL="557213" indent="-185738" algn="l" defTabSz="742950" rtl="0" eaLnBrk="1" latinLnBrk="0" hangingPunct="1">
              <a:lnSpc>
                <a:spcPct val="90000"/>
              </a:lnSpc>
              <a:spcBef>
                <a:spcPts val="406"/>
              </a:spcBef>
              <a:buFont typeface="Wingdings 2" pitchFamily="18" charset="2"/>
              <a:buChar char=""/>
              <a:defRPr kumimoji="1" sz="1950" kern="1200">
                <a:solidFill>
                  <a:schemeClr val="tx1"/>
                </a:solidFill>
                <a:latin typeface="Meiryo UI" panose="020B0604030504040204" pitchFamily="50" charset="-128"/>
                <a:ea typeface="Meiryo UI" panose="020B0604030504040204" pitchFamily="50" charset="-128"/>
                <a:cs typeface="+mn-cs"/>
              </a:defRPr>
            </a:lvl2pPr>
            <a:lvl3pPr marL="928688" indent="-185738" algn="l" defTabSz="742950" rtl="0" eaLnBrk="1" latinLnBrk="0" hangingPunct="1">
              <a:lnSpc>
                <a:spcPct val="90000"/>
              </a:lnSpc>
              <a:spcBef>
                <a:spcPts val="406"/>
              </a:spcBef>
              <a:buFont typeface="Wingdings 2" pitchFamily="18" charset="2"/>
              <a:buChar char=""/>
              <a:defRPr kumimoji="1" sz="1625" kern="1200">
                <a:solidFill>
                  <a:schemeClr val="tx1"/>
                </a:solidFill>
                <a:latin typeface="Meiryo UI" panose="020B0604030504040204" pitchFamily="50" charset="-128"/>
                <a:ea typeface="Meiryo UI" panose="020B0604030504040204" pitchFamily="50" charset="-128"/>
                <a:cs typeface="+mn-cs"/>
              </a:defRPr>
            </a:lvl3pPr>
            <a:lvl4pPr marL="1300163"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4pPr>
            <a:lvl5pPr marL="1671638" indent="-185738" algn="l" defTabSz="742950" rtl="0" eaLnBrk="1" latinLnBrk="0" hangingPunct="1">
              <a:lnSpc>
                <a:spcPct val="90000"/>
              </a:lnSpc>
              <a:spcBef>
                <a:spcPts val="406"/>
              </a:spcBef>
              <a:buFont typeface="Wingdings 2" pitchFamily="18" charset="2"/>
              <a:buChar char=""/>
              <a:defRPr kumimoji="1" sz="1463" kern="1200">
                <a:solidFill>
                  <a:schemeClr val="tx1"/>
                </a:solidFill>
                <a:latin typeface="Meiryo UI" panose="020B0604030504040204" pitchFamily="50" charset="-128"/>
                <a:ea typeface="Meiryo UI" panose="020B0604030504040204" pitchFamily="50" charset="-128"/>
                <a:cs typeface="+mn-cs"/>
              </a:defRPr>
            </a:lvl5pPr>
            <a:lvl6pPr marL="204311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6pPr>
            <a:lvl7pPr marL="241458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7pPr>
            <a:lvl8pPr marL="2786063"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8pPr>
            <a:lvl9pPr marL="3157538" indent="-185738" algn="l" defTabSz="742950" rtl="0" eaLnBrk="1" latinLnBrk="0" hangingPunct="1">
              <a:spcBef>
                <a:spcPct val="20000"/>
              </a:spcBef>
              <a:buFont typeface="Wingdings 2" pitchFamily="18" charset="2"/>
              <a:buChar char=""/>
              <a:defRPr kumimoji="1" sz="1463" kern="1200">
                <a:solidFill>
                  <a:schemeClr val="tx1"/>
                </a:solidFill>
                <a:latin typeface="+mn-lt"/>
                <a:ea typeface="+mn-ea"/>
                <a:cs typeface="+mn-cs"/>
              </a:defRPr>
            </a:lvl9pPr>
          </a:lstStyle>
          <a:p>
            <a:pPr marL="0" lvl="0" indent="0">
              <a:spcBef>
                <a:spcPct val="0"/>
              </a:spcBef>
              <a:spcAft>
                <a:spcPct val="0"/>
              </a:spcAft>
              <a:buNone/>
            </a:pPr>
            <a:fld id="{58053F0B-BA82-4395-87F6-E44FEB294C64}" type="datetime'''''宅''''''''''''''''''''''''急''''''''便'''''''''''''''''">
              <a:rPr lang="zh-TW" altLang="en-US" sz="1100" smtClean="0"/>
              <a:pPr/>
              <a:t>宅急便</a:t>
            </a:fld>
            <a:endParaRPr lang="ja-JP" altLang="en-US" sz="1100" baseline="30000" dirty="0"/>
          </a:p>
        </p:txBody>
      </p:sp>
      <p:sp>
        <p:nvSpPr>
          <p:cNvPr id="1494" name="テキスト ボックス 1493">
            <a:extLst>
              <a:ext uri="{FF2B5EF4-FFF2-40B4-BE49-F238E27FC236}">
                <a16:creationId xmlns:a16="http://schemas.microsoft.com/office/drawing/2014/main" id="{AA6AA51D-E6F7-8D55-BC94-E15666DB24D4}"/>
              </a:ext>
            </a:extLst>
          </p:cNvPr>
          <p:cNvSpPr txBox="1"/>
          <p:nvPr/>
        </p:nvSpPr>
        <p:spPr>
          <a:xfrm>
            <a:off x="141356" y="1972470"/>
            <a:ext cx="3600000" cy="24606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単位</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1000" dirty="0">
                <a:solidFill>
                  <a:prstClr val="black"/>
                </a:solidFill>
                <a:latin typeface="Meiryo UI" panose="020B0604030504040204" pitchFamily="50" charset="-128"/>
                <a:ea typeface="Meiryo UI" panose="020B0604030504040204" pitchFamily="50" charset="-128"/>
              </a:rPr>
              <a:t>年</a:t>
            </a:r>
            <a:r>
              <a:rPr kumimoji="1" lang="en-US" altLang="ja-JP" sz="1000" dirty="0">
                <a:solidFill>
                  <a:prstClr val="black"/>
                </a:solidFill>
                <a:latin typeface="Meiryo UI" panose="020B0604030504040204" pitchFamily="50" charset="-128"/>
                <a:ea typeface="Meiryo UI" panose="020B0604030504040204" pitchFamily="50" charset="-128"/>
              </a:rPr>
              <a:t>4</a:t>
            </a:r>
            <a:r>
              <a:rPr kumimoji="1" lang="ja-JP" altLang="en-US" sz="1000" dirty="0">
                <a:solidFill>
                  <a:prstClr val="black"/>
                </a:solidFill>
                <a:latin typeface="Meiryo UI" panose="020B0604030504040204" pitchFamily="50" charset="-128"/>
                <a:ea typeface="Meiryo UI" panose="020B0604030504040204" pitchFamily="50" charset="-128"/>
              </a:rPr>
              <a:t>月を</a:t>
            </a:r>
            <a:r>
              <a:rPr kumimoji="1" lang="en-US" altLang="ja-JP" sz="1000" dirty="0">
                <a:solidFill>
                  <a:prstClr val="black"/>
                </a:solidFill>
                <a:latin typeface="Meiryo UI" panose="020B0604030504040204" pitchFamily="50" charset="-128"/>
                <a:ea typeface="Meiryo UI" panose="020B0604030504040204" pitchFamily="50" charset="-128"/>
              </a:rPr>
              <a:t>100</a:t>
            </a:r>
            <a:r>
              <a:rPr kumimoji="1" lang="ja-JP" altLang="en-US" sz="1000" dirty="0">
                <a:solidFill>
                  <a:prstClr val="black"/>
                </a:solidFill>
                <a:latin typeface="Meiryo UI" panose="020B0604030504040204" pitchFamily="50" charset="-128"/>
                <a:ea typeface="Meiryo UI" panose="020B0604030504040204" pitchFamily="50" charset="-128"/>
              </a:rPr>
              <a:t>とした場合の指数</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13" name="矢印: 右 1512">
            <a:extLst>
              <a:ext uri="{FF2B5EF4-FFF2-40B4-BE49-F238E27FC236}">
                <a16:creationId xmlns:a16="http://schemas.microsoft.com/office/drawing/2014/main" id="{A6374AF1-B69A-8FEA-3AFE-C0AC35E5B56D}"/>
              </a:ext>
            </a:extLst>
          </p:cNvPr>
          <p:cNvSpPr/>
          <p:nvPr/>
        </p:nvSpPr>
        <p:spPr>
          <a:xfrm rot="18900000">
            <a:off x="3565415" y="2596867"/>
            <a:ext cx="1209423" cy="867309"/>
          </a:xfrm>
          <a:prstGeom prst="rightArrow">
            <a:avLst>
              <a:gd name="adj1" fmla="val 55000"/>
              <a:gd name="adj2" fmla="val 45000"/>
            </a:avLst>
          </a:prstGeom>
          <a:solidFill>
            <a:srgbClr val="FFD897"/>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1514" name="テキスト ボックス 1513">
            <a:extLst>
              <a:ext uri="{FF2B5EF4-FFF2-40B4-BE49-F238E27FC236}">
                <a16:creationId xmlns:a16="http://schemas.microsoft.com/office/drawing/2014/main" id="{9B671185-BF24-B99F-25AC-A776DB75CA55}"/>
              </a:ext>
            </a:extLst>
          </p:cNvPr>
          <p:cNvSpPr txBox="1"/>
          <p:nvPr/>
        </p:nvSpPr>
        <p:spPr>
          <a:xfrm>
            <a:off x="3435890" y="2741868"/>
            <a:ext cx="137014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5000"/>
                </a:solidFill>
                <a:effectLst/>
                <a:uLnTx/>
                <a:uFillTx/>
                <a:latin typeface="Meiryo UI" panose="020B0604030504040204" pitchFamily="50" charset="-128"/>
                <a:ea typeface="Meiryo UI" panose="020B0604030504040204" pitchFamily="50" charset="-128"/>
                <a:cs typeface="+mn-cs"/>
              </a:rPr>
              <a:t>今後も</a:t>
            </a:r>
            <a:r>
              <a:rPr kumimoji="1" lang="en-US" altLang="ja-JP" sz="1200" b="1" i="0" u="none" strike="noStrike" kern="1200" cap="none" spc="0" normalizeH="0" baseline="0" noProof="0" dirty="0">
                <a:ln>
                  <a:noFill/>
                </a:ln>
                <a:solidFill>
                  <a:srgbClr val="FF5000"/>
                </a:solidFill>
                <a:effectLst/>
                <a:uLnTx/>
                <a:uFillTx/>
                <a:latin typeface="Meiryo UI" panose="020B0604030504040204" pitchFamily="50" charset="-128"/>
                <a:ea typeface="Meiryo UI" panose="020B0604030504040204" pitchFamily="50" charset="-128"/>
                <a:cs typeface="+mn-cs"/>
              </a:rPr>
              <a:t/>
            </a:r>
            <a:br>
              <a:rPr kumimoji="1" lang="en-US" altLang="ja-JP" sz="1200" b="1" i="0" u="none" strike="noStrike" kern="1200" cap="none" spc="0" normalizeH="0" baseline="0" noProof="0" dirty="0">
                <a:ln>
                  <a:noFill/>
                </a:ln>
                <a:solidFill>
                  <a:srgbClr val="FF5000"/>
                </a:solidFill>
                <a:effectLst/>
                <a:uLnTx/>
                <a:uFillTx/>
                <a:latin typeface="Meiryo UI" panose="020B0604030504040204" pitchFamily="50" charset="-128"/>
                <a:ea typeface="Meiryo UI" panose="020B0604030504040204" pitchFamily="50" charset="-128"/>
                <a:cs typeface="+mn-cs"/>
              </a:rPr>
            </a:br>
            <a:r>
              <a:rPr kumimoji="1" lang="en-US" altLang="ja-JP" sz="1200" b="1" i="0" u="none" strike="noStrike" kern="1200" cap="none" spc="0" normalizeH="0" baseline="0" noProof="0" dirty="0">
                <a:ln>
                  <a:noFill/>
                </a:ln>
                <a:solidFill>
                  <a:srgbClr val="FF5000"/>
                </a:solidFill>
                <a:effectLst/>
                <a:uLnTx/>
                <a:uFillTx/>
                <a:latin typeface="Meiryo UI" panose="020B0604030504040204" pitchFamily="50" charset="-128"/>
                <a:ea typeface="Meiryo UI" panose="020B0604030504040204" pitchFamily="50" charset="-128"/>
                <a:cs typeface="+mn-cs"/>
              </a:rPr>
              <a:t>2024</a:t>
            </a:r>
            <a:r>
              <a:rPr kumimoji="1" lang="ja-JP" altLang="en-US" sz="1200" b="1" i="0" u="none" strike="noStrike" kern="1200" cap="none" spc="0" normalizeH="0" baseline="0" noProof="0" dirty="0">
                <a:ln>
                  <a:noFill/>
                </a:ln>
                <a:solidFill>
                  <a:srgbClr val="FF5000"/>
                </a:solidFill>
                <a:effectLst/>
                <a:uLnTx/>
                <a:uFillTx/>
                <a:latin typeface="Meiryo UI" panose="020B0604030504040204" pitchFamily="50" charset="-128"/>
                <a:ea typeface="Meiryo UI" panose="020B0604030504040204" pitchFamily="50" charset="-128"/>
                <a:cs typeface="+mn-cs"/>
              </a:rPr>
              <a:t>年問題*</a:t>
            </a:r>
            <a:r>
              <a:rPr kumimoji="1" lang="en-US" altLang="ja-JP" sz="1200" b="1" i="0" u="none" strike="noStrike" kern="1200" cap="none" spc="0" normalizeH="0" baseline="30000" noProof="0" dirty="0">
                <a:ln>
                  <a:noFill/>
                </a:ln>
                <a:solidFill>
                  <a:srgbClr val="FF5000"/>
                </a:solidFill>
                <a:effectLst/>
                <a:uLnTx/>
                <a:uFillTx/>
                <a:latin typeface="Meiryo UI" panose="020B0604030504040204" pitchFamily="50" charset="-128"/>
                <a:ea typeface="Meiryo UI" panose="020B0604030504040204" pitchFamily="50" charset="-128"/>
                <a:cs typeface="+mn-cs"/>
              </a:rPr>
              <a:t>1</a:t>
            </a:r>
            <a:r>
              <a:rPr kumimoji="1" lang="ja-JP" altLang="en-US" sz="1200" b="1" i="0" u="none" strike="noStrike" kern="1200" cap="none" spc="0" normalizeH="0" baseline="0" noProof="0" dirty="0">
                <a:ln>
                  <a:noFill/>
                </a:ln>
                <a:solidFill>
                  <a:srgbClr val="FF5000"/>
                </a:solidFill>
                <a:effectLst/>
                <a:uLnTx/>
                <a:uFillTx/>
                <a:latin typeface="Meiryo UI" panose="020B0604030504040204" pitchFamily="50" charset="-128"/>
                <a:ea typeface="Meiryo UI" panose="020B0604030504040204" pitchFamily="50" charset="-128"/>
                <a:cs typeface="+mn-cs"/>
              </a:rPr>
              <a:t>を</a:t>
            </a:r>
            <a:r>
              <a:rPr kumimoji="1" lang="en-US" altLang="ja-JP" sz="1200" b="1" i="0" u="none" strike="noStrike" kern="1200" cap="none" spc="0" normalizeH="0" baseline="0" noProof="0" dirty="0">
                <a:ln>
                  <a:noFill/>
                </a:ln>
                <a:solidFill>
                  <a:srgbClr val="FF5000"/>
                </a:solidFill>
                <a:effectLst/>
                <a:uLnTx/>
                <a:uFillTx/>
                <a:latin typeface="Meiryo UI" panose="020B0604030504040204" pitchFamily="50" charset="-128"/>
                <a:ea typeface="Meiryo UI" panose="020B0604030504040204" pitchFamily="50" charset="-128"/>
                <a:cs typeface="+mn-cs"/>
              </a:rPr>
              <a:t/>
            </a:r>
            <a:br>
              <a:rPr kumimoji="1" lang="en-US" altLang="ja-JP" sz="1200" b="1" i="0" u="none" strike="noStrike" kern="1200" cap="none" spc="0" normalizeH="0" baseline="0" noProof="0" dirty="0">
                <a:ln>
                  <a:noFill/>
                </a:ln>
                <a:solidFill>
                  <a:srgbClr val="FF5000"/>
                </a:solidFill>
                <a:effectLst/>
                <a:uLnTx/>
                <a:uFillTx/>
                <a:latin typeface="Meiryo UI" panose="020B0604030504040204" pitchFamily="50" charset="-128"/>
                <a:ea typeface="Meiryo UI" panose="020B0604030504040204" pitchFamily="50" charset="-128"/>
                <a:cs typeface="+mn-cs"/>
              </a:rPr>
            </a:br>
            <a:r>
              <a:rPr kumimoji="1" lang="ja-JP" altLang="en-US" sz="1200" b="1" i="0" u="none" strike="noStrike" kern="1200" cap="none" spc="0" normalizeH="0" baseline="0" noProof="0" dirty="0">
                <a:ln>
                  <a:noFill/>
                </a:ln>
                <a:solidFill>
                  <a:srgbClr val="FF5000"/>
                </a:solidFill>
                <a:effectLst/>
                <a:uLnTx/>
                <a:uFillTx/>
                <a:latin typeface="Meiryo UI" panose="020B0604030504040204" pitchFamily="50" charset="-128"/>
                <a:ea typeface="Meiryo UI" panose="020B0604030504040204" pitchFamily="50" charset="-128"/>
                <a:cs typeface="+mn-cs"/>
              </a:rPr>
              <a:t>受けて上昇見込み</a:t>
            </a:r>
          </a:p>
        </p:txBody>
      </p:sp>
      <p:sp>
        <p:nvSpPr>
          <p:cNvPr id="1520" name="テキスト ボックス 1519">
            <a:extLst>
              <a:ext uri="{FF2B5EF4-FFF2-40B4-BE49-F238E27FC236}">
                <a16:creationId xmlns:a16="http://schemas.microsoft.com/office/drawing/2014/main" id="{1F04105D-78F1-0CF8-68FB-CB29B6B35FC1}"/>
              </a:ext>
            </a:extLst>
          </p:cNvPr>
          <p:cNvSpPr txBox="1"/>
          <p:nvPr/>
        </p:nvSpPr>
        <p:spPr>
          <a:xfrm>
            <a:off x="4714059" y="5990830"/>
            <a:ext cx="588629" cy="24606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1529" name="グループ化 1528">
            <a:extLst>
              <a:ext uri="{FF2B5EF4-FFF2-40B4-BE49-F238E27FC236}">
                <a16:creationId xmlns:a16="http://schemas.microsoft.com/office/drawing/2014/main" id="{793BCD75-4F5D-0A12-471E-8A5F66A5619B}"/>
              </a:ext>
            </a:extLst>
          </p:cNvPr>
          <p:cNvGrpSpPr/>
          <p:nvPr/>
        </p:nvGrpSpPr>
        <p:grpSpPr>
          <a:xfrm>
            <a:off x="5285076" y="1641218"/>
            <a:ext cx="4320000" cy="309563"/>
            <a:chOff x="1710003" y="2152803"/>
            <a:chExt cx="2175843" cy="309601"/>
          </a:xfrm>
        </p:grpSpPr>
        <p:sp>
          <p:nvSpPr>
            <p:cNvPr id="1530" name="topic2">
              <a:extLst>
                <a:ext uri="{FF2B5EF4-FFF2-40B4-BE49-F238E27FC236}">
                  <a16:creationId xmlns:a16="http://schemas.microsoft.com/office/drawing/2014/main" id="{AB017D00-8CC0-E7E8-E18B-4E58A0BF0590}"/>
                </a:ext>
              </a:extLst>
            </p:cNvPr>
            <p:cNvSpPr txBox="1"/>
            <p:nvPr/>
          </p:nvSpPr>
          <p:spPr>
            <a:xfrm>
              <a:off x="1710003" y="2152803"/>
              <a:ext cx="2175843" cy="309600"/>
            </a:xfrm>
            <a:prstGeom prst="rect">
              <a:avLst/>
            </a:prstGeom>
            <a:noFill/>
          </p:spPr>
          <p:txBody>
            <a:bodyPr vert="horz" wrap="square" lIns="0" tIns="0" rIns="0" bIns="0" rtlCol="0" anchor="b">
              <a:noAutofit/>
            </a:bodyPr>
            <a:lstStyle/>
            <a:p>
              <a:pPr algn="ctr">
                <a:lnSpc>
                  <a:spcPct val="95000"/>
                </a:lnSpc>
                <a:spcBef>
                  <a:spcPts val="100"/>
                </a:spcBef>
              </a:pPr>
              <a:r>
                <a:rPr kumimoji="1" lang="ja-JP" altLang="en-US" sz="1400" dirty="0">
                  <a:solidFill>
                    <a:srgbClr val="000000"/>
                  </a:solidFill>
                  <a:latin typeface="Arial" panose="020B0604020202020204" pitchFamily="34" charset="0"/>
                  <a:ea typeface="メイリオ" panose="020B0604030504040204" pitchFamily="50" charset="-128"/>
                </a:rPr>
                <a:t>今後の上昇を見立てる背景</a:t>
              </a:r>
              <a:r>
                <a:rPr kumimoji="1" lang="en-US" altLang="ja-JP" sz="1400" dirty="0">
                  <a:solidFill>
                    <a:srgbClr val="000000"/>
                  </a:solidFill>
                  <a:latin typeface="Arial" panose="020B0604020202020204" pitchFamily="34" charset="0"/>
                  <a:ea typeface="メイリオ" panose="020B0604030504040204" pitchFamily="50" charset="-128"/>
                </a:rPr>
                <a:t/>
              </a:r>
              <a:br>
                <a:rPr kumimoji="1" lang="en-US" altLang="ja-JP" sz="1400" dirty="0">
                  <a:solidFill>
                    <a:srgbClr val="000000"/>
                  </a:solidFill>
                  <a:latin typeface="Arial" panose="020B0604020202020204" pitchFamily="34" charset="0"/>
                  <a:ea typeface="メイリオ" panose="020B0604030504040204" pitchFamily="50" charset="-128"/>
                </a:rPr>
              </a:br>
              <a:r>
                <a:rPr kumimoji="1" lang="ja-JP" altLang="en-US" sz="1400" dirty="0">
                  <a:solidFill>
                    <a:srgbClr val="000000"/>
                  </a:solidFill>
                  <a:latin typeface="Arial" panose="020B0604020202020204" pitchFamily="34" charset="0"/>
                  <a:ea typeface="メイリオ" panose="020B0604030504040204" pitchFamily="50" charset="-128"/>
                </a:rPr>
                <a:t>（国土交通省による提言）</a:t>
              </a:r>
            </a:p>
          </p:txBody>
        </p:sp>
        <p:cxnSp>
          <p:nvCxnSpPr>
            <p:cNvPr id="1531" name="tpLine2">
              <a:extLst>
                <a:ext uri="{FF2B5EF4-FFF2-40B4-BE49-F238E27FC236}">
                  <a16:creationId xmlns:a16="http://schemas.microsoft.com/office/drawing/2014/main" id="{493CF45D-6836-9520-900C-A4D37100AAAD}"/>
                </a:ext>
              </a:extLst>
            </p:cNvPr>
            <p:cNvCxnSpPr/>
            <p:nvPr/>
          </p:nvCxnSpPr>
          <p:spPr>
            <a:xfrm>
              <a:off x="1710003" y="2462404"/>
              <a:ext cx="2175843"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551" name="source">
            <a:extLst>
              <a:ext uri="{FF2B5EF4-FFF2-40B4-BE49-F238E27FC236}">
                <a16:creationId xmlns:a16="http://schemas.microsoft.com/office/drawing/2014/main" id="{4D8D1E16-B958-5D8D-9575-C367C40FD074}"/>
              </a:ext>
            </a:extLst>
          </p:cNvPr>
          <p:cNvSpPr txBox="1"/>
          <p:nvPr/>
        </p:nvSpPr>
        <p:spPr>
          <a:xfrm>
            <a:off x="306000" y="6548437"/>
            <a:ext cx="9288000" cy="140400"/>
          </a:xfrm>
          <a:prstGeom prst="rect">
            <a:avLst/>
          </a:prstGeom>
          <a:noFill/>
        </p:spPr>
        <p:txBody>
          <a:bodyPr vert="horz" wrap="square" lIns="0" tIns="0" rIns="0" bIns="0" rtlCol="0" anchor="b">
            <a:noAutofit/>
          </a:bodyPr>
          <a:lstStyle/>
          <a:p>
            <a:pPr marL="327629" indent="-327629">
              <a:lnSpc>
                <a:spcPct val="95000"/>
              </a:lnSpc>
              <a:spcBef>
                <a:spcPts val="100"/>
              </a:spcBef>
            </a:pPr>
            <a:r>
              <a:rPr kumimoji="1" lang="ja-JP" altLang="en-US" sz="900" dirty="0">
                <a:solidFill>
                  <a:srgbClr val="000000"/>
                </a:solidFill>
                <a:latin typeface="Arial" panose="020B0604020202020204" pitchFamily="34" charset="0"/>
                <a:ea typeface="メイリオ" panose="020B0604030504040204" pitchFamily="50" charset="-128"/>
              </a:rPr>
              <a:t>出所：日本銀行「企業サービス価格指数」、国土交通省「標準的な運賃・標準運送約款の見直しに向けた検討会」の提言（</a:t>
            </a:r>
            <a:r>
              <a:rPr kumimoji="1" lang="en-US" altLang="ja-JP" sz="900" dirty="0">
                <a:solidFill>
                  <a:srgbClr val="000000"/>
                </a:solidFill>
                <a:latin typeface="Arial" panose="020B0604020202020204" pitchFamily="34" charset="0"/>
                <a:ea typeface="メイリオ" panose="020B0604030504040204" pitchFamily="50" charset="-128"/>
              </a:rPr>
              <a:t>2023</a:t>
            </a:r>
            <a:r>
              <a:rPr kumimoji="1" lang="ja-JP" altLang="en-US" sz="900" dirty="0">
                <a:solidFill>
                  <a:srgbClr val="000000"/>
                </a:solidFill>
                <a:latin typeface="Arial" panose="020B0604020202020204" pitchFamily="34" charset="0"/>
                <a:ea typeface="メイリオ" panose="020B0604030504040204" pitchFamily="50" charset="-128"/>
              </a:rPr>
              <a:t>年</a:t>
            </a:r>
            <a:r>
              <a:rPr kumimoji="1" lang="en-US" altLang="ja-JP" sz="900" dirty="0">
                <a:solidFill>
                  <a:srgbClr val="000000"/>
                </a:solidFill>
                <a:latin typeface="Arial" panose="020B0604020202020204" pitchFamily="34" charset="0"/>
                <a:ea typeface="メイリオ" panose="020B0604030504040204" pitchFamily="50" charset="-128"/>
              </a:rPr>
              <a:t>12</a:t>
            </a:r>
            <a:r>
              <a:rPr kumimoji="1" lang="ja-JP" altLang="en-US" sz="900" dirty="0">
                <a:solidFill>
                  <a:srgbClr val="000000"/>
                </a:solidFill>
                <a:latin typeface="Arial" panose="020B0604020202020204" pitchFamily="34" charset="0"/>
                <a:ea typeface="メイリオ" panose="020B0604030504040204" pitchFamily="50" charset="-128"/>
              </a:rPr>
              <a:t>月）」</a:t>
            </a:r>
            <a:endParaRPr kumimoji="1" lang="en-US" altLang="ja-JP" sz="900" dirty="0">
              <a:solidFill>
                <a:srgbClr val="000000"/>
              </a:solidFill>
              <a:latin typeface="Arial" panose="020B0604020202020204" pitchFamily="34" charset="0"/>
              <a:ea typeface="メイリオ" panose="020B0604030504040204" pitchFamily="50" charset="-128"/>
            </a:endParaRPr>
          </a:p>
        </p:txBody>
      </p:sp>
      <p:sp>
        <p:nvSpPr>
          <p:cNvPr id="1554" name="TopicBox">
            <a:extLst>
              <a:ext uri="{FF2B5EF4-FFF2-40B4-BE49-F238E27FC236}">
                <a16:creationId xmlns:a16="http://schemas.microsoft.com/office/drawing/2014/main" id="{1600C50C-01C0-A93B-5143-B348A8128A98}"/>
              </a:ext>
            </a:extLst>
          </p:cNvPr>
          <p:cNvSpPr/>
          <p:nvPr/>
        </p:nvSpPr>
        <p:spPr>
          <a:xfrm>
            <a:off x="5355101" y="3098250"/>
            <a:ext cx="4344859" cy="3055843"/>
          </a:xfrm>
          <a:prstGeom prst="rect">
            <a:avLst/>
          </a:prstGeom>
          <a:solidFill>
            <a:srgbClr val="FFFFFF"/>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1556" name="TopicBox">
            <a:extLst>
              <a:ext uri="{FF2B5EF4-FFF2-40B4-BE49-F238E27FC236}">
                <a16:creationId xmlns:a16="http://schemas.microsoft.com/office/drawing/2014/main" id="{7958607C-460C-8609-6A9C-2346A759CCAA}"/>
              </a:ext>
            </a:extLst>
          </p:cNvPr>
          <p:cNvSpPr/>
          <p:nvPr/>
        </p:nvSpPr>
        <p:spPr>
          <a:xfrm>
            <a:off x="5296579" y="3020495"/>
            <a:ext cx="4344859" cy="3055843"/>
          </a:xfrm>
          <a:prstGeom prst="rect">
            <a:avLst/>
          </a:prstGeom>
          <a:solidFill>
            <a:srgbClr val="FFFFFF"/>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pic>
        <p:nvPicPr>
          <p:cNvPr id="1533" name="図 1532">
            <a:extLst>
              <a:ext uri="{FF2B5EF4-FFF2-40B4-BE49-F238E27FC236}">
                <a16:creationId xmlns:a16="http://schemas.microsoft.com/office/drawing/2014/main" id="{086B171B-F5A5-FA6D-2277-73C96DFF6593}"/>
              </a:ext>
            </a:extLst>
          </p:cNvPr>
          <p:cNvPicPr>
            <a:picLocks noChangeAspect="1"/>
          </p:cNvPicPr>
          <p:nvPr/>
        </p:nvPicPr>
        <p:blipFill>
          <a:blip r:embed="rId55"/>
          <a:stretch>
            <a:fillRect/>
          </a:stretch>
        </p:blipFill>
        <p:spPr>
          <a:xfrm>
            <a:off x="5257843" y="2971463"/>
            <a:ext cx="4320000" cy="3036131"/>
          </a:xfrm>
          <a:prstGeom prst="rect">
            <a:avLst/>
          </a:prstGeom>
          <a:solidFill>
            <a:srgbClr val="FFFFFF"/>
          </a:solidFill>
          <a:ln w="6350">
            <a:solidFill>
              <a:prstClr val="black"/>
            </a:solidFill>
          </a:ln>
        </p:spPr>
      </p:pic>
      <p:sp>
        <p:nvSpPr>
          <p:cNvPr id="1557" name="テキスト プレースホルダー 3">
            <a:extLst>
              <a:ext uri="{FF2B5EF4-FFF2-40B4-BE49-F238E27FC236}">
                <a16:creationId xmlns:a16="http://schemas.microsoft.com/office/drawing/2014/main" id="{1BDE6BEB-D9B3-5E28-A992-4B1FF3277B91}"/>
              </a:ext>
            </a:extLst>
          </p:cNvPr>
          <p:cNvSpPr txBox="1">
            <a:spLocks/>
          </p:cNvSpPr>
          <p:nvPr/>
        </p:nvSpPr>
        <p:spPr bwMode="auto">
          <a:xfrm>
            <a:off x="5199320" y="1990017"/>
            <a:ext cx="4393941" cy="864000"/>
          </a:xfrm>
          <a:prstGeom prst="rect">
            <a:avLst/>
          </a:prstGeom>
          <a:noFill/>
          <a:extLst>
            <a:ext uri="{909E8E84-426E-40DD-AFC4-6F175D3DCCD1}">
              <a14:hiddenFill xmlns:a14="http://schemas.microsoft.com/office/drawing/2010/main">
                <a:solidFill>
                  <a:schemeClr val="bg1"/>
                </a:solidFill>
              </a14:hiddenFill>
            </a:ext>
          </a:extLst>
        </p:spPr>
        <p:txBody>
          <a:bodyPr vert="horz" wrap="square" lIns="91440" tIns="45720" rIns="91440" bIns="45720" rtlCol="0" anchor="ctr">
            <a:noAutofit/>
          </a:bodyPr>
          <a:lstStyle>
            <a:lvl1pPr marL="198000" indent="-198000">
              <a:lnSpc>
                <a:spcPct val="100000"/>
              </a:lnSpc>
              <a:spcBef>
                <a:spcPts val="300"/>
              </a:spcBef>
              <a:buClr>
                <a:schemeClr val="accent1"/>
              </a:buClr>
              <a:buFont typeface="Wingdings" panose="05000000000000000000" pitchFamily="2" charset="2"/>
              <a:buChar char="n"/>
              <a:defRPr sz="1200" baseline="0"/>
            </a:lvl1pPr>
            <a:lvl2pPr marL="432000" lvl="1" indent="-147600">
              <a:lnSpc>
                <a:spcPct val="100000"/>
              </a:lnSpc>
              <a:spcBef>
                <a:spcPts val="100"/>
              </a:spcBef>
              <a:buClr>
                <a:schemeClr val="accent1"/>
              </a:buClr>
              <a:buFont typeface="Arial" panose="020B0604020202020204" pitchFamily="34" charset="0"/>
              <a:buChar char="‒"/>
              <a:defRPr sz="1200"/>
            </a:lvl2pPr>
            <a:lvl3pPr marL="648000" lvl="2" indent="-136800">
              <a:lnSpc>
                <a:spcPct val="100000"/>
              </a:lnSpc>
              <a:spcBef>
                <a:spcPts val="100"/>
              </a:spcBef>
              <a:buClr>
                <a:schemeClr val="accent1"/>
              </a:buClr>
              <a:buFont typeface="Arial" panose="020B0604020202020204" pitchFamily="34" charset="0"/>
              <a:buChar char="•"/>
              <a:defRPr sz="1200"/>
            </a:lvl3pPr>
            <a:lvl4pPr marL="864000" indent="-122400">
              <a:lnSpc>
                <a:spcPct val="100000"/>
              </a:lnSpc>
              <a:spcBef>
                <a:spcPts val="100"/>
              </a:spcBef>
              <a:buClr>
                <a:schemeClr val="accent1"/>
              </a:buClr>
              <a:buFont typeface="Arial" panose="020B0604020202020204" pitchFamily="34" charset="0"/>
              <a:buChar char="-"/>
              <a:defRPr sz="1200"/>
            </a:lvl4pPr>
            <a:lvl5pPr marL="1080000" indent="-108000">
              <a:lnSpc>
                <a:spcPct val="100000"/>
              </a:lnSpc>
              <a:spcBef>
                <a:spcPts val="0"/>
              </a:spcBef>
              <a:buClr>
                <a:schemeClr val="accent1"/>
              </a:buClr>
              <a:buFont typeface="Arial" panose="020B0604020202020204" pitchFamily="34" charset="0"/>
              <a:buChar char="·"/>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R="0" lvl="0" defTabSz="914400" eaLnBrk="1" fontAlgn="auto" latinLnBrk="0" hangingPunct="1">
              <a:lnSpc>
                <a:spcPct val="100000"/>
              </a:lnSpc>
              <a:spcBef>
                <a:spcPts val="300"/>
              </a:spcBef>
              <a:spcAft>
                <a:spcPts val="0"/>
              </a:spcAft>
              <a:buClrTx/>
              <a:buSzTx/>
              <a:tabLst/>
              <a:defRPr/>
            </a:pPr>
            <a:r>
              <a:rPr lang="ja-JP" altLang="en-US" kern="0" dirty="0">
                <a:latin typeface="Meiryo UI" panose="020B0604030504040204" pitchFamily="50" charset="-128"/>
                <a:ea typeface="Meiryo UI" panose="020B0604030504040204" pitchFamily="50" charset="-128"/>
              </a:rPr>
              <a:t>輸配送運賃の見直しに向けて、国土交通省から方針発信</a:t>
            </a:r>
            <a:endParaRPr lang="en-US" altLang="ja-JP" kern="0" dirty="0">
              <a:latin typeface="Meiryo UI" panose="020B0604030504040204" pitchFamily="50" charset="-128"/>
              <a:ea typeface="Meiryo UI" panose="020B0604030504040204" pitchFamily="50" charset="-128"/>
            </a:endParaRPr>
          </a:p>
          <a:p>
            <a:pPr lvl="1">
              <a:spcBef>
                <a:spcPts val="300"/>
              </a:spcBef>
              <a:buClrTx/>
              <a:defRPr/>
            </a:pPr>
            <a:r>
              <a:rPr lang="ja-JP" altLang="en-US" kern="0" dirty="0">
                <a:latin typeface="Meiryo UI" panose="020B0604030504040204" pitchFamily="50" charset="-128"/>
                <a:ea typeface="Meiryo UI" panose="020B0604030504040204" pitchFamily="50" charset="-128"/>
              </a:rPr>
              <a:t>運賃表を改定し、</a:t>
            </a:r>
            <a:r>
              <a:rPr lang="ja-JP" altLang="en-US" b="1" kern="0" dirty="0">
                <a:latin typeface="Meiryo UI" panose="020B0604030504040204" pitchFamily="50" charset="-128"/>
                <a:ea typeface="Meiryo UI" panose="020B0604030504040204" pitchFamily="50" charset="-128"/>
              </a:rPr>
              <a:t>平均約</a:t>
            </a:r>
            <a:r>
              <a:rPr lang="en-US" altLang="ja-JP" b="1" kern="0" dirty="0">
                <a:latin typeface="Meiryo UI" panose="020B0604030504040204" pitchFamily="50" charset="-128"/>
                <a:ea typeface="Meiryo UI" panose="020B0604030504040204" pitchFamily="50" charset="-128"/>
              </a:rPr>
              <a:t>8</a:t>
            </a:r>
            <a:r>
              <a:rPr lang="ja-JP" altLang="en-US" b="1" kern="0" dirty="0">
                <a:latin typeface="Meiryo UI" panose="020B0604030504040204" pitchFamily="50" charset="-128"/>
                <a:ea typeface="Meiryo UI" panose="020B0604030504040204" pitchFamily="50" charset="-128"/>
              </a:rPr>
              <a:t>％の運賃引上げ</a:t>
            </a:r>
          </a:p>
          <a:p>
            <a:pPr lvl="1">
              <a:spcBef>
                <a:spcPts val="300"/>
              </a:spcBef>
              <a:buClrTx/>
              <a:defRPr/>
            </a:pPr>
            <a:r>
              <a:rPr lang="ja-JP" altLang="en-US" kern="0" dirty="0">
                <a:latin typeface="Meiryo UI" panose="020B0604030504040204" pitchFamily="50" charset="-128"/>
                <a:ea typeface="Meiryo UI" panose="020B0604030504040204" pitchFamily="50" charset="-128"/>
              </a:rPr>
              <a:t>原価のうちの燃料費を</a:t>
            </a:r>
            <a:r>
              <a:rPr lang="en-US" altLang="ja-JP" kern="0" dirty="0">
                <a:latin typeface="Meiryo UI" panose="020B0604030504040204" pitchFamily="50" charset="-128"/>
                <a:ea typeface="Meiryo UI" panose="020B0604030504040204" pitchFamily="50" charset="-128"/>
              </a:rPr>
              <a:t>120 </a:t>
            </a:r>
            <a:r>
              <a:rPr lang="ja-JP" altLang="en-US" kern="0" dirty="0">
                <a:latin typeface="Meiryo UI" panose="020B0604030504040204" pitchFamily="50" charset="-128"/>
                <a:ea typeface="Meiryo UI" panose="020B0604030504040204" pitchFamily="50" charset="-128"/>
              </a:rPr>
              <a:t>円に変更し、</a:t>
            </a:r>
            <a:r>
              <a:rPr lang="ja-JP" altLang="en-US" b="1" kern="0" dirty="0">
                <a:latin typeface="Meiryo UI" panose="020B0604030504040204" pitchFamily="50" charset="-128"/>
                <a:ea typeface="Meiryo UI" panose="020B0604030504040204" pitchFamily="50" charset="-128"/>
              </a:rPr>
              <a:t>燃料サーチャージも</a:t>
            </a:r>
            <a:r>
              <a:rPr lang="en-US" altLang="ja-JP" b="1" kern="0" dirty="0">
                <a:latin typeface="Meiryo UI" panose="020B0604030504040204" pitchFamily="50" charset="-128"/>
                <a:ea typeface="Meiryo UI" panose="020B0604030504040204" pitchFamily="50" charset="-128"/>
              </a:rPr>
              <a:t>120 </a:t>
            </a:r>
            <a:r>
              <a:rPr lang="ja-JP" altLang="en-US" b="1" kern="0" dirty="0">
                <a:latin typeface="Meiryo UI" panose="020B0604030504040204" pitchFamily="50" charset="-128"/>
                <a:ea typeface="Meiryo UI" panose="020B0604030504040204" pitchFamily="50" charset="-128"/>
              </a:rPr>
              <a:t>円を基準価格に設定</a:t>
            </a:r>
            <a:endParaRPr lang="en-US" altLang="ja-JP" b="1" kern="0" dirty="0">
              <a:latin typeface="Meiryo UI" panose="020B0604030504040204" pitchFamily="50" charset="-128"/>
              <a:ea typeface="Meiryo UI" panose="020B0604030504040204" pitchFamily="50" charset="-128"/>
            </a:endParaRPr>
          </a:p>
        </p:txBody>
      </p:sp>
      <p:cxnSp>
        <p:nvCxnSpPr>
          <p:cNvPr id="1560" name="コネクタ: カギ線 1559">
            <a:extLst>
              <a:ext uri="{FF2B5EF4-FFF2-40B4-BE49-F238E27FC236}">
                <a16:creationId xmlns:a16="http://schemas.microsoft.com/office/drawing/2014/main" id="{CE17E526-1998-2918-8161-142DC561DF9D}"/>
              </a:ext>
            </a:extLst>
          </p:cNvPr>
          <p:cNvCxnSpPr>
            <a:stCxn id="1514" idx="3"/>
            <a:endCxn id="1530" idx="1"/>
          </p:cNvCxnSpPr>
          <p:nvPr/>
        </p:nvCxnSpPr>
        <p:spPr>
          <a:xfrm flipV="1">
            <a:off x="4806035" y="1795999"/>
            <a:ext cx="479041" cy="1269035"/>
          </a:xfrm>
          <a:prstGeom prst="bentConnector3">
            <a:avLst/>
          </a:prstGeom>
          <a:ln w="12700">
            <a:solidFill>
              <a:schemeClr val="bg1">
                <a:lumMod val="75000"/>
              </a:schemeClr>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1562" name="note">
            <a:extLst>
              <a:ext uri="{FF2B5EF4-FFF2-40B4-BE49-F238E27FC236}">
                <a16:creationId xmlns:a16="http://schemas.microsoft.com/office/drawing/2014/main" id="{C4E9946A-2420-1464-9B65-C713EBD15D88}"/>
              </a:ext>
            </a:extLst>
          </p:cNvPr>
          <p:cNvSpPr txBox="1"/>
          <p:nvPr/>
        </p:nvSpPr>
        <p:spPr>
          <a:xfrm>
            <a:off x="306000" y="6293100"/>
            <a:ext cx="9288000" cy="140400"/>
          </a:xfrm>
          <a:prstGeom prst="rect">
            <a:avLst/>
          </a:prstGeom>
          <a:noFill/>
        </p:spPr>
        <p:txBody>
          <a:bodyPr vert="horz" wrap="square" lIns="0" tIns="0" rIns="0" bIns="0" rtlCol="0" anchor="b">
            <a:noAutofit/>
          </a:bodyPr>
          <a:lstStyle/>
          <a:p>
            <a:pPr marL="504000" indent="-504000">
              <a:lnSpc>
                <a:spcPct val="95000"/>
              </a:lnSpc>
              <a:spcBef>
                <a:spcPts val="100"/>
              </a:spcBef>
              <a:tabLst>
                <a:tab pos="295200" algn="l"/>
              </a:tabLst>
            </a:pPr>
            <a:r>
              <a:rPr kumimoji="1" lang="ja-JP" altLang="en-US" sz="900" dirty="0">
                <a:solidFill>
                  <a:srgbClr val="000000"/>
                </a:solidFill>
                <a:latin typeface="メイリオ" panose="020B0604030504040204" pitchFamily="50" charset="-128"/>
                <a:ea typeface="メイリオ" panose="020B0604030504040204" pitchFamily="50" charset="-128"/>
              </a:rPr>
              <a:t>注：	*</a:t>
            </a:r>
            <a:r>
              <a:rPr kumimoji="1" lang="en-US" altLang="ja-JP" sz="900" dirty="0">
                <a:solidFill>
                  <a:srgbClr val="000000"/>
                </a:solidFill>
                <a:latin typeface="メイリオ" panose="020B0604030504040204" pitchFamily="50" charset="-128"/>
                <a:ea typeface="メイリオ" panose="020B0604030504040204" pitchFamily="50" charset="-128"/>
              </a:rPr>
              <a:t>1.	2024</a:t>
            </a:r>
            <a:r>
              <a:rPr kumimoji="1" lang="ja-JP" altLang="en-US" sz="900" dirty="0">
                <a:solidFill>
                  <a:srgbClr val="000000"/>
                </a:solidFill>
                <a:latin typeface="メイリオ" panose="020B0604030504040204" pitchFamily="50" charset="-128"/>
                <a:ea typeface="メイリオ" panose="020B0604030504040204" pitchFamily="50" charset="-128"/>
              </a:rPr>
              <a:t>年</a:t>
            </a:r>
            <a:r>
              <a:rPr kumimoji="1" lang="en-US" altLang="ja-JP" sz="900" dirty="0">
                <a:solidFill>
                  <a:srgbClr val="000000"/>
                </a:solidFill>
                <a:latin typeface="メイリオ" panose="020B0604030504040204" pitchFamily="50" charset="-128"/>
                <a:ea typeface="メイリオ" panose="020B0604030504040204" pitchFamily="50" charset="-128"/>
              </a:rPr>
              <a:t>4</a:t>
            </a:r>
            <a:r>
              <a:rPr kumimoji="1" lang="ja-JP" altLang="en-US" sz="900" dirty="0">
                <a:solidFill>
                  <a:srgbClr val="000000"/>
                </a:solidFill>
                <a:latin typeface="メイリオ" panose="020B0604030504040204" pitchFamily="50" charset="-128"/>
                <a:ea typeface="メイリオ" panose="020B0604030504040204" pitchFamily="50" charset="-128"/>
              </a:rPr>
              <a:t>月からトラックドライバーの時間外労働の</a:t>
            </a:r>
            <a:r>
              <a:rPr kumimoji="1" lang="en-US" altLang="ja-JP" sz="900" dirty="0">
                <a:solidFill>
                  <a:srgbClr val="000000"/>
                </a:solidFill>
                <a:latin typeface="メイリオ" panose="020B0604030504040204" pitchFamily="50" charset="-128"/>
                <a:ea typeface="メイリオ" panose="020B0604030504040204" pitchFamily="50" charset="-128"/>
              </a:rPr>
              <a:t>960</a:t>
            </a:r>
            <a:r>
              <a:rPr kumimoji="1" lang="ja-JP" altLang="en-US" sz="900" dirty="0">
                <a:solidFill>
                  <a:srgbClr val="000000"/>
                </a:solidFill>
                <a:latin typeface="メイリオ" panose="020B0604030504040204" pitchFamily="50" charset="-128"/>
                <a:ea typeface="メイリオ" panose="020B0604030504040204" pitchFamily="50" charset="-128"/>
              </a:rPr>
              <a:t>時間上限規制と改正改善基準告示が適用され、労働時間が短くなることで輸送能力が不足し生じる様々な問題</a:t>
            </a:r>
          </a:p>
        </p:txBody>
      </p:sp>
      <p:sp>
        <p:nvSpPr>
          <p:cNvPr id="7" name="正方形/長方形 6">
            <a:extLst>
              <a:ext uri="{FF2B5EF4-FFF2-40B4-BE49-F238E27FC236}">
                <a16:creationId xmlns:a16="http://schemas.microsoft.com/office/drawing/2014/main" id="{C92919F2-1981-64F5-640E-64EEDF8B50E1}"/>
              </a:ext>
            </a:extLst>
          </p:cNvPr>
          <p:cNvSpPr/>
          <p:nvPr/>
        </p:nvSpPr>
        <p:spPr>
          <a:xfrm>
            <a:off x="6858001" y="1"/>
            <a:ext cx="3048000" cy="881068"/>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eiryo UI" panose="020B0604030504040204" pitchFamily="50" charset="-128"/>
                <a:ea typeface="Meiryo UI" panose="020B0604030504040204" pitchFamily="50" charset="-128"/>
              </a:rPr>
              <a:t>物流費高騰も伝えたい</a:t>
            </a:r>
            <a:r>
              <a:rPr kumimoji="1" lang="en-US" altLang="ja-JP" sz="2000" b="1" dirty="0">
                <a:latin typeface="Meiryo UI" panose="020B0604030504040204" pitchFamily="50" charset="-128"/>
                <a:ea typeface="Meiryo UI" panose="020B0604030504040204" pitchFamily="50" charset="-128"/>
              </a:rPr>
              <a:t/>
            </a:r>
            <a:br>
              <a:rPr kumimoji="1" lang="en-US" altLang="ja-JP" sz="2000" b="1" dirty="0">
                <a:latin typeface="Meiryo UI" panose="020B0604030504040204" pitchFamily="50" charset="-128"/>
                <a:ea typeface="Meiryo UI" panose="020B0604030504040204" pitchFamily="50" charset="-128"/>
              </a:rPr>
            </a:br>
            <a:r>
              <a:rPr kumimoji="1" lang="ja-JP" altLang="en-US" sz="2000" b="1" dirty="0">
                <a:latin typeface="Meiryo UI" panose="020B0604030504040204" pitchFamily="50" charset="-128"/>
                <a:ea typeface="Meiryo UI" panose="020B0604030504040204" pitchFamily="50" charset="-128"/>
              </a:rPr>
              <a:t>場合に追加で使用</a:t>
            </a:r>
            <a:endParaRPr kumimoji="1" lang="en-US" altLang="ja-JP" sz="2000" b="1" dirty="0">
              <a:latin typeface="Meiryo UI" panose="020B0604030504040204" pitchFamily="50" charset="-128"/>
              <a:ea typeface="Meiryo UI" panose="020B0604030504040204" pitchFamily="50" charset="-128"/>
            </a:endParaRPr>
          </a:p>
        </p:txBody>
      </p:sp>
      <p:sp>
        <p:nvSpPr>
          <p:cNvPr id="8" name="スライド番号プレースホルダー 2">
            <a:extLst>
              <a:ext uri="{FF2B5EF4-FFF2-40B4-BE49-F238E27FC236}">
                <a16:creationId xmlns:a16="http://schemas.microsoft.com/office/drawing/2014/main" id="{F67472CC-20F1-C45E-CD88-88AF298A6483}"/>
              </a:ext>
            </a:extLst>
          </p:cNvPr>
          <p:cNvSpPr>
            <a:spLocks noGrp="1"/>
          </p:cNvSpPr>
          <p:nvPr>
            <p:ph type="sldNum" sz="quarter" idx="4"/>
          </p:nvPr>
        </p:nvSpPr>
        <p:spPr>
          <a:xfrm>
            <a:off x="3853089" y="6594473"/>
            <a:ext cx="2228850" cy="365125"/>
          </a:xfrm>
        </p:spPr>
        <p:txBody>
          <a:bodyPr/>
          <a:lstStyle/>
          <a:p>
            <a:pPr algn="ctr"/>
            <a:fld id="{825C9FE8-E417-42BD-83E2-1B4172A7035A}" type="slidenum">
              <a:rPr kumimoji="1" lang="ja-JP" altLang="en-US" smtClean="0">
                <a:latin typeface="メイリオ" panose="020B0604030504040204" pitchFamily="50" charset="-128"/>
                <a:ea typeface="メイリオ" panose="020B0604030504040204" pitchFamily="50" charset="-128"/>
              </a:rPr>
              <a:pPr algn="ctr"/>
              <a:t>7</a:t>
            </a:fld>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0716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1"/>
          </p:nvPr>
        </p:nvSpPr>
        <p:spPr/>
        <p:txBody>
          <a:bodyPr/>
          <a:lstStyle/>
          <a:p>
            <a:r>
              <a:rPr kumimoji="1" lang="en-US" altLang="ja-JP" dirty="0"/>
              <a:t>【</a:t>
            </a:r>
            <a:r>
              <a:rPr kumimoji="1" lang="ja-JP" altLang="en-US" dirty="0"/>
              <a:t>実際に交渉される皆様へ</a:t>
            </a:r>
            <a:r>
              <a:rPr kumimoji="1" lang="en-US" altLang="ja-JP" dirty="0"/>
              <a:t>】</a:t>
            </a:r>
            <a:r>
              <a:rPr kumimoji="1" lang="ja-JP" altLang="en-US" dirty="0"/>
              <a:t>　</a:t>
            </a:r>
          </a:p>
        </p:txBody>
      </p:sp>
      <p:sp>
        <p:nvSpPr>
          <p:cNvPr id="3" name="コンテンツ プレースホルダー 2"/>
          <p:cNvSpPr>
            <a:spLocks noGrp="1"/>
          </p:cNvSpPr>
          <p:nvPr>
            <p:ph sz="quarter" idx="12"/>
          </p:nvPr>
        </p:nvSpPr>
        <p:spPr/>
        <p:txBody>
          <a:bodyPr/>
          <a:lstStyle/>
          <a:p>
            <a:endParaRPr kumimoji="1" lang="ja-JP" altLang="en-US" dirty="0"/>
          </a:p>
        </p:txBody>
      </p:sp>
      <p:sp>
        <p:nvSpPr>
          <p:cNvPr id="25" name="正方形/長方形 24">
            <a:extLst>
              <a:ext uri="{FF2B5EF4-FFF2-40B4-BE49-F238E27FC236}">
                <a16:creationId xmlns:a16="http://schemas.microsoft.com/office/drawing/2014/main" id="{8B41A207-9370-8696-A569-AEA5FD1F8DA5}"/>
              </a:ext>
            </a:extLst>
          </p:cNvPr>
          <p:cNvSpPr/>
          <p:nvPr/>
        </p:nvSpPr>
        <p:spPr>
          <a:xfrm>
            <a:off x="689849" y="1160660"/>
            <a:ext cx="8394516" cy="4832635"/>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eiryo UI" panose="020B0604030504040204" pitchFamily="50" charset="-128"/>
                <a:ea typeface="Meiryo UI" panose="020B0604030504040204" pitchFamily="50" charset="-128"/>
              </a:rPr>
              <a:t>次ページは市況に対して</a:t>
            </a:r>
            <a:endParaRPr kumimoji="1" lang="en-US" altLang="ja-JP" sz="2000" b="1" dirty="0">
              <a:latin typeface="Meiryo UI" panose="020B0604030504040204" pitchFamily="50" charset="-128"/>
              <a:ea typeface="Meiryo UI" panose="020B0604030504040204" pitchFamily="50" charset="-128"/>
            </a:endParaRPr>
          </a:p>
          <a:p>
            <a:pPr algn="ctr"/>
            <a:r>
              <a:rPr kumimoji="1" lang="ja-JP" altLang="en-US" sz="2000" b="1" dirty="0">
                <a:latin typeface="Meiryo UI" panose="020B0604030504040204" pitchFamily="50" charset="-128"/>
                <a:ea typeface="Meiryo UI" panose="020B0604030504040204" pitchFamily="50" charset="-128"/>
              </a:rPr>
              <a:t>各店舗が仕入れを抑制している度合いを示しています。</a:t>
            </a:r>
            <a:endParaRPr kumimoji="1" lang="en-US" altLang="ja-JP" sz="2000" b="1" dirty="0">
              <a:latin typeface="Meiryo UI" panose="020B0604030504040204" pitchFamily="50" charset="-128"/>
              <a:ea typeface="Meiryo UI" panose="020B0604030504040204" pitchFamily="50" charset="-128"/>
            </a:endParaRPr>
          </a:p>
          <a:p>
            <a:pPr algn="ctr"/>
            <a:endParaRPr kumimoji="1" lang="en-US" altLang="ja-JP" sz="2000" b="1" dirty="0">
              <a:latin typeface="Meiryo UI" panose="020B0604030504040204" pitchFamily="50" charset="-128"/>
              <a:ea typeface="Meiryo UI" panose="020B0604030504040204" pitchFamily="50" charset="-128"/>
            </a:endParaRPr>
          </a:p>
          <a:p>
            <a:pPr algn="ctr"/>
            <a:r>
              <a:rPr kumimoji="1" lang="ja-JP" altLang="en-US" sz="2000" b="1" dirty="0">
                <a:latin typeface="Meiryo UI" panose="020B0604030504040204" pitchFamily="50" charset="-128"/>
                <a:ea typeface="Meiryo UI" panose="020B0604030504040204" pitchFamily="50" charset="-128"/>
              </a:rPr>
              <a:t>店舗ごとに作成が必要になるので、</a:t>
            </a:r>
            <a:endParaRPr kumimoji="1" lang="en-US" altLang="ja-JP" sz="2000" b="1" dirty="0">
              <a:latin typeface="Meiryo UI" panose="020B0604030504040204" pitchFamily="50" charset="-128"/>
              <a:ea typeface="Meiryo UI" panose="020B0604030504040204" pitchFamily="50" charset="-128"/>
            </a:endParaRPr>
          </a:p>
          <a:p>
            <a:pPr algn="ctr"/>
            <a:r>
              <a:rPr kumimoji="1" lang="ja-JP" altLang="en-US" sz="2000" b="1" dirty="0">
                <a:latin typeface="Meiryo UI" panose="020B0604030504040204" pitchFamily="50" charset="-128"/>
                <a:ea typeface="Meiryo UI" panose="020B0604030504040204" pitchFamily="50" charset="-128"/>
              </a:rPr>
              <a:t>後の作成手順に従って作成をお願いいたします。</a:t>
            </a:r>
          </a:p>
        </p:txBody>
      </p:sp>
      <p:sp>
        <p:nvSpPr>
          <p:cNvPr id="7" name="スライド番号プレースホルダー 2">
            <a:extLst>
              <a:ext uri="{FF2B5EF4-FFF2-40B4-BE49-F238E27FC236}">
                <a16:creationId xmlns:a16="http://schemas.microsoft.com/office/drawing/2014/main" id="{F94280C5-BBDC-1678-4121-821F6DD15382}"/>
              </a:ext>
            </a:extLst>
          </p:cNvPr>
          <p:cNvSpPr>
            <a:spLocks noGrp="1"/>
          </p:cNvSpPr>
          <p:nvPr>
            <p:ph type="sldNum" sz="quarter" idx="4"/>
          </p:nvPr>
        </p:nvSpPr>
        <p:spPr>
          <a:xfrm>
            <a:off x="3853089" y="6594473"/>
            <a:ext cx="2228850" cy="365125"/>
          </a:xfrm>
        </p:spPr>
        <p:txBody>
          <a:bodyPr/>
          <a:lstStyle/>
          <a:p>
            <a:pPr algn="ctr"/>
            <a:fld id="{825C9FE8-E417-42BD-83E2-1B4172A7035A}" type="slidenum">
              <a:rPr kumimoji="1" lang="ja-JP" altLang="en-US" smtClean="0">
                <a:latin typeface="メイリオ" panose="020B0604030504040204" pitchFamily="50" charset="-128"/>
                <a:ea typeface="メイリオ" panose="020B0604030504040204" pitchFamily="50" charset="-128"/>
              </a:rPr>
              <a:pPr algn="ctr"/>
              <a:t>8</a:t>
            </a:fld>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564091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33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7&quot;&gt;&lt;elem m_fUsage=&quot;4.59946053648100061650E+00&quot;&gt;&lt;m_msothmcolidx val=&quot;0&quot;/&gt;&lt;m_rgb r=&quot;FF&quot; g=&quot;C0&quot; b=&quot;00&quot;/&gt;&lt;/elem&gt;&lt;elem m_fUsage=&quot;2.20456250302114842299E+00&quot;&gt;&lt;m_msothmcolidx val=&quot;0&quot;/&gt;&lt;m_rgb r=&quot;FE&quot; g=&quot;BC&quot; b=&quot;10&quot;/&gt;&lt;/elem&gt;&lt;elem m_fUsage=&quot;7.79145650100000142224E-01&quot;&gt;&lt;m_msothmcolidx val=&quot;0&quot;/&gt;&lt;m_rgb r=&quot;E6&quot; g=&quot;B9&quot; b=&quot;B8&quot;/&gt;&lt;/elem&gt;&lt;elem m_fUsage=&quot;7.13955692280491605040E-01&quot;&gt;&lt;m_msothmcolidx val=&quot;0&quot;/&gt;&lt;m_rgb r=&quot;D7&quot; g=&quot;73&quot; b=&quot;37&quot;/&gt;&lt;/elem&gt;&lt;elem m_fUsage=&quot;4.78296900000000135833E-01&quot;&gt;&lt;m_msothmcolidx val=&quot;0&quot;/&gt;&lt;m_rgb r=&quot;D9&quot; g=&quot;96&quot; b=&quot;94&quot;/&gt;&lt;/elem&gt;&lt;elem m_fUsage=&quot;3.87420489000000145552E-01&quot;&gt;&lt;m_msothmcolidx val=&quot;0&quot;/&gt;&lt;m_rgb r=&quot;D9&quot; g=&quot;96&quot; b=&quot;92&quot;/&gt;&lt;/elem&gt;&lt;elem m_fUsage=&quot;3.13810596090000171188E-01&quot;&gt;&lt;m_msothmcolidx val=&quot;0&quot;/&gt;&lt;m_rgb r=&quot;F2&quot; g=&quot;DC&quot; b=&quot;DB&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DGHxxu90tSA4j.rIn7RZt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xQQ6koIPPqX0o7zocjknL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_EgNPI8yzYld.a3ZDbfD0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lsv6XLyWWmPGAD1CifeNO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ewnUVVy815IjuNnQOcK1T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F95ZnvnoVBfyDykThUEAA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DcmsntUFynvqKm4mcr3D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I5PrQqBmX0XGmRyN1iBkO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k6JcCxWqY4US3GkCd1.1z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cy_sdFU_ksiAm68K33YE4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EggmqJHD43W4BCwnReeeH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IdevdjyIUWOx7n9AvqAXv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NTloy_nTCIs5DDLiIULd4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zgjWwIqle5T2gDLbnoKit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jSXMsA8HnqKiUSDzlVKD9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fttqxRs1.y86H8.273J6g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6L5VEqSv7VpkFWiFF31qk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GIMLccFKqOuqnXeDY19AJ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KhEszYm4r8HYclXpWG9gR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epmnKFvLApAHVdAtaJTPf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EicYVoNvEMdZ9EBObP_cI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RpfhRjEyoMB_DQiZjVnVT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877rNaWyoAhq8ZHQo4QQl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gTtd_s9cXtEtFT75dPvbk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uWS9pwpEijBv57RrCQYq9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JzOwAbFxFztM05SAcdt.2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q_ZoqM5.I0Mo1WvBpFeYx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68.9yVX_gtvI.YJZcfLNN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4QwByHM_N_L0q.2QhGTn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scTpA2AMSeGCqEhOxyJ_B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oLGbq9dZPgKHaGPHiaHdH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YlPYto4N4IMQMhBEQJ1XF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w869qyjUbA_E61jvRMo7u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RXSXo0xg0Qiix8h2FShv1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94viPy6zJIx2Fl7qrQkL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s0XoPIZ0kT6WOjG3lkGvt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jnkIWCeHJGmyLdWq2CwTX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XYFkMWOX4wQaDOR4_WS3U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zwzxudpGwPtmbreT1jy3J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rER.BGTGYheNDHpl1kYCM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0l.L8Rc6TqQIDu7Yrhnpf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0oTRkvEKqYPI5wYSbXIGt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ZlfqPHT0hs5oVa0m83ov1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VWeHg0kdiIVJtVH.O2RXP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nayMzHxfadcpfPxvua1OL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k9OzhYlRCpbkL3N0nNlOj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k5r.4l2qtlvTpuDJYLxjY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iKHclcn0lbYz.xznroP4E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235JG96XrmgMXVqxJN7Sg"/>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MOTfoFQB6kO2vJ6Sz4foU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GXXj7ocZEDxPpLIQwUQs6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TnRmfxu8zV9H_rG9W5Rpi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3VbtwwX65lR6dZFLmqX4P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bih7wFv8qvR9dQtLwLKGz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dqMEpUpiantQqkve8IGgN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PO_D_0o14ycUoR8B7VrAV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zRV1Yr4WuVV0z2MN0N2bm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DygO4t2HZKSfkDgZX._hI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xkM_DAwuZDcQKSUza8ENl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VyyOXAqjmXewnWE2HiPuU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iqxheND5II9o7LC.67akB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VvPCk6aFJuh_iw36J.cfj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CpKDrncE3Tetjfr0mwmBy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TNIr.LDO20trxZ3bkbvKE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sl3xDmxz8_94RAL1oGmUF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uIwPLh5VcddJj8KFRw28w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tzxL3SFgw3zxqCO5RnACE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mdSSrpSrFjuKd55iY9wjW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J5ZUam44KwIABfbkOhEf6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1c.qTXoixNAmk617k2TtV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0i93pyfV_SvMg6cb3G4xyg"/>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Tbf9.me.f5wribfyxPiW4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n5J0ZkXVPiTwpLI1_YSPa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g3.fP33EZ61g0P15ViFS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l2eW3mdSRoxmSFC3g5ME2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azzV0lrXe0qvNSBJXoTqq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l7iEEXFK_nwBlCN60HHIy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4mcNQ83qhuGymEogF_kjP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_tihxLCIogvOKR7EFkvvs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Arv1FE1Ev6pTOzTxvW5v.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_aUNA_WMr416T6rtlEJdD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7cL25r3a84rOao03A85ATw"/>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6GLqMlys8tFhXuwlC22a4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u2RnVX.4ogv2kM8o7zMpL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ej1lRx1E.tr_M9b1Hi7DN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CSwsuDL7fDAUyiP1hXFgZ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bnjx9YPmVmK.fvxgIrK2S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ROoXVDe8yzc6rcKwuT6Ay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j8ofEfFMnhROGnBuqNjy4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5yQMoWhooGyPXjGg9S3e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6_TlkkJC_LgtcX_FLXmoY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8dcdVVXZkjxS_zpK31eB3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VJPaUo7fNSaQVm2K0JpcNQ"/>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9xa1fhH_UkTGCqliTHKGm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khb7tN_A8DWxvUq0j375c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AkgeyDshIgm8Mbbe7ZXJ0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n_syy2qC5GVf5anlzzd5s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5Po_OzpgYUQoArAeFDc85Q"/>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thnGsWd52M8u4a9Syp_uZ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4B_J8ei.gc5aHqx397QiE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l4fGvM0LBv2JoIDden7Wu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B6Y4sQgTVSpRiE1wk3Ev9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4yHgr42flCfxqKXhuizvM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g1Z210U.uILK7c5FOcc_bw"/>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FruhgHjlAFS9hiXaoXS_v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W4oENxC1YsDWtwHUhDTWp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KwNYXKIEOJkq_yOCEy2x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Dp6lNY7uMTq9sC62XpiqQ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s4NK4zcG6Eo.2yYFdEOP.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ofQnqmHATVs7lyXXySfD4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247ozy2sCeBWHYXZF95H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2tThY3CS2LFcggQoMg18Q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nBvKaH0GH_5jIWDFLjFws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5uk0kQOMIQaCzoafzGPGL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MPpzMZLzLFbnxzH58rDtxQ"/>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d68nNzwyHHaPl_5DEA.yi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2N0kRsaZEjCrzfrdJLHs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ja2xbZhcuqo3O.EJi05lY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NgG97va1RqU.ji5q2hws1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6a6PGZYBYfh5WakI2AkBEQ"/>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t0hr0INO7e8MvFYbwmGlh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n.Hma68vjfLjoGr3HiS.z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RlqstvmpWrKSD7HYoD_eQ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ZqYPNLEl0QH1ncm2XE1bw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0fl.mB.29Vc3IJxHdjb7_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NjM55OlMD9zUUV4mEjOoI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eapkFDo7dCzPMwvA1E2v5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8njRE5OrSh.nR7op443glw"/>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ww4SlVDFPambr.WQAOHK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kepzwOEnehlE6.ewRH82D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UnksetyjYEUFVIRPcGoviw"/>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RldivVhm7h20N7cBxJw8x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McTqid1xhSmKQtnd2Y5eL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PxwCC7sN4j06ieZTKZ1_L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n3PDqm4hI_wfnZWSnf4F8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ZcC6ohheK17g0tHgsHgOt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swAi6MqYvaqR364iTwyLog"/>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LLgVmTFytA5EV_0QqoNaNw"/>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nz5yg_P.YEdy0YkAJq9_g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kL6rH.ZhKBwR6L65F2D10A"/>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DNUuvRy5i3A24q1lU1dhV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b_GCOTy1eGZGb9qvV7T22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mO4rqMhtPZrcy.tXaXthw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yzhi8V.uWKIdidsZIhe6w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o_yYXegbPULPesGOZAeI0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pwGUtjsPV5IhbV8rHoUVF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PT6V98YOLstEr1l48MMLpA"/>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an710Xcp7rLlZ8X0uttpxQ"/>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c5PNTN9263aRAEbZ3.8s6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UCtmdonewrh2UnKP8v6OR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7MrWRdZ6iO0Qf3BIGAuo_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0mnHa9vxvQoNbBlr1FKOqg"/>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5OvCL3mWpIrzaffeClW30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_BCnsKB8okQYb.umHArBuQ"/>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rwJJe29Kab9pYmMgeJNuQ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3DpDVcbzT8RjryPmXA0wP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XimXlFXTW.ALrQbr923ve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9BKzLG6YTAbSH6YPMOfurQ"/>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JuAjJwivhkkVmYBJLHbxBw"/>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uXSuIt5S5xXudxk6UPv2c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jXXqow54vLePDz9gkqGB2w"/>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5VvL_10G5jpBD73b9pqzK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vcsu.AHKiSwBHfpKeZbOp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dqz7Op3F10r4JfckQCaZO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tW.XQdxzUq8GAFz20LY1ng"/>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O36VkKKTn.hKaPTpOAgZb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UUGBmKExvdEvGWaR1Aprvg"/>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8_SY4sJrIAuNYitJZ2mBd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e6IbJ2zwR.ZGRIDq_pb3hQ"/>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qWxmfCIFgIRUDjVoApuHA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xuzY7wLu6soFIUQ4oAF4jw"/>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8ndw473tKDdWHt0dCpGcj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2hAPCzbYKlM.Hc7km3dFx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z4_3Z2ibzBtutL932PeOYA"/>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G1USKL9Jw7Ge0LER6rUWhQ"/>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7FzB_HTaKW4gR0nbdmA9w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xQAakNyzCTjlRwhB.FjQt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7PHhOioUE1KUYu3vApgnEQ"/>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Ok1TOJKowntjrmrnRCiBw"/>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BKV8.mYG7dnELUXkEF2Qtg"/>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4d1_UBAZ9DQK9eUyQPOSnQ"/>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UMLXWqrC615Fy6peISX.0g"/>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PMU1wm87vygRxaw1Mk18MQ"/>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9BpuuagUrbTNWGS3LfeS5w"/>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Gr4whnf0Y1XIvKe0f.zhP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LaWrZ1Xht69d.QKTuMHIkg"/>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GMywktlLgOQxa056GaiwU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9j37M1buRC6HLWh_esCY1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eO4.kec.XMT0ze_zfepdPg"/>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pon93OPaeeQDrC9MhsQkqA"/>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NVgGFoRu2WPhv0mb7Stql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S7UK3mJlRb.yumUqaLyF8A"/>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qMEJcoV0SYOPijxON4MhM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cC3j1fa5o_ptRgCUVmR7P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SrNWpcKRHY6cAY2xQbzxeQ"/>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5l.gqU9HPFJPci_h0MJnz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F6lV0Ode3aaTTiex3G6II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xzGTlFOCX4Zf.0_FvgEsTg"/>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13iC0ag.bqrma2ex9Dz1c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5RZaH3lgvuxm2r9I2YWEqQ"/>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0TQHi.MzQwM_IjiH6.jypQ"/>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mv.0czh.SfZeMCWfyyb5J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jD_iCt0c4gTddrWLuBOTcg"/>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AukOcGnAfazWJzBV0FEE5g"/>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0NqCe7dmeEESJbVzsrGnyw"/>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t1vEPGhXsshiAz4zNhb3YQ"/>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QYw8Dbt3isStq8htKKFGH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zJNnVR5vzQTa8WeHu3y5X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Q4AWdldC5qrD9DMbdYNOAA"/>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oBBwgCTbtfxAc43Trf1Yr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RqQH8_xNHhKo6DYdET1A5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D2s8OoHsZmafMSsQ2_RvVA"/>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A47Gnhnregj5FX5LC6mIhg"/>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ygpru0dAxUpqNX20s0P4BQ"/>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QHCTKx5Za5S8kT3s7emiVg"/>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csnOFfnWTwt93Kpkd3lYYQ"/>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XDabMyDh4M7l6c0KGBBPQ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977r3c4YaMyaWeZCUR510w"/>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2F.40PA9HdtomRcYfBzRTQ"/>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UYZk4RzjfIWm00TVjmbyew"/>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fL9.7tcANCzjyY_MGKAx7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W68ujKZapRcGb4FfZvEKd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2CrKPgxTzlwCz3pHfPSLXw"/>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RxstPqJ48dDXJAC37lfEgA"/>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cgON7CK1ULFtNeM1V343Cw"/>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QxVy2dz1bugxsDGZzt8b7g"/>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B2_AN4VlYps3BDOwqKxKd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jdNnEVqcxGCox0ZZK.m0xg"/>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bgTmKKYlvVz.zwjgpJ2hP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zT9Q9m3BDIKjtCLOyo2FYg"/>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3yovt1BEvDR6.ltwgPQruw"/>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OWkgLY0WHUwlkHWlzl8NfQ"/>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F.ASa5qZY_y5oBSEdYfVk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iZZVEBFZzAJTbn3tNGEzgg"/>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O6_hiVFFQH7dCWg87Dpw1Q"/>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YzvpC.IfH7G6p26w8ED0.A"/>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zi4O24m6H9l5sh68OuPahA"/>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iGIBC9vUB7B58yo8YqD74Q"/>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ldoYGQoSMFJI8o6mtQzJq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3ipc1Jbpm2lTacqINOV.oA"/>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eBBiN4tNELKMXhDxcLCHm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Ee4nL7oC7OtEtsJqyzckZA"/>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xAUQNbvk0ynKw6OcQD.pQg"/>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Z4EU9V88BhMxba3Qelcyo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zqbkdUG7MciebFhdDW4wxw"/>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jwD_9dG.SqKxcisR8LE7xQ"/>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G8.No9k_1o0veMclLTtWL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AfGWQWc0XSgPo7P5QevjLA"/>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_uSAld7GHCgvkkpSfat_lA"/>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fiVAhR_29KpOu16okj7I.w"/>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bj6ZzsR8V7Rftr5T_WwrXg"/>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J0LLCeIfqhYw9ZGoPfKfS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JWXY6S_oTCag0DLG8eS8f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API3syOtXNi0sWU5MAcxXA"/>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eE6CTtJherNThLZRU5EZQ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Yg6coaZFbsrAhlt1siXHqA"/>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yYFQEvGEFiFNVC75hHSPIQ"/>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das9nR54sF73Dhfwn3OihQ"/>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8Jz7xQOtH_d5FF9_LfPqlg"/>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pq.moxtiSmWQ2E21RN.jAg"/>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tTb6VWFlGUgxB13_XJuhLA"/>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FqKUWwC8BYSNjSToWrMLbA"/>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ndnsnJcfjGGR7zxx3PwYh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_QlFUEHYFe1Y2ppe1lUdAQ"/>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zU2OIRQoO8AA.UySTDN8R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ONmL1rTorR24hGtHRXTHV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WTS7HjLfqFlx6s2.QXruh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eCEqTGg0rUY_Tumq1_R5bw"/>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uqad9Ua3h8oFTIiqwctJk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m22JzElb6p1TovbEbBzI9A"/>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mu5eBkupqIXqVNaTh3qUH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CCU9aatFiLPv4D7d6.fr2Q"/>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TEvRqyN.vXRsTyte9JVu0g"/>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EHwEmmb3d4iQIeORvAL5zQ"/>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bmOE4KskhJ8QPO.T1ZenKg"/>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7NKrDNQB4lkpDNW7NFBb8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7czBYEAXYw4fiEoRUJ.sv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ZZslo9auxWAxBhKbk0eAcg"/>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KFgTVfOJOrP0Ue8KYEyqVA"/>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R7ZH9kbRL5NiDj1AW3rKZg"/>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aULm71Il6z0g_jq3C2FH.g"/>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vks9A6.7kOsGw9Og4NkhY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fSVqBVvl0reXeSgL58ECM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f5fDTP7fc_6cobhEHKOIiA"/>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XH4GsOqv__oprnFSXmmWv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7x_Woxv27pEuXT7qqewIHw"/>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isExhFIfw7J3ZReY6bPt6w"/>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53Y_0UFWofynev9cJ7L21w"/>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BlnwB1R1TS5.pmQS.H2kQ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9ysihCs_N55BPkuD3.RrqA"/>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tRnJZWOuowynxUii2mYfzg"/>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eFAF_7kWqhdCsprvjqGQJQ"/>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j2cDEbPtWT.rDOrfIojbuQ"/>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0BBP7VF4xOMpLK3RZPPppA"/>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Ktuxa8UquN78Kh1guFUS3A"/>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j9hBcr36lry4qaOaudtFK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UwxmcmzR2dMPWGsNJ8ImMA"/>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3qyvHwFh6_4__BtS.DTyX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AzDeKQ.wr392uMK3LJao7A"/>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pFJ28pDpz91KiMfp0WulZA"/>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oH8ZeTjoMfix3jd5Z8Qpqw"/>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uW4o2M7gCpEpUlIkZfQ1lQ"/>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XsSVTXPCq57gzT6z0hkfSw"/>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zO3vhbOwkzzgZannLnnbgA"/>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BWohzyEUbAahFQcN9KhNlA"/>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ltpB7tKjcQhIcjpGW5M9xg"/>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yc_vbG4oQy1.6NGwBfWOf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zZffb93_GsjuJkh6BAXUEQ"/>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iEqzJLLB0.nKgH31fV5gzw"/>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UHruqKLpAzmgJEpFex19_Q"/>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iVZ0hvv0sTzx12It6ziufQ"/>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LaI39vOE3HudS0_jwtJwlQ"/>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tnl7_Ai5Yiww20yQwSlADQ"/>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xFN.NoykCDm5GNHruTpPLA"/>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4crf782XeaGZJ.PHi31iCQ"/>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Yqm9IgfqpYcxVOmCQ9hwOQ"/>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TrMKUGUcRpVuFfpHTP0iMA"/>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RrFlgKe.uQfRK3vP.x23V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BNQvLKevi1zV76I47jG8Tw"/>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pNn7XsbEWp3fw0AWKS1CDQ"/>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RE2EeloLx6_VSwijmTmcpg"/>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mFh_IQFNoTXMtPeAZqD60g"/>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prgXaJbzpLyZwJccgqx7LA"/>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Lfo17Ob67Kfmfhk4bOVy2A"/>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RN2SkZD8b2BdUiVLA8iNyA"/>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5.9OgtvkYwpk6Hsawkt.6A"/>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gNEapiaNOYYdTRdI_Q6Xlg"/>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CYZbgr2ZDpHhrePPVeRocw"/>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9wa3IvJVypJYnBIzoVTBv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tzEHMoAAPZlaKaQNuxveHA"/>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sZxgIX9hSwMNkfcFX2wZnw"/>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F.JeFd._f.vMjyeiHdd4FA"/>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R0orM3N3JxF8oOnCxxMWHQ"/>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djVFSNc1Dnf0klvyKcq4NA"/>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djVFSNc1Dnf0klvyKcq4NA"/>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djVFSNc1Dnf0klvyKcq4N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1fw8tFqg4fMfLIbaAugRdg"/>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uHqORHB6jwodLPrBO8nlc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riOwuG5JPbcuUZKZ8a2Mt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jrzJrYDbPK_7O6vBoNSaZ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Rsta7MjPwvzqB9lemDPYc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nkgYs5RhNtZ53jW6D7Xfc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WR.H5n7ZKzIhqx1vOmcQ5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VdEbUnOpQkZJTUW_mzdD4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2WpHFBamx_g.HTVk75evR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R3.HqAUZqYey7kolYucN7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5sX1QrVZtys3i2dWIW5Ba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Oio3O4CW.1Y9zkytXuOTn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u03qVfQyug1WU.n4ZrzgZ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mlLbEDMW.txeRcV788FDp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uZ3hlzCBlOjnjRN9kkZPc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QXqZQQplBuLYl3IPCV.yB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gozl5WGkQPe6vn2E6woG8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L6rD_EpNMY72ZL17F3P01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T.o0_MBQbAyXAe5Mr0cZ0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w1aJ9th5lV9qicJPnf_y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A5GUUu6NZ1wOHzIT0XkS8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u90tVyLnJRqUPZ53M3AG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jlG_g9.iNhLRQnjD1E3xa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QavVOQB77D9sOaqFrvZ8o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6NG.D6JEXx6mz0C4uBJMb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IoZpeV1vBxp7akFDLBSLd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lVzyyKoDldwmepn2Sq2nD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YMdSP0JsaobBViAf3MAZU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DGHxxu90tSA4j.rIn7RZt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xQQ6koIPPqX0o7zocjknL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_EgNPI8yzYld.a3ZDbfD0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lsv6XLyWWmPGAD1CifeNO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ewnUVVy815IjuNnQOcK1T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F95ZnvnoVBfyDykThUEAA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DcmsntUFynvqKm4mcr3D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I5PrQqBmX0XGmRyN1iBkO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k6JcCxWqY4US3GkCd1.1z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cy_sdFU_ksiAm68K33YE4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EggmqJHD43W4BCwnReeeH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IdevdjyIUWOx7n9AvqAXv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NTloy_nTCIs5DDLiIULd4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zgjWwIqle5T2gDLbnoKit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jSXMsA8HnqKiUSDzlVKD9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fttqxRs1.y86H8.273J6g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6L5VEqSv7VpkFWiFF31qk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GIMLccFKqOuqnXeDY19AJ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KhEszYm4r8HYclXpWG9gR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epmnKFvLApAHVdAtaJTPf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DbZQTQDNlVUQUV856CEI9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6WbNOp8LieAy4WAdfTX07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8d5TgBwfNQDWP7vjav9ls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QavVOQB77D9sOaqFrvZ8o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6NG.D6JEXx6mz0C4uBJMb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IoZpeV1vBxp7akFDLBSLd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lVzyyKoDldwmepn2Sq2nD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YMdSP0JsaobBViAf3MAZUg"/>
</p:tagLst>
</file>

<file path=ppt/theme/theme1.xml><?xml version="1.0" encoding="utf-8"?>
<a:theme xmlns:a="http://schemas.openxmlformats.org/drawingml/2006/main" name="HDOfficeLightV0">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solidFill>
            <a:schemeClr val="bg1">
              <a:lumMod val="85000"/>
            </a:schemeClr>
          </a:solidFill>
        </a:ln>
      </a:spPr>
      <a:bodyPr lIns="36000" tIns="36000" rIns="36000" bIns="36000" rtlCol="0" anchor="ctr"/>
      <a:lstStyle>
        <a:defPPr algn="ctr">
          <a:defRPr kumimoji="1" sz="1200" dirty="0">
            <a:solidFill>
              <a:schemeClr val="tx1"/>
            </a:solidFill>
            <a:latin typeface="メイリオ" panose="020B0604030504040204" pitchFamily="50" charset="-128"/>
            <a:ea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nchor="ctr">
        <a:noAutofit/>
      </a:bodyPr>
      <a:lstStyle>
        <a:defPPr algn="ctr">
          <a:defRPr kumimoji="1" sz="1200" dirty="0">
            <a:solidFill>
              <a:schemeClr val="tx1"/>
            </a:solidFill>
            <a:latin typeface="メイリオ" panose="020B0604030504040204" pitchFamily="50" charset="-128"/>
            <a:ea typeface="メイリオ" panose="020B0604030504040204" pitchFamily="50"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5E69ADFC338DBD4BAC46E4711A336801" ma:contentTypeVersion="14" ma:contentTypeDescription="新しいドキュメントを作成します。" ma:contentTypeScope="" ma:versionID="e835e23aaf6d5c896b2591dbb40ef414">
  <xsd:schema xmlns:xsd="http://www.w3.org/2001/XMLSchema" xmlns:xs="http://www.w3.org/2001/XMLSchema" xmlns:p="http://schemas.microsoft.com/office/2006/metadata/properties" xmlns:ns2="0843fec2-8a02-443d-b423-6864afa24441" xmlns:ns3="db226180-7e2c-4b31-9e39-4518692c4e20" targetNamespace="http://schemas.microsoft.com/office/2006/metadata/properties" ma:root="true" ma:fieldsID="c8f1d4741c8447e3577b50a8fdb2cdd7" ns2:_="" ns3:_="">
    <xsd:import namespace="0843fec2-8a02-443d-b423-6864afa24441"/>
    <xsd:import namespace="db226180-7e2c-4b31-9e39-4518692c4e2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OCR"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43fec2-8a02-443d-b423-6864afa244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b81a21b6-28ff-42e0-86d3-465f2cbb67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226180-7e2c-4b31-9e39-4518692c4e20" elementFormDefault="qualified">
    <xsd:import namespace="http://schemas.microsoft.com/office/2006/documentManagement/types"/>
    <xsd:import namespace="http://schemas.microsoft.com/office/infopath/2007/PartnerControls"/>
    <xsd:element name="SharedWithUsers" ma:index="11"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843fec2-8a02-443d-b423-6864afa2444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71489F6-3FB6-4815-9CBE-1506AA3C1379}">
  <ds:schemaRefs>
    <ds:schemaRef ds:uri="http://schemas.microsoft.com/sharepoint/v3/contenttype/forms"/>
  </ds:schemaRefs>
</ds:datastoreItem>
</file>

<file path=customXml/itemProps2.xml><?xml version="1.0" encoding="utf-8"?>
<ds:datastoreItem xmlns:ds="http://schemas.openxmlformats.org/officeDocument/2006/customXml" ds:itemID="{CAF6D31A-7A98-4122-90AB-ACF7219EE8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43fec2-8a02-443d-b423-6864afa24441"/>
    <ds:schemaRef ds:uri="db226180-7e2c-4b31-9e39-4518692c4e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F03926-525D-4BF9-AF79-CE20D85089E6}">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0843fec2-8a02-443d-b423-6864afa24441"/>
    <ds:schemaRef ds:uri="http://schemas.microsoft.com/office/infopath/2007/PartnerControls"/>
    <ds:schemaRef ds:uri="db226180-7e2c-4b31-9e39-4518692c4e2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TM02900722[[fn=イオン ボードルーム]]</Template>
  <TotalTime>47933</TotalTime>
  <Words>3256</Words>
  <Application>Microsoft Office PowerPoint</Application>
  <PresentationFormat>A4 210 x 297 mm</PresentationFormat>
  <Paragraphs>594</Paragraphs>
  <Slides>30</Slides>
  <Notes>4</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30</vt:i4>
      </vt:variant>
    </vt:vector>
  </HeadingPairs>
  <TitlesOfParts>
    <vt:vector size="39" baseType="lpstr">
      <vt:lpstr>Meiryo UI</vt:lpstr>
      <vt:lpstr>ＭＳ Ｐゴシック</vt:lpstr>
      <vt:lpstr>メイリオ</vt:lpstr>
      <vt:lpstr>Arial</vt:lpstr>
      <vt:lpstr>Calibri</vt:lpstr>
      <vt:lpstr>Wingdings</vt:lpstr>
      <vt:lpstr>Wingdings 2</vt:lpstr>
      <vt:lpstr>HDOfficeLightV0</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賀屋 宣宏</dc:creator>
  <cp:lastModifiedBy>長澤千裕</cp:lastModifiedBy>
  <cp:revision>3005</cp:revision>
  <cp:lastPrinted>2022-05-20T02:21:53Z</cp:lastPrinted>
  <dcterms:created xsi:type="dcterms:W3CDTF">2019-03-20T08:45:32Z</dcterms:created>
  <dcterms:modified xsi:type="dcterms:W3CDTF">2024-05-24T08:08:55Z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0x0101005E69ADFC338DBD4BAC46E4711A336801</vt:lpwstr>
  </property>
  <property fmtid="{D5CDD505-2E9C-101B-9397-08002B2CF9AE}" pid="3" name="MediaServiceImageTags">
    <vt:lpwstr/>
  </property>
</Properties>
</file>