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2003" cy="12543840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725492" y="14724625"/>
            <a:ext cx="1441428" cy="118041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22000" y="14366129"/>
            <a:ext cx="1871767" cy="424097"/>
          </a:xfrm>
          <a:prstGeom prst="rect">
            <a:avLst/>
          </a:prstGeom>
        </p:spPr>
      </p:pic>
      <p:grpSp>
        <p:nvGrpSpPr>
          <p:cNvPr id="5" name="object 5" descr=""/>
          <p:cNvGrpSpPr/>
          <p:nvPr/>
        </p:nvGrpSpPr>
        <p:grpSpPr>
          <a:xfrm>
            <a:off x="6784781" y="147763"/>
            <a:ext cx="3384550" cy="8432800"/>
            <a:chOff x="6784781" y="147763"/>
            <a:chExt cx="3384550" cy="8432800"/>
          </a:xfrm>
        </p:grpSpPr>
        <p:pic>
          <p:nvPicPr>
            <p:cNvPr id="6" name="object 6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784781" y="147763"/>
              <a:ext cx="2870200" cy="8432798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282930" y="846463"/>
              <a:ext cx="1870062" cy="7227646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9271431" y="871487"/>
              <a:ext cx="878840" cy="878840"/>
            </a:xfrm>
            <a:custGeom>
              <a:avLst/>
              <a:gdLst/>
              <a:ahLst/>
              <a:cxnLst/>
              <a:rect l="l" t="t" r="r" b="b"/>
              <a:pathLst>
                <a:path w="878840" h="878839">
                  <a:moveTo>
                    <a:pt x="878433" y="0"/>
                  </a:moveTo>
                  <a:lnTo>
                    <a:pt x="0" y="0"/>
                  </a:lnTo>
                  <a:lnTo>
                    <a:pt x="0" y="878433"/>
                  </a:lnTo>
                  <a:lnTo>
                    <a:pt x="878433" y="878433"/>
                  </a:lnTo>
                  <a:lnTo>
                    <a:pt x="87843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9271431" y="871487"/>
              <a:ext cx="878840" cy="878840"/>
            </a:xfrm>
            <a:custGeom>
              <a:avLst/>
              <a:gdLst/>
              <a:ahLst/>
              <a:cxnLst/>
              <a:rect l="l" t="t" r="r" b="b"/>
              <a:pathLst>
                <a:path w="878840" h="878839">
                  <a:moveTo>
                    <a:pt x="878433" y="878433"/>
                  </a:moveTo>
                  <a:lnTo>
                    <a:pt x="0" y="878433"/>
                  </a:lnTo>
                  <a:lnTo>
                    <a:pt x="0" y="0"/>
                  </a:lnTo>
                  <a:lnTo>
                    <a:pt x="878433" y="0"/>
                  </a:lnTo>
                  <a:lnTo>
                    <a:pt x="878433" y="878433"/>
                  </a:lnTo>
                  <a:close/>
                </a:path>
              </a:pathLst>
            </a:custGeom>
            <a:ln w="38100">
              <a:solidFill>
                <a:srgbClr val="2E379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9271431" y="1749920"/>
              <a:ext cx="878840" cy="878840"/>
            </a:xfrm>
            <a:custGeom>
              <a:avLst/>
              <a:gdLst/>
              <a:ahLst/>
              <a:cxnLst/>
              <a:rect l="l" t="t" r="r" b="b"/>
              <a:pathLst>
                <a:path w="878840" h="878839">
                  <a:moveTo>
                    <a:pt x="878433" y="0"/>
                  </a:moveTo>
                  <a:lnTo>
                    <a:pt x="0" y="0"/>
                  </a:lnTo>
                  <a:lnTo>
                    <a:pt x="0" y="878433"/>
                  </a:lnTo>
                  <a:lnTo>
                    <a:pt x="878433" y="878433"/>
                  </a:lnTo>
                  <a:lnTo>
                    <a:pt x="878433" y="0"/>
                  </a:lnTo>
                  <a:close/>
                </a:path>
              </a:pathLst>
            </a:custGeom>
            <a:solidFill>
              <a:srgbClr val="2E37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9271431" y="1749920"/>
              <a:ext cx="878840" cy="878840"/>
            </a:xfrm>
            <a:custGeom>
              <a:avLst/>
              <a:gdLst/>
              <a:ahLst/>
              <a:cxnLst/>
              <a:rect l="l" t="t" r="r" b="b"/>
              <a:pathLst>
                <a:path w="878840" h="878839">
                  <a:moveTo>
                    <a:pt x="878433" y="878433"/>
                  </a:moveTo>
                  <a:lnTo>
                    <a:pt x="0" y="878433"/>
                  </a:lnTo>
                  <a:lnTo>
                    <a:pt x="0" y="0"/>
                  </a:lnTo>
                  <a:lnTo>
                    <a:pt x="878433" y="0"/>
                  </a:lnTo>
                  <a:lnTo>
                    <a:pt x="878433" y="878433"/>
                  </a:lnTo>
                  <a:close/>
                </a:path>
              </a:pathLst>
            </a:custGeom>
            <a:ln w="38100">
              <a:solidFill>
                <a:srgbClr val="2E379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9271431" y="2628367"/>
              <a:ext cx="878840" cy="878840"/>
            </a:xfrm>
            <a:custGeom>
              <a:avLst/>
              <a:gdLst/>
              <a:ahLst/>
              <a:cxnLst/>
              <a:rect l="l" t="t" r="r" b="b"/>
              <a:pathLst>
                <a:path w="878840" h="878839">
                  <a:moveTo>
                    <a:pt x="878433" y="0"/>
                  </a:moveTo>
                  <a:lnTo>
                    <a:pt x="0" y="0"/>
                  </a:lnTo>
                  <a:lnTo>
                    <a:pt x="0" y="878433"/>
                  </a:lnTo>
                  <a:lnTo>
                    <a:pt x="878433" y="878433"/>
                  </a:lnTo>
                  <a:lnTo>
                    <a:pt x="87843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9271431" y="2628367"/>
              <a:ext cx="878840" cy="878840"/>
            </a:xfrm>
            <a:custGeom>
              <a:avLst/>
              <a:gdLst/>
              <a:ahLst/>
              <a:cxnLst/>
              <a:rect l="l" t="t" r="r" b="b"/>
              <a:pathLst>
                <a:path w="878840" h="878839">
                  <a:moveTo>
                    <a:pt x="878433" y="878433"/>
                  </a:moveTo>
                  <a:lnTo>
                    <a:pt x="0" y="878433"/>
                  </a:lnTo>
                  <a:lnTo>
                    <a:pt x="0" y="0"/>
                  </a:lnTo>
                  <a:lnTo>
                    <a:pt x="878433" y="0"/>
                  </a:lnTo>
                  <a:lnTo>
                    <a:pt x="878433" y="878433"/>
                  </a:lnTo>
                  <a:close/>
                </a:path>
              </a:pathLst>
            </a:custGeom>
            <a:ln w="38100">
              <a:solidFill>
                <a:srgbClr val="2E379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9271431" y="3506800"/>
              <a:ext cx="878840" cy="878840"/>
            </a:xfrm>
            <a:custGeom>
              <a:avLst/>
              <a:gdLst/>
              <a:ahLst/>
              <a:cxnLst/>
              <a:rect l="l" t="t" r="r" b="b"/>
              <a:pathLst>
                <a:path w="878840" h="878839">
                  <a:moveTo>
                    <a:pt x="878433" y="0"/>
                  </a:moveTo>
                  <a:lnTo>
                    <a:pt x="0" y="0"/>
                  </a:lnTo>
                  <a:lnTo>
                    <a:pt x="0" y="878433"/>
                  </a:lnTo>
                  <a:lnTo>
                    <a:pt x="878433" y="878433"/>
                  </a:lnTo>
                  <a:lnTo>
                    <a:pt x="878433" y="0"/>
                  </a:lnTo>
                  <a:close/>
                </a:path>
              </a:pathLst>
            </a:custGeom>
            <a:solidFill>
              <a:srgbClr val="2E37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9271431" y="3506800"/>
              <a:ext cx="878840" cy="878840"/>
            </a:xfrm>
            <a:custGeom>
              <a:avLst/>
              <a:gdLst/>
              <a:ahLst/>
              <a:cxnLst/>
              <a:rect l="l" t="t" r="r" b="b"/>
              <a:pathLst>
                <a:path w="878840" h="878839">
                  <a:moveTo>
                    <a:pt x="878433" y="878433"/>
                  </a:moveTo>
                  <a:lnTo>
                    <a:pt x="0" y="878433"/>
                  </a:lnTo>
                  <a:lnTo>
                    <a:pt x="0" y="0"/>
                  </a:lnTo>
                  <a:lnTo>
                    <a:pt x="878433" y="0"/>
                  </a:lnTo>
                  <a:lnTo>
                    <a:pt x="878433" y="878433"/>
                  </a:lnTo>
                  <a:close/>
                </a:path>
              </a:pathLst>
            </a:custGeom>
            <a:ln w="38100">
              <a:solidFill>
                <a:srgbClr val="2E379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9346041" y="975354"/>
              <a:ext cx="756285" cy="711200"/>
            </a:xfrm>
            <a:custGeom>
              <a:avLst/>
              <a:gdLst/>
              <a:ahLst/>
              <a:cxnLst/>
              <a:rect l="l" t="t" r="r" b="b"/>
              <a:pathLst>
                <a:path w="756284" h="711200">
                  <a:moveTo>
                    <a:pt x="366356" y="543560"/>
                  </a:moveTo>
                  <a:lnTo>
                    <a:pt x="361226" y="544830"/>
                  </a:lnTo>
                  <a:lnTo>
                    <a:pt x="345808" y="546100"/>
                  </a:lnTo>
                  <a:lnTo>
                    <a:pt x="341528" y="551180"/>
                  </a:lnTo>
                  <a:lnTo>
                    <a:pt x="375167" y="576580"/>
                  </a:lnTo>
                  <a:lnTo>
                    <a:pt x="402628" y="601980"/>
                  </a:lnTo>
                  <a:lnTo>
                    <a:pt x="423506" y="627380"/>
                  </a:lnTo>
                  <a:lnTo>
                    <a:pt x="437400" y="651510"/>
                  </a:lnTo>
                  <a:lnTo>
                    <a:pt x="410019" y="671830"/>
                  </a:lnTo>
                  <a:lnTo>
                    <a:pt x="412584" y="675640"/>
                  </a:lnTo>
                  <a:lnTo>
                    <a:pt x="422846" y="680720"/>
                  </a:lnTo>
                  <a:lnTo>
                    <a:pt x="435686" y="683260"/>
                  </a:lnTo>
                  <a:lnTo>
                    <a:pt x="446574" y="687070"/>
                  </a:lnTo>
                  <a:lnTo>
                    <a:pt x="454734" y="690880"/>
                  </a:lnTo>
                  <a:lnTo>
                    <a:pt x="461930" y="694690"/>
                  </a:lnTo>
                  <a:lnTo>
                    <a:pt x="469925" y="701040"/>
                  </a:lnTo>
                  <a:lnTo>
                    <a:pt x="478485" y="708660"/>
                  </a:lnTo>
                  <a:lnTo>
                    <a:pt x="484479" y="711200"/>
                  </a:lnTo>
                  <a:lnTo>
                    <a:pt x="487895" y="711200"/>
                  </a:lnTo>
                  <a:lnTo>
                    <a:pt x="497148" y="709930"/>
                  </a:lnTo>
                  <a:lnTo>
                    <a:pt x="504155" y="703580"/>
                  </a:lnTo>
                  <a:lnTo>
                    <a:pt x="508594" y="694690"/>
                  </a:lnTo>
                  <a:lnTo>
                    <a:pt x="510146" y="681990"/>
                  </a:lnTo>
                  <a:lnTo>
                    <a:pt x="507392" y="656590"/>
                  </a:lnTo>
                  <a:lnTo>
                    <a:pt x="498381" y="633730"/>
                  </a:lnTo>
                  <a:lnTo>
                    <a:pt x="481990" y="609600"/>
                  </a:lnTo>
                  <a:lnTo>
                    <a:pt x="457098" y="581660"/>
                  </a:lnTo>
                  <a:lnTo>
                    <a:pt x="491100" y="566420"/>
                  </a:lnTo>
                  <a:lnTo>
                    <a:pt x="503313" y="560070"/>
                  </a:lnTo>
                  <a:lnTo>
                    <a:pt x="427990" y="560070"/>
                  </a:lnTo>
                  <a:lnTo>
                    <a:pt x="400298" y="551180"/>
                  </a:lnTo>
                  <a:lnTo>
                    <a:pt x="383043" y="546100"/>
                  </a:lnTo>
                  <a:lnTo>
                    <a:pt x="372852" y="544830"/>
                  </a:lnTo>
                  <a:lnTo>
                    <a:pt x="366356" y="543560"/>
                  </a:lnTo>
                  <a:close/>
                </a:path>
                <a:path w="756284" h="711200">
                  <a:moveTo>
                    <a:pt x="181457" y="280670"/>
                  </a:moveTo>
                  <a:lnTo>
                    <a:pt x="50507" y="474980"/>
                  </a:lnTo>
                  <a:lnTo>
                    <a:pt x="9423" y="499110"/>
                  </a:lnTo>
                  <a:lnTo>
                    <a:pt x="4279" y="499110"/>
                  </a:lnTo>
                  <a:lnTo>
                    <a:pt x="0" y="513080"/>
                  </a:lnTo>
                  <a:lnTo>
                    <a:pt x="15517" y="558800"/>
                  </a:lnTo>
                  <a:lnTo>
                    <a:pt x="45235" y="590550"/>
                  </a:lnTo>
                  <a:lnTo>
                    <a:pt x="67627" y="600710"/>
                  </a:lnTo>
                  <a:lnTo>
                    <a:pt x="75105" y="599440"/>
                  </a:lnTo>
                  <a:lnTo>
                    <a:pt x="79933" y="594360"/>
                  </a:lnTo>
                  <a:lnTo>
                    <a:pt x="82675" y="585470"/>
                  </a:lnTo>
                  <a:lnTo>
                    <a:pt x="83896" y="571500"/>
                  </a:lnTo>
                  <a:lnTo>
                    <a:pt x="84202" y="560070"/>
                  </a:lnTo>
                  <a:lnTo>
                    <a:pt x="85712" y="552450"/>
                  </a:lnTo>
                  <a:lnTo>
                    <a:pt x="89307" y="542290"/>
                  </a:lnTo>
                  <a:lnTo>
                    <a:pt x="95872" y="528320"/>
                  </a:lnTo>
                  <a:lnTo>
                    <a:pt x="107975" y="502920"/>
                  </a:lnTo>
                  <a:lnTo>
                    <a:pt x="138606" y="439420"/>
                  </a:lnTo>
                  <a:lnTo>
                    <a:pt x="146380" y="422910"/>
                  </a:lnTo>
                  <a:lnTo>
                    <a:pt x="164081" y="387350"/>
                  </a:lnTo>
                  <a:lnTo>
                    <a:pt x="174404" y="361950"/>
                  </a:lnTo>
                  <a:lnTo>
                    <a:pt x="180557" y="334010"/>
                  </a:lnTo>
                  <a:lnTo>
                    <a:pt x="185750" y="292100"/>
                  </a:lnTo>
                  <a:lnTo>
                    <a:pt x="181457" y="280670"/>
                  </a:lnTo>
                  <a:close/>
                </a:path>
                <a:path w="756284" h="711200">
                  <a:moveTo>
                    <a:pt x="623431" y="439420"/>
                  </a:moveTo>
                  <a:lnTo>
                    <a:pt x="534339" y="439420"/>
                  </a:lnTo>
                  <a:lnTo>
                    <a:pt x="540811" y="440690"/>
                  </a:lnTo>
                  <a:lnTo>
                    <a:pt x="549529" y="441960"/>
                  </a:lnTo>
                  <a:lnTo>
                    <a:pt x="528746" y="468630"/>
                  </a:lnTo>
                  <a:lnTo>
                    <a:pt x="505234" y="494030"/>
                  </a:lnTo>
                  <a:lnTo>
                    <a:pt x="473698" y="523240"/>
                  </a:lnTo>
                  <a:lnTo>
                    <a:pt x="428840" y="560070"/>
                  </a:lnTo>
                  <a:lnTo>
                    <a:pt x="503313" y="560070"/>
                  </a:lnTo>
                  <a:lnTo>
                    <a:pt x="542432" y="537210"/>
                  </a:lnTo>
                  <a:lnTo>
                    <a:pt x="594524" y="495300"/>
                  </a:lnTo>
                  <a:lnTo>
                    <a:pt x="621706" y="462280"/>
                  </a:lnTo>
                  <a:lnTo>
                    <a:pt x="624865" y="448310"/>
                  </a:lnTo>
                  <a:lnTo>
                    <a:pt x="623431" y="439420"/>
                  </a:lnTo>
                  <a:close/>
                </a:path>
                <a:path w="756284" h="711200">
                  <a:moveTo>
                    <a:pt x="503301" y="386080"/>
                  </a:moveTo>
                  <a:lnTo>
                    <a:pt x="465172" y="388620"/>
                  </a:lnTo>
                  <a:lnTo>
                    <a:pt x="422313" y="394970"/>
                  </a:lnTo>
                  <a:lnTo>
                    <a:pt x="366451" y="408940"/>
                  </a:lnTo>
                  <a:lnTo>
                    <a:pt x="289318" y="431800"/>
                  </a:lnTo>
                  <a:lnTo>
                    <a:pt x="267919" y="433070"/>
                  </a:lnTo>
                  <a:lnTo>
                    <a:pt x="245668" y="435610"/>
                  </a:lnTo>
                  <a:lnTo>
                    <a:pt x="247383" y="450850"/>
                  </a:lnTo>
                  <a:lnTo>
                    <a:pt x="251663" y="459740"/>
                  </a:lnTo>
                  <a:lnTo>
                    <a:pt x="261875" y="472440"/>
                  </a:lnTo>
                  <a:lnTo>
                    <a:pt x="275623" y="483870"/>
                  </a:lnTo>
                  <a:lnTo>
                    <a:pt x="290659" y="491490"/>
                  </a:lnTo>
                  <a:lnTo>
                    <a:pt x="304736" y="494030"/>
                  </a:lnTo>
                  <a:lnTo>
                    <a:pt x="312552" y="494030"/>
                  </a:lnTo>
                  <a:lnTo>
                    <a:pt x="321095" y="491490"/>
                  </a:lnTo>
                  <a:lnTo>
                    <a:pt x="333013" y="486410"/>
                  </a:lnTo>
                  <a:lnTo>
                    <a:pt x="350951" y="477520"/>
                  </a:lnTo>
                  <a:lnTo>
                    <a:pt x="390348" y="462280"/>
                  </a:lnTo>
                  <a:lnTo>
                    <a:pt x="435046" y="450850"/>
                  </a:lnTo>
                  <a:lnTo>
                    <a:pt x="480709" y="441960"/>
                  </a:lnTo>
                  <a:lnTo>
                    <a:pt x="522998" y="439420"/>
                  </a:lnTo>
                  <a:lnTo>
                    <a:pt x="623431" y="439420"/>
                  </a:lnTo>
                  <a:lnTo>
                    <a:pt x="619186" y="429260"/>
                  </a:lnTo>
                  <a:lnTo>
                    <a:pt x="585763" y="400050"/>
                  </a:lnTo>
                  <a:lnTo>
                    <a:pt x="536992" y="388620"/>
                  </a:lnTo>
                  <a:lnTo>
                    <a:pt x="503301" y="386080"/>
                  </a:lnTo>
                  <a:close/>
                </a:path>
                <a:path w="756284" h="711200">
                  <a:moveTo>
                    <a:pt x="388607" y="234950"/>
                  </a:moveTo>
                  <a:lnTo>
                    <a:pt x="384327" y="241300"/>
                  </a:lnTo>
                  <a:lnTo>
                    <a:pt x="382612" y="245110"/>
                  </a:lnTo>
                  <a:lnTo>
                    <a:pt x="380911" y="250190"/>
                  </a:lnTo>
                  <a:lnTo>
                    <a:pt x="379196" y="252730"/>
                  </a:lnTo>
                  <a:lnTo>
                    <a:pt x="379196" y="255270"/>
                  </a:lnTo>
                  <a:lnTo>
                    <a:pt x="380824" y="266700"/>
                  </a:lnTo>
                  <a:lnTo>
                    <a:pt x="387751" y="280670"/>
                  </a:lnTo>
                  <a:lnTo>
                    <a:pt x="401101" y="298450"/>
                  </a:lnTo>
                  <a:lnTo>
                    <a:pt x="421995" y="322580"/>
                  </a:lnTo>
                  <a:lnTo>
                    <a:pt x="410019" y="334010"/>
                  </a:lnTo>
                  <a:lnTo>
                    <a:pt x="397167" y="346710"/>
                  </a:lnTo>
                  <a:lnTo>
                    <a:pt x="405739" y="350520"/>
                  </a:lnTo>
                  <a:lnTo>
                    <a:pt x="421984" y="347980"/>
                  </a:lnTo>
                  <a:lnTo>
                    <a:pt x="434298" y="345440"/>
                  </a:lnTo>
                  <a:lnTo>
                    <a:pt x="443883" y="344170"/>
                  </a:lnTo>
                  <a:lnTo>
                    <a:pt x="509727" y="344170"/>
                  </a:lnTo>
                  <a:lnTo>
                    <a:pt x="513588" y="341630"/>
                  </a:lnTo>
                  <a:lnTo>
                    <a:pt x="513588" y="331470"/>
                  </a:lnTo>
                  <a:lnTo>
                    <a:pt x="512369" y="321310"/>
                  </a:lnTo>
                  <a:lnTo>
                    <a:pt x="489880" y="285750"/>
                  </a:lnTo>
                  <a:lnTo>
                    <a:pt x="452805" y="270510"/>
                  </a:lnTo>
                  <a:lnTo>
                    <a:pt x="433750" y="264160"/>
                  </a:lnTo>
                  <a:lnTo>
                    <a:pt x="419749" y="257810"/>
                  </a:lnTo>
                  <a:lnTo>
                    <a:pt x="406226" y="248920"/>
                  </a:lnTo>
                  <a:lnTo>
                    <a:pt x="388607" y="234950"/>
                  </a:lnTo>
                  <a:close/>
                </a:path>
                <a:path w="756284" h="711200">
                  <a:moveTo>
                    <a:pt x="392036" y="0"/>
                  </a:moveTo>
                  <a:lnTo>
                    <a:pt x="380047" y="10160"/>
                  </a:lnTo>
                  <a:lnTo>
                    <a:pt x="392887" y="22860"/>
                  </a:lnTo>
                  <a:lnTo>
                    <a:pt x="394601" y="26670"/>
                  </a:lnTo>
                  <a:lnTo>
                    <a:pt x="398018" y="30480"/>
                  </a:lnTo>
                  <a:lnTo>
                    <a:pt x="401447" y="35560"/>
                  </a:lnTo>
                  <a:lnTo>
                    <a:pt x="404025" y="40640"/>
                  </a:lnTo>
                  <a:lnTo>
                    <a:pt x="404876" y="41910"/>
                  </a:lnTo>
                  <a:lnTo>
                    <a:pt x="404025" y="44450"/>
                  </a:lnTo>
                  <a:lnTo>
                    <a:pt x="402615" y="45720"/>
                  </a:lnTo>
                  <a:lnTo>
                    <a:pt x="399842" y="50800"/>
                  </a:lnTo>
                  <a:lnTo>
                    <a:pt x="395947" y="58420"/>
                  </a:lnTo>
                  <a:lnTo>
                    <a:pt x="391172" y="68580"/>
                  </a:lnTo>
                  <a:lnTo>
                    <a:pt x="358018" y="125730"/>
                  </a:lnTo>
                  <a:lnTo>
                    <a:pt x="328218" y="175260"/>
                  </a:lnTo>
                  <a:lnTo>
                    <a:pt x="300619" y="217170"/>
                  </a:lnTo>
                  <a:lnTo>
                    <a:pt x="274068" y="254000"/>
                  </a:lnTo>
                  <a:lnTo>
                    <a:pt x="247413" y="287020"/>
                  </a:lnTo>
                  <a:lnTo>
                    <a:pt x="219501" y="316230"/>
                  </a:lnTo>
                  <a:lnTo>
                    <a:pt x="189179" y="346710"/>
                  </a:lnTo>
                  <a:lnTo>
                    <a:pt x="196875" y="347980"/>
                  </a:lnTo>
                  <a:lnTo>
                    <a:pt x="236019" y="334010"/>
                  </a:lnTo>
                  <a:lnTo>
                    <a:pt x="273148" y="311150"/>
                  </a:lnTo>
                  <a:lnTo>
                    <a:pt x="309535" y="280670"/>
                  </a:lnTo>
                  <a:lnTo>
                    <a:pt x="346454" y="240030"/>
                  </a:lnTo>
                  <a:lnTo>
                    <a:pt x="395654" y="176530"/>
                  </a:lnTo>
                  <a:lnTo>
                    <a:pt x="411790" y="153670"/>
                  </a:lnTo>
                  <a:lnTo>
                    <a:pt x="416001" y="148590"/>
                  </a:lnTo>
                  <a:lnTo>
                    <a:pt x="439966" y="118110"/>
                  </a:lnTo>
                  <a:lnTo>
                    <a:pt x="440817" y="115570"/>
                  </a:lnTo>
                  <a:lnTo>
                    <a:pt x="514120" y="115570"/>
                  </a:lnTo>
                  <a:lnTo>
                    <a:pt x="511482" y="113030"/>
                  </a:lnTo>
                  <a:lnTo>
                    <a:pt x="502450" y="105410"/>
                  </a:lnTo>
                  <a:lnTo>
                    <a:pt x="486938" y="90170"/>
                  </a:lnTo>
                  <a:lnTo>
                    <a:pt x="478984" y="82550"/>
                  </a:lnTo>
                  <a:lnTo>
                    <a:pt x="470789" y="74930"/>
                  </a:lnTo>
                  <a:lnTo>
                    <a:pt x="469074" y="73660"/>
                  </a:lnTo>
                  <a:lnTo>
                    <a:pt x="481693" y="60960"/>
                  </a:lnTo>
                  <a:lnTo>
                    <a:pt x="484474" y="55880"/>
                  </a:lnTo>
                  <a:lnTo>
                    <a:pt x="485330" y="50800"/>
                  </a:lnTo>
                  <a:lnTo>
                    <a:pt x="482081" y="39370"/>
                  </a:lnTo>
                  <a:lnTo>
                    <a:pt x="446811" y="7620"/>
                  </a:lnTo>
                  <a:lnTo>
                    <a:pt x="410826" y="1270"/>
                  </a:lnTo>
                  <a:lnTo>
                    <a:pt x="392036" y="0"/>
                  </a:lnTo>
                  <a:close/>
                </a:path>
                <a:path w="756284" h="711200">
                  <a:moveTo>
                    <a:pt x="509727" y="344170"/>
                  </a:moveTo>
                  <a:lnTo>
                    <a:pt x="464794" y="344170"/>
                  </a:lnTo>
                  <a:lnTo>
                    <a:pt x="481914" y="346710"/>
                  </a:lnTo>
                  <a:lnTo>
                    <a:pt x="505866" y="346710"/>
                  </a:lnTo>
                  <a:lnTo>
                    <a:pt x="509727" y="344170"/>
                  </a:lnTo>
                  <a:close/>
                </a:path>
                <a:path w="756284" h="711200">
                  <a:moveTo>
                    <a:pt x="514120" y="115570"/>
                  </a:moveTo>
                  <a:lnTo>
                    <a:pt x="440817" y="115570"/>
                  </a:lnTo>
                  <a:lnTo>
                    <a:pt x="457313" y="133350"/>
                  </a:lnTo>
                  <a:lnTo>
                    <a:pt x="473246" y="152400"/>
                  </a:lnTo>
                  <a:lnTo>
                    <a:pt x="492226" y="176530"/>
                  </a:lnTo>
                  <a:lnTo>
                    <a:pt x="517867" y="212090"/>
                  </a:lnTo>
                  <a:lnTo>
                    <a:pt x="534974" y="236220"/>
                  </a:lnTo>
                  <a:lnTo>
                    <a:pt x="572436" y="285750"/>
                  </a:lnTo>
                  <a:lnTo>
                    <a:pt x="599857" y="312420"/>
                  </a:lnTo>
                  <a:lnTo>
                    <a:pt x="644332" y="330200"/>
                  </a:lnTo>
                  <a:lnTo>
                    <a:pt x="683920" y="334010"/>
                  </a:lnTo>
                  <a:lnTo>
                    <a:pt x="709302" y="332740"/>
                  </a:lnTo>
                  <a:lnTo>
                    <a:pt x="727784" y="327660"/>
                  </a:lnTo>
                  <a:lnTo>
                    <a:pt x="741454" y="320040"/>
                  </a:lnTo>
                  <a:lnTo>
                    <a:pt x="752398" y="306070"/>
                  </a:lnTo>
                  <a:lnTo>
                    <a:pt x="755815" y="300990"/>
                  </a:lnTo>
                  <a:lnTo>
                    <a:pt x="736595" y="287020"/>
                  </a:lnTo>
                  <a:lnTo>
                    <a:pt x="715689" y="273050"/>
                  </a:lnTo>
                  <a:lnTo>
                    <a:pt x="658228" y="241300"/>
                  </a:lnTo>
                  <a:lnTo>
                    <a:pt x="634976" y="229870"/>
                  </a:lnTo>
                  <a:lnTo>
                    <a:pt x="612763" y="213360"/>
                  </a:lnTo>
                  <a:lnTo>
                    <a:pt x="585896" y="187960"/>
                  </a:lnTo>
                  <a:lnTo>
                    <a:pt x="548678" y="149860"/>
                  </a:lnTo>
                  <a:lnTo>
                    <a:pt x="522035" y="123190"/>
                  </a:lnTo>
                  <a:lnTo>
                    <a:pt x="514120" y="115570"/>
                  </a:lnTo>
                  <a:close/>
                </a:path>
                <a:path w="756284" h="711200">
                  <a:moveTo>
                    <a:pt x="72758" y="66040"/>
                  </a:moveTo>
                  <a:lnTo>
                    <a:pt x="65049" y="71120"/>
                  </a:lnTo>
                  <a:lnTo>
                    <a:pt x="61633" y="81280"/>
                  </a:lnTo>
                  <a:lnTo>
                    <a:pt x="60782" y="86360"/>
                  </a:lnTo>
                  <a:lnTo>
                    <a:pt x="60782" y="90170"/>
                  </a:lnTo>
                  <a:lnTo>
                    <a:pt x="62679" y="104140"/>
                  </a:lnTo>
                  <a:lnTo>
                    <a:pt x="69549" y="119380"/>
                  </a:lnTo>
                  <a:lnTo>
                    <a:pt x="83161" y="137160"/>
                  </a:lnTo>
                  <a:lnTo>
                    <a:pt x="105283" y="162560"/>
                  </a:lnTo>
                  <a:lnTo>
                    <a:pt x="106146" y="162560"/>
                  </a:lnTo>
                  <a:lnTo>
                    <a:pt x="92456" y="177800"/>
                  </a:lnTo>
                  <a:lnTo>
                    <a:pt x="77901" y="191770"/>
                  </a:lnTo>
                  <a:lnTo>
                    <a:pt x="91592" y="196850"/>
                  </a:lnTo>
                  <a:lnTo>
                    <a:pt x="118986" y="191770"/>
                  </a:lnTo>
                  <a:lnTo>
                    <a:pt x="130975" y="189230"/>
                  </a:lnTo>
                  <a:lnTo>
                    <a:pt x="205114" y="189230"/>
                  </a:lnTo>
                  <a:lnTo>
                    <a:pt x="209323" y="184150"/>
                  </a:lnTo>
                  <a:lnTo>
                    <a:pt x="210566" y="176530"/>
                  </a:lnTo>
                  <a:lnTo>
                    <a:pt x="206220" y="152400"/>
                  </a:lnTo>
                  <a:lnTo>
                    <a:pt x="193130" y="133350"/>
                  </a:lnTo>
                  <a:lnTo>
                    <a:pt x="171212" y="118110"/>
                  </a:lnTo>
                  <a:lnTo>
                    <a:pt x="140385" y="105410"/>
                  </a:lnTo>
                  <a:lnTo>
                    <a:pt x="119708" y="99060"/>
                  </a:lnTo>
                  <a:lnTo>
                    <a:pt x="105290" y="92710"/>
                  </a:lnTo>
                  <a:lnTo>
                    <a:pt x="91513" y="82550"/>
                  </a:lnTo>
                  <a:lnTo>
                    <a:pt x="72758" y="66040"/>
                  </a:lnTo>
                  <a:close/>
                </a:path>
                <a:path w="756284" h="711200">
                  <a:moveTo>
                    <a:pt x="205114" y="189230"/>
                  </a:moveTo>
                  <a:lnTo>
                    <a:pt x="141455" y="189230"/>
                  </a:lnTo>
                  <a:lnTo>
                    <a:pt x="149369" y="190500"/>
                  </a:lnTo>
                  <a:lnTo>
                    <a:pt x="158566" y="190500"/>
                  </a:lnTo>
                  <a:lnTo>
                    <a:pt x="170332" y="191770"/>
                  </a:lnTo>
                  <a:lnTo>
                    <a:pt x="197214" y="191770"/>
                  </a:lnTo>
                  <a:lnTo>
                    <a:pt x="205114" y="189230"/>
                  </a:lnTo>
                  <a:close/>
                </a:path>
              </a:pathLst>
            </a:custGeom>
            <a:solidFill>
              <a:srgbClr val="2E37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9385424" y="1909938"/>
              <a:ext cx="633730" cy="655320"/>
            </a:xfrm>
            <a:custGeom>
              <a:avLst/>
              <a:gdLst/>
              <a:ahLst/>
              <a:cxnLst/>
              <a:rect l="l" t="t" r="r" b="b"/>
              <a:pathLst>
                <a:path w="633729" h="655319">
                  <a:moveTo>
                    <a:pt x="273050" y="0"/>
                  </a:moveTo>
                  <a:lnTo>
                    <a:pt x="279655" y="40703"/>
                  </a:lnTo>
                  <a:lnTo>
                    <a:pt x="308168" y="81549"/>
                  </a:lnTo>
                  <a:lnTo>
                    <a:pt x="333819" y="93306"/>
                  </a:lnTo>
                  <a:lnTo>
                    <a:pt x="277329" y="106997"/>
                  </a:lnTo>
                  <a:lnTo>
                    <a:pt x="213654" y="125079"/>
                  </a:lnTo>
                  <a:lnTo>
                    <a:pt x="167874" y="147013"/>
                  </a:lnTo>
                  <a:lnTo>
                    <a:pt x="140230" y="172478"/>
                  </a:lnTo>
                  <a:lnTo>
                    <a:pt x="130962" y="201155"/>
                  </a:lnTo>
                  <a:lnTo>
                    <a:pt x="132512" y="216959"/>
                  </a:lnTo>
                  <a:lnTo>
                    <a:pt x="137593" y="234532"/>
                  </a:lnTo>
                  <a:lnTo>
                    <a:pt x="146848" y="255317"/>
                  </a:lnTo>
                  <a:lnTo>
                    <a:pt x="160921" y="280758"/>
                  </a:lnTo>
                  <a:lnTo>
                    <a:pt x="146310" y="287591"/>
                  </a:lnTo>
                  <a:lnTo>
                    <a:pt x="133951" y="293703"/>
                  </a:lnTo>
                  <a:lnTo>
                    <a:pt x="89027" y="317563"/>
                  </a:lnTo>
                  <a:lnTo>
                    <a:pt x="79524" y="322056"/>
                  </a:lnTo>
                  <a:lnTo>
                    <a:pt x="70188" y="325267"/>
                  </a:lnTo>
                  <a:lnTo>
                    <a:pt x="60853" y="327195"/>
                  </a:lnTo>
                  <a:lnTo>
                    <a:pt x="51358" y="327837"/>
                  </a:lnTo>
                  <a:lnTo>
                    <a:pt x="42491" y="327436"/>
                  </a:lnTo>
                  <a:lnTo>
                    <a:pt x="33061" y="325910"/>
                  </a:lnTo>
                  <a:lnTo>
                    <a:pt x="19940" y="322780"/>
                  </a:lnTo>
                  <a:lnTo>
                    <a:pt x="0" y="317563"/>
                  </a:lnTo>
                  <a:lnTo>
                    <a:pt x="1714" y="331254"/>
                  </a:lnTo>
                  <a:lnTo>
                    <a:pt x="16100" y="351316"/>
                  </a:lnTo>
                  <a:lnTo>
                    <a:pt x="37871" y="370417"/>
                  </a:lnTo>
                  <a:lnTo>
                    <a:pt x="61889" y="384703"/>
                  </a:lnTo>
                  <a:lnTo>
                    <a:pt x="83019" y="390321"/>
                  </a:lnTo>
                  <a:lnTo>
                    <a:pt x="91759" y="389317"/>
                  </a:lnTo>
                  <a:lnTo>
                    <a:pt x="101538" y="386145"/>
                  </a:lnTo>
                  <a:lnTo>
                    <a:pt x="112757" y="380565"/>
                  </a:lnTo>
                  <a:lnTo>
                    <a:pt x="125818" y="372338"/>
                  </a:lnTo>
                  <a:lnTo>
                    <a:pt x="155790" y="351802"/>
                  </a:lnTo>
                  <a:lnTo>
                    <a:pt x="188302" y="330403"/>
                  </a:lnTo>
                  <a:lnTo>
                    <a:pt x="210964" y="368575"/>
                  </a:lnTo>
                  <a:lnTo>
                    <a:pt x="230629" y="406393"/>
                  </a:lnTo>
                  <a:lnTo>
                    <a:pt x="248011" y="445638"/>
                  </a:lnTo>
                  <a:lnTo>
                    <a:pt x="263823" y="488092"/>
                  </a:lnTo>
                  <a:lnTo>
                    <a:pt x="278777" y="535540"/>
                  </a:lnTo>
                  <a:lnTo>
                    <a:pt x="293585" y="589762"/>
                  </a:lnTo>
                  <a:lnTo>
                    <a:pt x="297610" y="605700"/>
                  </a:lnTo>
                  <a:lnTo>
                    <a:pt x="302680" y="617789"/>
                  </a:lnTo>
                  <a:lnTo>
                    <a:pt x="334676" y="650957"/>
                  </a:lnTo>
                  <a:lnTo>
                    <a:pt x="349224" y="654811"/>
                  </a:lnTo>
                  <a:lnTo>
                    <a:pt x="357219" y="652163"/>
                  </a:lnTo>
                  <a:lnTo>
                    <a:pt x="363132" y="644539"/>
                  </a:lnTo>
                  <a:lnTo>
                    <a:pt x="366800" y="632421"/>
                  </a:lnTo>
                  <a:lnTo>
                    <a:pt x="368058" y="616292"/>
                  </a:lnTo>
                  <a:lnTo>
                    <a:pt x="366652" y="596046"/>
                  </a:lnTo>
                  <a:lnTo>
                    <a:pt x="353249" y="544314"/>
                  </a:lnTo>
                  <a:lnTo>
                    <a:pt x="339813" y="506729"/>
                  </a:lnTo>
                  <a:lnTo>
                    <a:pt x="321956" y="461149"/>
                  </a:lnTo>
                  <a:lnTo>
                    <a:pt x="304180" y="421692"/>
                  </a:lnTo>
                  <a:lnTo>
                    <a:pt x="284717" y="384824"/>
                  </a:lnTo>
                  <a:lnTo>
                    <a:pt x="261802" y="347012"/>
                  </a:lnTo>
                  <a:lnTo>
                    <a:pt x="233667" y="304723"/>
                  </a:lnTo>
                  <a:lnTo>
                    <a:pt x="290675" y="273067"/>
                  </a:lnTo>
                  <a:lnTo>
                    <a:pt x="361200" y="235394"/>
                  </a:lnTo>
                  <a:lnTo>
                    <a:pt x="400275" y="216468"/>
                  </a:lnTo>
                  <a:lnTo>
                    <a:pt x="464610" y="197234"/>
                  </a:lnTo>
                  <a:lnTo>
                    <a:pt x="496455" y="195160"/>
                  </a:lnTo>
                  <a:lnTo>
                    <a:pt x="534421" y="198825"/>
                  </a:lnTo>
                  <a:lnTo>
                    <a:pt x="562040" y="209711"/>
                  </a:lnTo>
                  <a:lnTo>
                    <a:pt x="578907" y="227661"/>
                  </a:lnTo>
                  <a:lnTo>
                    <a:pt x="584619" y="252514"/>
                  </a:lnTo>
                  <a:lnTo>
                    <a:pt x="574457" y="292543"/>
                  </a:lnTo>
                  <a:lnTo>
                    <a:pt x="546875" y="329328"/>
                  </a:lnTo>
                  <a:lnTo>
                    <a:pt x="506226" y="359624"/>
                  </a:lnTo>
                  <a:lnTo>
                    <a:pt x="456866" y="380182"/>
                  </a:lnTo>
                  <a:lnTo>
                    <a:pt x="403148" y="387756"/>
                  </a:lnTo>
                  <a:lnTo>
                    <a:pt x="377607" y="385522"/>
                  </a:lnTo>
                  <a:lnTo>
                    <a:pt x="354793" y="377590"/>
                  </a:lnTo>
                  <a:lnTo>
                    <a:pt x="330693" y="362113"/>
                  </a:lnTo>
                  <a:lnTo>
                    <a:pt x="301294" y="337248"/>
                  </a:lnTo>
                  <a:lnTo>
                    <a:pt x="299580" y="339813"/>
                  </a:lnTo>
                  <a:lnTo>
                    <a:pt x="333041" y="387318"/>
                  </a:lnTo>
                  <a:lnTo>
                    <a:pt x="368912" y="420058"/>
                  </a:lnTo>
                  <a:lnTo>
                    <a:pt x="408636" y="438997"/>
                  </a:lnTo>
                  <a:lnTo>
                    <a:pt x="453656" y="445096"/>
                  </a:lnTo>
                  <a:lnTo>
                    <a:pt x="497583" y="438169"/>
                  </a:lnTo>
                  <a:lnTo>
                    <a:pt x="539440" y="419069"/>
                  </a:lnTo>
                  <a:lnTo>
                    <a:pt x="576589" y="390315"/>
                  </a:lnTo>
                  <a:lnTo>
                    <a:pt x="606391" y="354428"/>
                  </a:lnTo>
                  <a:lnTo>
                    <a:pt x="626207" y="313928"/>
                  </a:lnTo>
                  <a:lnTo>
                    <a:pt x="633399" y="271335"/>
                  </a:lnTo>
                  <a:lnTo>
                    <a:pt x="622111" y="230962"/>
                  </a:lnTo>
                  <a:lnTo>
                    <a:pt x="591243" y="198048"/>
                  </a:lnTo>
                  <a:lnTo>
                    <a:pt x="545290" y="175886"/>
                  </a:lnTo>
                  <a:lnTo>
                    <a:pt x="488746" y="167766"/>
                  </a:lnTo>
                  <a:lnTo>
                    <a:pt x="456330" y="169801"/>
                  </a:lnTo>
                  <a:lnTo>
                    <a:pt x="379938" y="185104"/>
                  </a:lnTo>
                  <a:lnTo>
                    <a:pt x="339813" y="197726"/>
                  </a:lnTo>
                  <a:lnTo>
                    <a:pt x="285673" y="218808"/>
                  </a:lnTo>
                  <a:lnTo>
                    <a:pt x="207149" y="255930"/>
                  </a:lnTo>
                  <a:lnTo>
                    <a:pt x="182898" y="222107"/>
                  </a:lnTo>
                  <a:lnTo>
                    <a:pt x="170445" y="203611"/>
                  </a:lnTo>
                  <a:lnTo>
                    <a:pt x="165857" y="193942"/>
                  </a:lnTo>
                  <a:lnTo>
                    <a:pt x="165201" y="186601"/>
                  </a:lnTo>
                  <a:lnTo>
                    <a:pt x="168878" y="175167"/>
                  </a:lnTo>
                  <a:lnTo>
                    <a:pt x="215696" y="148081"/>
                  </a:lnTo>
                  <a:lnTo>
                    <a:pt x="277961" y="137169"/>
                  </a:lnTo>
                  <a:lnTo>
                    <a:pt x="338950" y="132676"/>
                  </a:lnTo>
                  <a:lnTo>
                    <a:pt x="357784" y="132676"/>
                  </a:lnTo>
                  <a:lnTo>
                    <a:pt x="390309" y="134391"/>
                  </a:lnTo>
                  <a:lnTo>
                    <a:pt x="405867" y="133360"/>
                  </a:lnTo>
                  <a:lnTo>
                    <a:pt x="415888" y="130001"/>
                  </a:lnTo>
                  <a:lnTo>
                    <a:pt x="421254" y="123916"/>
                  </a:lnTo>
                  <a:lnTo>
                    <a:pt x="422846" y="114706"/>
                  </a:lnTo>
                  <a:lnTo>
                    <a:pt x="422190" y="103601"/>
                  </a:lnTo>
                  <a:lnTo>
                    <a:pt x="405395" y="66407"/>
                  </a:lnTo>
                  <a:lnTo>
                    <a:pt x="342864" y="43576"/>
                  </a:lnTo>
                  <a:lnTo>
                    <a:pt x="322054" y="34670"/>
                  </a:lnTo>
                  <a:lnTo>
                    <a:pt x="300923" y="21269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9553186" y="2753048"/>
              <a:ext cx="473075" cy="629285"/>
            </a:xfrm>
            <a:custGeom>
              <a:avLst/>
              <a:gdLst/>
              <a:ahLst/>
              <a:cxnLst/>
              <a:rect l="l" t="t" r="r" b="b"/>
              <a:pathLst>
                <a:path w="473075" h="629285">
                  <a:moveTo>
                    <a:pt x="37668" y="0"/>
                  </a:moveTo>
                  <a:lnTo>
                    <a:pt x="0" y="10274"/>
                  </a:lnTo>
                  <a:lnTo>
                    <a:pt x="28195" y="33753"/>
                  </a:lnTo>
                  <a:lnTo>
                    <a:pt x="45154" y="53063"/>
                  </a:lnTo>
                  <a:lnTo>
                    <a:pt x="53445" y="72378"/>
                  </a:lnTo>
                  <a:lnTo>
                    <a:pt x="55638" y="95872"/>
                  </a:lnTo>
                  <a:lnTo>
                    <a:pt x="55371" y="104318"/>
                  </a:lnTo>
                  <a:lnTo>
                    <a:pt x="54143" y="112768"/>
                  </a:lnTo>
                  <a:lnTo>
                    <a:pt x="51309" y="124749"/>
                  </a:lnTo>
                  <a:lnTo>
                    <a:pt x="46227" y="143789"/>
                  </a:lnTo>
                  <a:lnTo>
                    <a:pt x="34324" y="191644"/>
                  </a:lnTo>
                  <a:lnTo>
                    <a:pt x="25996" y="236746"/>
                  </a:lnTo>
                  <a:lnTo>
                    <a:pt x="20708" y="283943"/>
                  </a:lnTo>
                  <a:lnTo>
                    <a:pt x="17927" y="338082"/>
                  </a:lnTo>
                  <a:lnTo>
                    <a:pt x="17119" y="404012"/>
                  </a:lnTo>
                  <a:lnTo>
                    <a:pt x="18884" y="449360"/>
                  </a:lnTo>
                  <a:lnTo>
                    <a:pt x="24180" y="488854"/>
                  </a:lnTo>
                  <a:lnTo>
                    <a:pt x="45377" y="548665"/>
                  </a:lnTo>
                  <a:lnTo>
                    <a:pt x="72828" y="583262"/>
                  </a:lnTo>
                  <a:lnTo>
                    <a:pt x="107102" y="608471"/>
                  </a:lnTo>
                  <a:lnTo>
                    <a:pt x="147314" y="623890"/>
                  </a:lnTo>
                  <a:lnTo>
                    <a:pt x="192582" y="629119"/>
                  </a:lnTo>
                  <a:lnTo>
                    <a:pt x="238400" y="625777"/>
                  </a:lnTo>
                  <a:lnTo>
                    <a:pt x="284289" y="615854"/>
                  </a:lnTo>
                  <a:lnTo>
                    <a:pt x="329692" y="599512"/>
                  </a:lnTo>
                  <a:lnTo>
                    <a:pt x="374053" y="576910"/>
                  </a:lnTo>
                  <a:lnTo>
                    <a:pt x="428623" y="536362"/>
                  </a:lnTo>
                  <a:lnTo>
                    <a:pt x="471639" y="475907"/>
                  </a:lnTo>
                  <a:lnTo>
                    <a:pt x="472490" y="468198"/>
                  </a:lnTo>
                  <a:lnTo>
                    <a:pt x="437863" y="492408"/>
                  </a:lnTo>
                  <a:lnTo>
                    <a:pt x="407330" y="510357"/>
                  </a:lnTo>
                  <a:lnTo>
                    <a:pt x="336397" y="538391"/>
                  </a:lnTo>
                  <a:lnTo>
                    <a:pt x="295164" y="550161"/>
                  </a:lnTo>
                  <a:lnTo>
                    <a:pt x="251121" y="559365"/>
                  </a:lnTo>
                  <a:lnTo>
                    <a:pt x="208201" y="565358"/>
                  </a:lnTo>
                  <a:lnTo>
                    <a:pt x="170332" y="567499"/>
                  </a:lnTo>
                  <a:lnTo>
                    <a:pt x="124129" y="563392"/>
                  </a:lnTo>
                  <a:lnTo>
                    <a:pt x="93408" y="550056"/>
                  </a:lnTo>
                  <a:lnTo>
                    <a:pt x="76327" y="525965"/>
                  </a:lnTo>
                  <a:lnTo>
                    <a:pt x="71043" y="489597"/>
                  </a:lnTo>
                  <a:lnTo>
                    <a:pt x="71257" y="469550"/>
                  </a:lnTo>
                  <a:lnTo>
                    <a:pt x="72112" y="449262"/>
                  </a:lnTo>
                  <a:lnTo>
                    <a:pt x="73931" y="424964"/>
                  </a:lnTo>
                  <a:lnTo>
                    <a:pt x="77038" y="392887"/>
                  </a:lnTo>
                  <a:lnTo>
                    <a:pt x="82168" y="318414"/>
                  </a:lnTo>
                  <a:lnTo>
                    <a:pt x="86669" y="267377"/>
                  </a:lnTo>
                  <a:lnTo>
                    <a:pt x="87232" y="256422"/>
                  </a:lnTo>
                  <a:lnTo>
                    <a:pt x="87312" y="246506"/>
                  </a:lnTo>
                  <a:lnTo>
                    <a:pt x="86779" y="231319"/>
                  </a:lnTo>
                  <a:lnTo>
                    <a:pt x="84097" y="196116"/>
                  </a:lnTo>
                  <a:lnTo>
                    <a:pt x="83883" y="188302"/>
                  </a:lnTo>
                  <a:lnTo>
                    <a:pt x="85235" y="173261"/>
                  </a:lnTo>
                  <a:lnTo>
                    <a:pt x="89558" y="158459"/>
                  </a:lnTo>
                  <a:lnTo>
                    <a:pt x="97251" y="143174"/>
                  </a:lnTo>
                  <a:lnTo>
                    <a:pt x="118552" y="112155"/>
                  </a:lnTo>
                  <a:lnTo>
                    <a:pt x="125182" y="99074"/>
                  </a:lnTo>
                  <a:lnTo>
                    <a:pt x="128923" y="86957"/>
                  </a:lnTo>
                  <a:lnTo>
                    <a:pt x="130098" y="75323"/>
                  </a:lnTo>
                  <a:lnTo>
                    <a:pt x="121794" y="48750"/>
                  </a:lnTo>
                  <a:lnTo>
                    <a:pt x="100252" y="24503"/>
                  </a:lnTo>
                  <a:lnTo>
                    <a:pt x="70525" y="6834"/>
                  </a:lnTo>
                  <a:lnTo>
                    <a:pt x="37668" y="0"/>
                  </a:lnTo>
                  <a:close/>
                </a:path>
              </a:pathLst>
            </a:custGeom>
            <a:solidFill>
              <a:srgbClr val="2E37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9323802" y="3569065"/>
              <a:ext cx="763905" cy="692150"/>
            </a:xfrm>
            <a:custGeom>
              <a:avLst/>
              <a:gdLst/>
              <a:ahLst/>
              <a:cxnLst/>
              <a:rect l="l" t="t" r="r" b="b"/>
              <a:pathLst>
                <a:path w="763904" h="692150">
                  <a:moveTo>
                    <a:pt x="383673" y="521970"/>
                  </a:moveTo>
                  <a:lnTo>
                    <a:pt x="257632" y="521970"/>
                  </a:lnTo>
                  <a:lnTo>
                    <a:pt x="258483" y="523240"/>
                  </a:lnTo>
                  <a:lnTo>
                    <a:pt x="259334" y="523240"/>
                  </a:lnTo>
                  <a:lnTo>
                    <a:pt x="279031" y="530860"/>
                  </a:lnTo>
                  <a:lnTo>
                    <a:pt x="324507" y="551180"/>
                  </a:lnTo>
                  <a:lnTo>
                    <a:pt x="375754" y="579120"/>
                  </a:lnTo>
                  <a:lnTo>
                    <a:pt x="461118" y="629920"/>
                  </a:lnTo>
                  <a:lnTo>
                    <a:pt x="519199" y="662940"/>
                  </a:lnTo>
                  <a:lnTo>
                    <a:pt x="558052" y="681990"/>
                  </a:lnTo>
                  <a:lnTo>
                    <a:pt x="585729" y="690880"/>
                  </a:lnTo>
                  <a:lnTo>
                    <a:pt x="610285" y="692150"/>
                  </a:lnTo>
                  <a:lnTo>
                    <a:pt x="623235" y="692150"/>
                  </a:lnTo>
                  <a:lnTo>
                    <a:pt x="676198" y="684530"/>
                  </a:lnTo>
                  <a:lnTo>
                    <a:pt x="717926" y="671830"/>
                  </a:lnTo>
                  <a:lnTo>
                    <a:pt x="753224" y="652780"/>
                  </a:lnTo>
                  <a:lnTo>
                    <a:pt x="763511" y="629920"/>
                  </a:lnTo>
                  <a:lnTo>
                    <a:pt x="743080" y="623570"/>
                  </a:lnTo>
                  <a:lnTo>
                    <a:pt x="721452" y="617220"/>
                  </a:lnTo>
                  <a:lnTo>
                    <a:pt x="696456" y="612140"/>
                  </a:lnTo>
                  <a:lnTo>
                    <a:pt x="665924" y="607060"/>
                  </a:lnTo>
                  <a:lnTo>
                    <a:pt x="612157" y="600710"/>
                  </a:lnTo>
                  <a:lnTo>
                    <a:pt x="574119" y="593090"/>
                  </a:lnTo>
                  <a:lnTo>
                    <a:pt x="534475" y="581660"/>
                  </a:lnTo>
                  <a:lnTo>
                    <a:pt x="442517" y="546100"/>
                  </a:lnTo>
                  <a:lnTo>
                    <a:pt x="425825" y="538480"/>
                  </a:lnTo>
                  <a:lnTo>
                    <a:pt x="409130" y="532130"/>
                  </a:lnTo>
                  <a:lnTo>
                    <a:pt x="397605" y="527050"/>
                  </a:lnTo>
                  <a:lnTo>
                    <a:pt x="383673" y="521970"/>
                  </a:lnTo>
                  <a:close/>
                </a:path>
                <a:path w="763904" h="692150">
                  <a:moveTo>
                    <a:pt x="285044" y="480060"/>
                  </a:moveTo>
                  <a:lnTo>
                    <a:pt x="131800" y="480060"/>
                  </a:lnTo>
                  <a:lnTo>
                    <a:pt x="142074" y="483870"/>
                  </a:lnTo>
                  <a:lnTo>
                    <a:pt x="163447" y="491490"/>
                  </a:lnTo>
                  <a:lnTo>
                    <a:pt x="189500" y="500380"/>
                  </a:lnTo>
                  <a:lnTo>
                    <a:pt x="200279" y="504190"/>
                  </a:lnTo>
                  <a:lnTo>
                    <a:pt x="203708" y="505460"/>
                  </a:lnTo>
                  <a:lnTo>
                    <a:pt x="204558" y="506730"/>
                  </a:lnTo>
                  <a:lnTo>
                    <a:pt x="207137" y="506730"/>
                  </a:lnTo>
                  <a:lnTo>
                    <a:pt x="171046" y="546100"/>
                  </a:lnTo>
                  <a:lnTo>
                    <a:pt x="134341" y="579120"/>
                  </a:lnTo>
                  <a:lnTo>
                    <a:pt x="94969" y="605790"/>
                  </a:lnTo>
                  <a:lnTo>
                    <a:pt x="50873" y="628650"/>
                  </a:lnTo>
                  <a:lnTo>
                    <a:pt x="0" y="647700"/>
                  </a:lnTo>
                  <a:lnTo>
                    <a:pt x="7696" y="651510"/>
                  </a:lnTo>
                  <a:lnTo>
                    <a:pt x="17106" y="652780"/>
                  </a:lnTo>
                  <a:lnTo>
                    <a:pt x="28232" y="652780"/>
                  </a:lnTo>
                  <a:lnTo>
                    <a:pt x="78435" y="647700"/>
                  </a:lnTo>
                  <a:lnTo>
                    <a:pt x="126828" y="631190"/>
                  </a:lnTo>
                  <a:lnTo>
                    <a:pt x="172632" y="605790"/>
                  </a:lnTo>
                  <a:lnTo>
                    <a:pt x="215066" y="571500"/>
                  </a:lnTo>
                  <a:lnTo>
                    <a:pt x="253352" y="527050"/>
                  </a:lnTo>
                  <a:lnTo>
                    <a:pt x="257632" y="521970"/>
                  </a:lnTo>
                  <a:lnTo>
                    <a:pt x="383673" y="521970"/>
                  </a:lnTo>
                  <a:lnTo>
                    <a:pt x="367493" y="515620"/>
                  </a:lnTo>
                  <a:lnTo>
                    <a:pt x="349224" y="508000"/>
                  </a:lnTo>
                  <a:lnTo>
                    <a:pt x="320264" y="496570"/>
                  </a:lnTo>
                  <a:lnTo>
                    <a:pt x="291562" y="486410"/>
                  </a:lnTo>
                  <a:lnTo>
                    <a:pt x="283311" y="482600"/>
                  </a:lnTo>
                  <a:lnTo>
                    <a:pt x="285044" y="480060"/>
                  </a:lnTo>
                  <a:close/>
                </a:path>
                <a:path w="763904" h="692150">
                  <a:moveTo>
                    <a:pt x="213576" y="312420"/>
                  </a:moveTo>
                  <a:lnTo>
                    <a:pt x="180594" y="312420"/>
                  </a:lnTo>
                  <a:lnTo>
                    <a:pt x="184023" y="323850"/>
                  </a:lnTo>
                  <a:lnTo>
                    <a:pt x="184023" y="331470"/>
                  </a:lnTo>
                  <a:lnTo>
                    <a:pt x="170329" y="370840"/>
                  </a:lnTo>
                  <a:lnTo>
                    <a:pt x="128384" y="427990"/>
                  </a:lnTo>
                  <a:lnTo>
                    <a:pt x="76600" y="478790"/>
                  </a:lnTo>
                  <a:lnTo>
                    <a:pt x="11976" y="524510"/>
                  </a:lnTo>
                  <a:lnTo>
                    <a:pt x="16256" y="527050"/>
                  </a:lnTo>
                  <a:lnTo>
                    <a:pt x="48875" y="523240"/>
                  </a:lnTo>
                  <a:lnTo>
                    <a:pt x="77562" y="514350"/>
                  </a:lnTo>
                  <a:lnTo>
                    <a:pt x="104481" y="500380"/>
                  </a:lnTo>
                  <a:lnTo>
                    <a:pt x="131800" y="480060"/>
                  </a:lnTo>
                  <a:lnTo>
                    <a:pt x="285044" y="480060"/>
                  </a:lnTo>
                  <a:lnTo>
                    <a:pt x="292841" y="468630"/>
                  </a:lnTo>
                  <a:lnTo>
                    <a:pt x="235381" y="468630"/>
                  </a:lnTo>
                  <a:lnTo>
                    <a:pt x="216547" y="464820"/>
                  </a:lnTo>
                  <a:lnTo>
                    <a:pt x="198564" y="459740"/>
                  </a:lnTo>
                  <a:lnTo>
                    <a:pt x="161772" y="450850"/>
                  </a:lnTo>
                  <a:lnTo>
                    <a:pt x="186588" y="425450"/>
                  </a:lnTo>
                  <a:lnTo>
                    <a:pt x="199667" y="414020"/>
                  </a:lnTo>
                  <a:lnTo>
                    <a:pt x="212267" y="405130"/>
                  </a:lnTo>
                  <a:lnTo>
                    <a:pt x="224868" y="401320"/>
                  </a:lnTo>
                  <a:lnTo>
                    <a:pt x="237947" y="398780"/>
                  </a:lnTo>
                  <a:lnTo>
                    <a:pt x="323827" y="398780"/>
                  </a:lnTo>
                  <a:lnTo>
                    <a:pt x="322374" y="392430"/>
                  </a:lnTo>
                  <a:lnTo>
                    <a:pt x="284515" y="364490"/>
                  </a:lnTo>
                  <a:lnTo>
                    <a:pt x="270903" y="363220"/>
                  </a:lnTo>
                  <a:lnTo>
                    <a:pt x="252795" y="360680"/>
                  </a:lnTo>
                  <a:lnTo>
                    <a:pt x="229387" y="360680"/>
                  </a:lnTo>
                  <a:lnTo>
                    <a:pt x="234518" y="347980"/>
                  </a:lnTo>
                  <a:lnTo>
                    <a:pt x="234518" y="344170"/>
                  </a:lnTo>
                  <a:lnTo>
                    <a:pt x="233542" y="336550"/>
                  </a:lnTo>
                  <a:lnTo>
                    <a:pt x="229919" y="328930"/>
                  </a:lnTo>
                  <a:lnTo>
                    <a:pt x="222607" y="320040"/>
                  </a:lnTo>
                  <a:lnTo>
                    <a:pt x="213576" y="312420"/>
                  </a:lnTo>
                  <a:close/>
                </a:path>
                <a:path w="763904" h="692150">
                  <a:moveTo>
                    <a:pt x="670229" y="488950"/>
                  </a:moveTo>
                  <a:lnTo>
                    <a:pt x="574697" y="488950"/>
                  </a:lnTo>
                  <a:lnTo>
                    <a:pt x="590067" y="491490"/>
                  </a:lnTo>
                  <a:lnTo>
                    <a:pt x="605275" y="492760"/>
                  </a:lnTo>
                  <a:lnTo>
                    <a:pt x="620560" y="495300"/>
                  </a:lnTo>
                  <a:lnTo>
                    <a:pt x="621411" y="496570"/>
                  </a:lnTo>
                  <a:lnTo>
                    <a:pt x="622274" y="500380"/>
                  </a:lnTo>
                  <a:lnTo>
                    <a:pt x="628256" y="513080"/>
                  </a:lnTo>
                  <a:lnTo>
                    <a:pt x="633399" y="520700"/>
                  </a:lnTo>
                  <a:lnTo>
                    <a:pt x="637679" y="524510"/>
                  </a:lnTo>
                  <a:lnTo>
                    <a:pt x="641096" y="524510"/>
                  </a:lnTo>
                  <a:lnTo>
                    <a:pt x="650594" y="519430"/>
                  </a:lnTo>
                  <a:lnTo>
                    <a:pt x="660573" y="508000"/>
                  </a:lnTo>
                  <a:lnTo>
                    <a:pt x="670229" y="488950"/>
                  </a:lnTo>
                  <a:close/>
                </a:path>
                <a:path w="763904" h="692150">
                  <a:moveTo>
                    <a:pt x="350075" y="274320"/>
                  </a:moveTo>
                  <a:lnTo>
                    <a:pt x="342379" y="275590"/>
                  </a:lnTo>
                  <a:lnTo>
                    <a:pt x="346894" y="283210"/>
                  </a:lnTo>
                  <a:lnTo>
                    <a:pt x="351572" y="290830"/>
                  </a:lnTo>
                  <a:lnTo>
                    <a:pt x="356572" y="299720"/>
                  </a:lnTo>
                  <a:lnTo>
                    <a:pt x="374904" y="346710"/>
                  </a:lnTo>
                  <a:lnTo>
                    <a:pt x="385949" y="410210"/>
                  </a:lnTo>
                  <a:lnTo>
                    <a:pt x="393304" y="449580"/>
                  </a:lnTo>
                  <a:lnTo>
                    <a:pt x="403999" y="487680"/>
                  </a:lnTo>
                  <a:lnTo>
                    <a:pt x="433108" y="516890"/>
                  </a:lnTo>
                  <a:lnTo>
                    <a:pt x="440817" y="516890"/>
                  </a:lnTo>
                  <a:lnTo>
                    <a:pt x="443382" y="513080"/>
                  </a:lnTo>
                  <a:lnTo>
                    <a:pt x="443382" y="495300"/>
                  </a:lnTo>
                  <a:lnTo>
                    <a:pt x="470763" y="495300"/>
                  </a:lnTo>
                  <a:lnTo>
                    <a:pt x="484466" y="492760"/>
                  </a:lnTo>
                  <a:lnTo>
                    <a:pt x="496463" y="491490"/>
                  </a:lnTo>
                  <a:lnTo>
                    <a:pt x="514958" y="490220"/>
                  </a:lnTo>
                  <a:lnTo>
                    <a:pt x="536821" y="488950"/>
                  </a:lnTo>
                  <a:lnTo>
                    <a:pt x="670229" y="488950"/>
                  </a:lnTo>
                  <a:lnTo>
                    <a:pt x="678764" y="463550"/>
                  </a:lnTo>
                  <a:lnTo>
                    <a:pt x="679690" y="459740"/>
                  </a:lnTo>
                  <a:lnTo>
                    <a:pt x="437388" y="459740"/>
                  </a:lnTo>
                  <a:lnTo>
                    <a:pt x="434646" y="458470"/>
                  </a:lnTo>
                  <a:lnTo>
                    <a:pt x="432146" y="452120"/>
                  </a:lnTo>
                  <a:lnTo>
                    <a:pt x="428840" y="438150"/>
                  </a:lnTo>
                  <a:lnTo>
                    <a:pt x="423684" y="411480"/>
                  </a:lnTo>
                  <a:lnTo>
                    <a:pt x="416244" y="369570"/>
                  </a:lnTo>
                  <a:lnTo>
                    <a:pt x="414480" y="360680"/>
                  </a:lnTo>
                  <a:lnTo>
                    <a:pt x="409994" y="341630"/>
                  </a:lnTo>
                  <a:lnTo>
                    <a:pt x="408279" y="332740"/>
                  </a:lnTo>
                  <a:lnTo>
                    <a:pt x="407428" y="327660"/>
                  </a:lnTo>
                  <a:lnTo>
                    <a:pt x="407530" y="323850"/>
                  </a:lnTo>
                  <a:lnTo>
                    <a:pt x="407936" y="318770"/>
                  </a:lnTo>
                  <a:lnTo>
                    <a:pt x="409567" y="308610"/>
                  </a:lnTo>
                  <a:lnTo>
                    <a:pt x="412481" y="298450"/>
                  </a:lnTo>
                  <a:lnTo>
                    <a:pt x="413273" y="295910"/>
                  </a:lnTo>
                  <a:lnTo>
                    <a:pt x="389458" y="295910"/>
                  </a:lnTo>
                  <a:lnTo>
                    <a:pt x="380803" y="287020"/>
                  </a:lnTo>
                  <a:lnTo>
                    <a:pt x="374796" y="283210"/>
                  </a:lnTo>
                  <a:lnTo>
                    <a:pt x="368627" y="280670"/>
                  </a:lnTo>
                  <a:lnTo>
                    <a:pt x="359486" y="278130"/>
                  </a:lnTo>
                  <a:lnTo>
                    <a:pt x="358635" y="276860"/>
                  </a:lnTo>
                  <a:lnTo>
                    <a:pt x="350075" y="274320"/>
                  </a:lnTo>
                  <a:close/>
                </a:path>
                <a:path w="763904" h="692150">
                  <a:moveTo>
                    <a:pt x="470763" y="495300"/>
                  </a:moveTo>
                  <a:lnTo>
                    <a:pt x="443382" y="495300"/>
                  </a:lnTo>
                  <a:lnTo>
                    <a:pt x="453644" y="496570"/>
                  </a:lnTo>
                  <a:lnTo>
                    <a:pt x="462203" y="496570"/>
                  </a:lnTo>
                  <a:lnTo>
                    <a:pt x="470763" y="495300"/>
                  </a:lnTo>
                  <a:close/>
                </a:path>
                <a:path w="763904" h="692150">
                  <a:moveTo>
                    <a:pt x="323827" y="398780"/>
                  </a:moveTo>
                  <a:lnTo>
                    <a:pt x="237947" y="398780"/>
                  </a:lnTo>
                  <a:lnTo>
                    <a:pt x="247145" y="400050"/>
                  </a:lnTo>
                  <a:lnTo>
                    <a:pt x="255062" y="401320"/>
                  </a:lnTo>
                  <a:lnTo>
                    <a:pt x="262980" y="403860"/>
                  </a:lnTo>
                  <a:lnTo>
                    <a:pt x="272186" y="408940"/>
                  </a:lnTo>
                  <a:lnTo>
                    <a:pt x="264028" y="425450"/>
                  </a:lnTo>
                  <a:lnTo>
                    <a:pt x="255708" y="439420"/>
                  </a:lnTo>
                  <a:lnTo>
                    <a:pt x="246426" y="453390"/>
                  </a:lnTo>
                  <a:lnTo>
                    <a:pt x="235381" y="468630"/>
                  </a:lnTo>
                  <a:lnTo>
                    <a:pt x="292841" y="468630"/>
                  </a:lnTo>
                  <a:lnTo>
                    <a:pt x="302372" y="454660"/>
                  </a:lnTo>
                  <a:lnTo>
                    <a:pt x="315094" y="433070"/>
                  </a:lnTo>
                  <a:lnTo>
                    <a:pt x="322200" y="415290"/>
                  </a:lnTo>
                  <a:lnTo>
                    <a:pt x="324408" y="401320"/>
                  </a:lnTo>
                  <a:lnTo>
                    <a:pt x="323827" y="398780"/>
                  </a:lnTo>
                  <a:close/>
                </a:path>
                <a:path w="763904" h="692150">
                  <a:moveTo>
                    <a:pt x="605155" y="450850"/>
                  </a:moveTo>
                  <a:lnTo>
                    <a:pt x="528004" y="450850"/>
                  </a:lnTo>
                  <a:lnTo>
                    <a:pt x="508894" y="453390"/>
                  </a:lnTo>
                  <a:lnTo>
                    <a:pt x="481037" y="455930"/>
                  </a:lnTo>
                  <a:lnTo>
                    <a:pt x="459771" y="458470"/>
                  </a:lnTo>
                  <a:lnTo>
                    <a:pt x="447654" y="459740"/>
                  </a:lnTo>
                  <a:lnTo>
                    <a:pt x="679690" y="459740"/>
                  </a:lnTo>
                  <a:lnTo>
                    <a:pt x="680925" y="454660"/>
                  </a:lnTo>
                  <a:lnTo>
                    <a:pt x="619696" y="454660"/>
                  </a:lnTo>
                  <a:lnTo>
                    <a:pt x="606005" y="452120"/>
                  </a:lnTo>
                  <a:lnTo>
                    <a:pt x="605155" y="450850"/>
                  </a:lnTo>
                  <a:close/>
                </a:path>
                <a:path w="763904" h="692150">
                  <a:moveTo>
                    <a:pt x="705615" y="266700"/>
                  </a:moveTo>
                  <a:lnTo>
                    <a:pt x="580326" y="266700"/>
                  </a:lnTo>
                  <a:lnTo>
                    <a:pt x="618720" y="269240"/>
                  </a:lnTo>
                  <a:lnTo>
                    <a:pt x="642915" y="273050"/>
                  </a:lnTo>
                  <a:lnTo>
                    <a:pt x="655075" y="279400"/>
                  </a:lnTo>
                  <a:lnTo>
                    <a:pt x="657364" y="288290"/>
                  </a:lnTo>
                  <a:lnTo>
                    <a:pt x="655669" y="316230"/>
                  </a:lnTo>
                  <a:lnTo>
                    <a:pt x="647134" y="378460"/>
                  </a:lnTo>
                  <a:lnTo>
                    <a:pt x="636003" y="430530"/>
                  </a:lnTo>
                  <a:lnTo>
                    <a:pt x="623125" y="454660"/>
                  </a:lnTo>
                  <a:lnTo>
                    <a:pt x="680925" y="454660"/>
                  </a:lnTo>
                  <a:lnTo>
                    <a:pt x="689262" y="420370"/>
                  </a:lnTo>
                  <a:lnTo>
                    <a:pt x="699841" y="369570"/>
                  </a:lnTo>
                  <a:lnTo>
                    <a:pt x="708012" y="322580"/>
                  </a:lnTo>
                  <a:lnTo>
                    <a:pt x="711288" y="292100"/>
                  </a:lnTo>
                  <a:lnTo>
                    <a:pt x="709350" y="275590"/>
                  </a:lnTo>
                  <a:lnTo>
                    <a:pt x="705615" y="266700"/>
                  </a:lnTo>
                  <a:close/>
                </a:path>
                <a:path w="763904" h="692150">
                  <a:moveTo>
                    <a:pt x="595655" y="397510"/>
                  </a:moveTo>
                  <a:lnTo>
                    <a:pt x="564921" y="397510"/>
                  </a:lnTo>
                  <a:lnTo>
                    <a:pt x="564921" y="401320"/>
                  </a:lnTo>
                  <a:lnTo>
                    <a:pt x="561492" y="448310"/>
                  </a:lnTo>
                  <a:lnTo>
                    <a:pt x="561492" y="449580"/>
                  </a:lnTo>
                  <a:lnTo>
                    <a:pt x="543743" y="450850"/>
                  </a:lnTo>
                  <a:lnTo>
                    <a:pt x="588899" y="450850"/>
                  </a:lnTo>
                  <a:lnTo>
                    <a:pt x="582041" y="449580"/>
                  </a:lnTo>
                  <a:lnTo>
                    <a:pt x="589012" y="431800"/>
                  </a:lnTo>
                  <a:lnTo>
                    <a:pt x="592851" y="419100"/>
                  </a:lnTo>
                  <a:lnTo>
                    <a:pt x="594924" y="406400"/>
                  </a:lnTo>
                  <a:lnTo>
                    <a:pt x="595655" y="397510"/>
                  </a:lnTo>
                  <a:close/>
                </a:path>
                <a:path w="763904" h="692150">
                  <a:moveTo>
                    <a:pt x="445084" y="295910"/>
                  </a:moveTo>
                  <a:lnTo>
                    <a:pt x="441667" y="298450"/>
                  </a:lnTo>
                  <a:lnTo>
                    <a:pt x="446241" y="304800"/>
                  </a:lnTo>
                  <a:lnTo>
                    <a:pt x="450013" y="311150"/>
                  </a:lnTo>
                  <a:lnTo>
                    <a:pt x="453464" y="317500"/>
                  </a:lnTo>
                  <a:lnTo>
                    <a:pt x="457073" y="322580"/>
                  </a:lnTo>
                  <a:lnTo>
                    <a:pt x="474179" y="420370"/>
                  </a:lnTo>
                  <a:lnTo>
                    <a:pt x="496443" y="440690"/>
                  </a:lnTo>
                  <a:lnTo>
                    <a:pt x="499872" y="440690"/>
                  </a:lnTo>
                  <a:lnTo>
                    <a:pt x="501586" y="439420"/>
                  </a:lnTo>
                  <a:lnTo>
                    <a:pt x="501586" y="429260"/>
                  </a:lnTo>
                  <a:lnTo>
                    <a:pt x="494741" y="374650"/>
                  </a:lnTo>
                  <a:lnTo>
                    <a:pt x="503288" y="374650"/>
                  </a:lnTo>
                  <a:lnTo>
                    <a:pt x="499021" y="373380"/>
                  </a:lnTo>
                  <a:lnTo>
                    <a:pt x="493877" y="372110"/>
                  </a:lnTo>
                  <a:lnTo>
                    <a:pt x="493877" y="367030"/>
                  </a:lnTo>
                  <a:lnTo>
                    <a:pt x="492163" y="351790"/>
                  </a:lnTo>
                  <a:lnTo>
                    <a:pt x="491312" y="346710"/>
                  </a:lnTo>
                  <a:lnTo>
                    <a:pt x="490461" y="340360"/>
                  </a:lnTo>
                  <a:lnTo>
                    <a:pt x="489597" y="335280"/>
                  </a:lnTo>
                  <a:lnTo>
                    <a:pt x="489597" y="332740"/>
                  </a:lnTo>
                  <a:lnTo>
                    <a:pt x="487455" y="318770"/>
                  </a:lnTo>
                  <a:lnTo>
                    <a:pt x="478251" y="307340"/>
                  </a:lnTo>
                  <a:lnTo>
                    <a:pt x="463592" y="299720"/>
                  </a:lnTo>
                  <a:lnTo>
                    <a:pt x="445084" y="295910"/>
                  </a:lnTo>
                  <a:close/>
                </a:path>
                <a:path w="763904" h="692150">
                  <a:moveTo>
                    <a:pt x="503288" y="374650"/>
                  </a:moveTo>
                  <a:lnTo>
                    <a:pt x="494741" y="374650"/>
                  </a:lnTo>
                  <a:lnTo>
                    <a:pt x="503964" y="389890"/>
                  </a:lnTo>
                  <a:lnTo>
                    <a:pt x="511425" y="397510"/>
                  </a:lnTo>
                  <a:lnTo>
                    <a:pt x="519530" y="401320"/>
                  </a:lnTo>
                  <a:lnTo>
                    <a:pt x="548767" y="401320"/>
                  </a:lnTo>
                  <a:lnTo>
                    <a:pt x="556081" y="400050"/>
                  </a:lnTo>
                  <a:lnTo>
                    <a:pt x="562356" y="398780"/>
                  </a:lnTo>
                  <a:lnTo>
                    <a:pt x="564921" y="397510"/>
                  </a:lnTo>
                  <a:lnTo>
                    <a:pt x="595655" y="397510"/>
                  </a:lnTo>
                  <a:lnTo>
                    <a:pt x="596595" y="386080"/>
                  </a:lnTo>
                  <a:lnTo>
                    <a:pt x="565772" y="386080"/>
                  </a:lnTo>
                  <a:lnTo>
                    <a:pt x="558928" y="375920"/>
                  </a:lnTo>
                  <a:lnTo>
                    <a:pt x="509282" y="375920"/>
                  </a:lnTo>
                  <a:lnTo>
                    <a:pt x="503288" y="374650"/>
                  </a:lnTo>
                  <a:close/>
                </a:path>
                <a:path w="763904" h="692150">
                  <a:moveTo>
                    <a:pt x="581541" y="267970"/>
                  </a:moveTo>
                  <a:lnTo>
                    <a:pt x="562356" y="267970"/>
                  </a:lnTo>
                  <a:lnTo>
                    <a:pt x="565772" y="278130"/>
                  </a:lnTo>
                  <a:lnTo>
                    <a:pt x="567486" y="288290"/>
                  </a:lnTo>
                  <a:lnTo>
                    <a:pt x="567486" y="289560"/>
                  </a:lnTo>
                  <a:lnTo>
                    <a:pt x="567986" y="293370"/>
                  </a:lnTo>
                  <a:lnTo>
                    <a:pt x="568242" y="298450"/>
                  </a:lnTo>
                  <a:lnTo>
                    <a:pt x="568271" y="334010"/>
                  </a:lnTo>
                  <a:lnTo>
                    <a:pt x="567486" y="346710"/>
                  </a:lnTo>
                  <a:lnTo>
                    <a:pt x="566981" y="353060"/>
                  </a:lnTo>
                  <a:lnTo>
                    <a:pt x="565964" y="375920"/>
                  </a:lnTo>
                  <a:lnTo>
                    <a:pt x="565836" y="378460"/>
                  </a:lnTo>
                  <a:lnTo>
                    <a:pt x="565772" y="386080"/>
                  </a:lnTo>
                  <a:lnTo>
                    <a:pt x="596595" y="386080"/>
                  </a:lnTo>
                  <a:lnTo>
                    <a:pt x="598614" y="365760"/>
                  </a:lnTo>
                  <a:lnTo>
                    <a:pt x="600554" y="342900"/>
                  </a:lnTo>
                  <a:lnTo>
                    <a:pt x="602013" y="322580"/>
                  </a:lnTo>
                  <a:lnTo>
                    <a:pt x="602525" y="312420"/>
                  </a:lnTo>
                  <a:lnTo>
                    <a:pt x="602412" y="307340"/>
                  </a:lnTo>
                  <a:lnTo>
                    <a:pt x="602000" y="298450"/>
                  </a:lnTo>
                  <a:lnTo>
                    <a:pt x="599163" y="289560"/>
                  </a:lnTo>
                  <a:lnTo>
                    <a:pt x="592474" y="279400"/>
                  </a:lnTo>
                  <a:lnTo>
                    <a:pt x="581541" y="267970"/>
                  </a:lnTo>
                  <a:close/>
                </a:path>
                <a:path w="763904" h="692150">
                  <a:moveTo>
                    <a:pt x="554647" y="370840"/>
                  </a:moveTo>
                  <a:lnTo>
                    <a:pt x="544385" y="370840"/>
                  </a:lnTo>
                  <a:lnTo>
                    <a:pt x="534098" y="373380"/>
                  </a:lnTo>
                  <a:lnTo>
                    <a:pt x="526402" y="374650"/>
                  </a:lnTo>
                  <a:lnTo>
                    <a:pt x="522122" y="375920"/>
                  </a:lnTo>
                  <a:lnTo>
                    <a:pt x="558928" y="375920"/>
                  </a:lnTo>
                  <a:lnTo>
                    <a:pt x="556361" y="372110"/>
                  </a:lnTo>
                  <a:lnTo>
                    <a:pt x="554647" y="370840"/>
                  </a:lnTo>
                  <a:close/>
                </a:path>
                <a:path w="763904" h="692150">
                  <a:moveTo>
                    <a:pt x="555510" y="304800"/>
                  </a:moveTo>
                  <a:lnTo>
                    <a:pt x="546950" y="304800"/>
                  </a:lnTo>
                  <a:lnTo>
                    <a:pt x="530682" y="309880"/>
                  </a:lnTo>
                  <a:lnTo>
                    <a:pt x="522973" y="313690"/>
                  </a:lnTo>
                  <a:lnTo>
                    <a:pt x="514413" y="314960"/>
                  </a:lnTo>
                  <a:lnTo>
                    <a:pt x="493877" y="314960"/>
                  </a:lnTo>
                  <a:lnTo>
                    <a:pt x="493026" y="318770"/>
                  </a:lnTo>
                  <a:lnTo>
                    <a:pt x="495969" y="326390"/>
                  </a:lnTo>
                  <a:lnTo>
                    <a:pt x="499232" y="331470"/>
                  </a:lnTo>
                  <a:lnTo>
                    <a:pt x="504097" y="335280"/>
                  </a:lnTo>
                  <a:lnTo>
                    <a:pt x="511848" y="340360"/>
                  </a:lnTo>
                  <a:lnTo>
                    <a:pt x="502437" y="351790"/>
                  </a:lnTo>
                  <a:lnTo>
                    <a:pt x="514096" y="345440"/>
                  </a:lnTo>
                  <a:lnTo>
                    <a:pt x="523190" y="341630"/>
                  </a:lnTo>
                  <a:lnTo>
                    <a:pt x="531324" y="337820"/>
                  </a:lnTo>
                  <a:lnTo>
                    <a:pt x="540105" y="335280"/>
                  </a:lnTo>
                  <a:lnTo>
                    <a:pt x="552019" y="330200"/>
                  </a:lnTo>
                  <a:lnTo>
                    <a:pt x="559038" y="327660"/>
                  </a:lnTo>
                  <a:lnTo>
                    <a:pt x="562365" y="323850"/>
                  </a:lnTo>
                  <a:lnTo>
                    <a:pt x="563206" y="318770"/>
                  </a:lnTo>
                  <a:lnTo>
                    <a:pt x="563206" y="311150"/>
                  </a:lnTo>
                  <a:lnTo>
                    <a:pt x="555510" y="304800"/>
                  </a:lnTo>
                  <a:close/>
                </a:path>
                <a:path w="763904" h="692150">
                  <a:moveTo>
                    <a:pt x="43649" y="293370"/>
                  </a:moveTo>
                  <a:lnTo>
                    <a:pt x="43649" y="303530"/>
                  </a:lnTo>
                  <a:lnTo>
                    <a:pt x="54375" y="320040"/>
                  </a:lnTo>
                  <a:lnTo>
                    <a:pt x="63977" y="331470"/>
                  </a:lnTo>
                  <a:lnTo>
                    <a:pt x="73258" y="337820"/>
                  </a:lnTo>
                  <a:lnTo>
                    <a:pt x="83019" y="339090"/>
                  </a:lnTo>
                  <a:lnTo>
                    <a:pt x="88150" y="339090"/>
                  </a:lnTo>
                  <a:lnTo>
                    <a:pt x="95846" y="337820"/>
                  </a:lnTo>
                  <a:lnTo>
                    <a:pt x="101003" y="335280"/>
                  </a:lnTo>
                  <a:lnTo>
                    <a:pt x="124104" y="327660"/>
                  </a:lnTo>
                  <a:lnTo>
                    <a:pt x="129854" y="325120"/>
                  </a:lnTo>
                  <a:lnTo>
                    <a:pt x="136729" y="322580"/>
                  </a:lnTo>
                  <a:lnTo>
                    <a:pt x="144569" y="321310"/>
                  </a:lnTo>
                  <a:lnTo>
                    <a:pt x="153212" y="318770"/>
                  </a:lnTo>
                  <a:lnTo>
                    <a:pt x="159632" y="317500"/>
                  </a:lnTo>
                  <a:lnTo>
                    <a:pt x="166052" y="314960"/>
                  </a:lnTo>
                  <a:lnTo>
                    <a:pt x="178892" y="312420"/>
                  </a:lnTo>
                  <a:lnTo>
                    <a:pt x="213576" y="312420"/>
                  </a:lnTo>
                  <a:lnTo>
                    <a:pt x="210566" y="309880"/>
                  </a:lnTo>
                  <a:lnTo>
                    <a:pt x="228363" y="307340"/>
                  </a:lnTo>
                  <a:lnTo>
                    <a:pt x="242549" y="306070"/>
                  </a:lnTo>
                  <a:lnTo>
                    <a:pt x="345795" y="306070"/>
                  </a:lnTo>
                  <a:lnTo>
                    <a:pt x="345795" y="302260"/>
                  </a:lnTo>
                  <a:lnTo>
                    <a:pt x="344045" y="294640"/>
                  </a:lnTo>
                  <a:lnTo>
                    <a:pt x="71894" y="294640"/>
                  </a:lnTo>
                  <a:lnTo>
                    <a:pt x="43649" y="293370"/>
                  </a:lnTo>
                  <a:close/>
                </a:path>
                <a:path w="763904" h="692150">
                  <a:moveTo>
                    <a:pt x="345795" y="306070"/>
                  </a:moveTo>
                  <a:lnTo>
                    <a:pt x="272950" y="306070"/>
                  </a:lnTo>
                  <a:lnTo>
                    <a:pt x="296723" y="308610"/>
                  </a:lnTo>
                  <a:lnTo>
                    <a:pt x="305562" y="309880"/>
                  </a:lnTo>
                  <a:lnTo>
                    <a:pt x="315748" y="311150"/>
                  </a:lnTo>
                  <a:lnTo>
                    <a:pt x="330006" y="312420"/>
                  </a:lnTo>
                  <a:lnTo>
                    <a:pt x="339801" y="312420"/>
                  </a:lnTo>
                  <a:lnTo>
                    <a:pt x="345795" y="307340"/>
                  </a:lnTo>
                  <a:lnTo>
                    <a:pt x="345795" y="306070"/>
                  </a:lnTo>
                  <a:close/>
                </a:path>
                <a:path w="763904" h="692150">
                  <a:moveTo>
                    <a:pt x="519280" y="143510"/>
                  </a:moveTo>
                  <a:lnTo>
                    <a:pt x="499021" y="143510"/>
                  </a:lnTo>
                  <a:lnTo>
                    <a:pt x="502437" y="152400"/>
                  </a:lnTo>
                  <a:lnTo>
                    <a:pt x="503288" y="160020"/>
                  </a:lnTo>
                  <a:lnTo>
                    <a:pt x="503288" y="167640"/>
                  </a:lnTo>
                  <a:lnTo>
                    <a:pt x="502434" y="172720"/>
                  </a:lnTo>
                  <a:lnTo>
                    <a:pt x="473375" y="220980"/>
                  </a:lnTo>
                  <a:lnTo>
                    <a:pt x="445084" y="241300"/>
                  </a:lnTo>
                  <a:lnTo>
                    <a:pt x="425557" y="250190"/>
                  </a:lnTo>
                  <a:lnTo>
                    <a:pt x="410846" y="260350"/>
                  </a:lnTo>
                  <a:lnTo>
                    <a:pt x="399348" y="275590"/>
                  </a:lnTo>
                  <a:lnTo>
                    <a:pt x="389458" y="295910"/>
                  </a:lnTo>
                  <a:lnTo>
                    <a:pt x="413273" y="295910"/>
                  </a:lnTo>
                  <a:lnTo>
                    <a:pt x="416839" y="284480"/>
                  </a:lnTo>
                  <a:lnTo>
                    <a:pt x="452148" y="284480"/>
                  </a:lnTo>
                  <a:lnTo>
                    <a:pt x="503399" y="271780"/>
                  </a:lnTo>
                  <a:lnTo>
                    <a:pt x="562356" y="267970"/>
                  </a:lnTo>
                  <a:lnTo>
                    <a:pt x="581541" y="267970"/>
                  </a:lnTo>
                  <a:lnTo>
                    <a:pt x="580326" y="266700"/>
                  </a:lnTo>
                  <a:lnTo>
                    <a:pt x="705615" y="266700"/>
                  </a:lnTo>
                  <a:lnTo>
                    <a:pt x="703481" y="261620"/>
                  </a:lnTo>
                  <a:lnTo>
                    <a:pt x="660748" y="234950"/>
                  </a:lnTo>
                  <a:lnTo>
                    <a:pt x="627402" y="228600"/>
                  </a:lnTo>
                  <a:lnTo>
                    <a:pt x="518693" y="228600"/>
                  </a:lnTo>
                  <a:lnTo>
                    <a:pt x="536676" y="204470"/>
                  </a:lnTo>
                  <a:lnTo>
                    <a:pt x="547801" y="193040"/>
                  </a:lnTo>
                  <a:lnTo>
                    <a:pt x="551230" y="187960"/>
                  </a:lnTo>
                  <a:lnTo>
                    <a:pt x="553796" y="180340"/>
                  </a:lnTo>
                  <a:lnTo>
                    <a:pt x="553796" y="172720"/>
                  </a:lnTo>
                  <a:lnTo>
                    <a:pt x="525849" y="146050"/>
                  </a:lnTo>
                  <a:lnTo>
                    <a:pt x="519280" y="143510"/>
                  </a:lnTo>
                  <a:close/>
                </a:path>
                <a:path w="763904" h="692150">
                  <a:moveTo>
                    <a:pt x="190868" y="0"/>
                  </a:moveTo>
                  <a:lnTo>
                    <a:pt x="182308" y="3810"/>
                  </a:lnTo>
                  <a:lnTo>
                    <a:pt x="194760" y="19050"/>
                  </a:lnTo>
                  <a:lnTo>
                    <a:pt x="202961" y="31750"/>
                  </a:lnTo>
                  <a:lnTo>
                    <a:pt x="207472" y="43180"/>
                  </a:lnTo>
                  <a:lnTo>
                    <a:pt x="208851" y="54610"/>
                  </a:lnTo>
                  <a:lnTo>
                    <a:pt x="208787" y="91440"/>
                  </a:lnTo>
                  <a:lnTo>
                    <a:pt x="207987" y="123190"/>
                  </a:lnTo>
                  <a:lnTo>
                    <a:pt x="192310" y="124460"/>
                  </a:lnTo>
                  <a:lnTo>
                    <a:pt x="176314" y="124460"/>
                  </a:lnTo>
                  <a:lnTo>
                    <a:pt x="160317" y="125730"/>
                  </a:lnTo>
                  <a:lnTo>
                    <a:pt x="116408" y="125730"/>
                  </a:lnTo>
                  <a:lnTo>
                    <a:pt x="117259" y="133350"/>
                  </a:lnTo>
                  <a:lnTo>
                    <a:pt x="129427" y="148590"/>
                  </a:lnTo>
                  <a:lnTo>
                    <a:pt x="144005" y="156210"/>
                  </a:lnTo>
                  <a:lnTo>
                    <a:pt x="168536" y="161290"/>
                  </a:lnTo>
                  <a:lnTo>
                    <a:pt x="210566" y="163830"/>
                  </a:lnTo>
                  <a:lnTo>
                    <a:pt x="190607" y="185420"/>
                  </a:lnTo>
                  <a:lnTo>
                    <a:pt x="174821" y="198120"/>
                  </a:lnTo>
                  <a:lnTo>
                    <a:pt x="158073" y="205740"/>
                  </a:lnTo>
                  <a:lnTo>
                    <a:pt x="135229" y="210820"/>
                  </a:lnTo>
                  <a:lnTo>
                    <a:pt x="133515" y="212090"/>
                  </a:lnTo>
                  <a:lnTo>
                    <a:pt x="126669" y="212090"/>
                  </a:lnTo>
                  <a:lnTo>
                    <a:pt x="119824" y="214630"/>
                  </a:lnTo>
                  <a:lnTo>
                    <a:pt x="119824" y="219710"/>
                  </a:lnTo>
                  <a:lnTo>
                    <a:pt x="124955" y="227330"/>
                  </a:lnTo>
                  <a:lnTo>
                    <a:pt x="132539" y="233680"/>
                  </a:lnTo>
                  <a:lnTo>
                    <a:pt x="142611" y="238760"/>
                  </a:lnTo>
                  <a:lnTo>
                    <a:pt x="155412" y="242570"/>
                  </a:lnTo>
                  <a:lnTo>
                    <a:pt x="171183" y="243840"/>
                  </a:lnTo>
                  <a:lnTo>
                    <a:pt x="192582" y="243840"/>
                  </a:lnTo>
                  <a:lnTo>
                    <a:pt x="195148" y="245110"/>
                  </a:lnTo>
                  <a:lnTo>
                    <a:pt x="172897" y="265430"/>
                  </a:lnTo>
                  <a:lnTo>
                    <a:pt x="172034" y="265430"/>
                  </a:lnTo>
                  <a:lnTo>
                    <a:pt x="166052" y="267970"/>
                  </a:lnTo>
                  <a:lnTo>
                    <a:pt x="150647" y="275590"/>
                  </a:lnTo>
                  <a:lnTo>
                    <a:pt x="145770" y="278130"/>
                  </a:lnTo>
                  <a:lnTo>
                    <a:pt x="137366" y="280670"/>
                  </a:lnTo>
                  <a:lnTo>
                    <a:pt x="121261" y="284480"/>
                  </a:lnTo>
                  <a:lnTo>
                    <a:pt x="93281" y="289560"/>
                  </a:lnTo>
                  <a:lnTo>
                    <a:pt x="89865" y="290830"/>
                  </a:lnTo>
                  <a:lnTo>
                    <a:pt x="81305" y="292100"/>
                  </a:lnTo>
                  <a:lnTo>
                    <a:pt x="71894" y="294640"/>
                  </a:lnTo>
                  <a:lnTo>
                    <a:pt x="344045" y="294640"/>
                  </a:lnTo>
                  <a:lnTo>
                    <a:pt x="342587" y="288290"/>
                  </a:lnTo>
                  <a:lnTo>
                    <a:pt x="334243" y="274320"/>
                  </a:lnTo>
                  <a:lnTo>
                    <a:pt x="325989" y="267970"/>
                  </a:lnTo>
                  <a:lnTo>
                    <a:pt x="240512" y="267970"/>
                  </a:lnTo>
                  <a:lnTo>
                    <a:pt x="247357" y="248920"/>
                  </a:lnTo>
                  <a:lnTo>
                    <a:pt x="255917" y="243840"/>
                  </a:lnTo>
                  <a:lnTo>
                    <a:pt x="263626" y="240030"/>
                  </a:lnTo>
                  <a:lnTo>
                    <a:pt x="269621" y="238760"/>
                  </a:lnTo>
                  <a:lnTo>
                    <a:pt x="292017" y="231140"/>
                  </a:lnTo>
                  <a:lnTo>
                    <a:pt x="303745" y="227330"/>
                  </a:lnTo>
                  <a:lnTo>
                    <a:pt x="308254" y="222250"/>
                  </a:lnTo>
                  <a:lnTo>
                    <a:pt x="308991" y="215900"/>
                  </a:lnTo>
                  <a:lnTo>
                    <a:pt x="307533" y="205740"/>
                  </a:lnTo>
                  <a:lnTo>
                    <a:pt x="303747" y="195580"/>
                  </a:lnTo>
                  <a:lnTo>
                    <a:pt x="302701" y="194310"/>
                  </a:lnTo>
                  <a:lnTo>
                    <a:pt x="249072" y="194310"/>
                  </a:lnTo>
                  <a:lnTo>
                    <a:pt x="251637" y="175260"/>
                  </a:lnTo>
                  <a:lnTo>
                    <a:pt x="261086" y="167640"/>
                  </a:lnTo>
                  <a:lnTo>
                    <a:pt x="270048" y="162560"/>
                  </a:lnTo>
                  <a:lnTo>
                    <a:pt x="278364" y="157480"/>
                  </a:lnTo>
                  <a:lnTo>
                    <a:pt x="321081" y="138430"/>
                  </a:lnTo>
                  <a:lnTo>
                    <a:pt x="326110" y="125730"/>
                  </a:lnTo>
                  <a:lnTo>
                    <a:pt x="324063" y="118110"/>
                  </a:lnTo>
                  <a:lnTo>
                    <a:pt x="323173" y="116840"/>
                  </a:lnTo>
                  <a:lnTo>
                    <a:pt x="255066" y="116840"/>
                  </a:lnTo>
                  <a:lnTo>
                    <a:pt x="255917" y="113030"/>
                  </a:lnTo>
                  <a:lnTo>
                    <a:pt x="261633" y="88900"/>
                  </a:lnTo>
                  <a:lnTo>
                    <a:pt x="265020" y="72390"/>
                  </a:lnTo>
                  <a:lnTo>
                    <a:pt x="266640" y="59690"/>
                  </a:lnTo>
                  <a:lnTo>
                    <a:pt x="267055" y="50800"/>
                  </a:lnTo>
                  <a:lnTo>
                    <a:pt x="265581" y="39370"/>
                  </a:lnTo>
                  <a:lnTo>
                    <a:pt x="232639" y="7620"/>
                  </a:lnTo>
                  <a:lnTo>
                    <a:pt x="209606" y="1270"/>
                  </a:lnTo>
                  <a:lnTo>
                    <a:pt x="190868" y="0"/>
                  </a:lnTo>
                  <a:close/>
                </a:path>
                <a:path w="763904" h="692150">
                  <a:moveTo>
                    <a:pt x="452148" y="284480"/>
                  </a:moveTo>
                  <a:lnTo>
                    <a:pt x="416839" y="284480"/>
                  </a:lnTo>
                  <a:lnTo>
                    <a:pt x="427113" y="287020"/>
                  </a:lnTo>
                  <a:lnTo>
                    <a:pt x="433108" y="288290"/>
                  </a:lnTo>
                  <a:lnTo>
                    <a:pt x="442518" y="288290"/>
                  </a:lnTo>
                  <a:lnTo>
                    <a:pt x="452148" y="284480"/>
                  </a:lnTo>
                  <a:close/>
                </a:path>
                <a:path w="763904" h="692150">
                  <a:moveTo>
                    <a:pt x="309841" y="261620"/>
                  </a:moveTo>
                  <a:lnTo>
                    <a:pt x="299567" y="261620"/>
                  </a:lnTo>
                  <a:lnTo>
                    <a:pt x="287591" y="265430"/>
                  </a:lnTo>
                  <a:lnTo>
                    <a:pt x="286740" y="266700"/>
                  </a:lnTo>
                  <a:lnTo>
                    <a:pt x="273900" y="266700"/>
                  </a:lnTo>
                  <a:lnTo>
                    <a:pt x="243078" y="267970"/>
                  </a:lnTo>
                  <a:lnTo>
                    <a:pt x="325989" y="267970"/>
                  </a:lnTo>
                  <a:lnTo>
                    <a:pt x="322687" y="265430"/>
                  </a:lnTo>
                  <a:lnTo>
                    <a:pt x="309841" y="261620"/>
                  </a:lnTo>
                  <a:close/>
                </a:path>
                <a:path w="763904" h="692150">
                  <a:moveTo>
                    <a:pt x="609202" y="226060"/>
                  </a:moveTo>
                  <a:lnTo>
                    <a:pt x="570804" y="226060"/>
                  </a:lnTo>
                  <a:lnTo>
                    <a:pt x="552895" y="227330"/>
                  </a:lnTo>
                  <a:lnTo>
                    <a:pt x="518693" y="228600"/>
                  </a:lnTo>
                  <a:lnTo>
                    <a:pt x="627402" y="228600"/>
                  </a:lnTo>
                  <a:lnTo>
                    <a:pt x="609202" y="226060"/>
                  </a:lnTo>
                  <a:close/>
                </a:path>
                <a:path w="763904" h="692150">
                  <a:moveTo>
                    <a:pt x="292722" y="186690"/>
                  </a:moveTo>
                  <a:lnTo>
                    <a:pt x="290156" y="186690"/>
                  </a:lnTo>
                  <a:lnTo>
                    <a:pt x="281597" y="189230"/>
                  </a:lnTo>
                  <a:lnTo>
                    <a:pt x="257647" y="193040"/>
                  </a:lnTo>
                  <a:lnTo>
                    <a:pt x="249072" y="194310"/>
                  </a:lnTo>
                  <a:lnTo>
                    <a:pt x="302701" y="194310"/>
                  </a:lnTo>
                  <a:lnTo>
                    <a:pt x="298516" y="189230"/>
                  </a:lnTo>
                  <a:lnTo>
                    <a:pt x="292722" y="186690"/>
                  </a:lnTo>
                  <a:close/>
                </a:path>
                <a:path w="763904" h="692150">
                  <a:moveTo>
                    <a:pt x="634250" y="80010"/>
                  </a:moveTo>
                  <a:lnTo>
                    <a:pt x="615478" y="85090"/>
                  </a:lnTo>
                  <a:lnTo>
                    <a:pt x="598951" y="88900"/>
                  </a:lnTo>
                  <a:lnTo>
                    <a:pt x="549516" y="95250"/>
                  </a:lnTo>
                  <a:lnTo>
                    <a:pt x="537767" y="96520"/>
                  </a:lnTo>
                  <a:lnTo>
                    <a:pt x="529393" y="97790"/>
                  </a:lnTo>
                  <a:lnTo>
                    <a:pt x="520380" y="99060"/>
                  </a:lnTo>
                  <a:lnTo>
                    <a:pt x="506717" y="100330"/>
                  </a:lnTo>
                  <a:lnTo>
                    <a:pt x="487783" y="104140"/>
                  </a:lnTo>
                  <a:lnTo>
                    <a:pt x="445084" y="110490"/>
                  </a:lnTo>
                  <a:lnTo>
                    <a:pt x="441667" y="110490"/>
                  </a:lnTo>
                  <a:lnTo>
                    <a:pt x="438238" y="111760"/>
                  </a:lnTo>
                  <a:lnTo>
                    <a:pt x="414274" y="115570"/>
                  </a:lnTo>
                  <a:lnTo>
                    <a:pt x="381835" y="115570"/>
                  </a:lnTo>
                  <a:lnTo>
                    <a:pt x="382612" y="127000"/>
                  </a:lnTo>
                  <a:lnTo>
                    <a:pt x="414463" y="160020"/>
                  </a:lnTo>
                  <a:lnTo>
                    <a:pt x="425411" y="162560"/>
                  </a:lnTo>
                  <a:lnTo>
                    <a:pt x="428828" y="162560"/>
                  </a:lnTo>
                  <a:lnTo>
                    <a:pt x="432257" y="161290"/>
                  </a:lnTo>
                  <a:lnTo>
                    <a:pt x="436537" y="160020"/>
                  </a:lnTo>
                  <a:lnTo>
                    <a:pt x="482752" y="147320"/>
                  </a:lnTo>
                  <a:lnTo>
                    <a:pt x="499021" y="143510"/>
                  </a:lnTo>
                  <a:lnTo>
                    <a:pt x="519280" y="143510"/>
                  </a:lnTo>
                  <a:lnTo>
                    <a:pt x="512711" y="140970"/>
                  </a:lnTo>
                  <a:lnTo>
                    <a:pt x="545114" y="138430"/>
                  </a:lnTo>
                  <a:lnTo>
                    <a:pt x="567166" y="137160"/>
                  </a:lnTo>
                  <a:lnTo>
                    <a:pt x="583602" y="137160"/>
                  </a:lnTo>
                  <a:lnTo>
                    <a:pt x="599160" y="135890"/>
                  </a:lnTo>
                  <a:lnTo>
                    <a:pt x="695020" y="135890"/>
                  </a:lnTo>
                  <a:lnTo>
                    <a:pt x="695020" y="125730"/>
                  </a:lnTo>
                  <a:lnTo>
                    <a:pt x="691622" y="115570"/>
                  </a:lnTo>
                  <a:lnTo>
                    <a:pt x="398005" y="115570"/>
                  </a:lnTo>
                  <a:lnTo>
                    <a:pt x="381749" y="114300"/>
                  </a:lnTo>
                  <a:lnTo>
                    <a:pt x="691197" y="114300"/>
                  </a:lnTo>
                  <a:lnTo>
                    <a:pt x="689498" y="109220"/>
                  </a:lnTo>
                  <a:lnTo>
                    <a:pt x="675232" y="95250"/>
                  </a:lnTo>
                  <a:lnTo>
                    <a:pt x="655667" y="83820"/>
                  </a:lnTo>
                  <a:lnTo>
                    <a:pt x="634250" y="80010"/>
                  </a:lnTo>
                  <a:close/>
                </a:path>
                <a:path w="763904" h="692150">
                  <a:moveTo>
                    <a:pt x="695020" y="135890"/>
                  </a:moveTo>
                  <a:lnTo>
                    <a:pt x="599160" y="135890"/>
                  </a:lnTo>
                  <a:lnTo>
                    <a:pt x="614061" y="137160"/>
                  </a:lnTo>
                  <a:lnTo>
                    <a:pt x="631048" y="137160"/>
                  </a:lnTo>
                  <a:lnTo>
                    <a:pt x="647071" y="138430"/>
                  </a:lnTo>
                  <a:lnTo>
                    <a:pt x="659079" y="138430"/>
                  </a:lnTo>
                  <a:lnTo>
                    <a:pt x="667639" y="139700"/>
                  </a:lnTo>
                  <a:lnTo>
                    <a:pt x="677049" y="140970"/>
                  </a:lnTo>
                  <a:lnTo>
                    <a:pt x="689889" y="140970"/>
                  </a:lnTo>
                  <a:lnTo>
                    <a:pt x="695020" y="135890"/>
                  </a:lnTo>
                  <a:close/>
                </a:path>
                <a:path w="763904" h="692150">
                  <a:moveTo>
                    <a:pt x="302996" y="104140"/>
                  </a:moveTo>
                  <a:lnTo>
                    <a:pt x="296151" y="104140"/>
                  </a:lnTo>
                  <a:lnTo>
                    <a:pt x="288442" y="107950"/>
                  </a:lnTo>
                  <a:lnTo>
                    <a:pt x="280462" y="110490"/>
                  </a:lnTo>
                  <a:lnTo>
                    <a:pt x="273364" y="113030"/>
                  </a:lnTo>
                  <a:lnTo>
                    <a:pt x="265460" y="114300"/>
                  </a:lnTo>
                  <a:lnTo>
                    <a:pt x="255066" y="116840"/>
                  </a:lnTo>
                  <a:lnTo>
                    <a:pt x="323173" y="116840"/>
                  </a:lnTo>
                  <a:lnTo>
                    <a:pt x="318725" y="110490"/>
                  </a:lnTo>
                  <a:lnTo>
                    <a:pt x="311301" y="105410"/>
                  </a:lnTo>
                  <a:lnTo>
                    <a:pt x="302996" y="1041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冷やし麺版下</dc:title>
  <dcterms:created xsi:type="dcterms:W3CDTF">2022-08-17T01:56:13Z</dcterms:created>
  <dcterms:modified xsi:type="dcterms:W3CDTF">2022-08-17T01:56:13Z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2022-07-05T00:00:00Z</vt:filetime>
  </property>
  <property fmtid="{D5CDD505-2E9C-101B-9397-08002B2CF9AE}" pid="3" name="Creator">
    <vt:lpwstr>Adobe Illustrator 26.3 (Macintosh)</vt:lpwstr>
  </property>
  <property fmtid="{D5CDD505-2E9C-101B-9397-08002B2CF9AE}" pid="4" name="LastSaved">
    <vt:filetime>2022-08-17T00:00:00Z</vt:filetime>
  </property>
  <property fmtid="{D5CDD505-2E9C-101B-9397-08002B2CF9AE}" pid="5" name="Producer">
    <vt:lpwstr>Adobe PDF library 16.07</vt:lpwstr>
  </property>
</Properties>
</file>