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1262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7604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250121福建チャーハン</dc:title>
  <dc:creator>夫松 遥那</dc:creator>
  <cp:lastModifiedBy>夫松 遥那</cp:lastModifiedBy>
  <cp:revision>1</cp:revision>
  <dcterms:created xsi:type="dcterms:W3CDTF">2025-01-23T00:13:23Z</dcterms:created>
  <dcterms:modified xsi:type="dcterms:W3CDTF">2025-01-23T00:29:05Z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2025-01-23T00:00:00Z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2025-01-23T00:00:00Z</vt:filetime>
  </property>
  <property fmtid="{D5CDD505-2E9C-101B-9397-08002B2CF9AE}" pid="5" name="Producer">
    <vt:lpwstr>Adobe PDF library 17.00</vt:lpwstr>
  </property>
</Properties>
</file>