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12"/>
            <a:ext cx="10704830" cy="15120619"/>
            <a:chOff x="-6350" y="-12"/>
            <a:chExt cx="107048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12"/>
              <a:ext cx="10692130" cy="3665854"/>
            </a:xfrm>
            <a:custGeom>
              <a:avLst/>
              <a:gdLst/>
              <a:ahLst/>
              <a:cxnLst/>
              <a:rect l="l" t="t" r="r" b="b"/>
              <a:pathLst>
                <a:path w="10692130" h="3665854">
                  <a:moveTo>
                    <a:pt x="10692003" y="0"/>
                  </a:moveTo>
                  <a:lnTo>
                    <a:pt x="0" y="0"/>
                  </a:lnTo>
                  <a:lnTo>
                    <a:pt x="0" y="3665346"/>
                  </a:lnTo>
                  <a:lnTo>
                    <a:pt x="10692003" y="366534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EE4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54592"/>
              <a:ext cx="10692003" cy="109279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50" y="2681823"/>
              <a:ext cx="10704703" cy="91149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0" y="2618714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618714"/>
                  </a:lnTo>
                  <a:lnTo>
                    <a:pt x="0" y="261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538" y="14737930"/>
              <a:ext cx="391748" cy="865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908200" y="507796"/>
              <a:ext cx="6934200" cy="2023745"/>
            </a:xfrm>
            <a:custGeom>
              <a:avLst/>
              <a:gdLst/>
              <a:ahLst/>
              <a:cxnLst/>
              <a:rect l="l" t="t" r="r" b="b"/>
              <a:pathLst>
                <a:path w="6934200" h="2023745">
                  <a:moveTo>
                    <a:pt x="622782" y="1218196"/>
                  </a:moveTo>
                  <a:lnTo>
                    <a:pt x="621080" y="1213929"/>
                  </a:lnTo>
                  <a:lnTo>
                    <a:pt x="615683" y="1200353"/>
                  </a:lnTo>
                  <a:lnTo>
                    <a:pt x="597192" y="1184998"/>
                  </a:lnTo>
                  <a:lnTo>
                    <a:pt x="571500" y="1174254"/>
                  </a:lnTo>
                  <a:lnTo>
                    <a:pt x="542810" y="1170203"/>
                  </a:lnTo>
                  <a:lnTo>
                    <a:pt x="535139" y="1171079"/>
                  </a:lnTo>
                  <a:lnTo>
                    <a:pt x="527075" y="1173264"/>
                  </a:lnTo>
                  <a:lnTo>
                    <a:pt x="519404" y="1176045"/>
                  </a:lnTo>
                  <a:lnTo>
                    <a:pt x="501396" y="1183601"/>
                  </a:lnTo>
                  <a:lnTo>
                    <a:pt x="488556" y="1187272"/>
                  </a:lnTo>
                  <a:lnTo>
                    <a:pt x="405511" y="1198816"/>
                  </a:lnTo>
                  <a:lnTo>
                    <a:pt x="354228" y="1204404"/>
                  </a:lnTo>
                  <a:lnTo>
                    <a:pt x="304939" y="1209027"/>
                  </a:lnTo>
                  <a:lnTo>
                    <a:pt x="261086" y="1212329"/>
                  </a:lnTo>
                  <a:lnTo>
                    <a:pt x="226072" y="1213929"/>
                  </a:lnTo>
                  <a:lnTo>
                    <a:pt x="216484" y="1213929"/>
                  </a:lnTo>
                  <a:lnTo>
                    <a:pt x="187210" y="1212392"/>
                  </a:lnTo>
                  <a:lnTo>
                    <a:pt x="163830" y="1207262"/>
                  </a:lnTo>
                  <a:lnTo>
                    <a:pt x="142252" y="1197724"/>
                  </a:lnTo>
                  <a:lnTo>
                    <a:pt x="118376" y="1183005"/>
                  </a:lnTo>
                  <a:lnTo>
                    <a:pt x="105575" y="1193673"/>
                  </a:lnTo>
                  <a:lnTo>
                    <a:pt x="131178" y="1242720"/>
                  </a:lnTo>
                  <a:lnTo>
                    <a:pt x="161569" y="1272717"/>
                  </a:lnTo>
                  <a:lnTo>
                    <a:pt x="185559" y="1284312"/>
                  </a:lnTo>
                  <a:lnTo>
                    <a:pt x="192316" y="1283779"/>
                  </a:lnTo>
                  <a:lnTo>
                    <a:pt x="199555" y="1282446"/>
                  </a:lnTo>
                  <a:lnTo>
                    <a:pt x="214350" y="1278978"/>
                  </a:lnTo>
                  <a:lnTo>
                    <a:pt x="242608" y="1276045"/>
                  </a:lnTo>
                  <a:lnTo>
                    <a:pt x="280466" y="1271524"/>
                  </a:lnTo>
                  <a:lnTo>
                    <a:pt x="465074" y="1257452"/>
                  </a:lnTo>
                  <a:lnTo>
                    <a:pt x="571601" y="1251254"/>
                  </a:lnTo>
                  <a:lnTo>
                    <a:pt x="598043" y="1247140"/>
                  </a:lnTo>
                  <a:lnTo>
                    <a:pt x="613587" y="1239926"/>
                  </a:lnTo>
                  <a:lnTo>
                    <a:pt x="620928" y="1230109"/>
                  </a:lnTo>
                  <a:lnTo>
                    <a:pt x="622782" y="1218196"/>
                  </a:lnTo>
                  <a:close/>
                </a:path>
                <a:path w="6934200" h="2023745">
                  <a:moveTo>
                    <a:pt x="709168" y="1433614"/>
                  </a:moveTo>
                  <a:lnTo>
                    <a:pt x="706958" y="1425079"/>
                  </a:lnTo>
                  <a:lnTo>
                    <a:pt x="706056" y="1421599"/>
                  </a:lnTo>
                  <a:lnTo>
                    <a:pt x="697039" y="1407883"/>
                  </a:lnTo>
                  <a:lnTo>
                    <a:pt x="694194" y="1404823"/>
                  </a:lnTo>
                  <a:lnTo>
                    <a:pt x="682625" y="1392364"/>
                  </a:lnTo>
                  <a:lnTo>
                    <a:pt x="643585" y="1359154"/>
                  </a:lnTo>
                  <a:lnTo>
                    <a:pt x="609993" y="1342961"/>
                  </a:lnTo>
                  <a:lnTo>
                    <a:pt x="602640" y="1344244"/>
                  </a:lnTo>
                  <a:lnTo>
                    <a:pt x="595198" y="1347622"/>
                  </a:lnTo>
                  <a:lnTo>
                    <a:pt x="587946" y="1352410"/>
                  </a:lnTo>
                  <a:lnTo>
                    <a:pt x="581190" y="1357896"/>
                  </a:lnTo>
                  <a:lnTo>
                    <a:pt x="569709" y="1364945"/>
                  </a:lnTo>
                  <a:lnTo>
                    <a:pt x="508673" y="1377086"/>
                  </a:lnTo>
                  <a:lnTo>
                    <a:pt x="458546" y="1381340"/>
                  </a:lnTo>
                  <a:lnTo>
                    <a:pt x="190893" y="1400556"/>
                  </a:lnTo>
                  <a:lnTo>
                    <a:pt x="126707" y="1403858"/>
                  </a:lnTo>
                  <a:lnTo>
                    <a:pt x="98107" y="1404823"/>
                  </a:lnTo>
                  <a:lnTo>
                    <a:pt x="76441" y="1402448"/>
                  </a:lnTo>
                  <a:lnTo>
                    <a:pt x="56654" y="1395488"/>
                  </a:lnTo>
                  <a:lnTo>
                    <a:pt x="37071" y="1384122"/>
                  </a:lnTo>
                  <a:lnTo>
                    <a:pt x="15989" y="1368564"/>
                  </a:lnTo>
                  <a:lnTo>
                    <a:pt x="0" y="1378153"/>
                  </a:lnTo>
                  <a:lnTo>
                    <a:pt x="18796" y="1422209"/>
                  </a:lnTo>
                  <a:lnTo>
                    <a:pt x="51193" y="1462405"/>
                  </a:lnTo>
                  <a:lnTo>
                    <a:pt x="88823" y="1487297"/>
                  </a:lnTo>
                  <a:lnTo>
                    <a:pt x="98107" y="1489062"/>
                  </a:lnTo>
                  <a:lnTo>
                    <a:pt x="103314" y="1488465"/>
                  </a:lnTo>
                  <a:lnTo>
                    <a:pt x="109308" y="1486662"/>
                  </a:lnTo>
                  <a:lnTo>
                    <a:pt x="116116" y="1483664"/>
                  </a:lnTo>
                  <a:lnTo>
                    <a:pt x="123710" y="1479461"/>
                  </a:lnTo>
                  <a:lnTo>
                    <a:pt x="135839" y="1474571"/>
                  </a:lnTo>
                  <a:lnTo>
                    <a:pt x="242328" y="1457591"/>
                  </a:lnTo>
                  <a:lnTo>
                    <a:pt x="289420" y="1451851"/>
                  </a:lnTo>
                  <a:lnTo>
                    <a:pt x="394703" y="1440751"/>
                  </a:lnTo>
                  <a:lnTo>
                    <a:pt x="574789" y="1425079"/>
                  </a:lnTo>
                  <a:lnTo>
                    <a:pt x="553618" y="1473085"/>
                  </a:lnTo>
                  <a:lnTo>
                    <a:pt x="530656" y="1519809"/>
                  </a:lnTo>
                  <a:lnTo>
                    <a:pt x="505904" y="1565198"/>
                  </a:lnTo>
                  <a:lnTo>
                    <a:pt x="479386" y="1609204"/>
                  </a:lnTo>
                  <a:lnTo>
                    <a:pt x="451129" y="1651749"/>
                  </a:lnTo>
                  <a:lnTo>
                    <a:pt x="421144" y="1692783"/>
                  </a:lnTo>
                  <a:lnTo>
                    <a:pt x="389458" y="1732267"/>
                  </a:lnTo>
                  <a:lnTo>
                    <a:pt x="356082" y="1770113"/>
                  </a:lnTo>
                  <a:lnTo>
                    <a:pt x="321030" y="1806295"/>
                  </a:lnTo>
                  <a:lnTo>
                    <a:pt x="284340" y="1840738"/>
                  </a:lnTo>
                  <a:lnTo>
                    <a:pt x="246011" y="1873389"/>
                  </a:lnTo>
                  <a:lnTo>
                    <a:pt x="206070" y="1904187"/>
                  </a:lnTo>
                  <a:lnTo>
                    <a:pt x="164541" y="1933092"/>
                  </a:lnTo>
                  <a:lnTo>
                    <a:pt x="121437" y="1960029"/>
                  </a:lnTo>
                  <a:lnTo>
                    <a:pt x="76784" y="1984946"/>
                  </a:lnTo>
                  <a:lnTo>
                    <a:pt x="89573" y="2008403"/>
                  </a:lnTo>
                  <a:lnTo>
                    <a:pt x="137769" y="1990102"/>
                  </a:lnTo>
                  <a:lnTo>
                    <a:pt x="183642" y="1970011"/>
                  </a:lnTo>
                  <a:lnTo>
                    <a:pt x="227317" y="1948116"/>
                  </a:lnTo>
                  <a:lnTo>
                    <a:pt x="268884" y="1924405"/>
                  </a:lnTo>
                  <a:lnTo>
                    <a:pt x="308457" y="1898904"/>
                  </a:lnTo>
                  <a:lnTo>
                    <a:pt x="346151" y="1871586"/>
                  </a:lnTo>
                  <a:lnTo>
                    <a:pt x="382054" y="1842452"/>
                  </a:lnTo>
                  <a:lnTo>
                    <a:pt x="416306" y="1811515"/>
                  </a:lnTo>
                  <a:lnTo>
                    <a:pt x="448983" y="1778774"/>
                  </a:lnTo>
                  <a:lnTo>
                    <a:pt x="480199" y="1744205"/>
                  </a:lnTo>
                  <a:lnTo>
                    <a:pt x="510082" y="1707832"/>
                  </a:lnTo>
                  <a:lnTo>
                    <a:pt x="538721" y="1669630"/>
                  </a:lnTo>
                  <a:lnTo>
                    <a:pt x="566229" y="1629625"/>
                  </a:lnTo>
                  <a:lnTo>
                    <a:pt x="592721" y="1587792"/>
                  </a:lnTo>
                  <a:lnTo>
                    <a:pt x="618286" y="1544142"/>
                  </a:lnTo>
                  <a:lnTo>
                    <a:pt x="643051" y="1498663"/>
                  </a:lnTo>
                  <a:lnTo>
                    <a:pt x="652195" y="1485061"/>
                  </a:lnTo>
                  <a:lnTo>
                    <a:pt x="661847" y="1475473"/>
                  </a:lnTo>
                  <a:lnTo>
                    <a:pt x="671690" y="1468666"/>
                  </a:lnTo>
                  <a:lnTo>
                    <a:pt x="681431" y="1463471"/>
                  </a:lnTo>
                  <a:lnTo>
                    <a:pt x="693420" y="1456855"/>
                  </a:lnTo>
                  <a:lnTo>
                    <a:pt x="702106" y="1449730"/>
                  </a:lnTo>
                  <a:lnTo>
                    <a:pt x="707390" y="1442021"/>
                  </a:lnTo>
                  <a:lnTo>
                    <a:pt x="709168" y="1433614"/>
                  </a:lnTo>
                  <a:close/>
                </a:path>
                <a:path w="6934200" h="2023745">
                  <a:moveTo>
                    <a:pt x="1529219" y="1851647"/>
                  </a:moveTo>
                  <a:lnTo>
                    <a:pt x="1503756" y="1815782"/>
                  </a:lnTo>
                  <a:lnTo>
                    <a:pt x="1450301" y="1801520"/>
                  </a:lnTo>
                  <a:lnTo>
                    <a:pt x="1441081" y="1801901"/>
                  </a:lnTo>
                  <a:lnTo>
                    <a:pt x="1432572" y="1802980"/>
                  </a:lnTo>
                  <a:lnTo>
                    <a:pt x="1424673" y="1804670"/>
                  </a:lnTo>
                  <a:lnTo>
                    <a:pt x="1417256" y="1806854"/>
                  </a:lnTo>
                  <a:lnTo>
                    <a:pt x="1410754" y="1810054"/>
                  </a:lnTo>
                  <a:lnTo>
                    <a:pt x="1402854" y="1813255"/>
                  </a:lnTo>
                  <a:lnTo>
                    <a:pt x="1334046" y="1826018"/>
                  </a:lnTo>
                  <a:lnTo>
                    <a:pt x="1289138" y="1830705"/>
                  </a:lnTo>
                  <a:lnTo>
                    <a:pt x="1238440" y="1833587"/>
                  </a:lnTo>
                  <a:lnTo>
                    <a:pt x="1179436" y="1834578"/>
                  </a:lnTo>
                  <a:lnTo>
                    <a:pt x="1138364" y="1833003"/>
                  </a:lnTo>
                  <a:lnTo>
                    <a:pt x="1087818" y="1821078"/>
                  </a:lnTo>
                  <a:lnTo>
                    <a:pt x="1064539" y="1786458"/>
                  </a:lnTo>
                  <a:lnTo>
                    <a:pt x="1062139" y="1735404"/>
                  </a:lnTo>
                  <a:lnTo>
                    <a:pt x="1062316" y="1711921"/>
                  </a:lnTo>
                  <a:lnTo>
                    <a:pt x="1062799" y="1682750"/>
                  </a:lnTo>
                  <a:lnTo>
                    <a:pt x="1063485" y="1647380"/>
                  </a:lnTo>
                  <a:lnTo>
                    <a:pt x="1064272" y="1605305"/>
                  </a:lnTo>
                  <a:lnTo>
                    <a:pt x="1115415" y="1594510"/>
                  </a:lnTo>
                  <a:lnTo>
                    <a:pt x="1167079" y="1582623"/>
                  </a:lnTo>
                  <a:lnTo>
                    <a:pt x="1218501" y="1569974"/>
                  </a:lnTo>
                  <a:lnTo>
                    <a:pt x="1254937" y="1560512"/>
                  </a:lnTo>
                  <a:lnTo>
                    <a:pt x="1268933" y="1556880"/>
                  </a:lnTo>
                  <a:lnTo>
                    <a:pt x="1363929" y="1530654"/>
                  </a:lnTo>
                  <a:lnTo>
                    <a:pt x="1386840" y="1524063"/>
                  </a:lnTo>
                  <a:lnTo>
                    <a:pt x="1433068" y="1510106"/>
                  </a:lnTo>
                  <a:lnTo>
                    <a:pt x="1457769" y="1502930"/>
                  </a:lnTo>
                  <a:lnTo>
                    <a:pt x="1473898" y="1496529"/>
                  </a:lnTo>
                  <a:lnTo>
                    <a:pt x="1484439" y="1489329"/>
                  </a:lnTo>
                  <a:lnTo>
                    <a:pt x="1490167" y="1480134"/>
                  </a:lnTo>
                  <a:lnTo>
                    <a:pt x="1491907" y="1467739"/>
                  </a:lnTo>
                  <a:lnTo>
                    <a:pt x="1487678" y="1451216"/>
                  </a:lnTo>
                  <a:lnTo>
                    <a:pt x="1460398" y="1415402"/>
                  </a:lnTo>
                  <a:lnTo>
                    <a:pt x="1421650" y="1386014"/>
                  </a:lnTo>
                  <a:lnTo>
                    <a:pt x="1376997" y="1368298"/>
                  </a:lnTo>
                  <a:lnTo>
                    <a:pt x="1353273" y="1363230"/>
                  </a:lnTo>
                  <a:lnTo>
                    <a:pt x="1343672" y="1381353"/>
                  </a:lnTo>
                  <a:lnTo>
                    <a:pt x="1360246" y="1392186"/>
                  </a:lnTo>
                  <a:lnTo>
                    <a:pt x="1370723" y="1403210"/>
                  </a:lnTo>
                  <a:lnTo>
                    <a:pt x="1376197" y="1413446"/>
                  </a:lnTo>
                  <a:lnTo>
                    <a:pt x="1377784" y="1421879"/>
                  </a:lnTo>
                  <a:lnTo>
                    <a:pt x="1376730" y="1427022"/>
                  </a:lnTo>
                  <a:lnTo>
                    <a:pt x="1315542" y="1468132"/>
                  </a:lnTo>
                  <a:lnTo>
                    <a:pt x="1269733" y="1489811"/>
                  </a:lnTo>
                  <a:lnTo>
                    <a:pt x="1221435" y="1509585"/>
                  </a:lnTo>
                  <a:lnTo>
                    <a:pt x="1170901" y="1527771"/>
                  </a:lnTo>
                  <a:lnTo>
                    <a:pt x="1118438" y="1544637"/>
                  </a:lnTo>
                  <a:lnTo>
                    <a:pt x="1064272" y="1560512"/>
                  </a:lnTo>
                  <a:lnTo>
                    <a:pt x="1066507" y="1513408"/>
                  </a:lnTo>
                  <a:lnTo>
                    <a:pt x="1068539" y="1474800"/>
                  </a:lnTo>
                  <a:lnTo>
                    <a:pt x="1072819" y="1415402"/>
                  </a:lnTo>
                  <a:lnTo>
                    <a:pt x="1082103" y="1373784"/>
                  </a:lnTo>
                  <a:lnTo>
                    <a:pt x="1095171" y="1359090"/>
                  </a:lnTo>
                  <a:lnTo>
                    <a:pt x="1099858" y="1352829"/>
                  </a:lnTo>
                  <a:lnTo>
                    <a:pt x="1102728" y="1346161"/>
                  </a:lnTo>
                  <a:lnTo>
                    <a:pt x="1103718" y="1338707"/>
                  </a:lnTo>
                  <a:lnTo>
                    <a:pt x="1101140" y="1326273"/>
                  </a:lnTo>
                  <a:lnTo>
                    <a:pt x="1063205" y="1291780"/>
                  </a:lnTo>
                  <a:lnTo>
                    <a:pt x="1027607" y="1276045"/>
                  </a:lnTo>
                  <a:lnTo>
                    <a:pt x="999223" y="1271524"/>
                  </a:lnTo>
                  <a:lnTo>
                    <a:pt x="987056" y="1271955"/>
                  </a:lnTo>
                  <a:lnTo>
                    <a:pt x="971486" y="1273378"/>
                  </a:lnTo>
                  <a:lnTo>
                    <a:pt x="952728" y="1276007"/>
                  </a:lnTo>
                  <a:lnTo>
                    <a:pt x="930973" y="1280045"/>
                  </a:lnTo>
                  <a:lnTo>
                    <a:pt x="930973" y="1303515"/>
                  </a:lnTo>
                  <a:lnTo>
                    <a:pt x="964196" y="1311694"/>
                  </a:lnTo>
                  <a:lnTo>
                    <a:pt x="983221" y="1324965"/>
                  </a:lnTo>
                  <a:lnTo>
                    <a:pt x="991857" y="1345641"/>
                  </a:lnTo>
                  <a:lnTo>
                    <a:pt x="993876" y="1375752"/>
                  </a:lnTo>
                  <a:lnTo>
                    <a:pt x="993876" y="1380286"/>
                  </a:lnTo>
                  <a:lnTo>
                    <a:pt x="993648" y="1432674"/>
                  </a:lnTo>
                  <a:lnTo>
                    <a:pt x="993216" y="1474800"/>
                  </a:lnTo>
                  <a:lnTo>
                    <a:pt x="992466" y="1524063"/>
                  </a:lnTo>
                  <a:lnTo>
                    <a:pt x="991552" y="1572056"/>
                  </a:lnTo>
                  <a:lnTo>
                    <a:pt x="990549" y="1618551"/>
                  </a:lnTo>
                  <a:lnTo>
                    <a:pt x="989520" y="1664398"/>
                  </a:lnTo>
                  <a:lnTo>
                    <a:pt x="988555" y="1709813"/>
                  </a:lnTo>
                  <a:lnTo>
                    <a:pt x="989126" y="1750936"/>
                  </a:lnTo>
                  <a:lnTo>
                    <a:pt x="993051" y="1803984"/>
                  </a:lnTo>
                  <a:lnTo>
                    <a:pt x="1011745" y="1848434"/>
                  </a:lnTo>
                  <a:lnTo>
                    <a:pt x="1038669" y="1876171"/>
                  </a:lnTo>
                  <a:lnTo>
                    <a:pt x="1097737" y="1897164"/>
                  </a:lnTo>
                  <a:lnTo>
                    <a:pt x="1142873" y="1903577"/>
                  </a:lnTo>
                  <a:lnTo>
                    <a:pt x="1199375" y="1907527"/>
                  </a:lnTo>
                  <a:lnTo>
                    <a:pt x="1267955" y="1909229"/>
                  </a:lnTo>
                  <a:lnTo>
                    <a:pt x="1330375" y="1907794"/>
                  </a:lnTo>
                  <a:lnTo>
                    <a:pt x="1390586" y="1904161"/>
                  </a:lnTo>
                  <a:lnTo>
                    <a:pt x="1442808" y="1899323"/>
                  </a:lnTo>
                  <a:lnTo>
                    <a:pt x="1481239" y="1894293"/>
                  </a:lnTo>
                  <a:lnTo>
                    <a:pt x="1518424" y="1879358"/>
                  </a:lnTo>
                  <a:lnTo>
                    <a:pt x="1526667" y="1866709"/>
                  </a:lnTo>
                  <a:lnTo>
                    <a:pt x="1529219" y="1851647"/>
                  </a:lnTo>
                  <a:close/>
                </a:path>
                <a:path w="6934200" h="2023745">
                  <a:moveTo>
                    <a:pt x="1555356" y="858456"/>
                  </a:moveTo>
                  <a:lnTo>
                    <a:pt x="1552448" y="848880"/>
                  </a:lnTo>
                  <a:lnTo>
                    <a:pt x="1540027" y="837006"/>
                  </a:lnTo>
                  <a:lnTo>
                    <a:pt x="1512620" y="819327"/>
                  </a:lnTo>
                  <a:lnTo>
                    <a:pt x="1464729" y="792340"/>
                  </a:lnTo>
                  <a:lnTo>
                    <a:pt x="1425003" y="822794"/>
                  </a:lnTo>
                  <a:lnTo>
                    <a:pt x="1382102" y="851827"/>
                  </a:lnTo>
                  <a:lnTo>
                    <a:pt x="1336649" y="879195"/>
                  </a:lnTo>
                  <a:lnTo>
                    <a:pt x="1289265" y="904671"/>
                  </a:lnTo>
                  <a:lnTo>
                    <a:pt x="1240548" y="927989"/>
                  </a:lnTo>
                  <a:lnTo>
                    <a:pt x="1191120" y="948931"/>
                  </a:lnTo>
                  <a:lnTo>
                    <a:pt x="1141590" y="967232"/>
                  </a:lnTo>
                  <a:lnTo>
                    <a:pt x="1147991" y="985354"/>
                  </a:lnTo>
                  <a:lnTo>
                    <a:pt x="1202474" y="976198"/>
                  </a:lnTo>
                  <a:lnTo>
                    <a:pt x="1256703" y="964450"/>
                  </a:lnTo>
                  <a:lnTo>
                    <a:pt x="1310068" y="950391"/>
                  </a:lnTo>
                  <a:lnTo>
                    <a:pt x="1361909" y="934288"/>
                  </a:lnTo>
                  <a:lnTo>
                    <a:pt x="1411617" y="916432"/>
                  </a:lnTo>
                  <a:lnTo>
                    <a:pt x="1458531" y="897102"/>
                  </a:lnTo>
                  <a:lnTo>
                    <a:pt x="1502041" y="876579"/>
                  </a:lnTo>
                  <a:lnTo>
                    <a:pt x="1514843" y="876579"/>
                  </a:lnTo>
                  <a:lnTo>
                    <a:pt x="1533321" y="875398"/>
                  </a:lnTo>
                  <a:lnTo>
                    <a:pt x="1545894" y="871918"/>
                  </a:lnTo>
                  <a:lnTo>
                    <a:pt x="1553083" y="866241"/>
                  </a:lnTo>
                  <a:lnTo>
                    <a:pt x="1555356" y="858456"/>
                  </a:lnTo>
                  <a:close/>
                </a:path>
                <a:path w="6934200" h="2023745">
                  <a:moveTo>
                    <a:pt x="1603870" y="1338707"/>
                  </a:moveTo>
                  <a:lnTo>
                    <a:pt x="1582724" y="1288910"/>
                  </a:lnTo>
                  <a:lnTo>
                    <a:pt x="1541106" y="1257846"/>
                  </a:lnTo>
                  <a:lnTo>
                    <a:pt x="1471955" y="1230795"/>
                  </a:lnTo>
                  <a:lnTo>
                    <a:pt x="1435379" y="1222463"/>
                  </a:lnTo>
                  <a:lnTo>
                    <a:pt x="1428978" y="1239520"/>
                  </a:lnTo>
                  <a:lnTo>
                    <a:pt x="1457858" y="1259890"/>
                  </a:lnTo>
                  <a:lnTo>
                    <a:pt x="1483233" y="1284046"/>
                  </a:lnTo>
                  <a:lnTo>
                    <a:pt x="1504403" y="1309408"/>
                  </a:lnTo>
                  <a:lnTo>
                    <a:pt x="1520685" y="1333373"/>
                  </a:lnTo>
                  <a:lnTo>
                    <a:pt x="1532839" y="1353743"/>
                  </a:lnTo>
                  <a:lnTo>
                    <a:pt x="1543481" y="1368425"/>
                  </a:lnTo>
                  <a:lnTo>
                    <a:pt x="1554734" y="1377302"/>
                  </a:lnTo>
                  <a:lnTo>
                    <a:pt x="1568678" y="1380286"/>
                  </a:lnTo>
                  <a:lnTo>
                    <a:pt x="1582724" y="1377530"/>
                  </a:lnTo>
                  <a:lnTo>
                    <a:pt x="1593875" y="1369491"/>
                  </a:lnTo>
                  <a:lnTo>
                    <a:pt x="1601216" y="1356448"/>
                  </a:lnTo>
                  <a:lnTo>
                    <a:pt x="1603870" y="1338707"/>
                  </a:lnTo>
                  <a:close/>
                </a:path>
                <a:path w="6934200" h="2023745">
                  <a:moveTo>
                    <a:pt x="1707324" y="1252321"/>
                  </a:moveTo>
                  <a:lnTo>
                    <a:pt x="1686623" y="1205230"/>
                  </a:lnTo>
                  <a:lnTo>
                    <a:pt x="1640268" y="1174013"/>
                  </a:lnTo>
                  <a:lnTo>
                    <a:pt x="1571739" y="1151483"/>
                  </a:lnTo>
                  <a:lnTo>
                    <a:pt x="1533486" y="1144612"/>
                  </a:lnTo>
                  <a:lnTo>
                    <a:pt x="1528152" y="1161681"/>
                  </a:lnTo>
                  <a:lnTo>
                    <a:pt x="1558531" y="1180223"/>
                  </a:lnTo>
                  <a:lnTo>
                    <a:pt x="1586407" y="1202867"/>
                  </a:lnTo>
                  <a:lnTo>
                    <a:pt x="1610487" y="1228102"/>
                  </a:lnTo>
                  <a:lnTo>
                    <a:pt x="1629473" y="1254455"/>
                  </a:lnTo>
                  <a:lnTo>
                    <a:pt x="1641970" y="1273949"/>
                  </a:lnTo>
                  <a:lnTo>
                    <a:pt x="1652790" y="1285646"/>
                  </a:lnTo>
                  <a:lnTo>
                    <a:pt x="1662595" y="1291348"/>
                  </a:lnTo>
                  <a:lnTo>
                    <a:pt x="1672120" y="1292847"/>
                  </a:lnTo>
                  <a:lnTo>
                    <a:pt x="1685721" y="1290116"/>
                  </a:lnTo>
                  <a:lnTo>
                    <a:pt x="1696923" y="1282179"/>
                  </a:lnTo>
                  <a:lnTo>
                    <a:pt x="1704517" y="1269441"/>
                  </a:lnTo>
                  <a:lnTo>
                    <a:pt x="1707324" y="1252321"/>
                  </a:lnTo>
                  <a:close/>
                </a:path>
                <a:path w="6934200" h="2023745">
                  <a:moveTo>
                    <a:pt x="2070442" y="934173"/>
                  </a:moveTo>
                  <a:lnTo>
                    <a:pt x="2048713" y="888720"/>
                  </a:lnTo>
                  <a:lnTo>
                    <a:pt x="1992591" y="852055"/>
                  </a:lnTo>
                  <a:lnTo>
                    <a:pt x="1919884" y="826147"/>
                  </a:lnTo>
                  <a:lnTo>
                    <a:pt x="1874329" y="815797"/>
                  </a:lnTo>
                  <a:lnTo>
                    <a:pt x="1824647" y="807593"/>
                  </a:lnTo>
                  <a:lnTo>
                    <a:pt x="1772221" y="801801"/>
                  </a:lnTo>
                  <a:lnTo>
                    <a:pt x="1718525" y="798741"/>
                  </a:lnTo>
                  <a:lnTo>
                    <a:pt x="1712125" y="817930"/>
                  </a:lnTo>
                  <a:lnTo>
                    <a:pt x="1757756" y="831811"/>
                  </a:lnTo>
                  <a:lnTo>
                    <a:pt x="1802701" y="848944"/>
                  </a:lnTo>
                  <a:lnTo>
                    <a:pt x="1846630" y="869391"/>
                  </a:lnTo>
                  <a:lnTo>
                    <a:pt x="1889226" y="893216"/>
                  </a:lnTo>
                  <a:lnTo>
                    <a:pt x="1930171" y="920483"/>
                  </a:lnTo>
                  <a:lnTo>
                    <a:pt x="1986876" y="965352"/>
                  </a:lnTo>
                  <a:lnTo>
                    <a:pt x="2002332" y="974559"/>
                  </a:lnTo>
                  <a:lnTo>
                    <a:pt x="2016379" y="979576"/>
                  </a:lnTo>
                  <a:lnTo>
                    <a:pt x="2029917" y="981087"/>
                  </a:lnTo>
                  <a:lnTo>
                    <a:pt x="2046592" y="977963"/>
                  </a:lnTo>
                  <a:lnTo>
                    <a:pt x="2059381" y="968832"/>
                  </a:lnTo>
                  <a:lnTo>
                    <a:pt x="2067560" y="954100"/>
                  </a:lnTo>
                  <a:lnTo>
                    <a:pt x="2070442" y="934173"/>
                  </a:lnTo>
                  <a:close/>
                </a:path>
                <a:path w="6934200" h="2023745">
                  <a:moveTo>
                    <a:pt x="2120557" y="322059"/>
                  </a:moveTo>
                  <a:lnTo>
                    <a:pt x="2098268" y="289001"/>
                  </a:lnTo>
                  <a:lnTo>
                    <a:pt x="2016061" y="213283"/>
                  </a:lnTo>
                  <a:lnTo>
                    <a:pt x="1998510" y="231711"/>
                  </a:lnTo>
                  <a:lnTo>
                    <a:pt x="1981263" y="250342"/>
                  </a:lnTo>
                  <a:lnTo>
                    <a:pt x="1964613" y="269367"/>
                  </a:lnTo>
                  <a:lnTo>
                    <a:pt x="1948878" y="289001"/>
                  </a:lnTo>
                  <a:lnTo>
                    <a:pt x="1808111" y="289001"/>
                  </a:lnTo>
                  <a:lnTo>
                    <a:pt x="1808111" y="183426"/>
                  </a:lnTo>
                  <a:lnTo>
                    <a:pt x="2046973" y="183426"/>
                  </a:lnTo>
                  <a:lnTo>
                    <a:pt x="2054148" y="181914"/>
                  </a:lnTo>
                  <a:lnTo>
                    <a:pt x="2059508" y="177698"/>
                  </a:lnTo>
                  <a:lnTo>
                    <a:pt x="2062873" y="171284"/>
                  </a:lnTo>
                  <a:lnTo>
                    <a:pt x="2064042" y="163156"/>
                  </a:lnTo>
                  <a:lnTo>
                    <a:pt x="2061743" y="154190"/>
                  </a:lnTo>
                  <a:lnTo>
                    <a:pt x="2049640" y="138506"/>
                  </a:lnTo>
                  <a:lnTo>
                    <a:pt x="2041182" y="130098"/>
                  </a:lnTo>
                  <a:lnTo>
                    <a:pt x="2019947" y="109029"/>
                  </a:lnTo>
                  <a:lnTo>
                    <a:pt x="1964855" y="58648"/>
                  </a:lnTo>
                  <a:lnTo>
                    <a:pt x="1948116" y="75819"/>
                  </a:lnTo>
                  <a:lnTo>
                    <a:pt x="1931670" y="93586"/>
                  </a:lnTo>
                  <a:lnTo>
                    <a:pt x="1915820" y="111747"/>
                  </a:lnTo>
                  <a:lnTo>
                    <a:pt x="1900872" y="130098"/>
                  </a:lnTo>
                  <a:lnTo>
                    <a:pt x="1808111" y="130098"/>
                  </a:lnTo>
                  <a:lnTo>
                    <a:pt x="1808111" y="61849"/>
                  </a:lnTo>
                  <a:lnTo>
                    <a:pt x="1827606" y="53124"/>
                  </a:lnTo>
                  <a:lnTo>
                    <a:pt x="1839290" y="45593"/>
                  </a:lnTo>
                  <a:lnTo>
                    <a:pt x="1844992" y="38468"/>
                  </a:lnTo>
                  <a:lnTo>
                    <a:pt x="1846491" y="30924"/>
                  </a:lnTo>
                  <a:lnTo>
                    <a:pt x="1842909" y="22199"/>
                  </a:lnTo>
                  <a:lnTo>
                    <a:pt x="1826628" y="14668"/>
                  </a:lnTo>
                  <a:lnTo>
                    <a:pt x="1789353" y="7543"/>
                  </a:lnTo>
                  <a:lnTo>
                    <a:pt x="1722793" y="0"/>
                  </a:lnTo>
                  <a:lnTo>
                    <a:pt x="1724202" y="30924"/>
                  </a:lnTo>
                  <a:lnTo>
                    <a:pt x="1725142" y="58648"/>
                  </a:lnTo>
                  <a:lnTo>
                    <a:pt x="1725231" y="61849"/>
                  </a:lnTo>
                  <a:lnTo>
                    <a:pt x="1725790" y="91935"/>
                  </a:lnTo>
                  <a:lnTo>
                    <a:pt x="1725993" y="130098"/>
                  </a:lnTo>
                  <a:lnTo>
                    <a:pt x="1725993" y="183426"/>
                  </a:lnTo>
                  <a:lnTo>
                    <a:pt x="1725993" y="289001"/>
                  </a:lnTo>
                  <a:lnTo>
                    <a:pt x="1528711" y="289001"/>
                  </a:lnTo>
                  <a:lnTo>
                    <a:pt x="1528711" y="183426"/>
                  </a:lnTo>
                  <a:lnTo>
                    <a:pt x="1725993" y="183426"/>
                  </a:lnTo>
                  <a:lnTo>
                    <a:pt x="1725993" y="130098"/>
                  </a:lnTo>
                  <a:lnTo>
                    <a:pt x="1528711" y="130098"/>
                  </a:lnTo>
                  <a:lnTo>
                    <a:pt x="1528711" y="61849"/>
                  </a:lnTo>
                  <a:lnTo>
                    <a:pt x="1548815" y="53124"/>
                  </a:lnTo>
                  <a:lnTo>
                    <a:pt x="1560830" y="45593"/>
                  </a:lnTo>
                  <a:lnTo>
                    <a:pt x="1566646" y="38468"/>
                  </a:lnTo>
                  <a:lnTo>
                    <a:pt x="1568157" y="30924"/>
                  </a:lnTo>
                  <a:lnTo>
                    <a:pt x="1564563" y="22199"/>
                  </a:lnTo>
                  <a:lnTo>
                    <a:pt x="1548168" y="14668"/>
                  </a:lnTo>
                  <a:lnTo>
                    <a:pt x="1510576" y="7543"/>
                  </a:lnTo>
                  <a:lnTo>
                    <a:pt x="1443393" y="0"/>
                  </a:lnTo>
                  <a:lnTo>
                    <a:pt x="1445437" y="30924"/>
                  </a:lnTo>
                  <a:lnTo>
                    <a:pt x="1446669" y="58648"/>
                  </a:lnTo>
                  <a:lnTo>
                    <a:pt x="1446771" y="61849"/>
                  </a:lnTo>
                  <a:lnTo>
                    <a:pt x="1447444" y="91935"/>
                  </a:lnTo>
                  <a:lnTo>
                    <a:pt x="1447660" y="130098"/>
                  </a:lnTo>
                  <a:lnTo>
                    <a:pt x="1311160" y="130098"/>
                  </a:lnTo>
                  <a:lnTo>
                    <a:pt x="1209840" y="124764"/>
                  </a:lnTo>
                  <a:lnTo>
                    <a:pt x="1209840" y="188760"/>
                  </a:lnTo>
                  <a:lnTo>
                    <a:pt x="1311160" y="183426"/>
                  </a:lnTo>
                  <a:lnTo>
                    <a:pt x="1447660" y="183426"/>
                  </a:lnTo>
                  <a:lnTo>
                    <a:pt x="1447660" y="289001"/>
                  </a:lnTo>
                  <a:lnTo>
                    <a:pt x="1247178" y="289001"/>
                  </a:lnTo>
                  <a:lnTo>
                    <a:pt x="1142657" y="283667"/>
                  </a:lnTo>
                  <a:lnTo>
                    <a:pt x="1142657" y="347649"/>
                  </a:lnTo>
                  <a:lnTo>
                    <a:pt x="1247178" y="342315"/>
                  </a:lnTo>
                  <a:lnTo>
                    <a:pt x="1587360" y="342315"/>
                  </a:lnTo>
                  <a:lnTo>
                    <a:pt x="1587360" y="423367"/>
                  </a:lnTo>
                  <a:lnTo>
                    <a:pt x="1587360" y="476681"/>
                  </a:lnTo>
                  <a:lnTo>
                    <a:pt x="1587360" y="567334"/>
                  </a:lnTo>
                  <a:lnTo>
                    <a:pt x="1587360" y="620649"/>
                  </a:lnTo>
                  <a:lnTo>
                    <a:pt x="1587360" y="719823"/>
                  </a:lnTo>
                  <a:lnTo>
                    <a:pt x="1370876" y="719823"/>
                  </a:lnTo>
                  <a:lnTo>
                    <a:pt x="1370876" y="620649"/>
                  </a:lnTo>
                  <a:lnTo>
                    <a:pt x="1587360" y="620649"/>
                  </a:lnTo>
                  <a:lnTo>
                    <a:pt x="1587360" y="567334"/>
                  </a:lnTo>
                  <a:lnTo>
                    <a:pt x="1370876" y="567334"/>
                  </a:lnTo>
                  <a:lnTo>
                    <a:pt x="1370876" y="479882"/>
                  </a:lnTo>
                  <a:lnTo>
                    <a:pt x="1373009" y="476681"/>
                  </a:lnTo>
                  <a:lnTo>
                    <a:pt x="1587360" y="476681"/>
                  </a:lnTo>
                  <a:lnTo>
                    <a:pt x="1587360" y="423367"/>
                  </a:lnTo>
                  <a:lnTo>
                    <a:pt x="1366608" y="423367"/>
                  </a:lnTo>
                  <a:lnTo>
                    <a:pt x="1353515" y="417525"/>
                  </a:lnTo>
                  <a:lnTo>
                    <a:pt x="1336217" y="410972"/>
                  </a:lnTo>
                  <a:lnTo>
                    <a:pt x="1314132" y="403428"/>
                  </a:lnTo>
                  <a:lnTo>
                    <a:pt x="1286624" y="394576"/>
                  </a:lnTo>
                  <a:lnTo>
                    <a:pt x="1287856" y="431685"/>
                  </a:lnTo>
                  <a:lnTo>
                    <a:pt x="1288491" y="465886"/>
                  </a:lnTo>
                  <a:lnTo>
                    <a:pt x="1288554" y="476681"/>
                  </a:lnTo>
                  <a:lnTo>
                    <a:pt x="1288656" y="567334"/>
                  </a:lnTo>
                  <a:lnTo>
                    <a:pt x="1288211" y="636143"/>
                  </a:lnTo>
                  <a:lnTo>
                    <a:pt x="1286878" y="698881"/>
                  </a:lnTo>
                  <a:lnTo>
                    <a:pt x="1285303" y="743978"/>
                  </a:lnTo>
                  <a:lnTo>
                    <a:pt x="1283982" y="774725"/>
                  </a:lnTo>
                  <a:lnTo>
                    <a:pt x="1283423" y="794473"/>
                  </a:lnTo>
                  <a:lnTo>
                    <a:pt x="1285011" y="803656"/>
                  </a:lnTo>
                  <a:lnTo>
                    <a:pt x="1289697" y="810336"/>
                  </a:lnTo>
                  <a:lnTo>
                    <a:pt x="1297381" y="814412"/>
                  </a:lnTo>
                  <a:lnTo>
                    <a:pt x="1307960" y="815797"/>
                  </a:lnTo>
                  <a:lnTo>
                    <a:pt x="1333080" y="812952"/>
                  </a:lnTo>
                  <a:lnTo>
                    <a:pt x="1353007" y="805002"/>
                  </a:lnTo>
                  <a:lnTo>
                    <a:pt x="1366139" y="792861"/>
                  </a:lnTo>
                  <a:lnTo>
                    <a:pt x="1370876" y="777405"/>
                  </a:lnTo>
                  <a:lnTo>
                    <a:pt x="1370876" y="773137"/>
                  </a:lnTo>
                  <a:lnTo>
                    <a:pt x="1892350" y="773137"/>
                  </a:lnTo>
                  <a:lnTo>
                    <a:pt x="1892350" y="777405"/>
                  </a:lnTo>
                  <a:lnTo>
                    <a:pt x="1893900" y="785812"/>
                  </a:lnTo>
                  <a:lnTo>
                    <a:pt x="1898345" y="791806"/>
                  </a:lnTo>
                  <a:lnTo>
                    <a:pt x="1905393" y="795413"/>
                  </a:lnTo>
                  <a:lnTo>
                    <a:pt x="1914740" y="796607"/>
                  </a:lnTo>
                  <a:lnTo>
                    <a:pt x="1939137" y="794283"/>
                  </a:lnTo>
                  <a:lnTo>
                    <a:pt x="1959533" y="787552"/>
                  </a:lnTo>
                  <a:lnTo>
                    <a:pt x="1973529" y="776820"/>
                  </a:lnTo>
                  <a:lnTo>
                    <a:pt x="1974862" y="773137"/>
                  </a:lnTo>
                  <a:lnTo>
                    <a:pt x="1978723" y="762482"/>
                  </a:lnTo>
                  <a:lnTo>
                    <a:pt x="1978063" y="734314"/>
                  </a:lnTo>
                  <a:lnTo>
                    <a:pt x="1977555" y="719823"/>
                  </a:lnTo>
                  <a:lnTo>
                    <a:pt x="1976589" y="692238"/>
                  </a:lnTo>
                  <a:lnTo>
                    <a:pt x="1975129" y="635165"/>
                  </a:lnTo>
                  <a:lnTo>
                    <a:pt x="1974989" y="620649"/>
                  </a:lnTo>
                  <a:lnTo>
                    <a:pt x="1974507" y="567334"/>
                  </a:lnTo>
                  <a:lnTo>
                    <a:pt x="1974456" y="494817"/>
                  </a:lnTo>
                  <a:lnTo>
                    <a:pt x="1990598" y="485749"/>
                  </a:lnTo>
                  <a:lnTo>
                    <a:pt x="2001126" y="477494"/>
                  </a:lnTo>
                  <a:lnTo>
                    <a:pt x="2001710" y="476681"/>
                  </a:lnTo>
                  <a:lnTo>
                    <a:pt x="2006866" y="469620"/>
                  </a:lnTo>
                  <a:lnTo>
                    <a:pt x="2008593" y="461759"/>
                  </a:lnTo>
                  <a:lnTo>
                    <a:pt x="1979498" y="423367"/>
                  </a:lnTo>
                  <a:lnTo>
                    <a:pt x="1942338" y="397243"/>
                  </a:lnTo>
                  <a:lnTo>
                    <a:pt x="1923275" y="392442"/>
                  </a:lnTo>
                  <a:lnTo>
                    <a:pt x="1916823" y="393827"/>
                  </a:lnTo>
                  <a:lnTo>
                    <a:pt x="1910080" y="398703"/>
                  </a:lnTo>
                  <a:lnTo>
                    <a:pt x="1902726" y="408190"/>
                  </a:lnTo>
                  <a:lnTo>
                    <a:pt x="1894471" y="423367"/>
                  </a:lnTo>
                  <a:lnTo>
                    <a:pt x="1892350" y="423367"/>
                  </a:lnTo>
                  <a:lnTo>
                    <a:pt x="1892350" y="476681"/>
                  </a:lnTo>
                  <a:lnTo>
                    <a:pt x="1892350" y="567334"/>
                  </a:lnTo>
                  <a:lnTo>
                    <a:pt x="1892350" y="620649"/>
                  </a:lnTo>
                  <a:lnTo>
                    <a:pt x="1892350" y="719823"/>
                  </a:lnTo>
                  <a:lnTo>
                    <a:pt x="1667344" y="719823"/>
                  </a:lnTo>
                  <a:lnTo>
                    <a:pt x="1667344" y="620649"/>
                  </a:lnTo>
                  <a:lnTo>
                    <a:pt x="1892350" y="620649"/>
                  </a:lnTo>
                  <a:lnTo>
                    <a:pt x="1892350" y="567334"/>
                  </a:lnTo>
                  <a:lnTo>
                    <a:pt x="1667344" y="567334"/>
                  </a:lnTo>
                  <a:lnTo>
                    <a:pt x="1667344" y="476681"/>
                  </a:lnTo>
                  <a:lnTo>
                    <a:pt x="1892350" y="476681"/>
                  </a:lnTo>
                  <a:lnTo>
                    <a:pt x="1892350" y="423367"/>
                  </a:lnTo>
                  <a:lnTo>
                    <a:pt x="1667344" y="423367"/>
                  </a:lnTo>
                  <a:lnTo>
                    <a:pt x="1667344" y="356184"/>
                  </a:lnTo>
                  <a:lnTo>
                    <a:pt x="1674812" y="352983"/>
                  </a:lnTo>
                  <a:lnTo>
                    <a:pt x="1680133" y="348716"/>
                  </a:lnTo>
                  <a:lnTo>
                    <a:pt x="1683334" y="342315"/>
                  </a:lnTo>
                  <a:lnTo>
                    <a:pt x="2103488" y="342315"/>
                  </a:lnTo>
                  <a:lnTo>
                    <a:pt x="2110663" y="340804"/>
                  </a:lnTo>
                  <a:lnTo>
                    <a:pt x="2116023" y="336588"/>
                  </a:lnTo>
                  <a:lnTo>
                    <a:pt x="2119388" y="330174"/>
                  </a:lnTo>
                  <a:lnTo>
                    <a:pt x="2120557" y="322059"/>
                  </a:lnTo>
                  <a:close/>
                </a:path>
                <a:path w="6934200" h="2023745">
                  <a:moveTo>
                    <a:pt x="2533777" y="1441081"/>
                  </a:moveTo>
                  <a:lnTo>
                    <a:pt x="2530297" y="1428648"/>
                  </a:lnTo>
                  <a:lnTo>
                    <a:pt x="2520327" y="1415211"/>
                  </a:lnTo>
                  <a:lnTo>
                    <a:pt x="2519451" y="1414411"/>
                  </a:lnTo>
                  <a:lnTo>
                    <a:pt x="2504541" y="1400581"/>
                  </a:lnTo>
                  <a:lnTo>
                    <a:pt x="2467648" y="1373479"/>
                  </a:lnTo>
                  <a:lnTo>
                    <a:pt x="2428214" y="1356829"/>
                  </a:lnTo>
                  <a:lnTo>
                    <a:pt x="2422995" y="1357833"/>
                  </a:lnTo>
                  <a:lnTo>
                    <a:pt x="2416886" y="1360830"/>
                  </a:lnTo>
                  <a:lnTo>
                    <a:pt x="2409761" y="1365834"/>
                  </a:lnTo>
                  <a:lnTo>
                    <a:pt x="2401544" y="1372831"/>
                  </a:lnTo>
                  <a:lnTo>
                    <a:pt x="2392261" y="1379702"/>
                  </a:lnTo>
                  <a:lnTo>
                    <a:pt x="2343962" y="1390954"/>
                  </a:lnTo>
                  <a:lnTo>
                    <a:pt x="2030349" y="1412608"/>
                  </a:lnTo>
                  <a:lnTo>
                    <a:pt x="1981492" y="1414208"/>
                  </a:lnTo>
                  <a:lnTo>
                    <a:pt x="1956866" y="1414411"/>
                  </a:lnTo>
                  <a:lnTo>
                    <a:pt x="1927377" y="1412532"/>
                  </a:lnTo>
                  <a:lnTo>
                    <a:pt x="1902485" y="1406550"/>
                  </a:lnTo>
                  <a:lnTo>
                    <a:pt x="1879180" y="1395971"/>
                  </a:lnTo>
                  <a:lnTo>
                    <a:pt x="1854479" y="1380286"/>
                  </a:lnTo>
                  <a:lnTo>
                    <a:pt x="1838490" y="1393088"/>
                  </a:lnTo>
                  <a:lnTo>
                    <a:pt x="1859686" y="1432407"/>
                  </a:lnTo>
                  <a:lnTo>
                    <a:pt x="1900364" y="1476844"/>
                  </a:lnTo>
                  <a:lnTo>
                    <a:pt x="1939798" y="1494396"/>
                  </a:lnTo>
                  <a:lnTo>
                    <a:pt x="1947265" y="1494396"/>
                  </a:lnTo>
                  <a:lnTo>
                    <a:pt x="1955800" y="1491195"/>
                  </a:lnTo>
                  <a:lnTo>
                    <a:pt x="1965591" y="1488008"/>
                  </a:lnTo>
                  <a:lnTo>
                    <a:pt x="2006981" y="1479461"/>
                  </a:lnTo>
                  <a:lnTo>
                    <a:pt x="2097874" y="1468869"/>
                  </a:lnTo>
                  <a:lnTo>
                    <a:pt x="2191067" y="1459471"/>
                  </a:lnTo>
                  <a:lnTo>
                    <a:pt x="2288463" y="1451267"/>
                  </a:lnTo>
                  <a:lnTo>
                    <a:pt x="2391956" y="1444269"/>
                  </a:lnTo>
                  <a:lnTo>
                    <a:pt x="2386482" y="1494751"/>
                  </a:lnTo>
                  <a:lnTo>
                    <a:pt x="2379789" y="1546288"/>
                  </a:lnTo>
                  <a:lnTo>
                    <a:pt x="2372093" y="1597837"/>
                  </a:lnTo>
                  <a:lnTo>
                    <a:pt x="2363597" y="1648307"/>
                  </a:lnTo>
                  <a:lnTo>
                    <a:pt x="2354503" y="1696656"/>
                  </a:lnTo>
                  <a:lnTo>
                    <a:pt x="2345029" y="1741805"/>
                  </a:lnTo>
                  <a:lnTo>
                    <a:pt x="2239822" y="1750961"/>
                  </a:lnTo>
                  <a:lnTo>
                    <a:pt x="2009914" y="1768195"/>
                  </a:lnTo>
                  <a:lnTo>
                    <a:pt x="1970722" y="1769529"/>
                  </a:lnTo>
                  <a:lnTo>
                    <a:pt x="1954733" y="1769529"/>
                  </a:lnTo>
                  <a:lnTo>
                    <a:pt x="1931733" y="1767357"/>
                  </a:lnTo>
                  <a:lnTo>
                    <a:pt x="1912340" y="1761794"/>
                  </a:lnTo>
                  <a:lnTo>
                    <a:pt x="1894141" y="1751825"/>
                  </a:lnTo>
                  <a:lnTo>
                    <a:pt x="1874748" y="1736471"/>
                  </a:lnTo>
                  <a:lnTo>
                    <a:pt x="1857679" y="1749272"/>
                  </a:lnTo>
                  <a:lnTo>
                    <a:pt x="1883486" y="1797405"/>
                  </a:lnTo>
                  <a:lnTo>
                    <a:pt x="1912251" y="1828368"/>
                  </a:lnTo>
                  <a:lnTo>
                    <a:pt x="1952599" y="1849513"/>
                  </a:lnTo>
                  <a:lnTo>
                    <a:pt x="1961134" y="1849513"/>
                  </a:lnTo>
                  <a:lnTo>
                    <a:pt x="1968588" y="1847380"/>
                  </a:lnTo>
                  <a:lnTo>
                    <a:pt x="1977123" y="1843112"/>
                  </a:lnTo>
                  <a:lnTo>
                    <a:pt x="1985391" y="1840115"/>
                  </a:lnTo>
                  <a:lnTo>
                    <a:pt x="2071281" y="1825980"/>
                  </a:lnTo>
                  <a:lnTo>
                    <a:pt x="2126424" y="1819490"/>
                  </a:lnTo>
                  <a:lnTo>
                    <a:pt x="2180132" y="1814182"/>
                  </a:lnTo>
                  <a:lnTo>
                    <a:pt x="2230577" y="1810207"/>
                  </a:lnTo>
                  <a:lnTo>
                    <a:pt x="2275852" y="1807718"/>
                  </a:lnTo>
                  <a:lnTo>
                    <a:pt x="2314105" y="1806854"/>
                  </a:lnTo>
                  <a:lnTo>
                    <a:pt x="2326894" y="1806854"/>
                  </a:lnTo>
                  <a:lnTo>
                    <a:pt x="2369439" y="1807857"/>
                  </a:lnTo>
                  <a:lnTo>
                    <a:pt x="2408085" y="1810054"/>
                  </a:lnTo>
                  <a:lnTo>
                    <a:pt x="2438933" y="1812251"/>
                  </a:lnTo>
                  <a:lnTo>
                    <a:pt x="2458072" y="1813255"/>
                  </a:lnTo>
                  <a:lnTo>
                    <a:pt x="2486863" y="1791919"/>
                  </a:lnTo>
                  <a:lnTo>
                    <a:pt x="2483154" y="1779092"/>
                  </a:lnTo>
                  <a:lnTo>
                    <a:pt x="2475115" y="1769529"/>
                  </a:lnTo>
                  <a:lnTo>
                    <a:pt x="2471534" y="1765261"/>
                  </a:lnTo>
                  <a:lnTo>
                    <a:pt x="2451316" y="1751431"/>
                  </a:lnTo>
                  <a:lnTo>
                    <a:pt x="2421813" y="1738604"/>
                  </a:lnTo>
                  <a:lnTo>
                    <a:pt x="2435326" y="1687969"/>
                  </a:lnTo>
                  <a:lnTo>
                    <a:pt x="2448788" y="1637842"/>
                  </a:lnTo>
                  <a:lnTo>
                    <a:pt x="2485796" y="1500797"/>
                  </a:lnTo>
                  <a:lnTo>
                    <a:pt x="2513533" y="1464538"/>
                  </a:lnTo>
                  <a:lnTo>
                    <a:pt x="2521648" y="1460119"/>
                  </a:lnTo>
                  <a:lnTo>
                    <a:pt x="2528049" y="1454810"/>
                  </a:lnTo>
                  <a:lnTo>
                    <a:pt x="2532265" y="1448485"/>
                  </a:lnTo>
                  <a:lnTo>
                    <a:pt x="2533129" y="1444269"/>
                  </a:lnTo>
                  <a:lnTo>
                    <a:pt x="2533777" y="1441081"/>
                  </a:lnTo>
                  <a:close/>
                </a:path>
                <a:path w="6934200" h="2023745">
                  <a:moveTo>
                    <a:pt x="2568448" y="801954"/>
                  </a:moveTo>
                  <a:lnTo>
                    <a:pt x="2542959" y="729665"/>
                  </a:lnTo>
                  <a:lnTo>
                    <a:pt x="2511780" y="693915"/>
                  </a:lnTo>
                  <a:lnTo>
                    <a:pt x="2468943" y="660869"/>
                  </a:lnTo>
                  <a:lnTo>
                    <a:pt x="2414879" y="632396"/>
                  </a:lnTo>
                  <a:lnTo>
                    <a:pt x="2402090" y="646252"/>
                  </a:lnTo>
                  <a:lnTo>
                    <a:pt x="2428684" y="679475"/>
                  </a:lnTo>
                  <a:lnTo>
                    <a:pt x="2449284" y="719289"/>
                  </a:lnTo>
                  <a:lnTo>
                    <a:pt x="2463876" y="764717"/>
                  </a:lnTo>
                  <a:lnTo>
                    <a:pt x="2472461" y="814743"/>
                  </a:lnTo>
                  <a:lnTo>
                    <a:pt x="2477528" y="834339"/>
                  </a:lnTo>
                  <a:lnTo>
                    <a:pt x="2487396" y="848334"/>
                  </a:lnTo>
                  <a:lnTo>
                    <a:pt x="2501265" y="856729"/>
                  </a:lnTo>
                  <a:lnTo>
                    <a:pt x="2518333" y="859536"/>
                  </a:lnTo>
                  <a:lnTo>
                    <a:pt x="2537409" y="855929"/>
                  </a:lnTo>
                  <a:lnTo>
                    <a:pt x="2553385" y="845134"/>
                  </a:lnTo>
                  <a:lnTo>
                    <a:pt x="2564371" y="827138"/>
                  </a:lnTo>
                  <a:lnTo>
                    <a:pt x="2568448" y="801954"/>
                  </a:lnTo>
                  <a:close/>
                </a:path>
                <a:path w="6934200" h="2023745">
                  <a:moveTo>
                    <a:pt x="2626563" y="1332306"/>
                  </a:moveTo>
                  <a:lnTo>
                    <a:pt x="2605417" y="1282509"/>
                  </a:lnTo>
                  <a:lnTo>
                    <a:pt x="2563799" y="1251458"/>
                  </a:lnTo>
                  <a:lnTo>
                    <a:pt x="2494648" y="1224394"/>
                  </a:lnTo>
                  <a:lnTo>
                    <a:pt x="2458072" y="1216063"/>
                  </a:lnTo>
                  <a:lnTo>
                    <a:pt x="2451671" y="1233131"/>
                  </a:lnTo>
                  <a:lnTo>
                    <a:pt x="2480551" y="1253490"/>
                  </a:lnTo>
                  <a:lnTo>
                    <a:pt x="2505926" y="1277645"/>
                  </a:lnTo>
                  <a:lnTo>
                    <a:pt x="2527109" y="1303007"/>
                  </a:lnTo>
                  <a:lnTo>
                    <a:pt x="2543378" y="1326972"/>
                  </a:lnTo>
                  <a:lnTo>
                    <a:pt x="2555532" y="1347355"/>
                  </a:lnTo>
                  <a:lnTo>
                    <a:pt x="2566187" y="1362036"/>
                  </a:lnTo>
                  <a:lnTo>
                    <a:pt x="2577427" y="1370914"/>
                  </a:lnTo>
                  <a:lnTo>
                    <a:pt x="2591371" y="1373898"/>
                  </a:lnTo>
                  <a:lnTo>
                    <a:pt x="2605417" y="1371142"/>
                  </a:lnTo>
                  <a:lnTo>
                    <a:pt x="2616568" y="1363103"/>
                  </a:lnTo>
                  <a:lnTo>
                    <a:pt x="2623921" y="1350048"/>
                  </a:lnTo>
                  <a:lnTo>
                    <a:pt x="2626563" y="1332306"/>
                  </a:lnTo>
                  <a:close/>
                </a:path>
                <a:path w="6934200" h="2023745">
                  <a:moveTo>
                    <a:pt x="2730017" y="1245920"/>
                  </a:moveTo>
                  <a:lnTo>
                    <a:pt x="2709316" y="1198841"/>
                  </a:lnTo>
                  <a:lnTo>
                    <a:pt x="2662961" y="1167612"/>
                  </a:lnTo>
                  <a:lnTo>
                    <a:pt x="2594445" y="1145082"/>
                  </a:lnTo>
                  <a:lnTo>
                    <a:pt x="2556179" y="1138212"/>
                  </a:lnTo>
                  <a:lnTo>
                    <a:pt x="2550845" y="1155280"/>
                  </a:lnTo>
                  <a:lnTo>
                    <a:pt x="2581224" y="1173822"/>
                  </a:lnTo>
                  <a:lnTo>
                    <a:pt x="2609100" y="1196467"/>
                  </a:lnTo>
                  <a:lnTo>
                    <a:pt x="2633180" y="1221714"/>
                  </a:lnTo>
                  <a:lnTo>
                    <a:pt x="2652166" y="1248054"/>
                  </a:lnTo>
                  <a:lnTo>
                    <a:pt x="2664676" y="1267548"/>
                  </a:lnTo>
                  <a:lnTo>
                    <a:pt x="2675483" y="1279245"/>
                  </a:lnTo>
                  <a:lnTo>
                    <a:pt x="2685300" y="1284947"/>
                  </a:lnTo>
                  <a:lnTo>
                    <a:pt x="2694813" y="1286446"/>
                  </a:lnTo>
                  <a:lnTo>
                    <a:pt x="2708414" y="1283716"/>
                  </a:lnTo>
                  <a:lnTo>
                    <a:pt x="2719616" y="1275778"/>
                  </a:lnTo>
                  <a:lnTo>
                    <a:pt x="2727223" y="1263053"/>
                  </a:lnTo>
                  <a:lnTo>
                    <a:pt x="2730017" y="1245920"/>
                  </a:lnTo>
                  <a:close/>
                </a:path>
                <a:path w="6934200" h="2023745">
                  <a:moveTo>
                    <a:pt x="2937980" y="1604238"/>
                  </a:moveTo>
                  <a:lnTo>
                    <a:pt x="2930131" y="1567891"/>
                  </a:lnTo>
                  <a:lnTo>
                    <a:pt x="2906395" y="1532648"/>
                  </a:lnTo>
                  <a:lnTo>
                    <a:pt x="2866453" y="1501216"/>
                  </a:lnTo>
                  <a:lnTo>
                    <a:pt x="2810014" y="1476273"/>
                  </a:lnTo>
                  <a:lnTo>
                    <a:pt x="2797213" y="1490129"/>
                  </a:lnTo>
                  <a:lnTo>
                    <a:pt x="2817774" y="1517002"/>
                  </a:lnTo>
                  <a:lnTo>
                    <a:pt x="2834538" y="1546783"/>
                  </a:lnTo>
                  <a:lnTo>
                    <a:pt x="2847302" y="1579956"/>
                  </a:lnTo>
                  <a:lnTo>
                    <a:pt x="2855874" y="1617027"/>
                  </a:lnTo>
                  <a:lnTo>
                    <a:pt x="2860598" y="1636293"/>
                  </a:lnTo>
                  <a:lnTo>
                    <a:pt x="2868130" y="1649552"/>
                  </a:lnTo>
                  <a:lnTo>
                    <a:pt x="2878061" y="1657223"/>
                  </a:lnTo>
                  <a:lnTo>
                    <a:pt x="2889999" y="1659686"/>
                  </a:lnTo>
                  <a:lnTo>
                    <a:pt x="2908744" y="1656575"/>
                  </a:lnTo>
                  <a:lnTo>
                    <a:pt x="2923984" y="1646758"/>
                  </a:lnTo>
                  <a:lnTo>
                    <a:pt x="2934233" y="1629549"/>
                  </a:lnTo>
                  <a:lnTo>
                    <a:pt x="2937980" y="1604238"/>
                  </a:lnTo>
                  <a:close/>
                </a:path>
                <a:path w="6934200" h="2023745">
                  <a:moveTo>
                    <a:pt x="3009950" y="687844"/>
                  </a:moveTo>
                  <a:lnTo>
                    <a:pt x="3007029" y="679361"/>
                  </a:lnTo>
                  <a:lnTo>
                    <a:pt x="2993021" y="667981"/>
                  </a:lnTo>
                  <a:lnTo>
                    <a:pt x="2960001" y="650798"/>
                  </a:lnTo>
                  <a:lnTo>
                    <a:pt x="2900095" y="624928"/>
                  </a:lnTo>
                  <a:lnTo>
                    <a:pt x="2876867" y="677265"/>
                  </a:lnTo>
                  <a:lnTo>
                    <a:pt x="2852140" y="727557"/>
                  </a:lnTo>
                  <a:lnTo>
                    <a:pt x="2826232" y="775030"/>
                  </a:lnTo>
                  <a:lnTo>
                    <a:pt x="2799461" y="818921"/>
                  </a:lnTo>
                  <a:lnTo>
                    <a:pt x="2772130" y="858469"/>
                  </a:lnTo>
                  <a:lnTo>
                    <a:pt x="2788132" y="870204"/>
                  </a:lnTo>
                  <a:lnTo>
                    <a:pt x="2824708" y="843343"/>
                  </a:lnTo>
                  <a:lnTo>
                    <a:pt x="2860941" y="813257"/>
                  </a:lnTo>
                  <a:lnTo>
                    <a:pt x="2895930" y="780821"/>
                  </a:lnTo>
                  <a:lnTo>
                    <a:pt x="2928823" y="746899"/>
                  </a:lnTo>
                  <a:lnTo>
                    <a:pt x="2958744" y="712368"/>
                  </a:lnTo>
                  <a:lnTo>
                    <a:pt x="2982493" y="710184"/>
                  </a:lnTo>
                  <a:lnTo>
                    <a:pt x="2998355" y="705307"/>
                  </a:lnTo>
                  <a:lnTo>
                    <a:pt x="3007207" y="697826"/>
                  </a:lnTo>
                  <a:lnTo>
                    <a:pt x="3009950" y="687844"/>
                  </a:lnTo>
                  <a:close/>
                </a:path>
                <a:path w="6934200" h="2023745">
                  <a:moveTo>
                    <a:pt x="3124606" y="1556245"/>
                  </a:moveTo>
                  <a:lnTo>
                    <a:pt x="3118205" y="1523898"/>
                  </a:lnTo>
                  <a:lnTo>
                    <a:pt x="3097415" y="1487855"/>
                  </a:lnTo>
                  <a:lnTo>
                    <a:pt x="3059811" y="1453222"/>
                  </a:lnTo>
                  <a:lnTo>
                    <a:pt x="3003029" y="1425079"/>
                  </a:lnTo>
                  <a:lnTo>
                    <a:pt x="2990240" y="1437881"/>
                  </a:lnTo>
                  <a:lnTo>
                    <a:pt x="3010522" y="1466824"/>
                  </a:lnTo>
                  <a:lnTo>
                    <a:pt x="3024492" y="1495856"/>
                  </a:lnTo>
                  <a:lnTo>
                    <a:pt x="3033877" y="1527098"/>
                  </a:lnTo>
                  <a:lnTo>
                    <a:pt x="3040354" y="1562646"/>
                  </a:lnTo>
                  <a:lnTo>
                    <a:pt x="3044850" y="1585328"/>
                  </a:lnTo>
                  <a:lnTo>
                    <a:pt x="3052356" y="1600898"/>
                  </a:lnTo>
                  <a:lnTo>
                    <a:pt x="3063456" y="1609890"/>
                  </a:lnTo>
                  <a:lnTo>
                    <a:pt x="3078746" y="1612773"/>
                  </a:lnTo>
                  <a:lnTo>
                    <a:pt x="3097606" y="1609191"/>
                  </a:lnTo>
                  <a:lnTo>
                    <a:pt x="3112071" y="1598498"/>
                  </a:lnTo>
                  <a:lnTo>
                    <a:pt x="3121342" y="1580819"/>
                  </a:lnTo>
                  <a:lnTo>
                    <a:pt x="3124606" y="1556245"/>
                  </a:lnTo>
                  <a:close/>
                </a:path>
                <a:path w="6934200" h="2023745">
                  <a:moveTo>
                    <a:pt x="3204032" y="398843"/>
                  </a:moveTo>
                  <a:lnTo>
                    <a:pt x="3154070" y="380136"/>
                  </a:lnTo>
                  <a:lnTo>
                    <a:pt x="3106039" y="359803"/>
                  </a:lnTo>
                  <a:lnTo>
                    <a:pt x="3059950" y="337858"/>
                  </a:lnTo>
                  <a:lnTo>
                    <a:pt x="3015831" y="314363"/>
                  </a:lnTo>
                  <a:lnTo>
                    <a:pt x="2973692" y="289356"/>
                  </a:lnTo>
                  <a:lnTo>
                    <a:pt x="2933560" y="262877"/>
                  </a:lnTo>
                  <a:lnTo>
                    <a:pt x="2895460" y="234988"/>
                  </a:lnTo>
                  <a:lnTo>
                    <a:pt x="2859379" y="205714"/>
                  </a:lnTo>
                  <a:lnTo>
                    <a:pt x="2825381" y="175107"/>
                  </a:lnTo>
                  <a:lnTo>
                    <a:pt x="2793441" y="143205"/>
                  </a:lnTo>
                  <a:lnTo>
                    <a:pt x="2763609" y="110070"/>
                  </a:lnTo>
                  <a:lnTo>
                    <a:pt x="2747073" y="89585"/>
                  </a:lnTo>
                  <a:lnTo>
                    <a:pt x="2735884" y="75730"/>
                  </a:lnTo>
                  <a:lnTo>
                    <a:pt x="2757843" y="70993"/>
                  </a:lnTo>
                  <a:lnTo>
                    <a:pt x="2770797" y="65062"/>
                  </a:lnTo>
                  <a:lnTo>
                    <a:pt x="2776969" y="58331"/>
                  </a:lnTo>
                  <a:lnTo>
                    <a:pt x="2778531" y="51206"/>
                  </a:lnTo>
                  <a:lnTo>
                    <a:pt x="2774772" y="41694"/>
                  </a:lnTo>
                  <a:lnTo>
                    <a:pt x="2758008" y="32004"/>
                  </a:lnTo>
                  <a:lnTo>
                    <a:pt x="2720048" y="19100"/>
                  </a:lnTo>
                  <a:lnTo>
                    <a:pt x="2652699" y="12"/>
                  </a:lnTo>
                  <a:lnTo>
                    <a:pt x="2628823" y="45300"/>
                  </a:lnTo>
                  <a:lnTo>
                    <a:pt x="2603004" y="89725"/>
                  </a:lnTo>
                  <a:lnTo>
                    <a:pt x="2575395" y="133172"/>
                  </a:lnTo>
                  <a:lnTo>
                    <a:pt x="2546121" y="175552"/>
                  </a:lnTo>
                  <a:lnTo>
                    <a:pt x="2515336" y="216789"/>
                  </a:lnTo>
                  <a:lnTo>
                    <a:pt x="2483180" y="256768"/>
                  </a:lnTo>
                  <a:lnTo>
                    <a:pt x="2449804" y="295402"/>
                  </a:lnTo>
                  <a:lnTo>
                    <a:pt x="2415362" y="332600"/>
                  </a:lnTo>
                  <a:lnTo>
                    <a:pt x="2379980" y="368274"/>
                  </a:lnTo>
                  <a:lnTo>
                    <a:pt x="2343810" y="402323"/>
                  </a:lnTo>
                  <a:lnTo>
                    <a:pt x="2306993" y="434644"/>
                  </a:lnTo>
                  <a:lnTo>
                    <a:pt x="2269680" y="465175"/>
                  </a:lnTo>
                  <a:lnTo>
                    <a:pt x="2232025" y="493788"/>
                  </a:lnTo>
                  <a:lnTo>
                    <a:pt x="2194141" y="520420"/>
                  </a:lnTo>
                  <a:lnTo>
                    <a:pt x="2206929" y="535343"/>
                  </a:lnTo>
                  <a:lnTo>
                    <a:pt x="2248319" y="514667"/>
                  </a:lnTo>
                  <a:lnTo>
                    <a:pt x="2289213" y="492010"/>
                  </a:lnTo>
                  <a:lnTo>
                    <a:pt x="2329523" y="467487"/>
                  </a:lnTo>
                  <a:lnTo>
                    <a:pt x="2369172" y="441210"/>
                  </a:lnTo>
                  <a:lnTo>
                    <a:pt x="2408047" y="413296"/>
                  </a:lnTo>
                  <a:lnTo>
                    <a:pt x="2446058" y="383857"/>
                  </a:lnTo>
                  <a:lnTo>
                    <a:pt x="2483129" y="352996"/>
                  </a:lnTo>
                  <a:lnTo>
                    <a:pt x="2483129" y="410578"/>
                  </a:lnTo>
                  <a:lnTo>
                    <a:pt x="2589784" y="406311"/>
                  </a:lnTo>
                  <a:lnTo>
                    <a:pt x="2653766" y="406311"/>
                  </a:lnTo>
                  <a:lnTo>
                    <a:pt x="2653766" y="542810"/>
                  </a:lnTo>
                  <a:lnTo>
                    <a:pt x="2387168" y="542810"/>
                  </a:lnTo>
                  <a:lnTo>
                    <a:pt x="2280513" y="537476"/>
                  </a:lnTo>
                  <a:lnTo>
                    <a:pt x="2280513" y="601459"/>
                  </a:lnTo>
                  <a:lnTo>
                    <a:pt x="2387168" y="596138"/>
                  </a:lnTo>
                  <a:lnTo>
                    <a:pt x="2653766" y="596138"/>
                  </a:lnTo>
                  <a:lnTo>
                    <a:pt x="2653766" y="879792"/>
                  </a:lnTo>
                  <a:lnTo>
                    <a:pt x="2333841" y="879792"/>
                  </a:lnTo>
                  <a:lnTo>
                    <a:pt x="2225065" y="874458"/>
                  </a:lnTo>
                  <a:lnTo>
                    <a:pt x="2225065" y="938453"/>
                  </a:lnTo>
                  <a:lnTo>
                    <a:pt x="2333841" y="933119"/>
                  </a:lnTo>
                  <a:lnTo>
                    <a:pt x="3158159" y="933119"/>
                  </a:lnTo>
                  <a:lnTo>
                    <a:pt x="3164713" y="931583"/>
                  </a:lnTo>
                  <a:lnTo>
                    <a:pt x="3169767" y="927252"/>
                  </a:lnTo>
                  <a:lnTo>
                    <a:pt x="3173018" y="920508"/>
                  </a:lnTo>
                  <a:lnTo>
                    <a:pt x="3174161" y="911783"/>
                  </a:lnTo>
                  <a:lnTo>
                    <a:pt x="3171266" y="900722"/>
                  </a:lnTo>
                  <a:lnTo>
                    <a:pt x="3157372" y="882459"/>
                  </a:lnTo>
                  <a:lnTo>
                    <a:pt x="3154629" y="879792"/>
                  </a:lnTo>
                  <a:lnTo>
                    <a:pt x="3124682" y="850595"/>
                  </a:lnTo>
                  <a:lnTo>
                    <a:pt x="3065399" y="798753"/>
                  </a:lnTo>
                  <a:lnTo>
                    <a:pt x="3044914" y="818756"/>
                  </a:lnTo>
                  <a:lnTo>
                    <a:pt x="3026346" y="838873"/>
                  </a:lnTo>
                  <a:lnTo>
                    <a:pt x="3009163" y="859180"/>
                  </a:lnTo>
                  <a:lnTo>
                    <a:pt x="2992882" y="879792"/>
                  </a:lnTo>
                  <a:lnTo>
                    <a:pt x="2736939" y="879792"/>
                  </a:lnTo>
                  <a:lnTo>
                    <a:pt x="2736939" y="596138"/>
                  </a:lnTo>
                  <a:lnTo>
                    <a:pt x="3081401" y="596138"/>
                  </a:lnTo>
                  <a:lnTo>
                    <a:pt x="3088106" y="594753"/>
                  </a:lnTo>
                  <a:lnTo>
                    <a:pt x="3093516" y="590664"/>
                  </a:lnTo>
                  <a:lnTo>
                    <a:pt x="3097123" y="583984"/>
                  </a:lnTo>
                  <a:lnTo>
                    <a:pt x="3098444" y="574802"/>
                  </a:lnTo>
                  <a:lnTo>
                    <a:pt x="3095841" y="565581"/>
                  </a:lnTo>
                  <a:lnTo>
                    <a:pt x="3082455" y="549071"/>
                  </a:lnTo>
                  <a:lnTo>
                    <a:pt x="3075889" y="542810"/>
                  </a:lnTo>
                  <a:lnTo>
                    <a:pt x="3049867" y="517956"/>
                  </a:lnTo>
                  <a:lnTo>
                    <a:pt x="2989681" y="464959"/>
                  </a:lnTo>
                  <a:lnTo>
                    <a:pt x="2969412" y="487019"/>
                  </a:lnTo>
                  <a:lnTo>
                    <a:pt x="2951556" y="507085"/>
                  </a:lnTo>
                  <a:lnTo>
                    <a:pt x="2935694" y="525551"/>
                  </a:lnTo>
                  <a:lnTo>
                    <a:pt x="2921431" y="542810"/>
                  </a:lnTo>
                  <a:lnTo>
                    <a:pt x="2736939" y="542810"/>
                  </a:lnTo>
                  <a:lnTo>
                    <a:pt x="2736939" y="422313"/>
                  </a:lnTo>
                  <a:lnTo>
                    <a:pt x="2744406" y="419112"/>
                  </a:lnTo>
                  <a:lnTo>
                    <a:pt x="2749727" y="413778"/>
                  </a:lnTo>
                  <a:lnTo>
                    <a:pt x="2752928" y="406311"/>
                  </a:lnTo>
                  <a:lnTo>
                    <a:pt x="2896895" y="406311"/>
                  </a:lnTo>
                  <a:lnTo>
                    <a:pt x="2904058" y="404774"/>
                  </a:lnTo>
                  <a:lnTo>
                    <a:pt x="2909430" y="400443"/>
                  </a:lnTo>
                  <a:lnTo>
                    <a:pt x="2912795" y="393712"/>
                  </a:lnTo>
                  <a:lnTo>
                    <a:pt x="2913964" y="384987"/>
                  </a:lnTo>
                  <a:lnTo>
                    <a:pt x="2911818" y="377278"/>
                  </a:lnTo>
                  <a:lnTo>
                    <a:pt x="2899968" y="362585"/>
                  </a:lnTo>
                  <a:lnTo>
                    <a:pt x="2870327" y="334289"/>
                  </a:lnTo>
                  <a:lnTo>
                    <a:pt x="2814777" y="285813"/>
                  </a:lnTo>
                  <a:lnTo>
                    <a:pt x="2797187" y="304406"/>
                  </a:lnTo>
                  <a:lnTo>
                    <a:pt x="2781198" y="321792"/>
                  </a:lnTo>
                  <a:lnTo>
                    <a:pt x="2766796" y="337997"/>
                  </a:lnTo>
                  <a:lnTo>
                    <a:pt x="2753995" y="352996"/>
                  </a:lnTo>
                  <a:lnTo>
                    <a:pt x="2589784" y="352996"/>
                  </a:lnTo>
                  <a:lnTo>
                    <a:pt x="2488463" y="347662"/>
                  </a:lnTo>
                  <a:lnTo>
                    <a:pt x="2524772" y="314833"/>
                  </a:lnTo>
                  <a:lnTo>
                    <a:pt x="2559659" y="280454"/>
                  </a:lnTo>
                  <a:lnTo>
                    <a:pt x="2593149" y="244627"/>
                  </a:lnTo>
                  <a:lnTo>
                    <a:pt x="2625255" y="207505"/>
                  </a:lnTo>
                  <a:lnTo>
                    <a:pt x="2656001" y="169202"/>
                  </a:lnTo>
                  <a:lnTo>
                    <a:pt x="2685402" y="129844"/>
                  </a:lnTo>
                  <a:lnTo>
                    <a:pt x="2713482" y="89585"/>
                  </a:lnTo>
                  <a:lnTo>
                    <a:pt x="2736354" y="130911"/>
                  </a:lnTo>
                  <a:lnTo>
                    <a:pt x="2761653" y="170878"/>
                  </a:lnTo>
                  <a:lnTo>
                    <a:pt x="2789237" y="209423"/>
                  </a:lnTo>
                  <a:lnTo>
                    <a:pt x="2818917" y="246481"/>
                  </a:lnTo>
                  <a:lnTo>
                    <a:pt x="2850565" y="281978"/>
                  </a:lnTo>
                  <a:lnTo>
                    <a:pt x="2883992" y="315874"/>
                  </a:lnTo>
                  <a:lnTo>
                    <a:pt x="2919031" y="348094"/>
                  </a:lnTo>
                  <a:lnTo>
                    <a:pt x="2955544" y="378587"/>
                  </a:lnTo>
                  <a:lnTo>
                    <a:pt x="2993910" y="407022"/>
                  </a:lnTo>
                  <a:lnTo>
                    <a:pt x="3033674" y="433374"/>
                  </a:lnTo>
                  <a:lnTo>
                    <a:pt x="3074632" y="457911"/>
                  </a:lnTo>
                  <a:lnTo>
                    <a:pt x="3116580" y="480961"/>
                  </a:lnTo>
                  <a:lnTo>
                    <a:pt x="3130791" y="458685"/>
                  </a:lnTo>
                  <a:lnTo>
                    <a:pt x="3149511" y="440296"/>
                  </a:lnTo>
                  <a:lnTo>
                    <a:pt x="3172815" y="426516"/>
                  </a:lnTo>
                  <a:lnTo>
                    <a:pt x="3200831" y="418045"/>
                  </a:lnTo>
                  <a:lnTo>
                    <a:pt x="3204032" y="398843"/>
                  </a:lnTo>
                  <a:close/>
                </a:path>
                <a:path w="6934200" h="2023745">
                  <a:moveTo>
                    <a:pt x="3396538" y="1516786"/>
                  </a:moveTo>
                  <a:lnTo>
                    <a:pt x="3371138" y="1477340"/>
                  </a:lnTo>
                  <a:lnTo>
                    <a:pt x="3335756" y="1449603"/>
                  </a:lnTo>
                  <a:lnTo>
                    <a:pt x="3299498" y="1437881"/>
                  </a:lnTo>
                  <a:lnTo>
                    <a:pt x="3271761" y="1435747"/>
                  </a:lnTo>
                  <a:lnTo>
                    <a:pt x="3264547" y="1435925"/>
                  </a:lnTo>
                  <a:lnTo>
                    <a:pt x="3257232" y="1436408"/>
                  </a:lnTo>
                  <a:lnTo>
                    <a:pt x="3241916" y="1437881"/>
                  </a:lnTo>
                  <a:lnTo>
                    <a:pt x="3239782" y="1461338"/>
                  </a:lnTo>
                  <a:lnTo>
                    <a:pt x="3250273" y="1464284"/>
                  </a:lnTo>
                  <a:lnTo>
                    <a:pt x="3260572" y="1468132"/>
                  </a:lnTo>
                  <a:lnTo>
                    <a:pt x="3287763" y="1494396"/>
                  </a:lnTo>
                  <a:lnTo>
                    <a:pt x="3287128" y="1501648"/>
                  </a:lnTo>
                  <a:lnTo>
                    <a:pt x="3255556" y="1584477"/>
                  </a:lnTo>
                  <a:lnTo>
                    <a:pt x="3232785" y="1630616"/>
                  </a:lnTo>
                  <a:lnTo>
                    <a:pt x="3208045" y="1674215"/>
                  </a:lnTo>
                  <a:lnTo>
                    <a:pt x="3181718" y="1715058"/>
                  </a:lnTo>
                  <a:lnTo>
                    <a:pt x="3154134" y="1752942"/>
                  </a:lnTo>
                  <a:lnTo>
                    <a:pt x="3125673" y="1787652"/>
                  </a:lnTo>
                  <a:lnTo>
                    <a:pt x="3093732" y="1823859"/>
                  </a:lnTo>
                  <a:lnTo>
                    <a:pt x="3060725" y="1857705"/>
                  </a:lnTo>
                  <a:lnTo>
                    <a:pt x="3026194" y="1889417"/>
                  </a:lnTo>
                  <a:lnTo>
                    <a:pt x="2989719" y="1919249"/>
                  </a:lnTo>
                  <a:lnTo>
                    <a:pt x="2950895" y="1947443"/>
                  </a:lnTo>
                  <a:lnTo>
                    <a:pt x="2909252" y="1974227"/>
                  </a:lnTo>
                  <a:lnTo>
                    <a:pt x="2864396" y="1999869"/>
                  </a:lnTo>
                  <a:lnTo>
                    <a:pt x="2878264" y="2023338"/>
                  </a:lnTo>
                  <a:lnTo>
                    <a:pt x="2930245" y="2003120"/>
                  </a:lnTo>
                  <a:lnTo>
                    <a:pt x="2978645" y="1980679"/>
                  </a:lnTo>
                  <a:lnTo>
                    <a:pt x="3023933" y="1955761"/>
                  </a:lnTo>
                  <a:lnTo>
                    <a:pt x="3066567" y="1928101"/>
                  </a:lnTo>
                  <a:lnTo>
                    <a:pt x="3107029" y="1897430"/>
                  </a:lnTo>
                  <a:lnTo>
                    <a:pt x="3145764" y="1863496"/>
                  </a:lnTo>
                  <a:lnTo>
                    <a:pt x="3183255" y="1826044"/>
                  </a:lnTo>
                  <a:lnTo>
                    <a:pt x="3214255" y="1790776"/>
                  </a:lnTo>
                  <a:lnTo>
                    <a:pt x="3243643" y="1752892"/>
                  </a:lnTo>
                  <a:lnTo>
                    <a:pt x="3271901" y="1711934"/>
                  </a:lnTo>
                  <a:lnTo>
                    <a:pt x="3299536" y="1667433"/>
                  </a:lnTo>
                  <a:lnTo>
                    <a:pt x="3327044" y="1618894"/>
                  </a:lnTo>
                  <a:lnTo>
                    <a:pt x="3354946" y="1565846"/>
                  </a:lnTo>
                  <a:lnTo>
                    <a:pt x="3358946" y="1559140"/>
                  </a:lnTo>
                  <a:lnTo>
                    <a:pt x="3364547" y="1552244"/>
                  </a:lnTo>
                  <a:lnTo>
                    <a:pt x="3371748" y="1545742"/>
                  </a:lnTo>
                  <a:lnTo>
                    <a:pt x="3380549" y="1540256"/>
                  </a:lnTo>
                  <a:lnTo>
                    <a:pt x="3387090" y="1535988"/>
                  </a:lnTo>
                  <a:lnTo>
                    <a:pt x="3392132" y="1530921"/>
                  </a:lnTo>
                  <a:lnTo>
                    <a:pt x="3395383" y="1524647"/>
                  </a:lnTo>
                  <a:lnTo>
                    <a:pt x="3396538" y="1516786"/>
                  </a:lnTo>
                  <a:close/>
                </a:path>
                <a:path w="6934200" h="2023745">
                  <a:moveTo>
                    <a:pt x="4039019" y="366839"/>
                  </a:moveTo>
                  <a:lnTo>
                    <a:pt x="4018775" y="332359"/>
                  </a:lnTo>
                  <a:lnTo>
                    <a:pt x="3985399" y="303288"/>
                  </a:lnTo>
                  <a:lnTo>
                    <a:pt x="3947312" y="282600"/>
                  </a:lnTo>
                  <a:lnTo>
                    <a:pt x="3941076" y="283413"/>
                  </a:lnTo>
                  <a:lnTo>
                    <a:pt x="3935044" y="285927"/>
                  </a:lnTo>
                  <a:lnTo>
                    <a:pt x="3929011" y="290245"/>
                  </a:lnTo>
                  <a:lnTo>
                    <a:pt x="3922788" y="296456"/>
                  </a:lnTo>
                  <a:lnTo>
                    <a:pt x="3915740" y="302374"/>
                  </a:lnTo>
                  <a:lnTo>
                    <a:pt x="3797211" y="318731"/>
                  </a:lnTo>
                  <a:lnTo>
                    <a:pt x="3751821" y="322783"/>
                  </a:lnTo>
                  <a:lnTo>
                    <a:pt x="3702037" y="326326"/>
                  </a:lnTo>
                  <a:lnTo>
                    <a:pt x="3706850" y="302069"/>
                  </a:lnTo>
                  <a:lnTo>
                    <a:pt x="3722306" y="232473"/>
                  </a:lnTo>
                  <a:lnTo>
                    <a:pt x="3745115" y="194856"/>
                  </a:lnTo>
                  <a:lnTo>
                    <a:pt x="3749751" y="188760"/>
                  </a:lnTo>
                  <a:lnTo>
                    <a:pt x="3752380" y="182664"/>
                  </a:lnTo>
                  <a:lnTo>
                    <a:pt x="3753218" y="175958"/>
                  </a:lnTo>
                  <a:lnTo>
                    <a:pt x="3749929" y="164045"/>
                  </a:lnTo>
                  <a:lnTo>
                    <a:pt x="3706304" y="123698"/>
                  </a:lnTo>
                  <a:lnTo>
                    <a:pt x="3667645" y="105575"/>
                  </a:lnTo>
                  <a:lnTo>
                    <a:pt x="3636988" y="100241"/>
                  </a:lnTo>
                  <a:lnTo>
                    <a:pt x="3623691" y="101739"/>
                  </a:lnTo>
                  <a:lnTo>
                    <a:pt x="3607397" y="105841"/>
                  </a:lnTo>
                  <a:lnTo>
                    <a:pt x="3589896" y="111937"/>
                  </a:lnTo>
                  <a:lnTo>
                    <a:pt x="3573005" y="119443"/>
                  </a:lnTo>
                  <a:lnTo>
                    <a:pt x="3575139" y="138633"/>
                  </a:lnTo>
                  <a:lnTo>
                    <a:pt x="3594176" y="141401"/>
                  </a:lnTo>
                  <a:lnTo>
                    <a:pt x="3610724" y="144767"/>
                  </a:lnTo>
                  <a:lnTo>
                    <a:pt x="3623868" y="148539"/>
                  </a:lnTo>
                  <a:lnTo>
                    <a:pt x="3632720" y="152501"/>
                  </a:lnTo>
                  <a:lnTo>
                    <a:pt x="3639121" y="156768"/>
                  </a:lnTo>
                  <a:lnTo>
                    <a:pt x="3640188" y="164223"/>
                  </a:lnTo>
                  <a:lnTo>
                    <a:pt x="3640188" y="173824"/>
                  </a:lnTo>
                  <a:lnTo>
                    <a:pt x="3635514" y="243674"/>
                  </a:lnTo>
                  <a:lnTo>
                    <a:pt x="3629837" y="285394"/>
                  </a:lnTo>
                  <a:lnTo>
                    <a:pt x="3622052" y="332714"/>
                  </a:lnTo>
                  <a:lnTo>
                    <a:pt x="3558082" y="337870"/>
                  </a:lnTo>
                  <a:lnTo>
                    <a:pt x="3503815" y="341922"/>
                  </a:lnTo>
                  <a:lnTo>
                    <a:pt x="3459340" y="344563"/>
                  </a:lnTo>
                  <a:lnTo>
                    <a:pt x="3424771" y="345516"/>
                  </a:lnTo>
                  <a:lnTo>
                    <a:pt x="3414103" y="345516"/>
                  </a:lnTo>
                  <a:lnTo>
                    <a:pt x="3393376" y="344081"/>
                  </a:lnTo>
                  <a:lnTo>
                    <a:pt x="3374644" y="338848"/>
                  </a:lnTo>
                  <a:lnTo>
                    <a:pt x="3355911" y="328422"/>
                  </a:lnTo>
                  <a:lnTo>
                    <a:pt x="3335185" y="311391"/>
                  </a:lnTo>
                  <a:lnTo>
                    <a:pt x="3319208" y="319925"/>
                  </a:lnTo>
                  <a:lnTo>
                    <a:pt x="3342436" y="373316"/>
                  </a:lnTo>
                  <a:lnTo>
                    <a:pt x="3368954" y="405091"/>
                  </a:lnTo>
                  <a:lnTo>
                    <a:pt x="3403435" y="424434"/>
                  </a:lnTo>
                  <a:lnTo>
                    <a:pt x="3413036" y="424434"/>
                  </a:lnTo>
                  <a:lnTo>
                    <a:pt x="3435413" y="414845"/>
                  </a:lnTo>
                  <a:lnTo>
                    <a:pt x="3445167" y="411772"/>
                  </a:lnTo>
                  <a:lnTo>
                    <a:pt x="3457511" y="408889"/>
                  </a:lnTo>
                  <a:lnTo>
                    <a:pt x="3472751" y="406298"/>
                  </a:lnTo>
                  <a:lnTo>
                    <a:pt x="3502812" y="400456"/>
                  </a:lnTo>
                  <a:lnTo>
                    <a:pt x="3534867" y="395503"/>
                  </a:lnTo>
                  <a:lnTo>
                    <a:pt x="3570528" y="391160"/>
                  </a:lnTo>
                  <a:lnTo>
                    <a:pt x="3611384" y="387108"/>
                  </a:lnTo>
                  <a:lnTo>
                    <a:pt x="3596881" y="440944"/>
                  </a:lnTo>
                  <a:lnTo>
                    <a:pt x="3581019" y="490715"/>
                  </a:lnTo>
                  <a:lnTo>
                    <a:pt x="3563670" y="536803"/>
                  </a:lnTo>
                  <a:lnTo>
                    <a:pt x="3544722" y="579615"/>
                  </a:lnTo>
                  <a:lnTo>
                    <a:pt x="3524046" y="619518"/>
                  </a:lnTo>
                  <a:lnTo>
                    <a:pt x="3501555" y="656907"/>
                  </a:lnTo>
                  <a:lnTo>
                    <a:pt x="3475164" y="693750"/>
                  </a:lnTo>
                  <a:lnTo>
                    <a:pt x="3445078" y="729462"/>
                  </a:lnTo>
                  <a:lnTo>
                    <a:pt x="3411309" y="763816"/>
                  </a:lnTo>
                  <a:lnTo>
                    <a:pt x="3373907" y="796569"/>
                  </a:lnTo>
                  <a:lnTo>
                    <a:pt x="3332873" y="827481"/>
                  </a:lnTo>
                  <a:lnTo>
                    <a:pt x="3288271" y="856322"/>
                  </a:lnTo>
                  <a:lnTo>
                    <a:pt x="3300006" y="878725"/>
                  </a:lnTo>
                  <a:lnTo>
                    <a:pt x="3355784" y="855243"/>
                  </a:lnTo>
                  <a:lnTo>
                    <a:pt x="3406229" y="828078"/>
                  </a:lnTo>
                  <a:lnTo>
                    <a:pt x="3451491" y="797750"/>
                  </a:lnTo>
                  <a:lnTo>
                    <a:pt x="3491725" y="764743"/>
                  </a:lnTo>
                  <a:lnTo>
                    <a:pt x="3527056" y="729576"/>
                  </a:lnTo>
                  <a:lnTo>
                    <a:pt x="3557663" y="692759"/>
                  </a:lnTo>
                  <a:lnTo>
                    <a:pt x="3583673" y="654773"/>
                  </a:lnTo>
                  <a:lnTo>
                    <a:pt x="3606901" y="614845"/>
                  </a:lnTo>
                  <a:lnTo>
                    <a:pt x="3627742" y="572782"/>
                  </a:lnTo>
                  <a:lnTo>
                    <a:pt x="3646449" y="528408"/>
                  </a:lnTo>
                  <a:lnTo>
                    <a:pt x="3663289" y="481545"/>
                  </a:lnTo>
                  <a:lnTo>
                    <a:pt x="3678529" y="432015"/>
                  </a:lnTo>
                  <a:lnTo>
                    <a:pt x="3692436" y="379641"/>
                  </a:lnTo>
                  <a:lnTo>
                    <a:pt x="3757917" y="372592"/>
                  </a:lnTo>
                  <a:lnTo>
                    <a:pt x="3814813" y="367245"/>
                  </a:lnTo>
                  <a:lnTo>
                    <a:pt x="3867302" y="363296"/>
                  </a:lnTo>
                  <a:lnTo>
                    <a:pt x="3919588" y="360451"/>
                  </a:lnTo>
                  <a:lnTo>
                    <a:pt x="3923855" y="360451"/>
                  </a:lnTo>
                  <a:lnTo>
                    <a:pt x="3928122" y="362585"/>
                  </a:lnTo>
                  <a:lnTo>
                    <a:pt x="3928122" y="367906"/>
                  </a:lnTo>
                  <a:lnTo>
                    <a:pt x="3921468" y="429209"/>
                  </a:lnTo>
                  <a:lnTo>
                    <a:pt x="3913479" y="486359"/>
                  </a:lnTo>
                  <a:lnTo>
                    <a:pt x="3904246" y="540219"/>
                  </a:lnTo>
                  <a:lnTo>
                    <a:pt x="3893845" y="590600"/>
                  </a:lnTo>
                  <a:lnTo>
                    <a:pt x="3882390" y="637286"/>
                  </a:lnTo>
                  <a:lnTo>
                    <a:pt x="3869969" y="680072"/>
                  </a:lnTo>
                  <a:lnTo>
                    <a:pt x="3856672" y="718756"/>
                  </a:lnTo>
                  <a:lnTo>
                    <a:pt x="3835222" y="755650"/>
                  </a:lnTo>
                  <a:lnTo>
                    <a:pt x="3795890" y="767816"/>
                  </a:lnTo>
                  <a:lnTo>
                    <a:pt x="3776789" y="766978"/>
                  </a:lnTo>
                  <a:lnTo>
                    <a:pt x="3754285" y="764349"/>
                  </a:lnTo>
                  <a:lnTo>
                    <a:pt x="3727793" y="759714"/>
                  </a:lnTo>
                  <a:lnTo>
                    <a:pt x="3696703" y="752881"/>
                  </a:lnTo>
                  <a:lnTo>
                    <a:pt x="3689235" y="775284"/>
                  </a:lnTo>
                  <a:lnTo>
                    <a:pt x="3728301" y="793673"/>
                  </a:lnTo>
                  <a:lnTo>
                    <a:pt x="3762184" y="814895"/>
                  </a:lnTo>
                  <a:lnTo>
                    <a:pt x="3783800" y="855802"/>
                  </a:lnTo>
                  <a:lnTo>
                    <a:pt x="3789616" y="864057"/>
                  </a:lnTo>
                  <a:lnTo>
                    <a:pt x="3798036" y="868730"/>
                  </a:lnTo>
                  <a:lnTo>
                    <a:pt x="3809746" y="870191"/>
                  </a:lnTo>
                  <a:lnTo>
                    <a:pt x="3823436" y="868273"/>
                  </a:lnTo>
                  <a:lnTo>
                    <a:pt x="3870528" y="843534"/>
                  </a:lnTo>
                  <a:lnTo>
                    <a:pt x="3907180" y="808609"/>
                  </a:lnTo>
                  <a:lnTo>
                    <a:pt x="3930256" y="762482"/>
                  </a:lnTo>
                  <a:lnTo>
                    <a:pt x="3942372" y="721093"/>
                  </a:lnTo>
                  <a:lnTo>
                    <a:pt x="3953992" y="676668"/>
                  </a:lnTo>
                  <a:lnTo>
                    <a:pt x="3965003" y="629602"/>
                  </a:lnTo>
                  <a:lnTo>
                    <a:pt x="3975277" y="580250"/>
                  </a:lnTo>
                  <a:lnTo>
                    <a:pt x="3984714" y="529005"/>
                  </a:lnTo>
                  <a:lnTo>
                    <a:pt x="3993210" y="476237"/>
                  </a:lnTo>
                  <a:lnTo>
                    <a:pt x="4000639" y="422300"/>
                  </a:lnTo>
                  <a:lnTo>
                    <a:pt x="4003205" y="410883"/>
                  </a:lnTo>
                  <a:lnTo>
                    <a:pt x="4007561" y="402971"/>
                  </a:lnTo>
                  <a:lnTo>
                    <a:pt x="4013530" y="397256"/>
                  </a:lnTo>
                  <a:lnTo>
                    <a:pt x="4030472" y="386041"/>
                  </a:lnTo>
                  <a:lnTo>
                    <a:pt x="4035945" y="379641"/>
                  </a:lnTo>
                  <a:lnTo>
                    <a:pt x="4038435" y="373240"/>
                  </a:lnTo>
                  <a:lnTo>
                    <a:pt x="4039019" y="366839"/>
                  </a:lnTo>
                  <a:close/>
                </a:path>
                <a:path w="6934200" h="2023745">
                  <a:moveTo>
                    <a:pt x="4091838" y="1630895"/>
                  </a:moveTo>
                  <a:lnTo>
                    <a:pt x="4066121" y="1573707"/>
                  </a:lnTo>
                  <a:lnTo>
                    <a:pt x="4032910" y="1548257"/>
                  </a:lnTo>
                  <a:lnTo>
                    <a:pt x="3985196" y="1525320"/>
                  </a:lnTo>
                  <a:lnTo>
                    <a:pt x="3942296" y="1511071"/>
                  </a:lnTo>
                  <a:lnTo>
                    <a:pt x="3896296" y="1500124"/>
                  </a:lnTo>
                  <a:lnTo>
                    <a:pt x="3848887" y="1492173"/>
                  </a:lnTo>
                  <a:lnTo>
                    <a:pt x="3801783" y="1486928"/>
                  </a:lnTo>
                  <a:lnTo>
                    <a:pt x="3801973" y="1432318"/>
                  </a:lnTo>
                  <a:lnTo>
                    <a:pt x="3802456" y="1383614"/>
                  </a:lnTo>
                  <a:lnTo>
                    <a:pt x="3803916" y="1303515"/>
                  </a:lnTo>
                  <a:lnTo>
                    <a:pt x="3812019" y="1262113"/>
                  </a:lnTo>
                  <a:lnTo>
                    <a:pt x="3825240" y="1244854"/>
                  </a:lnTo>
                  <a:lnTo>
                    <a:pt x="3829507" y="1236332"/>
                  </a:lnTo>
                  <a:lnTo>
                    <a:pt x="3829507" y="1227797"/>
                  </a:lnTo>
                  <a:lnTo>
                    <a:pt x="3826078" y="1215732"/>
                  </a:lnTo>
                  <a:lnTo>
                    <a:pt x="3782580" y="1175537"/>
                  </a:lnTo>
                  <a:lnTo>
                    <a:pt x="3744061" y="1155407"/>
                  </a:lnTo>
                  <a:lnTo>
                    <a:pt x="3714331" y="1148880"/>
                  </a:lnTo>
                  <a:lnTo>
                    <a:pt x="3701427" y="1149464"/>
                  </a:lnTo>
                  <a:lnTo>
                    <a:pt x="3686213" y="1151140"/>
                  </a:lnTo>
                  <a:lnTo>
                    <a:pt x="3670401" y="1153820"/>
                  </a:lnTo>
                  <a:lnTo>
                    <a:pt x="3655682" y="1157414"/>
                  </a:lnTo>
                  <a:lnTo>
                    <a:pt x="3655682" y="1178737"/>
                  </a:lnTo>
                  <a:lnTo>
                    <a:pt x="3676497" y="1183144"/>
                  </a:lnTo>
                  <a:lnTo>
                    <a:pt x="3691813" y="1188466"/>
                  </a:lnTo>
                  <a:lnTo>
                    <a:pt x="3720604" y="1220990"/>
                  </a:lnTo>
                  <a:lnTo>
                    <a:pt x="3724110" y="1294917"/>
                  </a:lnTo>
                  <a:lnTo>
                    <a:pt x="3724732" y="1340167"/>
                  </a:lnTo>
                  <a:lnTo>
                    <a:pt x="3724973" y="1386801"/>
                  </a:lnTo>
                  <a:lnTo>
                    <a:pt x="3724770" y="1564894"/>
                  </a:lnTo>
                  <a:lnTo>
                    <a:pt x="3723932" y="1666087"/>
                  </a:lnTo>
                  <a:lnTo>
                    <a:pt x="3722751" y="1740369"/>
                  </a:lnTo>
                  <a:lnTo>
                    <a:pt x="3720846" y="1801761"/>
                  </a:lnTo>
                  <a:lnTo>
                    <a:pt x="3717137" y="1884413"/>
                  </a:lnTo>
                  <a:lnTo>
                    <a:pt x="3716464" y="1904961"/>
                  </a:lnTo>
                  <a:lnTo>
                    <a:pt x="3722319" y="1957451"/>
                  </a:lnTo>
                  <a:lnTo>
                    <a:pt x="3747135" y="1988273"/>
                  </a:lnTo>
                  <a:lnTo>
                    <a:pt x="3765512" y="1992414"/>
                  </a:lnTo>
                  <a:lnTo>
                    <a:pt x="3781869" y="1988235"/>
                  </a:lnTo>
                  <a:lnTo>
                    <a:pt x="3793921" y="1976678"/>
                  </a:lnTo>
                  <a:lnTo>
                    <a:pt x="3801376" y="1959114"/>
                  </a:lnTo>
                  <a:lnTo>
                    <a:pt x="3803916" y="1936953"/>
                  </a:lnTo>
                  <a:lnTo>
                    <a:pt x="3803827" y="1888324"/>
                  </a:lnTo>
                  <a:lnTo>
                    <a:pt x="3801783" y="1521053"/>
                  </a:lnTo>
                  <a:lnTo>
                    <a:pt x="3846703" y="1536992"/>
                  </a:lnTo>
                  <a:lnTo>
                    <a:pt x="3888028" y="1557756"/>
                  </a:lnTo>
                  <a:lnTo>
                    <a:pt x="3925786" y="1583016"/>
                  </a:lnTo>
                  <a:lnTo>
                    <a:pt x="3959949" y="1612468"/>
                  </a:lnTo>
                  <a:lnTo>
                    <a:pt x="3990530" y="1645831"/>
                  </a:lnTo>
                  <a:lnTo>
                    <a:pt x="4003268" y="1661109"/>
                  </a:lnTo>
                  <a:lnTo>
                    <a:pt x="4016400" y="1672882"/>
                  </a:lnTo>
                  <a:lnTo>
                    <a:pt x="4030726" y="1680464"/>
                  </a:lnTo>
                  <a:lnTo>
                    <a:pt x="4047045" y="1683156"/>
                  </a:lnTo>
                  <a:lnTo>
                    <a:pt x="4064406" y="1679333"/>
                  </a:lnTo>
                  <a:lnTo>
                    <a:pt x="4078643" y="1668614"/>
                  </a:lnTo>
                  <a:lnTo>
                    <a:pt x="4088295" y="1652104"/>
                  </a:lnTo>
                  <a:lnTo>
                    <a:pt x="4091838" y="1630895"/>
                  </a:lnTo>
                  <a:close/>
                </a:path>
                <a:path w="6934200" h="2023745">
                  <a:moveTo>
                    <a:pt x="4501375" y="1451737"/>
                  </a:moveTo>
                  <a:lnTo>
                    <a:pt x="4489513" y="1401483"/>
                  </a:lnTo>
                  <a:lnTo>
                    <a:pt x="4454461" y="1353629"/>
                  </a:lnTo>
                  <a:lnTo>
                    <a:pt x="4399546" y="1308036"/>
                  </a:lnTo>
                  <a:lnTo>
                    <a:pt x="4364787" y="1289151"/>
                  </a:lnTo>
                  <a:lnTo>
                    <a:pt x="4322229" y="1270457"/>
                  </a:lnTo>
                  <a:lnTo>
                    <a:pt x="4308360" y="1289646"/>
                  </a:lnTo>
                  <a:lnTo>
                    <a:pt x="4340199" y="1324622"/>
                  </a:lnTo>
                  <a:lnTo>
                    <a:pt x="4365549" y="1363091"/>
                  </a:lnTo>
                  <a:lnTo>
                    <a:pt x="4384687" y="1406169"/>
                  </a:lnTo>
                  <a:lnTo>
                    <a:pt x="4397934" y="1454937"/>
                  </a:lnTo>
                  <a:lnTo>
                    <a:pt x="4405617" y="1479181"/>
                  </a:lnTo>
                  <a:lnTo>
                    <a:pt x="4416996" y="1496123"/>
                  </a:lnTo>
                  <a:lnTo>
                    <a:pt x="4431385" y="1506080"/>
                  </a:lnTo>
                  <a:lnTo>
                    <a:pt x="4448060" y="1509331"/>
                  </a:lnTo>
                  <a:lnTo>
                    <a:pt x="4470336" y="1504530"/>
                  </a:lnTo>
                  <a:lnTo>
                    <a:pt x="4487113" y="1491729"/>
                  </a:lnTo>
                  <a:lnTo>
                    <a:pt x="4497692" y="1473327"/>
                  </a:lnTo>
                  <a:lnTo>
                    <a:pt x="4501375" y="1451737"/>
                  </a:lnTo>
                  <a:close/>
                </a:path>
                <a:path w="6934200" h="2023745">
                  <a:moveTo>
                    <a:pt x="4960988" y="1310970"/>
                  </a:moveTo>
                  <a:lnTo>
                    <a:pt x="4940300" y="1269733"/>
                  </a:lnTo>
                  <a:lnTo>
                    <a:pt x="4893729" y="1235240"/>
                  </a:lnTo>
                  <a:lnTo>
                    <a:pt x="4843983" y="1217079"/>
                  </a:lnTo>
                  <a:lnTo>
                    <a:pt x="4811700" y="1214996"/>
                  </a:lnTo>
                  <a:lnTo>
                    <a:pt x="4804473" y="1215009"/>
                  </a:lnTo>
                  <a:lnTo>
                    <a:pt x="4797044" y="1215123"/>
                  </a:lnTo>
                  <a:lnTo>
                    <a:pt x="4789208" y="1215440"/>
                  </a:lnTo>
                  <a:lnTo>
                    <a:pt x="4780775" y="1216063"/>
                  </a:lnTo>
                  <a:lnTo>
                    <a:pt x="4778641" y="1240586"/>
                  </a:lnTo>
                  <a:lnTo>
                    <a:pt x="4791062" y="1244180"/>
                  </a:lnTo>
                  <a:lnTo>
                    <a:pt x="4802771" y="1248587"/>
                  </a:lnTo>
                  <a:lnTo>
                    <a:pt x="4836896" y="1271778"/>
                  </a:lnTo>
                  <a:lnTo>
                    <a:pt x="4840490" y="1285379"/>
                  </a:lnTo>
                  <a:lnTo>
                    <a:pt x="4838928" y="1299413"/>
                  </a:lnTo>
                  <a:lnTo>
                    <a:pt x="4826990" y="1341462"/>
                  </a:lnTo>
                  <a:lnTo>
                    <a:pt x="4797298" y="1412951"/>
                  </a:lnTo>
                  <a:lnTo>
                    <a:pt x="4776432" y="1457350"/>
                  </a:lnTo>
                  <a:lnTo>
                    <a:pt x="4754359" y="1500670"/>
                  </a:lnTo>
                  <a:lnTo>
                    <a:pt x="4730991" y="1542897"/>
                  </a:lnTo>
                  <a:lnTo>
                    <a:pt x="4706239" y="1584020"/>
                  </a:lnTo>
                  <a:lnTo>
                    <a:pt x="4680039" y="1624025"/>
                  </a:lnTo>
                  <a:lnTo>
                    <a:pt x="4652302" y="1662899"/>
                  </a:lnTo>
                  <a:lnTo>
                    <a:pt x="4622952" y="1700618"/>
                  </a:lnTo>
                  <a:lnTo>
                    <a:pt x="4591901" y="1737169"/>
                  </a:lnTo>
                  <a:lnTo>
                    <a:pt x="4559058" y="1772551"/>
                  </a:lnTo>
                  <a:lnTo>
                    <a:pt x="4524362" y="1806740"/>
                  </a:lnTo>
                  <a:lnTo>
                    <a:pt x="4487723" y="1839722"/>
                  </a:lnTo>
                  <a:lnTo>
                    <a:pt x="4449051" y="1871497"/>
                  </a:lnTo>
                  <a:lnTo>
                    <a:pt x="4408284" y="1902028"/>
                  </a:lnTo>
                  <a:lnTo>
                    <a:pt x="4365320" y="1931314"/>
                  </a:lnTo>
                  <a:lnTo>
                    <a:pt x="4320095" y="1959343"/>
                  </a:lnTo>
                  <a:lnTo>
                    <a:pt x="4332871" y="1981746"/>
                  </a:lnTo>
                  <a:lnTo>
                    <a:pt x="4381982" y="1961413"/>
                  </a:lnTo>
                  <a:lnTo>
                    <a:pt x="4429049" y="1938489"/>
                  </a:lnTo>
                  <a:lnTo>
                    <a:pt x="4474095" y="1913140"/>
                  </a:lnTo>
                  <a:lnTo>
                    <a:pt x="4517123" y="1885530"/>
                  </a:lnTo>
                  <a:lnTo>
                    <a:pt x="4558169" y="1855825"/>
                  </a:lnTo>
                  <a:lnTo>
                    <a:pt x="4597235" y="1824202"/>
                  </a:lnTo>
                  <a:lnTo>
                    <a:pt x="4634331" y="1790827"/>
                  </a:lnTo>
                  <a:lnTo>
                    <a:pt x="4669472" y="1755851"/>
                  </a:lnTo>
                  <a:lnTo>
                    <a:pt x="4702670" y="1719453"/>
                  </a:lnTo>
                  <a:lnTo>
                    <a:pt x="4733937" y="1681797"/>
                  </a:lnTo>
                  <a:lnTo>
                    <a:pt x="4763287" y="1643062"/>
                  </a:lnTo>
                  <a:lnTo>
                    <a:pt x="4790745" y="1603387"/>
                  </a:lnTo>
                  <a:lnTo>
                    <a:pt x="4816310" y="1562976"/>
                  </a:lnTo>
                  <a:lnTo>
                    <a:pt x="4839995" y="1521955"/>
                  </a:lnTo>
                  <a:lnTo>
                    <a:pt x="4861826" y="1480527"/>
                  </a:lnTo>
                  <a:lnTo>
                    <a:pt x="4873676" y="1456194"/>
                  </a:lnTo>
                  <a:lnTo>
                    <a:pt x="4897361" y="1407947"/>
                  </a:lnTo>
                  <a:lnTo>
                    <a:pt x="4915827" y="1371142"/>
                  </a:lnTo>
                  <a:lnTo>
                    <a:pt x="4947958" y="1335112"/>
                  </a:lnTo>
                  <a:lnTo>
                    <a:pt x="4954727" y="1327632"/>
                  </a:lnTo>
                  <a:lnTo>
                    <a:pt x="4959312" y="1319555"/>
                  </a:lnTo>
                  <a:lnTo>
                    <a:pt x="4960988" y="1310970"/>
                  </a:lnTo>
                  <a:close/>
                </a:path>
                <a:path w="6934200" h="2023745">
                  <a:moveTo>
                    <a:pt x="6008217" y="1569046"/>
                  </a:moveTo>
                  <a:lnTo>
                    <a:pt x="5977280" y="1532788"/>
                  </a:lnTo>
                  <a:lnTo>
                    <a:pt x="5921502" y="1518539"/>
                  </a:lnTo>
                  <a:lnTo>
                    <a:pt x="5897296" y="1515719"/>
                  </a:lnTo>
                  <a:lnTo>
                    <a:pt x="5871908" y="1520939"/>
                  </a:lnTo>
                  <a:lnTo>
                    <a:pt x="5835726" y="1525447"/>
                  </a:lnTo>
                  <a:lnTo>
                    <a:pt x="5788736" y="1529372"/>
                  </a:lnTo>
                  <a:lnTo>
                    <a:pt x="5730951" y="1532788"/>
                  </a:lnTo>
                  <a:lnTo>
                    <a:pt x="5480494" y="1541119"/>
                  </a:lnTo>
                  <a:lnTo>
                    <a:pt x="5380939" y="1543723"/>
                  </a:lnTo>
                  <a:lnTo>
                    <a:pt x="5277726" y="1545590"/>
                  </a:lnTo>
                  <a:lnTo>
                    <a:pt x="5268125" y="1545590"/>
                  </a:lnTo>
                  <a:lnTo>
                    <a:pt x="5233428" y="1543519"/>
                  </a:lnTo>
                  <a:lnTo>
                    <a:pt x="5207343" y="1536255"/>
                  </a:lnTo>
                  <a:lnTo>
                    <a:pt x="5184445" y="1522183"/>
                  </a:lnTo>
                  <a:lnTo>
                    <a:pt x="5159349" y="1499730"/>
                  </a:lnTo>
                  <a:lnTo>
                    <a:pt x="5140160" y="1509331"/>
                  </a:lnTo>
                  <a:lnTo>
                    <a:pt x="5153355" y="1546517"/>
                  </a:lnTo>
                  <a:lnTo>
                    <a:pt x="5178552" y="1586103"/>
                  </a:lnTo>
                  <a:lnTo>
                    <a:pt x="5219878" y="1628089"/>
                  </a:lnTo>
                  <a:lnTo>
                    <a:pt x="5253202" y="1640497"/>
                  </a:lnTo>
                  <a:lnTo>
                    <a:pt x="5263032" y="1639277"/>
                  </a:lnTo>
                  <a:lnTo>
                    <a:pt x="5271859" y="1636356"/>
                  </a:lnTo>
                  <a:lnTo>
                    <a:pt x="5287315" y="1629829"/>
                  </a:lnTo>
                  <a:lnTo>
                    <a:pt x="5297284" y="1627289"/>
                  </a:lnTo>
                  <a:lnTo>
                    <a:pt x="5339575" y="1621294"/>
                  </a:lnTo>
                  <a:lnTo>
                    <a:pt x="5392699" y="1618259"/>
                  </a:lnTo>
                  <a:lnTo>
                    <a:pt x="5445836" y="1615541"/>
                  </a:lnTo>
                  <a:lnTo>
                    <a:pt x="5498503" y="1613166"/>
                  </a:lnTo>
                  <a:lnTo>
                    <a:pt x="5550268" y="1611122"/>
                  </a:lnTo>
                  <a:lnTo>
                    <a:pt x="5600636" y="1609432"/>
                  </a:lnTo>
                  <a:lnTo>
                    <a:pt x="5649150" y="1608112"/>
                  </a:lnTo>
                  <a:lnTo>
                    <a:pt x="5695353" y="1607146"/>
                  </a:lnTo>
                  <a:lnTo>
                    <a:pt x="5738761" y="1606562"/>
                  </a:lnTo>
                  <a:lnTo>
                    <a:pt x="5778932" y="1606372"/>
                  </a:lnTo>
                  <a:lnTo>
                    <a:pt x="5925032" y="1606372"/>
                  </a:lnTo>
                  <a:lnTo>
                    <a:pt x="5965025" y="1604289"/>
                  </a:lnTo>
                  <a:lnTo>
                    <a:pt x="5990615" y="1597698"/>
                  </a:lnTo>
                  <a:lnTo>
                    <a:pt x="6004217" y="1586115"/>
                  </a:lnTo>
                  <a:lnTo>
                    <a:pt x="6008217" y="1569046"/>
                  </a:lnTo>
                  <a:close/>
                </a:path>
                <a:path w="6934200" h="2023745">
                  <a:moveTo>
                    <a:pt x="6933857" y="1837778"/>
                  </a:moveTo>
                  <a:lnTo>
                    <a:pt x="6923722" y="1797659"/>
                  </a:lnTo>
                  <a:lnTo>
                    <a:pt x="6894398" y="1759927"/>
                  </a:lnTo>
                  <a:lnTo>
                    <a:pt x="6864413" y="1733918"/>
                  </a:lnTo>
                  <a:lnTo>
                    <a:pt x="6830428" y="1708226"/>
                  </a:lnTo>
                  <a:lnTo>
                    <a:pt x="6792722" y="1683118"/>
                  </a:lnTo>
                  <a:lnTo>
                    <a:pt x="6751599" y="1658912"/>
                  </a:lnTo>
                  <a:lnTo>
                    <a:pt x="6707365" y="1635887"/>
                  </a:lnTo>
                  <a:lnTo>
                    <a:pt x="6660312" y="1614373"/>
                  </a:lnTo>
                  <a:lnTo>
                    <a:pt x="6610731" y="1594637"/>
                  </a:lnTo>
                  <a:lnTo>
                    <a:pt x="6641909" y="1558302"/>
                  </a:lnTo>
                  <a:lnTo>
                    <a:pt x="6672516" y="1520228"/>
                  </a:lnTo>
                  <a:lnTo>
                    <a:pt x="6702260" y="1481226"/>
                  </a:lnTo>
                  <a:lnTo>
                    <a:pt x="6730822" y="1442135"/>
                  </a:lnTo>
                  <a:lnTo>
                    <a:pt x="6757898" y="1403756"/>
                  </a:lnTo>
                  <a:lnTo>
                    <a:pt x="6768351" y="1390103"/>
                  </a:lnTo>
                  <a:lnTo>
                    <a:pt x="6779095" y="1379359"/>
                  </a:lnTo>
                  <a:lnTo>
                    <a:pt x="6790436" y="1371206"/>
                  </a:lnTo>
                  <a:lnTo>
                    <a:pt x="6802679" y="1365364"/>
                  </a:lnTo>
                  <a:lnTo>
                    <a:pt x="6814782" y="1359877"/>
                  </a:lnTo>
                  <a:lnTo>
                    <a:pt x="6822681" y="1354289"/>
                  </a:lnTo>
                  <a:lnTo>
                    <a:pt x="6826986" y="1348117"/>
                  </a:lnTo>
                  <a:lnTo>
                    <a:pt x="6828282" y="1340840"/>
                  </a:lnTo>
                  <a:lnTo>
                    <a:pt x="6826656" y="1331836"/>
                  </a:lnTo>
                  <a:lnTo>
                    <a:pt x="6790957" y="1292847"/>
                  </a:lnTo>
                  <a:lnTo>
                    <a:pt x="6758699" y="1271384"/>
                  </a:lnTo>
                  <a:lnTo>
                    <a:pt x="6737629" y="1265123"/>
                  </a:lnTo>
                  <a:lnTo>
                    <a:pt x="6732143" y="1265580"/>
                  </a:lnTo>
                  <a:lnTo>
                    <a:pt x="6725640" y="1267256"/>
                  </a:lnTo>
                  <a:lnTo>
                    <a:pt x="6718744" y="1270520"/>
                  </a:lnTo>
                  <a:lnTo>
                    <a:pt x="6699161" y="1286357"/>
                  </a:lnTo>
                  <a:lnTo>
                    <a:pt x="6687388" y="1293241"/>
                  </a:lnTo>
                  <a:lnTo>
                    <a:pt x="6602958" y="1306017"/>
                  </a:lnTo>
                  <a:lnTo>
                    <a:pt x="6549326" y="1311478"/>
                  </a:lnTo>
                  <a:lnTo>
                    <a:pt x="6497129" y="1316431"/>
                  </a:lnTo>
                  <a:lnTo>
                    <a:pt x="6448857" y="1320609"/>
                  </a:lnTo>
                  <a:lnTo>
                    <a:pt x="6387287" y="1325181"/>
                  </a:lnTo>
                  <a:lnTo>
                    <a:pt x="6332398" y="1328039"/>
                  </a:lnTo>
                  <a:lnTo>
                    <a:pt x="6318174" y="1327607"/>
                  </a:lnTo>
                  <a:lnTo>
                    <a:pt x="6273609" y="1313091"/>
                  </a:lnTo>
                  <a:lnTo>
                    <a:pt x="6246025" y="1292847"/>
                  </a:lnTo>
                  <a:lnTo>
                    <a:pt x="6228956" y="1300314"/>
                  </a:lnTo>
                  <a:lnTo>
                    <a:pt x="6228956" y="1306703"/>
                  </a:lnTo>
                  <a:lnTo>
                    <a:pt x="6232156" y="1316304"/>
                  </a:lnTo>
                  <a:lnTo>
                    <a:pt x="6234290" y="1323771"/>
                  </a:lnTo>
                  <a:lnTo>
                    <a:pt x="6254686" y="1360652"/>
                  </a:lnTo>
                  <a:lnTo>
                    <a:pt x="6282118" y="1390345"/>
                  </a:lnTo>
                  <a:lnTo>
                    <a:pt x="6319609" y="1410144"/>
                  </a:lnTo>
                  <a:lnTo>
                    <a:pt x="6325400" y="1409738"/>
                  </a:lnTo>
                  <a:lnTo>
                    <a:pt x="6331598" y="1408544"/>
                  </a:lnTo>
                  <a:lnTo>
                    <a:pt x="6338202" y="1406550"/>
                  </a:lnTo>
                  <a:lnTo>
                    <a:pt x="6345199" y="1403756"/>
                  </a:lnTo>
                  <a:lnTo>
                    <a:pt x="6360376" y="1398524"/>
                  </a:lnTo>
                  <a:lnTo>
                    <a:pt x="6378664" y="1393888"/>
                  </a:lnTo>
                  <a:lnTo>
                    <a:pt x="6399936" y="1389646"/>
                  </a:lnTo>
                  <a:lnTo>
                    <a:pt x="6424104" y="1385620"/>
                  </a:lnTo>
                  <a:lnTo>
                    <a:pt x="6671513" y="1351495"/>
                  </a:lnTo>
                  <a:lnTo>
                    <a:pt x="6676847" y="1351495"/>
                  </a:lnTo>
                  <a:lnTo>
                    <a:pt x="6680047" y="1353629"/>
                  </a:lnTo>
                  <a:lnTo>
                    <a:pt x="6680047" y="1358963"/>
                  </a:lnTo>
                  <a:lnTo>
                    <a:pt x="6677914" y="1361097"/>
                  </a:lnTo>
                  <a:lnTo>
                    <a:pt x="6648856" y="1406779"/>
                  </a:lnTo>
                  <a:lnTo>
                    <a:pt x="6617703" y="1451952"/>
                  </a:lnTo>
                  <a:lnTo>
                    <a:pt x="6585928" y="1495069"/>
                  </a:lnTo>
                  <a:lnTo>
                    <a:pt x="6555041" y="1534617"/>
                  </a:lnTo>
                  <a:lnTo>
                    <a:pt x="6526492" y="1569046"/>
                  </a:lnTo>
                  <a:lnTo>
                    <a:pt x="6489624" y="1609953"/>
                  </a:lnTo>
                  <a:lnTo>
                    <a:pt x="6452438" y="1648333"/>
                  </a:lnTo>
                  <a:lnTo>
                    <a:pt x="6414681" y="1684324"/>
                  </a:lnTo>
                  <a:lnTo>
                    <a:pt x="6376086" y="1718106"/>
                  </a:lnTo>
                  <a:lnTo>
                    <a:pt x="6336411" y="1749793"/>
                  </a:lnTo>
                  <a:lnTo>
                    <a:pt x="6295377" y="1779574"/>
                  </a:lnTo>
                  <a:lnTo>
                    <a:pt x="6252756" y="1807591"/>
                  </a:lnTo>
                  <a:lnTo>
                    <a:pt x="6208280" y="1833994"/>
                  </a:lnTo>
                  <a:lnTo>
                    <a:pt x="6161684" y="1858937"/>
                  </a:lnTo>
                  <a:lnTo>
                    <a:pt x="6112726" y="1882571"/>
                  </a:lnTo>
                  <a:lnTo>
                    <a:pt x="6122314" y="1906028"/>
                  </a:lnTo>
                  <a:lnTo>
                    <a:pt x="6176099" y="1889036"/>
                  </a:lnTo>
                  <a:lnTo>
                    <a:pt x="6227038" y="1870100"/>
                  </a:lnTo>
                  <a:lnTo>
                    <a:pt x="6275311" y="1849272"/>
                  </a:lnTo>
                  <a:lnTo>
                    <a:pt x="6321082" y="1826628"/>
                  </a:lnTo>
                  <a:lnTo>
                    <a:pt x="6364541" y="1802231"/>
                  </a:lnTo>
                  <a:lnTo>
                    <a:pt x="6405854" y="1776133"/>
                  </a:lnTo>
                  <a:lnTo>
                    <a:pt x="6445186" y="1748396"/>
                  </a:lnTo>
                  <a:lnTo>
                    <a:pt x="6482715" y="1719084"/>
                  </a:lnTo>
                  <a:lnTo>
                    <a:pt x="6518605" y="1688274"/>
                  </a:lnTo>
                  <a:lnTo>
                    <a:pt x="6553047" y="1656003"/>
                  </a:lnTo>
                  <a:lnTo>
                    <a:pt x="6586207" y="1622361"/>
                  </a:lnTo>
                  <a:lnTo>
                    <a:pt x="6627000" y="1646694"/>
                  </a:lnTo>
                  <a:lnTo>
                    <a:pt x="6666814" y="1674545"/>
                  </a:lnTo>
                  <a:lnTo>
                    <a:pt x="6705155" y="1705406"/>
                  </a:lnTo>
                  <a:lnTo>
                    <a:pt x="6741592" y="1738757"/>
                  </a:lnTo>
                  <a:lnTo>
                    <a:pt x="6775628" y="1774050"/>
                  </a:lnTo>
                  <a:lnTo>
                    <a:pt x="6806819" y="1810791"/>
                  </a:lnTo>
                  <a:lnTo>
                    <a:pt x="6834683" y="1848446"/>
                  </a:lnTo>
                  <a:lnTo>
                    <a:pt x="6849046" y="1866874"/>
                  </a:lnTo>
                  <a:lnTo>
                    <a:pt x="6863207" y="1878304"/>
                  </a:lnTo>
                  <a:lnTo>
                    <a:pt x="6876974" y="1884133"/>
                  </a:lnTo>
                  <a:lnTo>
                    <a:pt x="6890131" y="1885772"/>
                  </a:lnTo>
                  <a:lnTo>
                    <a:pt x="6908216" y="1881568"/>
                  </a:lnTo>
                  <a:lnTo>
                    <a:pt x="6921995" y="1870570"/>
                  </a:lnTo>
                  <a:lnTo>
                    <a:pt x="6930784" y="1855165"/>
                  </a:lnTo>
                  <a:lnTo>
                    <a:pt x="6933857" y="1837778"/>
                  </a:lnTo>
                  <a:close/>
                </a:path>
              </a:pathLst>
            </a:custGeom>
            <a:solidFill>
              <a:srgbClr val="A57C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636" y="9320502"/>
              <a:ext cx="5757037" cy="31191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9059" y="579250"/>
              <a:ext cx="2763410" cy="121964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009" y="12597464"/>
              <a:ext cx="9739340" cy="10697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97716" y="911852"/>
              <a:ext cx="845384" cy="38620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26869" y="11180045"/>
              <a:ext cx="1839937" cy="1166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202304黄金カレイラビコットソース版下</dc:title>
  <dcterms:created xsi:type="dcterms:W3CDTF">2023-02-15T06:40:46Z</dcterms:created>
  <dcterms:modified xsi:type="dcterms:W3CDTF">2023-02-15T06:40:46Z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2023-02-15T00:00:00Z</vt:filetime>
  </property>
  <property fmtid="{D5CDD505-2E9C-101B-9397-08002B2CF9AE}" pid="5" name="Producer">
    <vt:lpwstr>Adobe PDF library 17.00</vt:lpwstr>
  </property>
</Properties>
</file>