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511998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7063" y="2022409"/>
              <a:ext cx="223253" cy="16324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7664" y="789220"/>
              <a:ext cx="333260" cy="113435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485482" y="5778198"/>
              <a:ext cx="285115" cy="207645"/>
            </a:xfrm>
            <a:custGeom>
              <a:avLst/>
              <a:gdLst/>
              <a:ahLst/>
              <a:cxnLst/>
              <a:rect l="l" t="t" r="r" b="b"/>
              <a:pathLst>
                <a:path w="285115" h="207645">
                  <a:moveTo>
                    <a:pt x="152145" y="0"/>
                  </a:moveTo>
                  <a:lnTo>
                    <a:pt x="142138" y="0"/>
                  </a:lnTo>
                  <a:lnTo>
                    <a:pt x="136385" y="2120"/>
                  </a:lnTo>
                  <a:lnTo>
                    <a:pt x="132143" y="3035"/>
                  </a:lnTo>
                  <a:lnTo>
                    <a:pt x="130022" y="2730"/>
                  </a:lnTo>
                  <a:lnTo>
                    <a:pt x="125780" y="2730"/>
                  </a:lnTo>
                  <a:lnTo>
                    <a:pt x="89407" y="2730"/>
                  </a:lnTo>
                  <a:lnTo>
                    <a:pt x="76365" y="0"/>
                  </a:lnTo>
                  <a:lnTo>
                    <a:pt x="60007" y="0"/>
                  </a:lnTo>
                  <a:lnTo>
                    <a:pt x="58800" y="11214"/>
                  </a:lnTo>
                  <a:lnTo>
                    <a:pt x="58800" y="20307"/>
                  </a:lnTo>
                  <a:lnTo>
                    <a:pt x="63042" y="22123"/>
                  </a:lnTo>
                  <a:lnTo>
                    <a:pt x="68198" y="22123"/>
                  </a:lnTo>
                  <a:lnTo>
                    <a:pt x="82740" y="21513"/>
                  </a:lnTo>
                  <a:lnTo>
                    <a:pt x="85166" y="21221"/>
                  </a:lnTo>
                  <a:lnTo>
                    <a:pt x="133654" y="20916"/>
                  </a:lnTo>
                  <a:lnTo>
                    <a:pt x="108307" y="76379"/>
                  </a:lnTo>
                  <a:lnTo>
                    <a:pt x="81782" y="118091"/>
                  </a:lnTo>
                  <a:lnTo>
                    <a:pt x="47269" y="158216"/>
                  </a:lnTo>
                  <a:lnTo>
                    <a:pt x="12029" y="185575"/>
                  </a:lnTo>
                  <a:lnTo>
                    <a:pt x="0" y="190639"/>
                  </a:lnTo>
                  <a:lnTo>
                    <a:pt x="5642" y="195725"/>
                  </a:lnTo>
                  <a:lnTo>
                    <a:pt x="12420" y="201291"/>
                  </a:lnTo>
                  <a:lnTo>
                    <a:pt x="19427" y="205777"/>
                  </a:lnTo>
                  <a:lnTo>
                    <a:pt x="25755" y="207619"/>
                  </a:lnTo>
                  <a:lnTo>
                    <a:pt x="30657" y="206196"/>
                  </a:lnTo>
                  <a:lnTo>
                    <a:pt x="63639" y="179425"/>
                  </a:lnTo>
                  <a:lnTo>
                    <a:pt x="87082" y="149142"/>
                  </a:lnTo>
                  <a:lnTo>
                    <a:pt x="109332" y="113771"/>
                  </a:lnTo>
                  <a:lnTo>
                    <a:pt x="128513" y="77436"/>
                  </a:lnTo>
                  <a:lnTo>
                    <a:pt x="142747" y="44259"/>
                  </a:lnTo>
                  <a:lnTo>
                    <a:pt x="151334" y="71570"/>
                  </a:lnTo>
                  <a:lnTo>
                    <a:pt x="187714" y="145518"/>
                  </a:lnTo>
                  <a:lnTo>
                    <a:pt x="220332" y="185788"/>
                  </a:lnTo>
                  <a:lnTo>
                    <a:pt x="245795" y="207010"/>
                  </a:lnTo>
                  <a:lnTo>
                    <a:pt x="256043" y="205640"/>
                  </a:lnTo>
                  <a:lnTo>
                    <a:pt x="266598" y="201968"/>
                  </a:lnTo>
                  <a:lnTo>
                    <a:pt x="276524" y="196647"/>
                  </a:lnTo>
                  <a:lnTo>
                    <a:pt x="284886" y="190334"/>
                  </a:lnTo>
                  <a:lnTo>
                    <a:pt x="275561" y="186696"/>
                  </a:lnTo>
                  <a:lnTo>
                    <a:pt x="254844" y="175525"/>
                  </a:lnTo>
                  <a:lnTo>
                    <a:pt x="198208" y="120929"/>
                  </a:lnTo>
                  <a:lnTo>
                    <a:pt x="164833" y="60886"/>
                  </a:lnTo>
                  <a:lnTo>
                    <a:pt x="152145" y="21513"/>
                  </a:lnTo>
                  <a:lnTo>
                    <a:pt x="1521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485482" y="5778198"/>
              <a:ext cx="285115" cy="207645"/>
            </a:xfrm>
            <a:custGeom>
              <a:avLst/>
              <a:gdLst/>
              <a:ahLst/>
              <a:cxnLst/>
              <a:rect l="l" t="t" r="r" b="b"/>
              <a:pathLst>
                <a:path w="285115" h="207645">
                  <a:moveTo>
                    <a:pt x="125780" y="2730"/>
                  </a:moveTo>
                  <a:lnTo>
                    <a:pt x="130022" y="2730"/>
                  </a:lnTo>
                  <a:lnTo>
                    <a:pt x="132143" y="3035"/>
                  </a:lnTo>
                  <a:lnTo>
                    <a:pt x="135166" y="2425"/>
                  </a:lnTo>
                  <a:lnTo>
                    <a:pt x="136385" y="2120"/>
                  </a:lnTo>
                  <a:lnTo>
                    <a:pt x="142138" y="0"/>
                  </a:lnTo>
                  <a:lnTo>
                    <a:pt x="143357" y="0"/>
                  </a:lnTo>
                  <a:lnTo>
                    <a:pt x="152145" y="0"/>
                  </a:lnTo>
                  <a:lnTo>
                    <a:pt x="152145" y="7581"/>
                  </a:lnTo>
                  <a:lnTo>
                    <a:pt x="152145" y="21513"/>
                  </a:lnTo>
                  <a:lnTo>
                    <a:pt x="164833" y="60886"/>
                  </a:lnTo>
                  <a:lnTo>
                    <a:pt x="198208" y="120929"/>
                  </a:lnTo>
                  <a:lnTo>
                    <a:pt x="227479" y="154407"/>
                  </a:lnTo>
                  <a:lnTo>
                    <a:pt x="275561" y="186696"/>
                  </a:lnTo>
                  <a:lnTo>
                    <a:pt x="284886" y="190334"/>
                  </a:lnTo>
                  <a:lnTo>
                    <a:pt x="276524" y="196647"/>
                  </a:lnTo>
                  <a:lnTo>
                    <a:pt x="266598" y="201968"/>
                  </a:lnTo>
                  <a:lnTo>
                    <a:pt x="256043" y="205640"/>
                  </a:lnTo>
                  <a:lnTo>
                    <a:pt x="245795" y="207010"/>
                  </a:lnTo>
                  <a:lnTo>
                    <a:pt x="242627" y="206592"/>
                  </a:lnTo>
                  <a:lnTo>
                    <a:pt x="187714" y="145518"/>
                  </a:lnTo>
                  <a:lnTo>
                    <a:pt x="165519" y="106384"/>
                  </a:lnTo>
                  <a:lnTo>
                    <a:pt x="142747" y="44259"/>
                  </a:lnTo>
                  <a:lnTo>
                    <a:pt x="128513" y="77436"/>
                  </a:lnTo>
                  <a:lnTo>
                    <a:pt x="109332" y="113771"/>
                  </a:lnTo>
                  <a:lnTo>
                    <a:pt x="87082" y="149142"/>
                  </a:lnTo>
                  <a:lnTo>
                    <a:pt x="63639" y="179425"/>
                  </a:lnTo>
                  <a:lnTo>
                    <a:pt x="30657" y="206196"/>
                  </a:lnTo>
                  <a:lnTo>
                    <a:pt x="25755" y="207619"/>
                  </a:lnTo>
                  <a:lnTo>
                    <a:pt x="19427" y="205777"/>
                  </a:lnTo>
                  <a:lnTo>
                    <a:pt x="12420" y="201291"/>
                  </a:lnTo>
                  <a:lnTo>
                    <a:pt x="5642" y="195725"/>
                  </a:lnTo>
                  <a:lnTo>
                    <a:pt x="0" y="190639"/>
                  </a:lnTo>
                  <a:lnTo>
                    <a:pt x="12029" y="185575"/>
                  </a:lnTo>
                  <a:lnTo>
                    <a:pt x="23520" y="178519"/>
                  </a:lnTo>
                  <a:lnTo>
                    <a:pt x="81782" y="118091"/>
                  </a:lnTo>
                  <a:lnTo>
                    <a:pt x="108307" y="76379"/>
                  </a:lnTo>
                  <a:lnTo>
                    <a:pt x="125909" y="41260"/>
                  </a:lnTo>
                  <a:lnTo>
                    <a:pt x="133654" y="20916"/>
                  </a:lnTo>
                  <a:lnTo>
                    <a:pt x="85166" y="21221"/>
                  </a:lnTo>
                  <a:lnTo>
                    <a:pt x="82740" y="21513"/>
                  </a:lnTo>
                  <a:lnTo>
                    <a:pt x="70916" y="22123"/>
                  </a:lnTo>
                  <a:lnTo>
                    <a:pt x="68198" y="22123"/>
                  </a:lnTo>
                  <a:lnTo>
                    <a:pt x="63042" y="22123"/>
                  </a:lnTo>
                  <a:lnTo>
                    <a:pt x="58800" y="20307"/>
                  </a:lnTo>
                  <a:lnTo>
                    <a:pt x="58800" y="13944"/>
                  </a:lnTo>
                  <a:lnTo>
                    <a:pt x="58800" y="11214"/>
                  </a:lnTo>
                  <a:lnTo>
                    <a:pt x="60007" y="0"/>
                  </a:lnTo>
                  <a:lnTo>
                    <a:pt x="73647" y="0"/>
                  </a:lnTo>
                  <a:lnTo>
                    <a:pt x="76365" y="0"/>
                  </a:lnTo>
                  <a:lnTo>
                    <a:pt x="89407" y="2730"/>
                  </a:lnTo>
                  <a:lnTo>
                    <a:pt x="92138" y="2730"/>
                  </a:lnTo>
                  <a:lnTo>
                    <a:pt x="125780" y="273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7063" y="6094589"/>
              <a:ext cx="223253" cy="16324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3717" y="2270249"/>
              <a:ext cx="337515" cy="344070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5234" y="6339382"/>
              <a:ext cx="335089" cy="140583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4939" y="7788885"/>
              <a:ext cx="286588" cy="54534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66145" y="8372440"/>
              <a:ext cx="320243" cy="186239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50823" y="808021"/>
              <a:ext cx="340855" cy="170033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55673" y="2554740"/>
              <a:ext cx="337513" cy="227874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62463" y="2047809"/>
              <a:ext cx="172453" cy="11244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74768" y="4882920"/>
              <a:ext cx="298716" cy="698003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485482" y="5778198"/>
              <a:ext cx="285115" cy="207645"/>
            </a:xfrm>
            <a:custGeom>
              <a:avLst/>
              <a:gdLst/>
              <a:ahLst/>
              <a:cxnLst/>
              <a:rect l="l" t="t" r="r" b="b"/>
              <a:pathLst>
                <a:path w="285115" h="207645">
                  <a:moveTo>
                    <a:pt x="152145" y="0"/>
                  </a:moveTo>
                  <a:lnTo>
                    <a:pt x="142138" y="0"/>
                  </a:lnTo>
                  <a:lnTo>
                    <a:pt x="136385" y="2120"/>
                  </a:lnTo>
                  <a:lnTo>
                    <a:pt x="132143" y="3035"/>
                  </a:lnTo>
                  <a:lnTo>
                    <a:pt x="130022" y="2730"/>
                  </a:lnTo>
                  <a:lnTo>
                    <a:pt x="125780" y="2730"/>
                  </a:lnTo>
                  <a:lnTo>
                    <a:pt x="89407" y="2730"/>
                  </a:lnTo>
                  <a:lnTo>
                    <a:pt x="76365" y="0"/>
                  </a:lnTo>
                  <a:lnTo>
                    <a:pt x="60007" y="0"/>
                  </a:lnTo>
                  <a:lnTo>
                    <a:pt x="58800" y="11214"/>
                  </a:lnTo>
                  <a:lnTo>
                    <a:pt x="58800" y="20307"/>
                  </a:lnTo>
                  <a:lnTo>
                    <a:pt x="63042" y="22123"/>
                  </a:lnTo>
                  <a:lnTo>
                    <a:pt x="68198" y="22123"/>
                  </a:lnTo>
                  <a:lnTo>
                    <a:pt x="82740" y="21513"/>
                  </a:lnTo>
                  <a:lnTo>
                    <a:pt x="85166" y="21221"/>
                  </a:lnTo>
                  <a:lnTo>
                    <a:pt x="133654" y="20916"/>
                  </a:lnTo>
                  <a:lnTo>
                    <a:pt x="108307" y="76379"/>
                  </a:lnTo>
                  <a:lnTo>
                    <a:pt x="81782" y="118091"/>
                  </a:lnTo>
                  <a:lnTo>
                    <a:pt x="47269" y="158216"/>
                  </a:lnTo>
                  <a:lnTo>
                    <a:pt x="12029" y="185575"/>
                  </a:lnTo>
                  <a:lnTo>
                    <a:pt x="0" y="190639"/>
                  </a:lnTo>
                  <a:lnTo>
                    <a:pt x="5642" y="195725"/>
                  </a:lnTo>
                  <a:lnTo>
                    <a:pt x="12420" y="201291"/>
                  </a:lnTo>
                  <a:lnTo>
                    <a:pt x="19427" y="205777"/>
                  </a:lnTo>
                  <a:lnTo>
                    <a:pt x="25755" y="207619"/>
                  </a:lnTo>
                  <a:lnTo>
                    <a:pt x="30657" y="206196"/>
                  </a:lnTo>
                  <a:lnTo>
                    <a:pt x="63639" y="179425"/>
                  </a:lnTo>
                  <a:lnTo>
                    <a:pt x="87082" y="149142"/>
                  </a:lnTo>
                  <a:lnTo>
                    <a:pt x="109332" y="113771"/>
                  </a:lnTo>
                  <a:lnTo>
                    <a:pt x="128513" y="77436"/>
                  </a:lnTo>
                  <a:lnTo>
                    <a:pt x="142747" y="44259"/>
                  </a:lnTo>
                  <a:lnTo>
                    <a:pt x="151334" y="71570"/>
                  </a:lnTo>
                  <a:lnTo>
                    <a:pt x="187714" y="145518"/>
                  </a:lnTo>
                  <a:lnTo>
                    <a:pt x="220332" y="185788"/>
                  </a:lnTo>
                  <a:lnTo>
                    <a:pt x="245795" y="207010"/>
                  </a:lnTo>
                  <a:lnTo>
                    <a:pt x="256043" y="205640"/>
                  </a:lnTo>
                  <a:lnTo>
                    <a:pt x="266598" y="201968"/>
                  </a:lnTo>
                  <a:lnTo>
                    <a:pt x="276524" y="196647"/>
                  </a:lnTo>
                  <a:lnTo>
                    <a:pt x="284886" y="190334"/>
                  </a:lnTo>
                  <a:lnTo>
                    <a:pt x="275561" y="186696"/>
                  </a:lnTo>
                  <a:lnTo>
                    <a:pt x="254844" y="175525"/>
                  </a:lnTo>
                  <a:lnTo>
                    <a:pt x="198208" y="120929"/>
                  </a:lnTo>
                  <a:lnTo>
                    <a:pt x="164833" y="60886"/>
                  </a:lnTo>
                  <a:lnTo>
                    <a:pt x="152145" y="21513"/>
                  </a:lnTo>
                  <a:lnTo>
                    <a:pt x="1521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62463" y="6119989"/>
              <a:ext cx="172453" cy="112445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0" y="12501271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0" y="2618714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618714"/>
                  </a:lnTo>
                  <a:lnTo>
                    <a:pt x="0" y="2618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25492" y="14724625"/>
              <a:ext cx="1441428" cy="11804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1553" y="14737940"/>
              <a:ext cx="388574" cy="8657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22000" y="14366129"/>
              <a:ext cx="1871767" cy="42409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2095" y="9241930"/>
              <a:ext cx="5824588" cy="317666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8476" y="12576327"/>
              <a:ext cx="8533488" cy="71932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9469756" y="3252586"/>
              <a:ext cx="541655" cy="353060"/>
            </a:xfrm>
            <a:custGeom>
              <a:avLst/>
              <a:gdLst/>
              <a:ahLst/>
              <a:cxnLst/>
              <a:rect l="l" t="t" r="r" b="b"/>
              <a:pathLst>
                <a:path w="541654" h="353060">
                  <a:moveTo>
                    <a:pt x="361340" y="0"/>
                  </a:moveTo>
                  <a:lnTo>
                    <a:pt x="317355" y="3347"/>
                  </a:lnTo>
                  <a:lnTo>
                    <a:pt x="276647" y="11296"/>
                  </a:lnTo>
                  <a:lnTo>
                    <a:pt x="212570" y="26776"/>
                  </a:lnTo>
                  <a:lnTo>
                    <a:pt x="116954" y="52298"/>
                  </a:lnTo>
                  <a:lnTo>
                    <a:pt x="96736" y="58006"/>
                  </a:lnTo>
                  <a:lnTo>
                    <a:pt x="82845" y="61572"/>
                  </a:lnTo>
                  <a:lnTo>
                    <a:pt x="70559" y="64067"/>
                  </a:lnTo>
                  <a:lnTo>
                    <a:pt x="55156" y="66560"/>
                  </a:lnTo>
                  <a:lnTo>
                    <a:pt x="26880" y="76055"/>
                  </a:lnTo>
                  <a:lnTo>
                    <a:pt x="10104" y="91168"/>
                  </a:lnTo>
                  <a:lnTo>
                    <a:pt x="2065" y="106817"/>
                  </a:lnTo>
                  <a:lnTo>
                    <a:pt x="0" y="117919"/>
                  </a:lnTo>
                  <a:lnTo>
                    <a:pt x="1692" y="127247"/>
                  </a:lnTo>
                  <a:lnTo>
                    <a:pt x="6415" y="134791"/>
                  </a:lnTo>
                  <a:lnTo>
                    <a:pt x="13635" y="139840"/>
                  </a:lnTo>
                  <a:lnTo>
                    <a:pt x="22821" y="141681"/>
                  </a:lnTo>
                  <a:lnTo>
                    <a:pt x="41730" y="138264"/>
                  </a:lnTo>
                  <a:lnTo>
                    <a:pt x="69288" y="129320"/>
                  </a:lnTo>
                  <a:lnTo>
                    <a:pt x="102374" y="116810"/>
                  </a:lnTo>
                  <a:lnTo>
                    <a:pt x="137871" y="102692"/>
                  </a:lnTo>
                  <a:lnTo>
                    <a:pt x="158691" y="94767"/>
                  </a:lnTo>
                  <a:lnTo>
                    <a:pt x="199915" y="80818"/>
                  </a:lnTo>
                  <a:lnTo>
                    <a:pt x="253646" y="65317"/>
                  </a:lnTo>
                  <a:lnTo>
                    <a:pt x="311987" y="52736"/>
                  </a:lnTo>
                  <a:lnTo>
                    <a:pt x="367042" y="47548"/>
                  </a:lnTo>
                  <a:lnTo>
                    <a:pt x="410341" y="53521"/>
                  </a:lnTo>
                  <a:lnTo>
                    <a:pt x="448108" y="73221"/>
                  </a:lnTo>
                  <a:lnTo>
                    <a:pt x="474818" y="109324"/>
                  </a:lnTo>
                  <a:lnTo>
                    <a:pt x="484949" y="164503"/>
                  </a:lnTo>
                  <a:lnTo>
                    <a:pt x="476414" y="216415"/>
                  </a:lnTo>
                  <a:lnTo>
                    <a:pt x="453749" y="252374"/>
                  </a:lnTo>
                  <a:lnTo>
                    <a:pt x="421365" y="275285"/>
                  </a:lnTo>
                  <a:lnTo>
                    <a:pt x="383671" y="288052"/>
                  </a:lnTo>
                  <a:lnTo>
                    <a:pt x="345077" y="293582"/>
                  </a:lnTo>
                  <a:lnTo>
                    <a:pt x="309994" y="294779"/>
                  </a:lnTo>
                  <a:lnTo>
                    <a:pt x="280659" y="294111"/>
                  </a:lnTo>
                  <a:lnTo>
                    <a:pt x="248654" y="292285"/>
                  </a:lnTo>
                  <a:lnTo>
                    <a:pt x="216652" y="289566"/>
                  </a:lnTo>
                  <a:lnTo>
                    <a:pt x="187324" y="286219"/>
                  </a:lnTo>
                  <a:lnTo>
                    <a:pt x="194870" y="324700"/>
                  </a:lnTo>
                  <a:lnTo>
                    <a:pt x="212045" y="344460"/>
                  </a:lnTo>
                  <a:lnTo>
                    <a:pt x="241346" y="351740"/>
                  </a:lnTo>
                  <a:lnTo>
                    <a:pt x="285267" y="352780"/>
                  </a:lnTo>
                  <a:lnTo>
                    <a:pt x="316078" y="352519"/>
                  </a:lnTo>
                  <a:lnTo>
                    <a:pt x="388774" y="345737"/>
                  </a:lnTo>
                  <a:lnTo>
                    <a:pt x="426370" y="336085"/>
                  </a:lnTo>
                  <a:lnTo>
                    <a:pt x="461939" y="320172"/>
                  </a:lnTo>
                  <a:lnTo>
                    <a:pt x="493337" y="296433"/>
                  </a:lnTo>
                  <a:lnTo>
                    <a:pt x="518419" y="263304"/>
                  </a:lnTo>
                  <a:lnTo>
                    <a:pt x="535041" y="219218"/>
                  </a:lnTo>
                  <a:lnTo>
                    <a:pt x="541058" y="162610"/>
                  </a:lnTo>
                  <a:lnTo>
                    <a:pt x="534151" y="110939"/>
                  </a:lnTo>
                  <a:lnTo>
                    <a:pt x="514962" y="69731"/>
                  </a:lnTo>
                  <a:lnTo>
                    <a:pt x="485789" y="38509"/>
                  </a:lnTo>
                  <a:lnTo>
                    <a:pt x="448929" y="16797"/>
                  </a:lnTo>
                  <a:lnTo>
                    <a:pt x="406680" y="4120"/>
                  </a:lnTo>
                  <a:lnTo>
                    <a:pt x="36134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469756" y="3252586"/>
              <a:ext cx="541655" cy="353060"/>
            </a:xfrm>
            <a:custGeom>
              <a:avLst/>
              <a:gdLst/>
              <a:ahLst/>
              <a:cxnLst/>
              <a:rect l="l" t="t" r="r" b="b"/>
              <a:pathLst>
                <a:path w="541654" h="353060">
                  <a:moveTo>
                    <a:pt x="309994" y="294779"/>
                  </a:moveTo>
                  <a:lnTo>
                    <a:pt x="383671" y="288052"/>
                  </a:lnTo>
                  <a:lnTo>
                    <a:pt x="421365" y="275285"/>
                  </a:lnTo>
                  <a:lnTo>
                    <a:pt x="453749" y="252374"/>
                  </a:lnTo>
                  <a:lnTo>
                    <a:pt x="476414" y="216415"/>
                  </a:lnTo>
                  <a:lnTo>
                    <a:pt x="484949" y="164503"/>
                  </a:lnTo>
                  <a:lnTo>
                    <a:pt x="474818" y="109324"/>
                  </a:lnTo>
                  <a:lnTo>
                    <a:pt x="448108" y="73221"/>
                  </a:lnTo>
                  <a:lnTo>
                    <a:pt x="410341" y="53521"/>
                  </a:lnTo>
                  <a:lnTo>
                    <a:pt x="367042" y="47548"/>
                  </a:lnTo>
                  <a:lnTo>
                    <a:pt x="311987" y="52736"/>
                  </a:lnTo>
                  <a:lnTo>
                    <a:pt x="253646" y="65317"/>
                  </a:lnTo>
                  <a:lnTo>
                    <a:pt x="199915" y="80818"/>
                  </a:lnTo>
                  <a:lnTo>
                    <a:pt x="158691" y="94767"/>
                  </a:lnTo>
                  <a:lnTo>
                    <a:pt x="102374" y="116810"/>
                  </a:lnTo>
                  <a:lnTo>
                    <a:pt x="69288" y="129320"/>
                  </a:lnTo>
                  <a:lnTo>
                    <a:pt x="41730" y="138264"/>
                  </a:lnTo>
                  <a:lnTo>
                    <a:pt x="22821" y="141681"/>
                  </a:lnTo>
                  <a:lnTo>
                    <a:pt x="13635" y="139840"/>
                  </a:lnTo>
                  <a:lnTo>
                    <a:pt x="6415" y="134791"/>
                  </a:lnTo>
                  <a:lnTo>
                    <a:pt x="1692" y="127247"/>
                  </a:lnTo>
                  <a:lnTo>
                    <a:pt x="0" y="117919"/>
                  </a:lnTo>
                  <a:lnTo>
                    <a:pt x="2065" y="106817"/>
                  </a:lnTo>
                  <a:lnTo>
                    <a:pt x="10104" y="91168"/>
                  </a:lnTo>
                  <a:lnTo>
                    <a:pt x="26880" y="76055"/>
                  </a:lnTo>
                  <a:lnTo>
                    <a:pt x="55156" y="66560"/>
                  </a:lnTo>
                  <a:lnTo>
                    <a:pt x="70559" y="64067"/>
                  </a:lnTo>
                  <a:lnTo>
                    <a:pt x="82845" y="61572"/>
                  </a:lnTo>
                  <a:lnTo>
                    <a:pt x="96736" y="58006"/>
                  </a:lnTo>
                  <a:lnTo>
                    <a:pt x="116954" y="52298"/>
                  </a:lnTo>
                  <a:lnTo>
                    <a:pt x="212570" y="26776"/>
                  </a:lnTo>
                  <a:lnTo>
                    <a:pt x="276647" y="11296"/>
                  </a:lnTo>
                  <a:lnTo>
                    <a:pt x="317355" y="3347"/>
                  </a:lnTo>
                  <a:lnTo>
                    <a:pt x="342862" y="418"/>
                  </a:lnTo>
                  <a:lnTo>
                    <a:pt x="361340" y="0"/>
                  </a:lnTo>
                  <a:lnTo>
                    <a:pt x="406680" y="4120"/>
                  </a:lnTo>
                  <a:lnTo>
                    <a:pt x="448929" y="16797"/>
                  </a:lnTo>
                  <a:lnTo>
                    <a:pt x="485789" y="38509"/>
                  </a:lnTo>
                  <a:lnTo>
                    <a:pt x="514962" y="69731"/>
                  </a:lnTo>
                  <a:lnTo>
                    <a:pt x="534151" y="110939"/>
                  </a:lnTo>
                  <a:lnTo>
                    <a:pt x="541058" y="162610"/>
                  </a:lnTo>
                  <a:lnTo>
                    <a:pt x="535041" y="219218"/>
                  </a:lnTo>
                  <a:lnTo>
                    <a:pt x="518419" y="263304"/>
                  </a:lnTo>
                  <a:lnTo>
                    <a:pt x="493337" y="296433"/>
                  </a:lnTo>
                  <a:lnTo>
                    <a:pt x="461939" y="320172"/>
                  </a:lnTo>
                  <a:lnTo>
                    <a:pt x="426370" y="336085"/>
                  </a:lnTo>
                  <a:lnTo>
                    <a:pt x="388774" y="345737"/>
                  </a:lnTo>
                  <a:lnTo>
                    <a:pt x="316078" y="352519"/>
                  </a:lnTo>
                  <a:lnTo>
                    <a:pt x="285267" y="352780"/>
                  </a:lnTo>
                  <a:lnTo>
                    <a:pt x="241346" y="351740"/>
                  </a:lnTo>
                  <a:lnTo>
                    <a:pt x="212045" y="344460"/>
                  </a:lnTo>
                  <a:lnTo>
                    <a:pt x="194870" y="324700"/>
                  </a:lnTo>
                  <a:lnTo>
                    <a:pt x="187324" y="286219"/>
                  </a:lnTo>
                  <a:lnTo>
                    <a:pt x="216652" y="289566"/>
                  </a:lnTo>
                  <a:lnTo>
                    <a:pt x="248654" y="292285"/>
                  </a:lnTo>
                  <a:lnTo>
                    <a:pt x="280659" y="294111"/>
                  </a:lnTo>
                  <a:lnTo>
                    <a:pt x="309994" y="294779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351836" y="4807240"/>
              <a:ext cx="695325" cy="577215"/>
            </a:xfrm>
            <a:custGeom>
              <a:avLst/>
              <a:gdLst/>
              <a:ahLst/>
              <a:cxnLst/>
              <a:rect l="l" t="t" r="r" b="b"/>
              <a:pathLst>
                <a:path w="695325" h="577214">
                  <a:moveTo>
                    <a:pt x="473557" y="78917"/>
                  </a:moveTo>
                  <a:lnTo>
                    <a:pt x="465937" y="78917"/>
                  </a:lnTo>
                  <a:lnTo>
                    <a:pt x="453757" y="81681"/>
                  </a:lnTo>
                  <a:lnTo>
                    <a:pt x="445498" y="88903"/>
                  </a:lnTo>
                  <a:lnTo>
                    <a:pt x="440804" y="98977"/>
                  </a:lnTo>
                  <a:lnTo>
                    <a:pt x="439318" y="110299"/>
                  </a:lnTo>
                  <a:lnTo>
                    <a:pt x="441814" y="122488"/>
                  </a:lnTo>
                  <a:lnTo>
                    <a:pt x="452869" y="146442"/>
                  </a:lnTo>
                  <a:lnTo>
                    <a:pt x="477830" y="193215"/>
                  </a:lnTo>
                  <a:lnTo>
                    <a:pt x="522046" y="273862"/>
                  </a:lnTo>
                  <a:lnTo>
                    <a:pt x="540118" y="309876"/>
                  </a:lnTo>
                  <a:lnTo>
                    <a:pt x="558190" y="345186"/>
                  </a:lnTo>
                  <a:lnTo>
                    <a:pt x="600976" y="372757"/>
                  </a:lnTo>
                  <a:lnTo>
                    <a:pt x="612611" y="371940"/>
                  </a:lnTo>
                  <a:lnTo>
                    <a:pt x="633426" y="366933"/>
                  </a:lnTo>
                  <a:lnTo>
                    <a:pt x="661550" y="353903"/>
                  </a:lnTo>
                  <a:lnTo>
                    <a:pt x="695109" y="329018"/>
                  </a:lnTo>
                  <a:lnTo>
                    <a:pt x="668025" y="318675"/>
                  </a:lnTo>
                  <a:lnTo>
                    <a:pt x="632472" y="299061"/>
                  </a:lnTo>
                  <a:lnTo>
                    <a:pt x="594957" y="268038"/>
                  </a:lnTo>
                  <a:lnTo>
                    <a:pt x="561987" y="223469"/>
                  </a:lnTo>
                  <a:lnTo>
                    <a:pt x="522408" y="150483"/>
                  </a:lnTo>
                  <a:lnTo>
                    <a:pt x="498740" y="107127"/>
                  </a:lnTo>
                  <a:lnTo>
                    <a:pt x="487819" y="87490"/>
                  </a:lnTo>
                  <a:lnTo>
                    <a:pt x="483069" y="81775"/>
                  </a:lnTo>
                  <a:lnTo>
                    <a:pt x="473557" y="78917"/>
                  </a:lnTo>
                  <a:close/>
                </a:path>
                <a:path w="695325" h="577214">
                  <a:moveTo>
                    <a:pt x="48501" y="0"/>
                  </a:moveTo>
                  <a:lnTo>
                    <a:pt x="34883" y="2273"/>
                  </a:lnTo>
                  <a:lnTo>
                    <a:pt x="21629" y="10342"/>
                  </a:lnTo>
                  <a:lnTo>
                    <a:pt x="11587" y="26076"/>
                  </a:lnTo>
                  <a:lnTo>
                    <a:pt x="7607" y="51346"/>
                  </a:lnTo>
                  <a:lnTo>
                    <a:pt x="7890" y="63218"/>
                  </a:lnTo>
                  <a:lnTo>
                    <a:pt x="8440" y="80703"/>
                  </a:lnTo>
                  <a:lnTo>
                    <a:pt x="8812" y="98010"/>
                  </a:lnTo>
                  <a:lnTo>
                    <a:pt x="8559" y="109347"/>
                  </a:lnTo>
                  <a:lnTo>
                    <a:pt x="2855" y="202663"/>
                  </a:lnTo>
                  <a:lnTo>
                    <a:pt x="803" y="243213"/>
                  </a:lnTo>
                  <a:lnTo>
                    <a:pt x="0" y="276720"/>
                  </a:lnTo>
                  <a:lnTo>
                    <a:pt x="356" y="331409"/>
                  </a:lnTo>
                  <a:lnTo>
                    <a:pt x="2852" y="384760"/>
                  </a:lnTo>
                  <a:lnTo>
                    <a:pt x="9627" y="435438"/>
                  </a:lnTo>
                  <a:lnTo>
                    <a:pt x="22821" y="482104"/>
                  </a:lnTo>
                  <a:lnTo>
                    <a:pt x="42458" y="521438"/>
                  </a:lnTo>
                  <a:lnTo>
                    <a:pt x="66557" y="551408"/>
                  </a:lnTo>
                  <a:lnTo>
                    <a:pt x="124561" y="577202"/>
                  </a:lnTo>
                  <a:lnTo>
                    <a:pt x="148828" y="574275"/>
                  </a:lnTo>
                  <a:lnTo>
                    <a:pt x="186020" y="563059"/>
                  </a:lnTo>
                  <a:lnTo>
                    <a:pt x="225531" y="539895"/>
                  </a:lnTo>
                  <a:lnTo>
                    <a:pt x="256755" y="501129"/>
                  </a:lnTo>
                  <a:lnTo>
                    <a:pt x="257881" y="498271"/>
                  </a:lnTo>
                  <a:lnTo>
                    <a:pt x="134073" y="498271"/>
                  </a:lnTo>
                  <a:lnTo>
                    <a:pt x="111754" y="494582"/>
                  </a:lnTo>
                  <a:lnTo>
                    <a:pt x="91534" y="479253"/>
                  </a:lnTo>
                  <a:lnTo>
                    <a:pt x="75058" y="445895"/>
                  </a:lnTo>
                  <a:lnTo>
                    <a:pt x="63967" y="388117"/>
                  </a:lnTo>
                  <a:lnTo>
                    <a:pt x="59905" y="299529"/>
                  </a:lnTo>
                  <a:lnTo>
                    <a:pt x="61396" y="250578"/>
                  </a:lnTo>
                  <a:lnTo>
                    <a:pt x="65442" y="201856"/>
                  </a:lnTo>
                  <a:lnTo>
                    <a:pt x="71405" y="153362"/>
                  </a:lnTo>
                  <a:lnTo>
                    <a:pt x="78645" y="105097"/>
                  </a:lnTo>
                  <a:lnTo>
                    <a:pt x="86525" y="57061"/>
                  </a:lnTo>
                  <a:lnTo>
                    <a:pt x="88442" y="49441"/>
                  </a:lnTo>
                  <a:lnTo>
                    <a:pt x="88442" y="45643"/>
                  </a:lnTo>
                  <a:lnTo>
                    <a:pt x="85813" y="28482"/>
                  </a:lnTo>
                  <a:lnTo>
                    <a:pt x="78101" y="13906"/>
                  </a:lnTo>
                  <a:lnTo>
                    <a:pt x="65575" y="3788"/>
                  </a:lnTo>
                  <a:lnTo>
                    <a:pt x="48501" y="0"/>
                  </a:lnTo>
                  <a:close/>
                </a:path>
                <a:path w="695325" h="577214">
                  <a:moveTo>
                    <a:pt x="268160" y="422211"/>
                  </a:moveTo>
                  <a:lnTo>
                    <a:pt x="237715" y="448535"/>
                  </a:lnTo>
                  <a:lnTo>
                    <a:pt x="204327" y="473076"/>
                  </a:lnTo>
                  <a:lnTo>
                    <a:pt x="169333" y="491200"/>
                  </a:lnTo>
                  <a:lnTo>
                    <a:pt x="134073" y="498271"/>
                  </a:lnTo>
                  <a:lnTo>
                    <a:pt x="257881" y="498271"/>
                  </a:lnTo>
                  <a:lnTo>
                    <a:pt x="263615" y="483715"/>
                  </a:lnTo>
                  <a:lnTo>
                    <a:pt x="267444" y="465947"/>
                  </a:lnTo>
                  <a:lnTo>
                    <a:pt x="268780" y="446040"/>
                  </a:lnTo>
                  <a:lnTo>
                    <a:pt x="268160" y="42221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351836" y="4807240"/>
              <a:ext cx="695325" cy="577215"/>
            </a:xfrm>
            <a:custGeom>
              <a:avLst/>
              <a:gdLst/>
              <a:ahLst/>
              <a:cxnLst/>
              <a:rect l="l" t="t" r="r" b="b"/>
              <a:pathLst>
                <a:path w="695325" h="577214">
                  <a:moveTo>
                    <a:pt x="600976" y="372757"/>
                  </a:moveTo>
                  <a:lnTo>
                    <a:pt x="564072" y="353099"/>
                  </a:lnTo>
                  <a:lnTo>
                    <a:pt x="540118" y="309876"/>
                  </a:lnTo>
                  <a:lnTo>
                    <a:pt x="522046" y="273862"/>
                  </a:lnTo>
                  <a:lnTo>
                    <a:pt x="477830" y="193215"/>
                  </a:lnTo>
                  <a:lnTo>
                    <a:pt x="452869" y="146442"/>
                  </a:lnTo>
                  <a:lnTo>
                    <a:pt x="441814" y="122488"/>
                  </a:lnTo>
                  <a:lnTo>
                    <a:pt x="439318" y="110299"/>
                  </a:lnTo>
                  <a:lnTo>
                    <a:pt x="440804" y="98977"/>
                  </a:lnTo>
                  <a:lnTo>
                    <a:pt x="445498" y="88903"/>
                  </a:lnTo>
                  <a:lnTo>
                    <a:pt x="453757" y="81681"/>
                  </a:lnTo>
                  <a:lnTo>
                    <a:pt x="465937" y="78917"/>
                  </a:lnTo>
                  <a:lnTo>
                    <a:pt x="473557" y="78917"/>
                  </a:lnTo>
                  <a:lnTo>
                    <a:pt x="522408" y="150483"/>
                  </a:lnTo>
                  <a:lnTo>
                    <a:pt x="547323" y="196337"/>
                  </a:lnTo>
                  <a:lnTo>
                    <a:pt x="561987" y="223469"/>
                  </a:lnTo>
                  <a:lnTo>
                    <a:pt x="594957" y="268038"/>
                  </a:lnTo>
                  <a:lnTo>
                    <a:pt x="632472" y="299061"/>
                  </a:lnTo>
                  <a:lnTo>
                    <a:pt x="668025" y="318675"/>
                  </a:lnTo>
                  <a:lnTo>
                    <a:pt x="695109" y="329018"/>
                  </a:lnTo>
                  <a:lnTo>
                    <a:pt x="661550" y="353903"/>
                  </a:lnTo>
                  <a:lnTo>
                    <a:pt x="633426" y="366933"/>
                  </a:lnTo>
                  <a:lnTo>
                    <a:pt x="612611" y="371940"/>
                  </a:lnTo>
                  <a:lnTo>
                    <a:pt x="600976" y="372757"/>
                  </a:lnTo>
                  <a:close/>
                </a:path>
                <a:path w="695325" h="577214">
                  <a:moveTo>
                    <a:pt x="256755" y="501129"/>
                  </a:moveTo>
                  <a:lnTo>
                    <a:pt x="225531" y="539895"/>
                  </a:lnTo>
                  <a:lnTo>
                    <a:pt x="186020" y="563059"/>
                  </a:lnTo>
                  <a:lnTo>
                    <a:pt x="148828" y="574275"/>
                  </a:lnTo>
                  <a:lnTo>
                    <a:pt x="124561" y="577202"/>
                  </a:lnTo>
                  <a:lnTo>
                    <a:pt x="94223" y="570501"/>
                  </a:lnTo>
                  <a:lnTo>
                    <a:pt x="42458" y="521438"/>
                  </a:lnTo>
                  <a:lnTo>
                    <a:pt x="22821" y="482104"/>
                  </a:lnTo>
                  <a:lnTo>
                    <a:pt x="9627" y="435438"/>
                  </a:lnTo>
                  <a:lnTo>
                    <a:pt x="2852" y="384760"/>
                  </a:lnTo>
                  <a:lnTo>
                    <a:pt x="356" y="331409"/>
                  </a:lnTo>
                  <a:lnTo>
                    <a:pt x="0" y="276720"/>
                  </a:lnTo>
                  <a:lnTo>
                    <a:pt x="803" y="243213"/>
                  </a:lnTo>
                  <a:lnTo>
                    <a:pt x="2855" y="202663"/>
                  </a:lnTo>
                  <a:lnTo>
                    <a:pt x="5620" y="157298"/>
                  </a:lnTo>
                  <a:lnTo>
                    <a:pt x="8559" y="109347"/>
                  </a:lnTo>
                  <a:lnTo>
                    <a:pt x="8812" y="98010"/>
                  </a:lnTo>
                  <a:lnTo>
                    <a:pt x="8440" y="80703"/>
                  </a:lnTo>
                  <a:lnTo>
                    <a:pt x="7890" y="63218"/>
                  </a:lnTo>
                  <a:lnTo>
                    <a:pt x="7607" y="51346"/>
                  </a:lnTo>
                  <a:lnTo>
                    <a:pt x="11587" y="26076"/>
                  </a:lnTo>
                  <a:lnTo>
                    <a:pt x="21629" y="10342"/>
                  </a:lnTo>
                  <a:lnTo>
                    <a:pt x="34883" y="2273"/>
                  </a:lnTo>
                  <a:lnTo>
                    <a:pt x="48501" y="0"/>
                  </a:lnTo>
                  <a:lnTo>
                    <a:pt x="65575" y="3788"/>
                  </a:lnTo>
                  <a:lnTo>
                    <a:pt x="78101" y="13906"/>
                  </a:lnTo>
                  <a:lnTo>
                    <a:pt x="85813" y="28482"/>
                  </a:lnTo>
                  <a:lnTo>
                    <a:pt x="88442" y="45643"/>
                  </a:lnTo>
                  <a:lnTo>
                    <a:pt x="88442" y="49441"/>
                  </a:lnTo>
                  <a:lnTo>
                    <a:pt x="87477" y="52298"/>
                  </a:lnTo>
                  <a:lnTo>
                    <a:pt x="86525" y="57061"/>
                  </a:lnTo>
                  <a:lnTo>
                    <a:pt x="78645" y="105097"/>
                  </a:lnTo>
                  <a:lnTo>
                    <a:pt x="71405" y="153362"/>
                  </a:lnTo>
                  <a:lnTo>
                    <a:pt x="65442" y="201856"/>
                  </a:lnTo>
                  <a:lnTo>
                    <a:pt x="61396" y="250578"/>
                  </a:lnTo>
                  <a:lnTo>
                    <a:pt x="59905" y="299529"/>
                  </a:lnTo>
                  <a:lnTo>
                    <a:pt x="63967" y="388117"/>
                  </a:lnTo>
                  <a:lnTo>
                    <a:pt x="75058" y="445895"/>
                  </a:lnTo>
                  <a:lnTo>
                    <a:pt x="91534" y="479253"/>
                  </a:lnTo>
                  <a:lnTo>
                    <a:pt x="111754" y="494582"/>
                  </a:lnTo>
                  <a:lnTo>
                    <a:pt x="134073" y="498271"/>
                  </a:lnTo>
                  <a:lnTo>
                    <a:pt x="169333" y="491200"/>
                  </a:lnTo>
                  <a:lnTo>
                    <a:pt x="204327" y="473076"/>
                  </a:lnTo>
                  <a:lnTo>
                    <a:pt x="237715" y="448535"/>
                  </a:lnTo>
                  <a:lnTo>
                    <a:pt x="268160" y="422211"/>
                  </a:lnTo>
                  <a:lnTo>
                    <a:pt x="268780" y="446040"/>
                  </a:lnTo>
                  <a:lnTo>
                    <a:pt x="267444" y="465947"/>
                  </a:lnTo>
                  <a:lnTo>
                    <a:pt x="263615" y="483715"/>
                  </a:lnTo>
                  <a:lnTo>
                    <a:pt x="256755" y="501129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593166" y="3288702"/>
              <a:ext cx="74295" cy="669925"/>
            </a:xfrm>
            <a:custGeom>
              <a:avLst/>
              <a:gdLst/>
              <a:ahLst/>
              <a:cxnLst/>
              <a:rect l="l" t="t" r="r" b="b"/>
              <a:pathLst>
                <a:path w="74295" h="669925">
                  <a:moveTo>
                    <a:pt x="37084" y="0"/>
                  </a:moveTo>
                  <a:lnTo>
                    <a:pt x="21259" y="3878"/>
                  </a:lnTo>
                  <a:lnTo>
                    <a:pt x="9626" y="13908"/>
                  </a:lnTo>
                  <a:lnTo>
                    <a:pt x="2451" y="27683"/>
                  </a:lnTo>
                  <a:lnTo>
                    <a:pt x="0" y="42798"/>
                  </a:lnTo>
                  <a:lnTo>
                    <a:pt x="890" y="60046"/>
                  </a:lnTo>
                  <a:lnTo>
                    <a:pt x="4811" y="111659"/>
                  </a:lnTo>
                  <a:lnTo>
                    <a:pt x="5702" y="128371"/>
                  </a:lnTo>
                  <a:lnTo>
                    <a:pt x="7309" y="274802"/>
                  </a:lnTo>
                  <a:lnTo>
                    <a:pt x="7607" y="333768"/>
                  </a:lnTo>
                  <a:lnTo>
                    <a:pt x="7729" y="494769"/>
                  </a:lnTo>
                  <a:lnTo>
                    <a:pt x="8018" y="540125"/>
                  </a:lnTo>
                  <a:lnTo>
                    <a:pt x="10030" y="625717"/>
                  </a:lnTo>
                  <a:lnTo>
                    <a:pt x="34226" y="669442"/>
                  </a:lnTo>
                  <a:lnTo>
                    <a:pt x="40188" y="667436"/>
                  </a:lnTo>
                  <a:lnTo>
                    <a:pt x="64668" y="609536"/>
                  </a:lnTo>
                  <a:lnTo>
                    <a:pt x="66616" y="570950"/>
                  </a:lnTo>
                  <a:lnTo>
                    <a:pt x="69077" y="497345"/>
                  </a:lnTo>
                  <a:lnTo>
                    <a:pt x="69418" y="459295"/>
                  </a:lnTo>
                  <a:lnTo>
                    <a:pt x="69418" y="231076"/>
                  </a:lnTo>
                  <a:lnTo>
                    <a:pt x="70160" y="193278"/>
                  </a:lnTo>
                  <a:lnTo>
                    <a:pt x="73425" y="81305"/>
                  </a:lnTo>
                  <a:lnTo>
                    <a:pt x="74168" y="45643"/>
                  </a:lnTo>
                  <a:lnTo>
                    <a:pt x="70379" y="24876"/>
                  </a:lnTo>
                  <a:lnTo>
                    <a:pt x="60974" y="10701"/>
                  </a:lnTo>
                  <a:lnTo>
                    <a:pt x="48895" y="2586"/>
                  </a:lnTo>
                  <a:lnTo>
                    <a:pt x="370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74712" y="3864827"/>
              <a:ext cx="828446" cy="74665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38541" y="508295"/>
              <a:ext cx="2026417" cy="2620797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8593166" y="3288702"/>
              <a:ext cx="74295" cy="669925"/>
            </a:xfrm>
            <a:custGeom>
              <a:avLst/>
              <a:gdLst/>
              <a:ahLst/>
              <a:cxnLst/>
              <a:rect l="l" t="t" r="r" b="b"/>
              <a:pathLst>
                <a:path w="74295" h="669925">
                  <a:moveTo>
                    <a:pt x="69418" y="459295"/>
                  </a:moveTo>
                  <a:lnTo>
                    <a:pt x="68114" y="534058"/>
                  </a:lnTo>
                  <a:lnTo>
                    <a:pt x="64668" y="609536"/>
                  </a:lnTo>
                  <a:lnTo>
                    <a:pt x="49804" y="659101"/>
                  </a:lnTo>
                  <a:lnTo>
                    <a:pt x="34226" y="669442"/>
                  </a:lnTo>
                  <a:lnTo>
                    <a:pt x="20335" y="662117"/>
                  </a:lnTo>
                  <a:lnTo>
                    <a:pt x="9512" y="611441"/>
                  </a:lnTo>
                  <a:lnTo>
                    <a:pt x="8018" y="540125"/>
                  </a:lnTo>
                  <a:lnTo>
                    <a:pt x="7729" y="494769"/>
                  </a:lnTo>
                  <a:lnTo>
                    <a:pt x="7622" y="429377"/>
                  </a:lnTo>
                  <a:lnTo>
                    <a:pt x="7607" y="333768"/>
                  </a:lnTo>
                  <a:lnTo>
                    <a:pt x="7309" y="274802"/>
                  </a:lnTo>
                  <a:lnTo>
                    <a:pt x="6654" y="210748"/>
                  </a:lnTo>
                  <a:lnTo>
                    <a:pt x="5999" y="156855"/>
                  </a:lnTo>
                  <a:lnTo>
                    <a:pt x="5702" y="128371"/>
                  </a:lnTo>
                  <a:lnTo>
                    <a:pt x="4811" y="111659"/>
                  </a:lnTo>
                  <a:lnTo>
                    <a:pt x="2851" y="85942"/>
                  </a:lnTo>
                  <a:lnTo>
                    <a:pt x="890" y="60046"/>
                  </a:lnTo>
                  <a:lnTo>
                    <a:pt x="9626" y="13908"/>
                  </a:lnTo>
                  <a:lnTo>
                    <a:pt x="37084" y="0"/>
                  </a:lnTo>
                  <a:lnTo>
                    <a:pt x="48895" y="2586"/>
                  </a:lnTo>
                  <a:lnTo>
                    <a:pt x="60974" y="10701"/>
                  </a:lnTo>
                  <a:lnTo>
                    <a:pt x="70379" y="24876"/>
                  </a:lnTo>
                  <a:lnTo>
                    <a:pt x="74168" y="45643"/>
                  </a:lnTo>
                  <a:lnTo>
                    <a:pt x="73425" y="81305"/>
                  </a:lnTo>
                  <a:lnTo>
                    <a:pt x="71793" y="136936"/>
                  </a:lnTo>
                  <a:lnTo>
                    <a:pt x="70160" y="193278"/>
                  </a:lnTo>
                  <a:lnTo>
                    <a:pt x="69418" y="231076"/>
                  </a:lnTo>
                  <a:lnTo>
                    <a:pt x="69418" y="459295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505685" y="4136869"/>
              <a:ext cx="479425" cy="647065"/>
            </a:xfrm>
            <a:custGeom>
              <a:avLst/>
              <a:gdLst/>
              <a:ahLst/>
              <a:cxnLst/>
              <a:rect l="l" t="t" r="r" b="b"/>
              <a:pathLst>
                <a:path w="479425" h="647064">
                  <a:moveTo>
                    <a:pt x="29476" y="0"/>
                  </a:moveTo>
                  <a:lnTo>
                    <a:pt x="12435" y="3714"/>
                  </a:lnTo>
                  <a:lnTo>
                    <a:pt x="3684" y="12599"/>
                  </a:lnTo>
                  <a:lnTo>
                    <a:pt x="460" y="23268"/>
                  </a:lnTo>
                  <a:lnTo>
                    <a:pt x="0" y="32334"/>
                  </a:lnTo>
                  <a:lnTo>
                    <a:pt x="890" y="55510"/>
                  </a:lnTo>
                  <a:lnTo>
                    <a:pt x="5702" y="154990"/>
                  </a:lnTo>
                  <a:lnTo>
                    <a:pt x="5702" y="309041"/>
                  </a:lnTo>
                  <a:lnTo>
                    <a:pt x="5490" y="343393"/>
                  </a:lnTo>
                  <a:lnTo>
                    <a:pt x="2844" y="597166"/>
                  </a:lnTo>
                  <a:lnTo>
                    <a:pt x="3692" y="613321"/>
                  </a:lnTo>
                  <a:lnTo>
                    <a:pt x="7481" y="629385"/>
                  </a:lnTo>
                  <a:lnTo>
                    <a:pt x="16083" y="641702"/>
                  </a:lnTo>
                  <a:lnTo>
                    <a:pt x="31368" y="646620"/>
                  </a:lnTo>
                  <a:lnTo>
                    <a:pt x="37719" y="645267"/>
                  </a:lnTo>
                  <a:lnTo>
                    <a:pt x="60858" y="594321"/>
                  </a:lnTo>
                  <a:lnTo>
                    <a:pt x="64066" y="549025"/>
                  </a:lnTo>
                  <a:lnTo>
                    <a:pt x="65803" y="505923"/>
                  </a:lnTo>
                  <a:lnTo>
                    <a:pt x="66560" y="454532"/>
                  </a:lnTo>
                  <a:lnTo>
                    <a:pt x="66560" y="265302"/>
                  </a:lnTo>
                  <a:lnTo>
                    <a:pt x="111227" y="286210"/>
                  </a:lnTo>
                  <a:lnTo>
                    <a:pt x="158904" y="309256"/>
                  </a:lnTo>
                  <a:lnTo>
                    <a:pt x="207057" y="333411"/>
                  </a:lnTo>
                  <a:lnTo>
                    <a:pt x="253150" y="357646"/>
                  </a:lnTo>
                  <a:lnTo>
                    <a:pt x="294649" y="380930"/>
                  </a:lnTo>
                  <a:lnTo>
                    <a:pt x="329018" y="402234"/>
                  </a:lnTo>
                  <a:lnTo>
                    <a:pt x="340305" y="409763"/>
                  </a:lnTo>
                  <a:lnTo>
                    <a:pt x="351597" y="416136"/>
                  </a:lnTo>
                  <a:lnTo>
                    <a:pt x="363249" y="420549"/>
                  </a:lnTo>
                  <a:lnTo>
                    <a:pt x="375615" y="422198"/>
                  </a:lnTo>
                  <a:lnTo>
                    <a:pt x="406250" y="416018"/>
                  </a:lnTo>
                  <a:lnTo>
                    <a:pt x="433143" y="399853"/>
                  </a:lnTo>
                  <a:lnTo>
                    <a:pt x="457182" y="377268"/>
                  </a:lnTo>
                  <a:lnTo>
                    <a:pt x="479259" y="351828"/>
                  </a:lnTo>
                  <a:lnTo>
                    <a:pt x="451341" y="351017"/>
                  </a:lnTo>
                  <a:lnTo>
                    <a:pt x="425654" y="348865"/>
                  </a:lnTo>
                  <a:lnTo>
                    <a:pt x="361353" y="333768"/>
                  </a:lnTo>
                  <a:lnTo>
                    <a:pt x="325581" y="320446"/>
                  </a:lnTo>
                  <a:lnTo>
                    <a:pt x="272668" y="298513"/>
                  </a:lnTo>
                  <a:lnTo>
                    <a:pt x="211461" y="272195"/>
                  </a:lnTo>
                  <a:lnTo>
                    <a:pt x="99559" y="223309"/>
                  </a:lnTo>
                  <a:lnTo>
                    <a:pt x="66560" y="209194"/>
                  </a:lnTo>
                  <a:lnTo>
                    <a:pt x="66560" y="96989"/>
                  </a:lnTo>
                  <a:lnTo>
                    <a:pt x="67766" y="40022"/>
                  </a:lnTo>
                  <a:lnTo>
                    <a:pt x="67513" y="27571"/>
                  </a:lnTo>
                  <a:lnTo>
                    <a:pt x="63179" y="16844"/>
                  </a:lnTo>
                  <a:lnTo>
                    <a:pt x="54205" y="8080"/>
                  </a:lnTo>
                  <a:lnTo>
                    <a:pt x="42376" y="2168"/>
                  </a:lnTo>
                  <a:lnTo>
                    <a:pt x="2947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505685" y="4136869"/>
              <a:ext cx="479425" cy="647065"/>
            </a:xfrm>
            <a:custGeom>
              <a:avLst/>
              <a:gdLst/>
              <a:ahLst/>
              <a:cxnLst/>
              <a:rect l="l" t="t" r="r" b="b"/>
              <a:pathLst>
                <a:path w="479425" h="647064">
                  <a:moveTo>
                    <a:pt x="66560" y="209194"/>
                  </a:moveTo>
                  <a:lnTo>
                    <a:pt x="99559" y="223309"/>
                  </a:lnTo>
                  <a:lnTo>
                    <a:pt x="150808" y="245719"/>
                  </a:lnTo>
                  <a:lnTo>
                    <a:pt x="211461" y="272195"/>
                  </a:lnTo>
                  <a:lnTo>
                    <a:pt x="272668" y="298513"/>
                  </a:lnTo>
                  <a:lnTo>
                    <a:pt x="325581" y="320446"/>
                  </a:lnTo>
                  <a:lnTo>
                    <a:pt x="361353" y="333768"/>
                  </a:lnTo>
                  <a:lnTo>
                    <a:pt x="425654" y="348865"/>
                  </a:lnTo>
                  <a:lnTo>
                    <a:pt x="479259" y="351828"/>
                  </a:lnTo>
                  <a:lnTo>
                    <a:pt x="457182" y="377268"/>
                  </a:lnTo>
                  <a:lnTo>
                    <a:pt x="433143" y="399853"/>
                  </a:lnTo>
                  <a:lnTo>
                    <a:pt x="406250" y="416018"/>
                  </a:lnTo>
                  <a:lnTo>
                    <a:pt x="375615" y="422198"/>
                  </a:lnTo>
                  <a:lnTo>
                    <a:pt x="363249" y="420549"/>
                  </a:lnTo>
                  <a:lnTo>
                    <a:pt x="351597" y="416136"/>
                  </a:lnTo>
                  <a:lnTo>
                    <a:pt x="340305" y="409763"/>
                  </a:lnTo>
                  <a:lnTo>
                    <a:pt x="329018" y="402234"/>
                  </a:lnTo>
                  <a:lnTo>
                    <a:pt x="294649" y="380930"/>
                  </a:lnTo>
                  <a:lnTo>
                    <a:pt x="253150" y="357646"/>
                  </a:lnTo>
                  <a:lnTo>
                    <a:pt x="207057" y="333411"/>
                  </a:lnTo>
                  <a:lnTo>
                    <a:pt x="158904" y="309256"/>
                  </a:lnTo>
                  <a:lnTo>
                    <a:pt x="111227" y="286210"/>
                  </a:lnTo>
                  <a:lnTo>
                    <a:pt x="66560" y="265302"/>
                  </a:lnTo>
                  <a:lnTo>
                    <a:pt x="66560" y="454532"/>
                  </a:lnTo>
                  <a:lnTo>
                    <a:pt x="65803" y="505923"/>
                  </a:lnTo>
                  <a:lnTo>
                    <a:pt x="64066" y="549025"/>
                  </a:lnTo>
                  <a:lnTo>
                    <a:pt x="60858" y="594321"/>
                  </a:lnTo>
                  <a:lnTo>
                    <a:pt x="46475" y="638654"/>
                  </a:lnTo>
                  <a:lnTo>
                    <a:pt x="31368" y="646620"/>
                  </a:lnTo>
                  <a:lnTo>
                    <a:pt x="16083" y="641702"/>
                  </a:lnTo>
                  <a:lnTo>
                    <a:pt x="7481" y="629385"/>
                  </a:lnTo>
                  <a:lnTo>
                    <a:pt x="3692" y="613321"/>
                  </a:lnTo>
                  <a:lnTo>
                    <a:pt x="2844" y="597166"/>
                  </a:lnTo>
                  <a:lnTo>
                    <a:pt x="3056" y="564798"/>
                  </a:lnTo>
                  <a:lnTo>
                    <a:pt x="3585" y="514441"/>
                  </a:lnTo>
                  <a:lnTo>
                    <a:pt x="4273" y="454890"/>
                  </a:lnTo>
                  <a:lnTo>
                    <a:pt x="4961" y="394942"/>
                  </a:lnTo>
                  <a:lnTo>
                    <a:pt x="5490" y="343393"/>
                  </a:lnTo>
                  <a:lnTo>
                    <a:pt x="5702" y="309041"/>
                  </a:lnTo>
                  <a:lnTo>
                    <a:pt x="5702" y="154990"/>
                  </a:lnTo>
                  <a:lnTo>
                    <a:pt x="4811" y="133957"/>
                  </a:lnTo>
                  <a:lnTo>
                    <a:pt x="2851" y="95091"/>
                  </a:lnTo>
                  <a:lnTo>
                    <a:pt x="890" y="55510"/>
                  </a:lnTo>
                  <a:lnTo>
                    <a:pt x="0" y="32334"/>
                  </a:lnTo>
                  <a:lnTo>
                    <a:pt x="460" y="23268"/>
                  </a:lnTo>
                  <a:lnTo>
                    <a:pt x="3684" y="12599"/>
                  </a:lnTo>
                  <a:lnTo>
                    <a:pt x="12435" y="3714"/>
                  </a:lnTo>
                  <a:lnTo>
                    <a:pt x="29476" y="0"/>
                  </a:lnTo>
                  <a:lnTo>
                    <a:pt x="42376" y="2168"/>
                  </a:lnTo>
                  <a:lnTo>
                    <a:pt x="54205" y="8080"/>
                  </a:lnTo>
                  <a:lnTo>
                    <a:pt x="63179" y="16844"/>
                  </a:lnTo>
                  <a:lnTo>
                    <a:pt x="67513" y="27571"/>
                  </a:lnTo>
                  <a:lnTo>
                    <a:pt x="67766" y="40022"/>
                  </a:lnTo>
                  <a:lnTo>
                    <a:pt x="67394" y="61566"/>
                  </a:lnTo>
                  <a:lnTo>
                    <a:pt x="66843" y="83467"/>
                  </a:lnTo>
                  <a:lnTo>
                    <a:pt x="66560" y="96989"/>
                  </a:lnTo>
                  <a:lnTo>
                    <a:pt x="66560" y="209194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274608" y="5045902"/>
              <a:ext cx="702945" cy="539750"/>
            </a:xfrm>
            <a:custGeom>
              <a:avLst/>
              <a:gdLst/>
              <a:ahLst/>
              <a:cxnLst/>
              <a:rect l="l" t="t" r="r" b="b"/>
              <a:pathLst>
                <a:path w="702945" h="539750">
                  <a:moveTo>
                    <a:pt x="587225" y="50616"/>
                  </a:moveTo>
                  <a:lnTo>
                    <a:pt x="413571" y="50616"/>
                  </a:lnTo>
                  <a:lnTo>
                    <a:pt x="458961" y="55500"/>
                  </a:lnTo>
                  <a:lnTo>
                    <a:pt x="501347" y="66215"/>
                  </a:lnTo>
                  <a:lnTo>
                    <a:pt x="539789" y="82965"/>
                  </a:lnTo>
                  <a:lnTo>
                    <a:pt x="573348" y="105953"/>
                  </a:lnTo>
                  <a:lnTo>
                    <a:pt x="601084" y="135383"/>
                  </a:lnTo>
                  <a:lnTo>
                    <a:pt x="622058" y="171459"/>
                  </a:lnTo>
                  <a:lnTo>
                    <a:pt x="635332" y="214384"/>
                  </a:lnTo>
                  <a:lnTo>
                    <a:pt x="639965" y="264363"/>
                  </a:lnTo>
                  <a:lnTo>
                    <a:pt x="637122" y="301029"/>
                  </a:lnTo>
                  <a:lnTo>
                    <a:pt x="613269" y="370683"/>
                  </a:lnTo>
                  <a:lnTo>
                    <a:pt x="562744" y="428599"/>
                  </a:lnTo>
                  <a:lnTo>
                    <a:pt x="526559" y="450591"/>
                  </a:lnTo>
                  <a:lnTo>
                    <a:pt x="482602" y="466572"/>
                  </a:lnTo>
                  <a:lnTo>
                    <a:pt x="430505" y="475518"/>
                  </a:lnTo>
                  <a:lnTo>
                    <a:pt x="369900" y="476402"/>
                  </a:lnTo>
                  <a:lnTo>
                    <a:pt x="384703" y="504666"/>
                  </a:lnTo>
                  <a:lnTo>
                    <a:pt x="402002" y="524190"/>
                  </a:lnTo>
                  <a:lnTo>
                    <a:pt x="423935" y="535511"/>
                  </a:lnTo>
                  <a:lnTo>
                    <a:pt x="452640" y="539165"/>
                  </a:lnTo>
                  <a:lnTo>
                    <a:pt x="495026" y="534965"/>
                  </a:lnTo>
                  <a:lnTo>
                    <a:pt x="535971" y="522750"/>
                  </a:lnTo>
                  <a:lnTo>
                    <a:pt x="574529" y="503101"/>
                  </a:lnTo>
                  <a:lnTo>
                    <a:pt x="609752" y="476595"/>
                  </a:lnTo>
                  <a:lnTo>
                    <a:pt x="640694" y="443813"/>
                  </a:lnTo>
                  <a:lnTo>
                    <a:pt x="666408" y="405334"/>
                  </a:lnTo>
                  <a:lnTo>
                    <a:pt x="685948" y="361736"/>
                  </a:lnTo>
                  <a:lnTo>
                    <a:pt x="698366" y="313600"/>
                  </a:lnTo>
                  <a:lnTo>
                    <a:pt x="702716" y="261505"/>
                  </a:lnTo>
                  <a:lnTo>
                    <a:pt x="698194" y="209354"/>
                  </a:lnTo>
                  <a:lnTo>
                    <a:pt x="685250" y="163468"/>
                  </a:lnTo>
                  <a:lnTo>
                    <a:pt x="664822" y="123664"/>
                  </a:lnTo>
                  <a:lnTo>
                    <a:pt x="637843" y="89760"/>
                  </a:lnTo>
                  <a:lnTo>
                    <a:pt x="605251" y="61572"/>
                  </a:lnTo>
                  <a:lnTo>
                    <a:pt x="587225" y="50616"/>
                  </a:lnTo>
                  <a:close/>
                </a:path>
                <a:path w="702945" h="539750">
                  <a:moveTo>
                    <a:pt x="390829" y="0"/>
                  </a:moveTo>
                  <a:lnTo>
                    <a:pt x="334600" y="3511"/>
                  </a:lnTo>
                  <a:lnTo>
                    <a:pt x="281648" y="13594"/>
                  </a:lnTo>
                  <a:lnTo>
                    <a:pt x="232282" y="29567"/>
                  </a:lnTo>
                  <a:lnTo>
                    <a:pt x="186808" y="50750"/>
                  </a:lnTo>
                  <a:lnTo>
                    <a:pt x="145533" y="76463"/>
                  </a:lnTo>
                  <a:lnTo>
                    <a:pt x="108765" y="106025"/>
                  </a:lnTo>
                  <a:lnTo>
                    <a:pt x="76811" y="138758"/>
                  </a:lnTo>
                  <a:lnTo>
                    <a:pt x="49978" y="173980"/>
                  </a:lnTo>
                  <a:lnTo>
                    <a:pt x="28573" y="211012"/>
                  </a:lnTo>
                  <a:lnTo>
                    <a:pt x="12904" y="249172"/>
                  </a:lnTo>
                  <a:lnTo>
                    <a:pt x="3277" y="287782"/>
                  </a:lnTo>
                  <a:lnTo>
                    <a:pt x="0" y="326161"/>
                  </a:lnTo>
                  <a:lnTo>
                    <a:pt x="3583" y="366946"/>
                  </a:lnTo>
                  <a:lnTo>
                    <a:pt x="15886" y="408918"/>
                  </a:lnTo>
                  <a:lnTo>
                    <a:pt x="39235" y="446188"/>
                  </a:lnTo>
                  <a:lnTo>
                    <a:pt x="75959" y="472868"/>
                  </a:lnTo>
                  <a:lnTo>
                    <a:pt x="128384" y="483069"/>
                  </a:lnTo>
                  <a:lnTo>
                    <a:pt x="176532" y="477012"/>
                  </a:lnTo>
                  <a:lnTo>
                    <a:pt x="216284" y="459966"/>
                  </a:lnTo>
                  <a:lnTo>
                    <a:pt x="248907" y="433622"/>
                  </a:lnTo>
                  <a:lnTo>
                    <a:pt x="253406" y="427913"/>
                  </a:lnTo>
                  <a:lnTo>
                    <a:pt x="132181" y="427913"/>
                  </a:lnTo>
                  <a:lnTo>
                    <a:pt x="94410" y="417363"/>
                  </a:lnTo>
                  <a:lnTo>
                    <a:pt x="72507" y="391301"/>
                  </a:lnTo>
                  <a:lnTo>
                    <a:pt x="62372" y="358106"/>
                  </a:lnTo>
                  <a:lnTo>
                    <a:pt x="59905" y="326161"/>
                  </a:lnTo>
                  <a:lnTo>
                    <a:pt x="63636" y="286371"/>
                  </a:lnTo>
                  <a:lnTo>
                    <a:pt x="74055" y="249615"/>
                  </a:lnTo>
                  <a:lnTo>
                    <a:pt x="110312" y="184480"/>
                  </a:lnTo>
                  <a:lnTo>
                    <a:pt x="152265" y="137550"/>
                  </a:lnTo>
                  <a:lnTo>
                    <a:pt x="195588" y="104360"/>
                  </a:lnTo>
                  <a:lnTo>
                    <a:pt x="237999" y="81988"/>
                  </a:lnTo>
                  <a:lnTo>
                    <a:pt x="277217" y="67513"/>
                  </a:lnTo>
                  <a:lnTo>
                    <a:pt x="310959" y="58013"/>
                  </a:lnTo>
                  <a:lnTo>
                    <a:pt x="365598" y="58013"/>
                  </a:lnTo>
                  <a:lnTo>
                    <a:pt x="366115" y="51358"/>
                  </a:lnTo>
                  <a:lnTo>
                    <a:pt x="413571" y="50616"/>
                  </a:lnTo>
                  <a:lnTo>
                    <a:pt x="587225" y="50616"/>
                  </a:lnTo>
                  <a:lnTo>
                    <a:pt x="567981" y="38919"/>
                  </a:lnTo>
                  <a:lnTo>
                    <a:pt x="526968" y="21618"/>
                  </a:lnTo>
                  <a:lnTo>
                    <a:pt x="483148" y="9486"/>
                  </a:lnTo>
                  <a:lnTo>
                    <a:pt x="437456" y="2341"/>
                  </a:lnTo>
                  <a:lnTo>
                    <a:pt x="390829" y="0"/>
                  </a:lnTo>
                  <a:close/>
                </a:path>
                <a:path w="702945" h="539750">
                  <a:moveTo>
                    <a:pt x="365598" y="58013"/>
                  </a:moveTo>
                  <a:lnTo>
                    <a:pt x="310959" y="58013"/>
                  </a:lnTo>
                  <a:lnTo>
                    <a:pt x="305887" y="109114"/>
                  </a:lnTo>
                  <a:lnTo>
                    <a:pt x="298490" y="159670"/>
                  </a:lnTo>
                  <a:lnTo>
                    <a:pt x="288492" y="209589"/>
                  </a:lnTo>
                  <a:lnTo>
                    <a:pt x="275620" y="258779"/>
                  </a:lnTo>
                  <a:lnTo>
                    <a:pt x="259600" y="307149"/>
                  </a:lnTo>
                  <a:lnTo>
                    <a:pt x="244511" y="342863"/>
                  </a:lnTo>
                  <a:lnTo>
                    <a:pt x="220146" y="382504"/>
                  </a:lnTo>
                  <a:lnTo>
                    <a:pt x="183653" y="414659"/>
                  </a:lnTo>
                  <a:lnTo>
                    <a:pt x="132181" y="427913"/>
                  </a:lnTo>
                  <a:lnTo>
                    <a:pt x="253406" y="427913"/>
                  </a:lnTo>
                  <a:lnTo>
                    <a:pt x="297829" y="359803"/>
                  </a:lnTo>
                  <a:lnTo>
                    <a:pt x="316661" y="315709"/>
                  </a:lnTo>
                  <a:lnTo>
                    <a:pt x="335039" y="260736"/>
                  </a:lnTo>
                  <a:lnTo>
                    <a:pt x="347758" y="208685"/>
                  </a:lnTo>
                  <a:lnTo>
                    <a:pt x="356233" y="157687"/>
                  </a:lnTo>
                  <a:lnTo>
                    <a:pt x="361880" y="105868"/>
                  </a:lnTo>
                  <a:lnTo>
                    <a:pt x="365598" y="5801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274608" y="5045902"/>
              <a:ext cx="702945" cy="539750"/>
            </a:xfrm>
            <a:custGeom>
              <a:avLst/>
              <a:gdLst/>
              <a:ahLst/>
              <a:cxnLst/>
              <a:rect l="l" t="t" r="r" b="b"/>
              <a:pathLst>
                <a:path w="702945" h="539750">
                  <a:moveTo>
                    <a:pt x="110312" y="184480"/>
                  </a:moveTo>
                  <a:lnTo>
                    <a:pt x="90000" y="215711"/>
                  </a:lnTo>
                  <a:lnTo>
                    <a:pt x="74055" y="249615"/>
                  </a:lnTo>
                  <a:lnTo>
                    <a:pt x="63636" y="286371"/>
                  </a:lnTo>
                  <a:lnTo>
                    <a:pt x="59905" y="326161"/>
                  </a:lnTo>
                  <a:lnTo>
                    <a:pt x="62372" y="358106"/>
                  </a:lnTo>
                  <a:lnTo>
                    <a:pt x="72507" y="391301"/>
                  </a:lnTo>
                  <a:lnTo>
                    <a:pt x="94410" y="417363"/>
                  </a:lnTo>
                  <a:lnTo>
                    <a:pt x="132181" y="427913"/>
                  </a:lnTo>
                  <a:lnTo>
                    <a:pt x="183653" y="414659"/>
                  </a:lnTo>
                  <a:lnTo>
                    <a:pt x="220146" y="382504"/>
                  </a:lnTo>
                  <a:lnTo>
                    <a:pt x="244511" y="342863"/>
                  </a:lnTo>
                  <a:lnTo>
                    <a:pt x="259600" y="307149"/>
                  </a:lnTo>
                  <a:lnTo>
                    <a:pt x="275620" y="258779"/>
                  </a:lnTo>
                  <a:lnTo>
                    <a:pt x="288492" y="209589"/>
                  </a:lnTo>
                  <a:lnTo>
                    <a:pt x="298490" y="159670"/>
                  </a:lnTo>
                  <a:lnTo>
                    <a:pt x="305887" y="109114"/>
                  </a:lnTo>
                  <a:lnTo>
                    <a:pt x="310959" y="58013"/>
                  </a:lnTo>
                  <a:lnTo>
                    <a:pt x="277217" y="67513"/>
                  </a:lnTo>
                  <a:lnTo>
                    <a:pt x="237999" y="81988"/>
                  </a:lnTo>
                  <a:lnTo>
                    <a:pt x="195588" y="104360"/>
                  </a:lnTo>
                  <a:lnTo>
                    <a:pt x="152265" y="137550"/>
                  </a:lnTo>
                  <a:lnTo>
                    <a:pt x="110312" y="184480"/>
                  </a:lnTo>
                  <a:close/>
                </a:path>
                <a:path w="702945" h="539750">
                  <a:moveTo>
                    <a:pt x="316661" y="315709"/>
                  </a:moveTo>
                  <a:lnTo>
                    <a:pt x="297829" y="359803"/>
                  </a:lnTo>
                  <a:lnTo>
                    <a:pt x="275666" y="399671"/>
                  </a:lnTo>
                  <a:lnTo>
                    <a:pt x="248907" y="433622"/>
                  </a:lnTo>
                  <a:lnTo>
                    <a:pt x="216284" y="459966"/>
                  </a:lnTo>
                  <a:lnTo>
                    <a:pt x="176532" y="477012"/>
                  </a:lnTo>
                  <a:lnTo>
                    <a:pt x="128384" y="483069"/>
                  </a:lnTo>
                  <a:lnTo>
                    <a:pt x="75959" y="472868"/>
                  </a:lnTo>
                  <a:lnTo>
                    <a:pt x="39235" y="446188"/>
                  </a:lnTo>
                  <a:lnTo>
                    <a:pt x="15886" y="408918"/>
                  </a:lnTo>
                  <a:lnTo>
                    <a:pt x="3583" y="366946"/>
                  </a:lnTo>
                  <a:lnTo>
                    <a:pt x="0" y="326161"/>
                  </a:lnTo>
                  <a:lnTo>
                    <a:pt x="3277" y="287782"/>
                  </a:lnTo>
                  <a:lnTo>
                    <a:pt x="12904" y="249172"/>
                  </a:lnTo>
                  <a:lnTo>
                    <a:pt x="28573" y="211012"/>
                  </a:lnTo>
                  <a:lnTo>
                    <a:pt x="49978" y="173980"/>
                  </a:lnTo>
                  <a:lnTo>
                    <a:pt x="76811" y="138758"/>
                  </a:lnTo>
                  <a:lnTo>
                    <a:pt x="108765" y="106025"/>
                  </a:lnTo>
                  <a:lnTo>
                    <a:pt x="145533" y="76463"/>
                  </a:lnTo>
                  <a:lnTo>
                    <a:pt x="186808" y="50750"/>
                  </a:lnTo>
                  <a:lnTo>
                    <a:pt x="232282" y="29567"/>
                  </a:lnTo>
                  <a:lnTo>
                    <a:pt x="281648" y="13594"/>
                  </a:lnTo>
                  <a:lnTo>
                    <a:pt x="334600" y="3511"/>
                  </a:lnTo>
                  <a:lnTo>
                    <a:pt x="390829" y="0"/>
                  </a:lnTo>
                  <a:lnTo>
                    <a:pt x="437456" y="2341"/>
                  </a:lnTo>
                  <a:lnTo>
                    <a:pt x="483148" y="9486"/>
                  </a:lnTo>
                  <a:lnTo>
                    <a:pt x="526968" y="21618"/>
                  </a:lnTo>
                  <a:lnTo>
                    <a:pt x="567981" y="38919"/>
                  </a:lnTo>
                  <a:lnTo>
                    <a:pt x="605251" y="61572"/>
                  </a:lnTo>
                  <a:lnTo>
                    <a:pt x="637843" y="89760"/>
                  </a:lnTo>
                  <a:lnTo>
                    <a:pt x="664822" y="123664"/>
                  </a:lnTo>
                  <a:lnTo>
                    <a:pt x="685250" y="163468"/>
                  </a:lnTo>
                  <a:lnTo>
                    <a:pt x="698194" y="209354"/>
                  </a:lnTo>
                  <a:lnTo>
                    <a:pt x="702716" y="261505"/>
                  </a:lnTo>
                  <a:lnTo>
                    <a:pt x="698366" y="313600"/>
                  </a:lnTo>
                  <a:lnTo>
                    <a:pt x="685948" y="361736"/>
                  </a:lnTo>
                  <a:lnTo>
                    <a:pt x="666408" y="405334"/>
                  </a:lnTo>
                  <a:lnTo>
                    <a:pt x="640694" y="443813"/>
                  </a:lnTo>
                  <a:lnTo>
                    <a:pt x="609752" y="476595"/>
                  </a:lnTo>
                  <a:lnTo>
                    <a:pt x="574529" y="503101"/>
                  </a:lnTo>
                  <a:lnTo>
                    <a:pt x="535971" y="522750"/>
                  </a:lnTo>
                  <a:lnTo>
                    <a:pt x="495026" y="534965"/>
                  </a:lnTo>
                  <a:lnTo>
                    <a:pt x="452640" y="539165"/>
                  </a:lnTo>
                  <a:lnTo>
                    <a:pt x="423935" y="535511"/>
                  </a:lnTo>
                  <a:lnTo>
                    <a:pt x="402002" y="524190"/>
                  </a:lnTo>
                  <a:lnTo>
                    <a:pt x="384703" y="504666"/>
                  </a:lnTo>
                  <a:lnTo>
                    <a:pt x="369900" y="476402"/>
                  </a:lnTo>
                  <a:lnTo>
                    <a:pt x="430505" y="475518"/>
                  </a:lnTo>
                  <a:lnTo>
                    <a:pt x="482602" y="466572"/>
                  </a:lnTo>
                  <a:lnTo>
                    <a:pt x="526559" y="450591"/>
                  </a:lnTo>
                  <a:lnTo>
                    <a:pt x="562744" y="428599"/>
                  </a:lnTo>
                  <a:lnTo>
                    <a:pt x="591525" y="401621"/>
                  </a:lnTo>
                  <a:lnTo>
                    <a:pt x="628346" y="336811"/>
                  </a:lnTo>
                  <a:lnTo>
                    <a:pt x="639965" y="264363"/>
                  </a:lnTo>
                  <a:lnTo>
                    <a:pt x="635332" y="214384"/>
                  </a:lnTo>
                  <a:lnTo>
                    <a:pt x="622058" y="171459"/>
                  </a:lnTo>
                  <a:lnTo>
                    <a:pt x="601084" y="135383"/>
                  </a:lnTo>
                  <a:lnTo>
                    <a:pt x="573348" y="105953"/>
                  </a:lnTo>
                  <a:lnTo>
                    <a:pt x="539789" y="82965"/>
                  </a:lnTo>
                  <a:lnTo>
                    <a:pt x="501347" y="66215"/>
                  </a:lnTo>
                  <a:lnTo>
                    <a:pt x="458961" y="55500"/>
                  </a:lnTo>
                  <a:lnTo>
                    <a:pt x="413571" y="50616"/>
                  </a:lnTo>
                  <a:lnTo>
                    <a:pt x="366115" y="51358"/>
                  </a:lnTo>
                  <a:lnTo>
                    <a:pt x="361880" y="105868"/>
                  </a:lnTo>
                  <a:lnTo>
                    <a:pt x="356233" y="157687"/>
                  </a:lnTo>
                  <a:lnTo>
                    <a:pt x="347758" y="208685"/>
                  </a:lnTo>
                  <a:lnTo>
                    <a:pt x="335039" y="260736"/>
                  </a:lnTo>
                  <a:lnTo>
                    <a:pt x="316661" y="315709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358287" y="5833202"/>
              <a:ext cx="637540" cy="578485"/>
            </a:xfrm>
            <a:custGeom>
              <a:avLst/>
              <a:gdLst/>
              <a:ahLst/>
              <a:cxnLst/>
              <a:rect l="l" t="t" r="r" b="b"/>
              <a:pathLst>
                <a:path w="637540" h="578485">
                  <a:moveTo>
                    <a:pt x="43751" y="18072"/>
                  </a:moveTo>
                  <a:lnTo>
                    <a:pt x="30018" y="20761"/>
                  </a:lnTo>
                  <a:lnTo>
                    <a:pt x="20212" y="28174"/>
                  </a:lnTo>
                  <a:lnTo>
                    <a:pt x="14329" y="39331"/>
                  </a:lnTo>
                  <a:lnTo>
                    <a:pt x="12369" y="53251"/>
                  </a:lnTo>
                  <a:lnTo>
                    <a:pt x="13260" y="62689"/>
                  </a:lnTo>
                  <a:lnTo>
                    <a:pt x="15220" y="79524"/>
                  </a:lnTo>
                  <a:lnTo>
                    <a:pt x="17181" y="97249"/>
                  </a:lnTo>
                  <a:lnTo>
                    <a:pt x="20379" y="161594"/>
                  </a:lnTo>
                  <a:lnTo>
                    <a:pt x="21953" y="234649"/>
                  </a:lnTo>
                  <a:lnTo>
                    <a:pt x="20827" y="282461"/>
                  </a:lnTo>
                  <a:lnTo>
                    <a:pt x="18673" y="342215"/>
                  </a:lnTo>
                  <a:lnTo>
                    <a:pt x="15964" y="401255"/>
                  </a:lnTo>
                  <a:lnTo>
                    <a:pt x="13096" y="450097"/>
                  </a:lnTo>
                  <a:lnTo>
                    <a:pt x="8427" y="492292"/>
                  </a:lnTo>
                  <a:lnTo>
                    <a:pt x="4875" y="511475"/>
                  </a:lnTo>
                  <a:lnTo>
                    <a:pt x="1501" y="530478"/>
                  </a:lnTo>
                  <a:lnTo>
                    <a:pt x="15100" y="573400"/>
                  </a:lnTo>
                  <a:lnTo>
                    <a:pt x="38049" y="578154"/>
                  </a:lnTo>
                  <a:lnTo>
                    <a:pt x="52885" y="577606"/>
                  </a:lnTo>
                  <a:lnTo>
                    <a:pt x="64784" y="575900"/>
                  </a:lnTo>
                  <a:lnTo>
                    <a:pt x="76152" y="572947"/>
                  </a:lnTo>
                  <a:lnTo>
                    <a:pt x="89395" y="568655"/>
                  </a:lnTo>
                  <a:lnTo>
                    <a:pt x="114373" y="563557"/>
                  </a:lnTo>
                  <a:lnTo>
                    <a:pt x="147285" y="560689"/>
                  </a:lnTo>
                  <a:lnTo>
                    <a:pt x="178592" y="559425"/>
                  </a:lnTo>
                  <a:lnTo>
                    <a:pt x="198754" y="559142"/>
                  </a:lnTo>
                  <a:lnTo>
                    <a:pt x="565056" y="559142"/>
                  </a:lnTo>
                  <a:lnTo>
                    <a:pt x="591472" y="522766"/>
                  </a:lnTo>
                  <a:lnTo>
                    <a:pt x="595801" y="508991"/>
                  </a:lnTo>
                  <a:lnTo>
                    <a:pt x="137142" y="508991"/>
                  </a:lnTo>
                  <a:lnTo>
                    <a:pt x="97002" y="508736"/>
                  </a:lnTo>
                  <a:lnTo>
                    <a:pt x="84463" y="507295"/>
                  </a:lnTo>
                  <a:lnTo>
                    <a:pt x="77271" y="502912"/>
                  </a:lnTo>
                  <a:lnTo>
                    <a:pt x="74001" y="495497"/>
                  </a:lnTo>
                  <a:lnTo>
                    <a:pt x="73228" y="484962"/>
                  </a:lnTo>
                  <a:lnTo>
                    <a:pt x="74714" y="438607"/>
                  </a:lnTo>
                  <a:lnTo>
                    <a:pt x="77984" y="369430"/>
                  </a:lnTo>
                  <a:lnTo>
                    <a:pt x="81254" y="300967"/>
                  </a:lnTo>
                  <a:lnTo>
                    <a:pt x="82740" y="256755"/>
                  </a:lnTo>
                  <a:lnTo>
                    <a:pt x="122858" y="254447"/>
                  </a:lnTo>
                  <a:lnTo>
                    <a:pt x="171983" y="250659"/>
                  </a:lnTo>
                  <a:lnTo>
                    <a:pt x="225967" y="245816"/>
                  </a:lnTo>
                  <a:lnTo>
                    <a:pt x="280665" y="240339"/>
                  </a:lnTo>
                  <a:lnTo>
                    <a:pt x="331930" y="234649"/>
                  </a:lnTo>
                  <a:lnTo>
                    <a:pt x="375615" y="229171"/>
                  </a:lnTo>
                  <a:lnTo>
                    <a:pt x="448921" y="218028"/>
                  </a:lnTo>
                  <a:lnTo>
                    <a:pt x="497093" y="206351"/>
                  </a:lnTo>
                  <a:lnTo>
                    <a:pt x="500739" y="204444"/>
                  </a:lnTo>
                  <a:lnTo>
                    <a:pt x="83680" y="204444"/>
                  </a:lnTo>
                  <a:lnTo>
                    <a:pt x="84131" y="105924"/>
                  </a:lnTo>
                  <a:lnTo>
                    <a:pt x="77984" y="49569"/>
                  </a:lnTo>
                  <a:lnTo>
                    <a:pt x="64702" y="24059"/>
                  </a:lnTo>
                  <a:lnTo>
                    <a:pt x="43751" y="18072"/>
                  </a:lnTo>
                  <a:close/>
                </a:path>
                <a:path w="637540" h="578485">
                  <a:moveTo>
                    <a:pt x="565056" y="559142"/>
                  </a:moveTo>
                  <a:lnTo>
                    <a:pt x="198754" y="559142"/>
                  </a:lnTo>
                  <a:lnTo>
                    <a:pt x="306795" y="560093"/>
                  </a:lnTo>
                  <a:lnTo>
                    <a:pt x="364966" y="561548"/>
                  </a:lnTo>
                  <a:lnTo>
                    <a:pt x="412711" y="563892"/>
                  </a:lnTo>
                  <a:lnTo>
                    <a:pt x="433879" y="566225"/>
                  </a:lnTo>
                  <a:lnTo>
                    <a:pt x="497617" y="574452"/>
                  </a:lnTo>
                  <a:lnTo>
                    <a:pt x="518248" y="576249"/>
                  </a:lnTo>
                  <a:lnTo>
                    <a:pt x="564220" y="560294"/>
                  </a:lnTo>
                  <a:lnTo>
                    <a:pt x="565056" y="559142"/>
                  </a:lnTo>
                  <a:close/>
                </a:path>
                <a:path w="637540" h="578485">
                  <a:moveTo>
                    <a:pt x="610488" y="445033"/>
                  </a:moveTo>
                  <a:lnTo>
                    <a:pt x="556679" y="481168"/>
                  </a:lnTo>
                  <a:lnTo>
                    <a:pt x="472223" y="501456"/>
                  </a:lnTo>
                  <a:lnTo>
                    <a:pt x="401994" y="506251"/>
                  </a:lnTo>
                  <a:lnTo>
                    <a:pt x="137142" y="508991"/>
                  </a:lnTo>
                  <a:lnTo>
                    <a:pt x="595801" y="508991"/>
                  </a:lnTo>
                  <a:lnTo>
                    <a:pt x="605172" y="479176"/>
                  </a:lnTo>
                  <a:lnTo>
                    <a:pt x="610488" y="445033"/>
                  </a:lnTo>
                  <a:close/>
                </a:path>
                <a:path w="637540" h="578485">
                  <a:moveTo>
                    <a:pt x="487832" y="140741"/>
                  </a:moveTo>
                  <a:lnTo>
                    <a:pt x="470491" y="144203"/>
                  </a:lnTo>
                  <a:lnTo>
                    <a:pt x="445390" y="152033"/>
                  </a:lnTo>
                  <a:lnTo>
                    <a:pt x="420825" y="160399"/>
                  </a:lnTo>
                  <a:lnTo>
                    <a:pt x="405091" y="165468"/>
                  </a:lnTo>
                  <a:lnTo>
                    <a:pt x="356591" y="176148"/>
                  </a:lnTo>
                  <a:lnTo>
                    <a:pt x="302964" y="184660"/>
                  </a:lnTo>
                  <a:lnTo>
                    <a:pt x="246533" y="191376"/>
                  </a:lnTo>
                  <a:lnTo>
                    <a:pt x="189626" y="196665"/>
                  </a:lnTo>
                  <a:lnTo>
                    <a:pt x="83680" y="204444"/>
                  </a:lnTo>
                  <a:lnTo>
                    <a:pt x="500739" y="204444"/>
                  </a:lnTo>
                  <a:lnTo>
                    <a:pt x="523515" y="192532"/>
                  </a:lnTo>
                  <a:lnTo>
                    <a:pt x="531571" y="174967"/>
                  </a:lnTo>
                  <a:lnTo>
                    <a:pt x="527810" y="161594"/>
                  </a:lnTo>
                  <a:lnTo>
                    <a:pt x="517898" y="150720"/>
                  </a:lnTo>
                  <a:lnTo>
                    <a:pt x="503887" y="143413"/>
                  </a:lnTo>
                  <a:lnTo>
                    <a:pt x="487832" y="140741"/>
                  </a:lnTo>
                  <a:close/>
                </a:path>
                <a:path w="637540" h="578485">
                  <a:moveTo>
                    <a:pt x="573404" y="0"/>
                  </a:moveTo>
                  <a:lnTo>
                    <a:pt x="548059" y="5155"/>
                  </a:lnTo>
                  <a:lnTo>
                    <a:pt x="527527" y="19137"/>
                  </a:lnTo>
                  <a:lnTo>
                    <a:pt x="513770" y="39717"/>
                  </a:lnTo>
                  <a:lnTo>
                    <a:pt x="508749" y="64668"/>
                  </a:lnTo>
                  <a:lnTo>
                    <a:pt x="513770" y="89063"/>
                  </a:lnTo>
                  <a:lnTo>
                    <a:pt x="527527" y="109361"/>
                  </a:lnTo>
                  <a:lnTo>
                    <a:pt x="548059" y="123241"/>
                  </a:lnTo>
                  <a:lnTo>
                    <a:pt x="573404" y="128384"/>
                  </a:lnTo>
                  <a:lnTo>
                    <a:pt x="598199" y="123375"/>
                  </a:lnTo>
                  <a:lnTo>
                    <a:pt x="618448" y="109718"/>
                  </a:lnTo>
                  <a:lnTo>
                    <a:pt x="623176" y="102704"/>
                  </a:lnTo>
                  <a:lnTo>
                    <a:pt x="573404" y="102704"/>
                  </a:lnTo>
                  <a:lnTo>
                    <a:pt x="557536" y="99703"/>
                  </a:lnTo>
                  <a:lnTo>
                    <a:pt x="544876" y="91530"/>
                  </a:lnTo>
                  <a:lnTo>
                    <a:pt x="536495" y="79435"/>
                  </a:lnTo>
                  <a:lnTo>
                    <a:pt x="533463" y="64668"/>
                  </a:lnTo>
                  <a:lnTo>
                    <a:pt x="536495" y="49752"/>
                  </a:lnTo>
                  <a:lnTo>
                    <a:pt x="544876" y="37330"/>
                  </a:lnTo>
                  <a:lnTo>
                    <a:pt x="557536" y="28829"/>
                  </a:lnTo>
                  <a:lnTo>
                    <a:pt x="573404" y="25679"/>
                  </a:lnTo>
                  <a:lnTo>
                    <a:pt x="622788" y="25679"/>
                  </a:lnTo>
                  <a:lnTo>
                    <a:pt x="618448" y="19137"/>
                  </a:lnTo>
                  <a:lnTo>
                    <a:pt x="598199" y="5155"/>
                  </a:lnTo>
                  <a:lnTo>
                    <a:pt x="573404" y="0"/>
                  </a:lnTo>
                  <a:close/>
                </a:path>
                <a:path w="637540" h="578485">
                  <a:moveTo>
                    <a:pt x="622788" y="25679"/>
                  </a:moveTo>
                  <a:lnTo>
                    <a:pt x="573404" y="25679"/>
                  </a:lnTo>
                  <a:lnTo>
                    <a:pt x="588579" y="28829"/>
                  </a:lnTo>
                  <a:lnTo>
                    <a:pt x="600629" y="37330"/>
                  </a:lnTo>
                  <a:lnTo>
                    <a:pt x="608575" y="49752"/>
                  </a:lnTo>
                  <a:lnTo>
                    <a:pt x="611441" y="64668"/>
                  </a:lnTo>
                  <a:lnTo>
                    <a:pt x="608439" y="79435"/>
                  </a:lnTo>
                  <a:lnTo>
                    <a:pt x="600267" y="91530"/>
                  </a:lnTo>
                  <a:lnTo>
                    <a:pt x="588172" y="99703"/>
                  </a:lnTo>
                  <a:lnTo>
                    <a:pt x="573404" y="102704"/>
                  </a:lnTo>
                  <a:lnTo>
                    <a:pt x="623176" y="102704"/>
                  </a:lnTo>
                  <a:lnTo>
                    <a:pt x="632101" y="89465"/>
                  </a:lnTo>
                  <a:lnTo>
                    <a:pt x="637108" y="64668"/>
                  </a:lnTo>
                  <a:lnTo>
                    <a:pt x="632101" y="39717"/>
                  </a:lnTo>
                  <a:lnTo>
                    <a:pt x="622788" y="2567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09887" y="5776052"/>
              <a:ext cx="242658" cy="242684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8358287" y="5851274"/>
              <a:ext cx="610870" cy="560705"/>
            </a:xfrm>
            <a:custGeom>
              <a:avLst/>
              <a:gdLst/>
              <a:ahLst/>
              <a:cxnLst/>
              <a:rect l="l" t="t" r="r" b="b"/>
              <a:pathLst>
                <a:path w="610870" h="560704">
                  <a:moveTo>
                    <a:pt x="405091" y="147396"/>
                  </a:moveTo>
                  <a:lnTo>
                    <a:pt x="420825" y="142327"/>
                  </a:lnTo>
                  <a:lnTo>
                    <a:pt x="445390" y="133961"/>
                  </a:lnTo>
                  <a:lnTo>
                    <a:pt x="470491" y="126131"/>
                  </a:lnTo>
                  <a:lnTo>
                    <a:pt x="487832" y="122669"/>
                  </a:lnTo>
                  <a:lnTo>
                    <a:pt x="503887" y="125341"/>
                  </a:lnTo>
                  <a:lnTo>
                    <a:pt x="517898" y="132648"/>
                  </a:lnTo>
                  <a:lnTo>
                    <a:pt x="527810" y="143521"/>
                  </a:lnTo>
                  <a:lnTo>
                    <a:pt x="531571" y="156895"/>
                  </a:lnTo>
                  <a:lnTo>
                    <a:pt x="523515" y="174460"/>
                  </a:lnTo>
                  <a:lnTo>
                    <a:pt x="448921" y="199956"/>
                  </a:lnTo>
                  <a:lnTo>
                    <a:pt x="375615" y="211099"/>
                  </a:lnTo>
                  <a:lnTo>
                    <a:pt x="331930" y="216577"/>
                  </a:lnTo>
                  <a:lnTo>
                    <a:pt x="280665" y="222266"/>
                  </a:lnTo>
                  <a:lnTo>
                    <a:pt x="225967" y="227744"/>
                  </a:lnTo>
                  <a:lnTo>
                    <a:pt x="171983" y="232587"/>
                  </a:lnTo>
                  <a:lnTo>
                    <a:pt x="122858" y="236375"/>
                  </a:lnTo>
                  <a:lnTo>
                    <a:pt x="82740" y="238683"/>
                  </a:lnTo>
                  <a:lnTo>
                    <a:pt x="81254" y="282895"/>
                  </a:lnTo>
                  <a:lnTo>
                    <a:pt x="77984" y="351358"/>
                  </a:lnTo>
                  <a:lnTo>
                    <a:pt x="74714" y="420535"/>
                  </a:lnTo>
                  <a:lnTo>
                    <a:pt x="73228" y="466890"/>
                  </a:lnTo>
                  <a:lnTo>
                    <a:pt x="74001" y="477425"/>
                  </a:lnTo>
                  <a:lnTo>
                    <a:pt x="77271" y="484839"/>
                  </a:lnTo>
                  <a:lnTo>
                    <a:pt x="84463" y="489223"/>
                  </a:lnTo>
                  <a:lnTo>
                    <a:pt x="97002" y="490664"/>
                  </a:lnTo>
                  <a:lnTo>
                    <a:pt x="137142" y="490919"/>
                  </a:lnTo>
                  <a:lnTo>
                    <a:pt x="199218" y="490551"/>
                  </a:lnTo>
                  <a:lnTo>
                    <a:pt x="262008" y="490005"/>
                  </a:lnTo>
                  <a:lnTo>
                    <a:pt x="304291" y="489724"/>
                  </a:lnTo>
                  <a:lnTo>
                    <a:pt x="401994" y="488179"/>
                  </a:lnTo>
                  <a:lnTo>
                    <a:pt x="472223" y="483384"/>
                  </a:lnTo>
                  <a:lnTo>
                    <a:pt x="521584" y="475102"/>
                  </a:lnTo>
                  <a:lnTo>
                    <a:pt x="584113" y="447128"/>
                  </a:lnTo>
                  <a:lnTo>
                    <a:pt x="610488" y="426961"/>
                  </a:lnTo>
                  <a:lnTo>
                    <a:pt x="605172" y="461104"/>
                  </a:lnTo>
                  <a:lnTo>
                    <a:pt x="591472" y="504694"/>
                  </a:lnTo>
                  <a:lnTo>
                    <a:pt x="564220" y="542222"/>
                  </a:lnTo>
                  <a:lnTo>
                    <a:pt x="518248" y="558177"/>
                  </a:lnTo>
                  <a:lnTo>
                    <a:pt x="497617" y="556380"/>
                  </a:lnTo>
                  <a:lnTo>
                    <a:pt x="465837" y="552356"/>
                  </a:lnTo>
                  <a:lnTo>
                    <a:pt x="433879" y="548153"/>
                  </a:lnTo>
                  <a:lnTo>
                    <a:pt x="412711" y="545820"/>
                  </a:lnTo>
                  <a:lnTo>
                    <a:pt x="364966" y="543476"/>
                  </a:lnTo>
                  <a:lnTo>
                    <a:pt x="306795" y="542021"/>
                  </a:lnTo>
                  <a:lnTo>
                    <a:pt x="248093" y="541278"/>
                  </a:lnTo>
                  <a:lnTo>
                    <a:pt x="198754" y="541070"/>
                  </a:lnTo>
                  <a:lnTo>
                    <a:pt x="178592" y="541353"/>
                  </a:lnTo>
                  <a:lnTo>
                    <a:pt x="147285" y="542617"/>
                  </a:lnTo>
                  <a:lnTo>
                    <a:pt x="114373" y="545485"/>
                  </a:lnTo>
                  <a:lnTo>
                    <a:pt x="89395" y="550583"/>
                  </a:lnTo>
                  <a:lnTo>
                    <a:pt x="76152" y="554874"/>
                  </a:lnTo>
                  <a:lnTo>
                    <a:pt x="64784" y="557828"/>
                  </a:lnTo>
                  <a:lnTo>
                    <a:pt x="52885" y="559534"/>
                  </a:lnTo>
                  <a:lnTo>
                    <a:pt x="38049" y="560082"/>
                  </a:lnTo>
                  <a:lnTo>
                    <a:pt x="27689" y="559399"/>
                  </a:lnTo>
                  <a:lnTo>
                    <a:pt x="15100" y="555328"/>
                  </a:lnTo>
                  <a:lnTo>
                    <a:pt x="4473" y="544839"/>
                  </a:lnTo>
                  <a:lnTo>
                    <a:pt x="0" y="524903"/>
                  </a:lnTo>
                  <a:lnTo>
                    <a:pt x="1501" y="512406"/>
                  </a:lnTo>
                  <a:lnTo>
                    <a:pt x="4875" y="493402"/>
                  </a:lnTo>
                  <a:lnTo>
                    <a:pt x="8427" y="474220"/>
                  </a:lnTo>
                  <a:lnTo>
                    <a:pt x="10464" y="461187"/>
                  </a:lnTo>
                  <a:lnTo>
                    <a:pt x="15964" y="383183"/>
                  </a:lnTo>
                  <a:lnTo>
                    <a:pt x="18673" y="324143"/>
                  </a:lnTo>
                  <a:lnTo>
                    <a:pt x="20827" y="264389"/>
                  </a:lnTo>
                  <a:lnTo>
                    <a:pt x="22028" y="213404"/>
                  </a:lnTo>
                  <a:lnTo>
                    <a:pt x="21882" y="180670"/>
                  </a:lnTo>
                  <a:lnTo>
                    <a:pt x="19981" y="134192"/>
                  </a:lnTo>
                  <a:lnTo>
                    <a:pt x="18072" y="91287"/>
                  </a:lnTo>
                  <a:lnTo>
                    <a:pt x="13260" y="44617"/>
                  </a:lnTo>
                  <a:lnTo>
                    <a:pt x="12369" y="35178"/>
                  </a:lnTo>
                  <a:lnTo>
                    <a:pt x="14329" y="21259"/>
                  </a:lnTo>
                  <a:lnTo>
                    <a:pt x="20212" y="10102"/>
                  </a:lnTo>
                  <a:lnTo>
                    <a:pt x="30018" y="2689"/>
                  </a:lnTo>
                  <a:lnTo>
                    <a:pt x="43751" y="0"/>
                  </a:lnTo>
                  <a:lnTo>
                    <a:pt x="64702" y="5987"/>
                  </a:lnTo>
                  <a:lnTo>
                    <a:pt x="77984" y="31497"/>
                  </a:lnTo>
                  <a:lnTo>
                    <a:pt x="84131" y="87852"/>
                  </a:lnTo>
                  <a:lnTo>
                    <a:pt x="83680" y="186372"/>
                  </a:lnTo>
                  <a:lnTo>
                    <a:pt x="134566" y="182825"/>
                  </a:lnTo>
                  <a:lnTo>
                    <a:pt x="189626" y="178593"/>
                  </a:lnTo>
                  <a:lnTo>
                    <a:pt x="246533" y="173304"/>
                  </a:lnTo>
                  <a:lnTo>
                    <a:pt x="302964" y="166588"/>
                  </a:lnTo>
                  <a:lnTo>
                    <a:pt x="356591" y="158076"/>
                  </a:lnTo>
                  <a:lnTo>
                    <a:pt x="405091" y="147396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380169" y="6663321"/>
              <a:ext cx="490855" cy="614680"/>
            </a:xfrm>
            <a:custGeom>
              <a:avLst/>
              <a:gdLst/>
              <a:ahLst/>
              <a:cxnLst/>
              <a:rect l="l" t="t" r="r" b="b"/>
              <a:pathLst>
                <a:path w="490854" h="614679">
                  <a:moveTo>
                    <a:pt x="460235" y="0"/>
                  </a:moveTo>
                  <a:lnTo>
                    <a:pt x="425605" y="35302"/>
                  </a:lnTo>
                  <a:lnTo>
                    <a:pt x="424948" y="129589"/>
                  </a:lnTo>
                  <a:lnTo>
                    <a:pt x="424190" y="197812"/>
                  </a:lnTo>
                  <a:lnTo>
                    <a:pt x="422132" y="254952"/>
                  </a:lnTo>
                  <a:lnTo>
                    <a:pt x="418126" y="302794"/>
                  </a:lnTo>
                  <a:lnTo>
                    <a:pt x="411522" y="343123"/>
                  </a:lnTo>
                  <a:lnTo>
                    <a:pt x="387918" y="408380"/>
                  </a:lnTo>
                  <a:lnTo>
                    <a:pt x="346125" y="464997"/>
                  </a:lnTo>
                  <a:lnTo>
                    <a:pt x="304071" y="501711"/>
                  </a:lnTo>
                  <a:lnTo>
                    <a:pt x="264103" y="524290"/>
                  </a:lnTo>
                  <a:lnTo>
                    <a:pt x="210533" y="541893"/>
                  </a:lnTo>
                  <a:lnTo>
                    <a:pt x="142633" y="548678"/>
                  </a:lnTo>
                  <a:lnTo>
                    <a:pt x="166004" y="580992"/>
                  </a:lnTo>
                  <a:lnTo>
                    <a:pt x="183403" y="601094"/>
                  </a:lnTo>
                  <a:lnTo>
                    <a:pt x="199197" y="611389"/>
                  </a:lnTo>
                  <a:lnTo>
                    <a:pt x="217754" y="614286"/>
                  </a:lnTo>
                  <a:lnTo>
                    <a:pt x="247376" y="609540"/>
                  </a:lnTo>
                  <a:lnTo>
                    <a:pt x="282987" y="595879"/>
                  </a:lnTo>
                  <a:lnTo>
                    <a:pt x="321725" y="574167"/>
                  </a:lnTo>
                  <a:lnTo>
                    <a:pt x="360729" y="545268"/>
                  </a:lnTo>
                  <a:lnTo>
                    <a:pt x="397137" y="510049"/>
                  </a:lnTo>
                  <a:lnTo>
                    <a:pt x="428089" y="469372"/>
                  </a:lnTo>
                  <a:lnTo>
                    <a:pt x="450723" y="424103"/>
                  </a:lnTo>
                  <a:lnTo>
                    <a:pt x="463906" y="377033"/>
                  </a:lnTo>
                  <a:lnTo>
                    <a:pt x="473814" y="321393"/>
                  </a:lnTo>
                  <a:lnTo>
                    <a:pt x="480913" y="261450"/>
                  </a:lnTo>
                  <a:lnTo>
                    <a:pt x="485671" y="201474"/>
                  </a:lnTo>
                  <a:lnTo>
                    <a:pt x="488558" y="145732"/>
                  </a:lnTo>
                  <a:lnTo>
                    <a:pt x="490040" y="98493"/>
                  </a:lnTo>
                  <a:lnTo>
                    <a:pt x="490664" y="46596"/>
                  </a:lnTo>
                  <a:lnTo>
                    <a:pt x="489655" y="28883"/>
                  </a:lnTo>
                  <a:lnTo>
                    <a:pt x="485436" y="14025"/>
                  </a:lnTo>
                  <a:lnTo>
                    <a:pt x="476225" y="3803"/>
                  </a:lnTo>
                  <a:lnTo>
                    <a:pt x="460235" y="0"/>
                  </a:lnTo>
                  <a:close/>
                </a:path>
                <a:path w="490854" h="614679">
                  <a:moveTo>
                    <a:pt x="37084" y="16167"/>
                  </a:moveTo>
                  <a:lnTo>
                    <a:pt x="24067" y="18573"/>
                  </a:lnTo>
                  <a:lnTo>
                    <a:pt x="12122" y="25436"/>
                  </a:lnTo>
                  <a:lnTo>
                    <a:pt x="3386" y="36221"/>
                  </a:lnTo>
                  <a:lnTo>
                    <a:pt x="0" y="50393"/>
                  </a:lnTo>
                  <a:lnTo>
                    <a:pt x="905" y="63307"/>
                  </a:lnTo>
                  <a:lnTo>
                    <a:pt x="2970" y="83084"/>
                  </a:lnTo>
                  <a:lnTo>
                    <a:pt x="5213" y="102684"/>
                  </a:lnTo>
                  <a:lnTo>
                    <a:pt x="6654" y="115062"/>
                  </a:lnTo>
                  <a:lnTo>
                    <a:pt x="8933" y="161749"/>
                  </a:lnTo>
                  <a:lnTo>
                    <a:pt x="11898" y="224501"/>
                  </a:lnTo>
                  <a:lnTo>
                    <a:pt x="14864" y="288349"/>
                  </a:lnTo>
                  <a:lnTo>
                    <a:pt x="17146" y="338321"/>
                  </a:lnTo>
                  <a:lnTo>
                    <a:pt x="18059" y="359448"/>
                  </a:lnTo>
                  <a:lnTo>
                    <a:pt x="19011" y="372001"/>
                  </a:lnTo>
                  <a:lnTo>
                    <a:pt x="22102" y="385713"/>
                  </a:lnTo>
                  <a:lnTo>
                    <a:pt x="29830" y="396750"/>
                  </a:lnTo>
                  <a:lnTo>
                    <a:pt x="44691" y="401281"/>
                  </a:lnTo>
                  <a:lnTo>
                    <a:pt x="61035" y="392901"/>
                  </a:lnTo>
                  <a:lnTo>
                    <a:pt x="69180" y="369187"/>
                  </a:lnTo>
                  <a:lnTo>
                    <a:pt x="71976" y="332278"/>
                  </a:lnTo>
                  <a:lnTo>
                    <a:pt x="72275" y="284314"/>
                  </a:lnTo>
                  <a:lnTo>
                    <a:pt x="71976" y="251736"/>
                  </a:lnTo>
                  <a:lnTo>
                    <a:pt x="70657" y="155552"/>
                  </a:lnTo>
                  <a:lnTo>
                    <a:pt x="70358" y="124574"/>
                  </a:lnTo>
                  <a:lnTo>
                    <a:pt x="69838" y="79951"/>
                  </a:lnTo>
                  <a:lnTo>
                    <a:pt x="66198" y="45762"/>
                  </a:lnTo>
                  <a:lnTo>
                    <a:pt x="56320" y="23877"/>
                  </a:lnTo>
                  <a:lnTo>
                    <a:pt x="37084" y="1616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380169" y="6663321"/>
              <a:ext cx="490855" cy="614680"/>
            </a:xfrm>
            <a:custGeom>
              <a:avLst/>
              <a:gdLst/>
              <a:ahLst/>
              <a:cxnLst/>
              <a:rect l="l" t="t" r="r" b="b"/>
              <a:pathLst>
                <a:path w="490854" h="614679">
                  <a:moveTo>
                    <a:pt x="346125" y="464997"/>
                  </a:moveTo>
                  <a:lnTo>
                    <a:pt x="387918" y="408380"/>
                  </a:lnTo>
                  <a:lnTo>
                    <a:pt x="411522" y="343123"/>
                  </a:lnTo>
                  <a:lnTo>
                    <a:pt x="418126" y="302794"/>
                  </a:lnTo>
                  <a:lnTo>
                    <a:pt x="422132" y="254952"/>
                  </a:lnTo>
                  <a:lnTo>
                    <a:pt x="424190" y="197812"/>
                  </a:lnTo>
                  <a:lnTo>
                    <a:pt x="424948" y="129589"/>
                  </a:lnTo>
                  <a:lnTo>
                    <a:pt x="425056" y="48501"/>
                  </a:lnTo>
                  <a:lnTo>
                    <a:pt x="425605" y="35302"/>
                  </a:lnTo>
                  <a:lnTo>
                    <a:pt x="429453" y="19254"/>
                  </a:lnTo>
                  <a:lnTo>
                    <a:pt x="439897" y="5704"/>
                  </a:lnTo>
                  <a:lnTo>
                    <a:pt x="460235" y="0"/>
                  </a:lnTo>
                  <a:lnTo>
                    <a:pt x="476225" y="3803"/>
                  </a:lnTo>
                  <a:lnTo>
                    <a:pt x="485436" y="14025"/>
                  </a:lnTo>
                  <a:lnTo>
                    <a:pt x="489655" y="28883"/>
                  </a:lnTo>
                  <a:lnTo>
                    <a:pt x="490664" y="46596"/>
                  </a:lnTo>
                  <a:lnTo>
                    <a:pt x="490586" y="64025"/>
                  </a:lnTo>
                  <a:lnTo>
                    <a:pt x="488558" y="145732"/>
                  </a:lnTo>
                  <a:lnTo>
                    <a:pt x="485671" y="201474"/>
                  </a:lnTo>
                  <a:lnTo>
                    <a:pt x="480913" y="261450"/>
                  </a:lnTo>
                  <a:lnTo>
                    <a:pt x="473814" y="321393"/>
                  </a:lnTo>
                  <a:lnTo>
                    <a:pt x="463906" y="377033"/>
                  </a:lnTo>
                  <a:lnTo>
                    <a:pt x="450723" y="424103"/>
                  </a:lnTo>
                  <a:lnTo>
                    <a:pt x="428089" y="469372"/>
                  </a:lnTo>
                  <a:lnTo>
                    <a:pt x="397137" y="510049"/>
                  </a:lnTo>
                  <a:lnTo>
                    <a:pt x="360729" y="545268"/>
                  </a:lnTo>
                  <a:lnTo>
                    <a:pt x="321725" y="574167"/>
                  </a:lnTo>
                  <a:lnTo>
                    <a:pt x="282987" y="595879"/>
                  </a:lnTo>
                  <a:lnTo>
                    <a:pt x="247376" y="609540"/>
                  </a:lnTo>
                  <a:lnTo>
                    <a:pt x="217754" y="614286"/>
                  </a:lnTo>
                  <a:lnTo>
                    <a:pt x="199197" y="611389"/>
                  </a:lnTo>
                  <a:lnTo>
                    <a:pt x="183403" y="601094"/>
                  </a:lnTo>
                  <a:lnTo>
                    <a:pt x="166004" y="580992"/>
                  </a:lnTo>
                  <a:lnTo>
                    <a:pt x="142633" y="548678"/>
                  </a:lnTo>
                  <a:lnTo>
                    <a:pt x="210533" y="541893"/>
                  </a:lnTo>
                  <a:lnTo>
                    <a:pt x="264103" y="524290"/>
                  </a:lnTo>
                  <a:lnTo>
                    <a:pt x="304071" y="501711"/>
                  </a:lnTo>
                  <a:lnTo>
                    <a:pt x="331169" y="480000"/>
                  </a:lnTo>
                  <a:lnTo>
                    <a:pt x="346125" y="464997"/>
                  </a:lnTo>
                  <a:close/>
                </a:path>
                <a:path w="490854" h="614679">
                  <a:moveTo>
                    <a:pt x="44691" y="401281"/>
                  </a:moveTo>
                  <a:lnTo>
                    <a:pt x="19011" y="372001"/>
                  </a:lnTo>
                  <a:lnTo>
                    <a:pt x="17146" y="338321"/>
                  </a:lnTo>
                  <a:lnTo>
                    <a:pt x="14864" y="288349"/>
                  </a:lnTo>
                  <a:lnTo>
                    <a:pt x="11898" y="224501"/>
                  </a:lnTo>
                  <a:lnTo>
                    <a:pt x="8933" y="161749"/>
                  </a:lnTo>
                  <a:lnTo>
                    <a:pt x="6654" y="115062"/>
                  </a:lnTo>
                  <a:lnTo>
                    <a:pt x="5213" y="102684"/>
                  </a:lnTo>
                  <a:lnTo>
                    <a:pt x="2970" y="83084"/>
                  </a:lnTo>
                  <a:lnTo>
                    <a:pt x="905" y="63307"/>
                  </a:lnTo>
                  <a:lnTo>
                    <a:pt x="0" y="50393"/>
                  </a:lnTo>
                  <a:lnTo>
                    <a:pt x="3386" y="36221"/>
                  </a:lnTo>
                  <a:lnTo>
                    <a:pt x="12122" y="25436"/>
                  </a:lnTo>
                  <a:lnTo>
                    <a:pt x="24067" y="18573"/>
                  </a:lnTo>
                  <a:lnTo>
                    <a:pt x="37084" y="16167"/>
                  </a:lnTo>
                  <a:lnTo>
                    <a:pt x="56320" y="23877"/>
                  </a:lnTo>
                  <a:lnTo>
                    <a:pt x="66198" y="45762"/>
                  </a:lnTo>
                  <a:lnTo>
                    <a:pt x="69838" y="79951"/>
                  </a:lnTo>
                  <a:lnTo>
                    <a:pt x="70358" y="124574"/>
                  </a:lnTo>
                  <a:lnTo>
                    <a:pt x="70657" y="155552"/>
                  </a:lnTo>
                  <a:lnTo>
                    <a:pt x="71316" y="203377"/>
                  </a:lnTo>
                  <a:lnTo>
                    <a:pt x="71976" y="251736"/>
                  </a:lnTo>
                  <a:lnTo>
                    <a:pt x="72275" y="284314"/>
                  </a:lnTo>
                  <a:lnTo>
                    <a:pt x="71976" y="332278"/>
                  </a:lnTo>
                  <a:lnTo>
                    <a:pt x="69180" y="369187"/>
                  </a:lnTo>
                  <a:lnTo>
                    <a:pt x="61035" y="392901"/>
                  </a:lnTo>
                  <a:lnTo>
                    <a:pt x="44691" y="401281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184276" y="7422108"/>
              <a:ext cx="892175" cy="762000"/>
            </a:xfrm>
            <a:custGeom>
              <a:avLst/>
              <a:gdLst/>
              <a:ahLst/>
              <a:cxnLst/>
              <a:rect l="l" t="t" r="r" b="b"/>
              <a:pathLst>
                <a:path w="892175" h="762000">
                  <a:moveTo>
                    <a:pt x="481164" y="563892"/>
                  </a:moveTo>
                  <a:lnTo>
                    <a:pt x="412699" y="563892"/>
                  </a:lnTo>
                  <a:lnTo>
                    <a:pt x="413717" y="573156"/>
                  </a:lnTo>
                  <a:lnTo>
                    <a:pt x="413817" y="574344"/>
                  </a:lnTo>
                  <a:lnTo>
                    <a:pt x="414366" y="588489"/>
                  </a:lnTo>
                  <a:lnTo>
                    <a:pt x="414574" y="603601"/>
                  </a:lnTo>
                  <a:lnTo>
                    <a:pt x="414604" y="719836"/>
                  </a:lnTo>
                  <a:lnTo>
                    <a:pt x="415005" y="728376"/>
                  </a:lnTo>
                  <a:lnTo>
                    <a:pt x="417812" y="742534"/>
                  </a:lnTo>
                  <a:lnTo>
                    <a:pt x="425432" y="755801"/>
                  </a:lnTo>
                  <a:lnTo>
                    <a:pt x="440270" y="761669"/>
                  </a:lnTo>
                  <a:lnTo>
                    <a:pt x="450692" y="760228"/>
                  </a:lnTo>
                  <a:lnTo>
                    <a:pt x="460843" y="750139"/>
                  </a:lnTo>
                  <a:lnTo>
                    <a:pt x="469029" y="722756"/>
                  </a:lnTo>
                  <a:lnTo>
                    <a:pt x="473557" y="669429"/>
                  </a:lnTo>
                  <a:lnTo>
                    <a:pt x="476415" y="567677"/>
                  </a:lnTo>
                  <a:lnTo>
                    <a:pt x="481164" y="563892"/>
                  </a:lnTo>
                  <a:close/>
                </a:path>
                <a:path w="892175" h="762000">
                  <a:moveTo>
                    <a:pt x="174015" y="512533"/>
                  </a:moveTo>
                  <a:lnTo>
                    <a:pt x="155533" y="515029"/>
                  </a:lnTo>
                  <a:lnTo>
                    <a:pt x="135266" y="522517"/>
                  </a:lnTo>
                  <a:lnTo>
                    <a:pt x="118921" y="534999"/>
                  </a:lnTo>
                  <a:lnTo>
                    <a:pt x="112204" y="552475"/>
                  </a:lnTo>
                  <a:lnTo>
                    <a:pt x="116677" y="564314"/>
                  </a:lnTo>
                  <a:lnTo>
                    <a:pt x="127303" y="570896"/>
                  </a:lnTo>
                  <a:lnTo>
                    <a:pt x="139888" y="573735"/>
                  </a:lnTo>
                  <a:lnTo>
                    <a:pt x="150241" y="574344"/>
                  </a:lnTo>
                  <a:lnTo>
                    <a:pt x="166159" y="573156"/>
                  </a:lnTo>
                  <a:lnTo>
                    <a:pt x="212968" y="567926"/>
                  </a:lnTo>
                  <a:lnTo>
                    <a:pt x="227279" y="566737"/>
                  </a:lnTo>
                  <a:lnTo>
                    <a:pt x="326174" y="563892"/>
                  </a:lnTo>
                  <a:lnTo>
                    <a:pt x="755284" y="563892"/>
                  </a:lnTo>
                  <a:lnTo>
                    <a:pt x="760371" y="562222"/>
                  </a:lnTo>
                  <a:lnTo>
                    <a:pt x="770935" y="554197"/>
                  </a:lnTo>
                  <a:lnTo>
                    <a:pt x="774992" y="542963"/>
                  </a:lnTo>
                  <a:lnTo>
                    <a:pt x="768707" y="529823"/>
                  </a:lnTo>
                  <a:lnTo>
                    <a:pt x="747534" y="522036"/>
                  </a:lnTo>
                  <a:lnTo>
                    <a:pt x="707998" y="517817"/>
                  </a:lnTo>
                  <a:lnTo>
                    <a:pt x="585906" y="513486"/>
                  </a:lnTo>
                  <a:lnTo>
                    <a:pt x="271018" y="513486"/>
                  </a:lnTo>
                  <a:lnTo>
                    <a:pt x="174015" y="512533"/>
                  </a:lnTo>
                  <a:close/>
                </a:path>
                <a:path w="892175" h="762000">
                  <a:moveTo>
                    <a:pt x="755284" y="563892"/>
                  </a:moveTo>
                  <a:lnTo>
                    <a:pt x="481164" y="563892"/>
                  </a:lnTo>
                  <a:lnTo>
                    <a:pt x="729348" y="568642"/>
                  </a:lnTo>
                  <a:lnTo>
                    <a:pt x="745706" y="567037"/>
                  </a:lnTo>
                  <a:lnTo>
                    <a:pt x="755284" y="563892"/>
                  </a:lnTo>
                  <a:close/>
                </a:path>
                <a:path w="892175" h="762000">
                  <a:moveTo>
                    <a:pt x="361340" y="510628"/>
                  </a:moveTo>
                  <a:lnTo>
                    <a:pt x="271018" y="513486"/>
                  </a:lnTo>
                  <a:lnTo>
                    <a:pt x="585906" y="513486"/>
                  </a:lnTo>
                  <a:lnTo>
                    <a:pt x="527407" y="511834"/>
                  </a:lnTo>
                  <a:lnTo>
                    <a:pt x="401865" y="511834"/>
                  </a:lnTo>
                  <a:lnTo>
                    <a:pt x="387615" y="511700"/>
                  </a:lnTo>
                  <a:lnTo>
                    <a:pt x="373543" y="511030"/>
                  </a:lnTo>
                  <a:lnTo>
                    <a:pt x="361340" y="510628"/>
                  </a:lnTo>
                  <a:close/>
                </a:path>
                <a:path w="892175" h="762000">
                  <a:moveTo>
                    <a:pt x="873254" y="403174"/>
                  </a:moveTo>
                  <a:lnTo>
                    <a:pt x="411746" y="403174"/>
                  </a:lnTo>
                  <a:lnTo>
                    <a:pt x="414604" y="405079"/>
                  </a:lnTo>
                  <a:lnTo>
                    <a:pt x="414604" y="510628"/>
                  </a:lnTo>
                  <a:lnTo>
                    <a:pt x="401865" y="511834"/>
                  </a:lnTo>
                  <a:lnTo>
                    <a:pt x="527407" y="511834"/>
                  </a:lnTo>
                  <a:lnTo>
                    <a:pt x="479259" y="510628"/>
                  </a:lnTo>
                  <a:lnTo>
                    <a:pt x="483057" y="405079"/>
                  </a:lnTo>
                  <a:lnTo>
                    <a:pt x="872117" y="405079"/>
                  </a:lnTo>
                  <a:lnTo>
                    <a:pt x="873254" y="403174"/>
                  </a:lnTo>
                  <a:close/>
                </a:path>
                <a:path w="892175" h="762000">
                  <a:moveTo>
                    <a:pt x="872117" y="405079"/>
                  </a:moveTo>
                  <a:lnTo>
                    <a:pt x="489724" y="405079"/>
                  </a:lnTo>
                  <a:lnTo>
                    <a:pt x="589572" y="408889"/>
                  </a:lnTo>
                  <a:lnTo>
                    <a:pt x="692264" y="420293"/>
                  </a:lnTo>
                  <a:lnTo>
                    <a:pt x="791159" y="438365"/>
                  </a:lnTo>
                  <a:lnTo>
                    <a:pt x="823493" y="442175"/>
                  </a:lnTo>
                  <a:lnTo>
                    <a:pt x="847028" y="433141"/>
                  </a:lnTo>
                  <a:lnTo>
                    <a:pt x="868421" y="411268"/>
                  </a:lnTo>
                  <a:lnTo>
                    <a:pt x="872117" y="405079"/>
                  </a:lnTo>
                  <a:close/>
                </a:path>
                <a:path w="892175" h="762000">
                  <a:moveTo>
                    <a:pt x="75120" y="358495"/>
                  </a:moveTo>
                  <a:lnTo>
                    <a:pt x="42926" y="362059"/>
                  </a:lnTo>
                  <a:lnTo>
                    <a:pt x="19377" y="371325"/>
                  </a:lnTo>
                  <a:lnTo>
                    <a:pt x="4918" y="384159"/>
                  </a:lnTo>
                  <a:lnTo>
                    <a:pt x="0" y="398424"/>
                  </a:lnTo>
                  <a:lnTo>
                    <a:pt x="4709" y="412719"/>
                  </a:lnTo>
                  <a:lnTo>
                    <a:pt x="15571" y="420060"/>
                  </a:lnTo>
                  <a:lnTo>
                    <a:pt x="27683" y="422764"/>
                  </a:lnTo>
                  <a:lnTo>
                    <a:pt x="36144" y="423151"/>
                  </a:lnTo>
                  <a:lnTo>
                    <a:pt x="56941" y="421367"/>
                  </a:lnTo>
                  <a:lnTo>
                    <a:pt x="135039" y="411734"/>
                  </a:lnTo>
                  <a:lnTo>
                    <a:pt x="243433" y="406984"/>
                  </a:lnTo>
                  <a:lnTo>
                    <a:pt x="411746" y="403174"/>
                  </a:lnTo>
                  <a:lnTo>
                    <a:pt x="873254" y="403174"/>
                  </a:lnTo>
                  <a:lnTo>
                    <a:pt x="884463" y="384402"/>
                  </a:lnTo>
                  <a:lnTo>
                    <a:pt x="890686" y="364431"/>
                  </a:lnTo>
                  <a:lnTo>
                    <a:pt x="797105" y="364431"/>
                  </a:lnTo>
                  <a:lnTo>
                    <a:pt x="775176" y="364192"/>
                  </a:lnTo>
                  <a:lnTo>
                    <a:pt x="679226" y="360387"/>
                  </a:lnTo>
                  <a:lnTo>
                    <a:pt x="128371" y="360387"/>
                  </a:lnTo>
                  <a:lnTo>
                    <a:pt x="118045" y="360092"/>
                  </a:lnTo>
                  <a:lnTo>
                    <a:pt x="85982" y="358791"/>
                  </a:lnTo>
                  <a:lnTo>
                    <a:pt x="75120" y="358495"/>
                  </a:lnTo>
                  <a:close/>
                </a:path>
                <a:path w="892175" h="762000">
                  <a:moveTo>
                    <a:pt x="891946" y="360387"/>
                  </a:moveTo>
                  <a:lnTo>
                    <a:pt x="878402" y="360849"/>
                  </a:lnTo>
                  <a:lnTo>
                    <a:pt x="835258" y="363200"/>
                  </a:lnTo>
                  <a:lnTo>
                    <a:pt x="820635" y="364197"/>
                  </a:lnTo>
                  <a:lnTo>
                    <a:pt x="797105" y="364431"/>
                  </a:lnTo>
                  <a:lnTo>
                    <a:pt x="890686" y="364431"/>
                  </a:lnTo>
                  <a:lnTo>
                    <a:pt x="891946" y="360387"/>
                  </a:lnTo>
                  <a:close/>
                </a:path>
                <a:path w="892175" h="762000">
                  <a:moveTo>
                    <a:pt x="442175" y="353733"/>
                  </a:moveTo>
                  <a:lnTo>
                    <a:pt x="292887" y="353733"/>
                  </a:lnTo>
                  <a:lnTo>
                    <a:pt x="261164" y="354772"/>
                  </a:lnTo>
                  <a:lnTo>
                    <a:pt x="161701" y="359348"/>
                  </a:lnTo>
                  <a:lnTo>
                    <a:pt x="128371" y="360387"/>
                  </a:lnTo>
                  <a:lnTo>
                    <a:pt x="679226" y="360387"/>
                  </a:lnTo>
                  <a:lnTo>
                    <a:pt x="589572" y="356577"/>
                  </a:lnTo>
                  <a:lnTo>
                    <a:pt x="590617" y="354685"/>
                  </a:lnTo>
                  <a:lnTo>
                    <a:pt x="523011" y="354685"/>
                  </a:lnTo>
                  <a:lnTo>
                    <a:pt x="442175" y="353733"/>
                  </a:lnTo>
                  <a:close/>
                </a:path>
                <a:path w="892175" h="762000">
                  <a:moveTo>
                    <a:pt x="649478" y="176860"/>
                  </a:moveTo>
                  <a:lnTo>
                    <a:pt x="617143" y="199682"/>
                  </a:lnTo>
                  <a:lnTo>
                    <a:pt x="578154" y="269100"/>
                  </a:lnTo>
                  <a:lnTo>
                    <a:pt x="574357" y="274802"/>
                  </a:lnTo>
                  <a:lnTo>
                    <a:pt x="523011" y="354685"/>
                  </a:lnTo>
                  <a:lnTo>
                    <a:pt x="590617" y="354685"/>
                  </a:lnTo>
                  <a:lnTo>
                    <a:pt x="594263" y="348084"/>
                  </a:lnTo>
                  <a:lnTo>
                    <a:pt x="601451" y="336378"/>
                  </a:lnTo>
                  <a:lnTo>
                    <a:pt x="611494" y="320748"/>
                  </a:lnTo>
                  <a:lnTo>
                    <a:pt x="624751" y="300482"/>
                  </a:lnTo>
                  <a:lnTo>
                    <a:pt x="672299" y="230111"/>
                  </a:lnTo>
                  <a:lnTo>
                    <a:pt x="675145" y="225356"/>
                  </a:lnTo>
                  <a:lnTo>
                    <a:pt x="678954" y="210146"/>
                  </a:lnTo>
                  <a:lnTo>
                    <a:pt x="678954" y="206336"/>
                  </a:lnTo>
                  <a:lnTo>
                    <a:pt x="677022" y="196919"/>
                  </a:lnTo>
                  <a:lnTo>
                    <a:pt x="671345" y="187321"/>
                  </a:lnTo>
                  <a:lnTo>
                    <a:pt x="662104" y="179862"/>
                  </a:lnTo>
                  <a:lnTo>
                    <a:pt x="649478" y="176860"/>
                  </a:lnTo>
                  <a:close/>
                </a:path>
                <a:path w="892175" h="762000">
                  <a:moveTo>
                    <a:pt x="243433" y="181622"/>
                  </a:moveTo>
                  <a:lnTo>
                    <a:pt x="235661" y="182245"/>
                  </a:lnTo>
                  <a:lnTo>
                    <a:pt x="226907" y="185185"/>
                  </a:lnTo>
                  <a:lnTo>
                    <a:pt x="219759" y="192049"/>
                  </a:lnTo>
                  <a:lnTo>
                    <a:pt x="216801" y="204444"/>
                  </a:lnTo>
                  <a:lnTo>
                    <a:pt x="217946" y="214630"/>
                  </a:lnTo>
                  <a:lnTo>
                    <a:pt x="284935" y="301372"/>
                  </a:lnTo>
                  <a:lnTo>
                    <a:pt x="313966" y="329902"/>
                  </a:lnTo>
                  <a:lnTo>
                    <a:pt x="323316" y="331863"/>
                  </a:lnTo>
                  <a:lnTo>
                    <a:pt x="333768" y="331863"/>
                  </a:lnTo>
                  <a:lnTo>
                    <a:pt x="338518" y="324243"/>
                  </a:lnTo>
                  <a:lnTo>
                    <a:pt x="338518" y="314744"/>
                  </a:lnTo>
                  <a:lnTo>
                    <a:pt x="311643" y="254970"/>
                  </a:lnTo>
                  <a:lnTo>
                    <a:pt x="284751" y="208893"/>
                  </a:lnTo>
                  <a:lnTo>
                    <a:pt x="243433" y="181622"/>
                  </a:lnTo>
                  <a:close/>
                </a:path>
                <a:path w="892175" h="762000">
                  <a:moveTo>
                    <a:pt x="144538" y="113157"/>
                  </a:moveTo>
                  <a:lnTo>
                    <a:pt x="123293" y="115920"/>
                  </a:lnTo>
                  <a:lnTo>
                    <a:pt x="104365" y="123853"/>
                  </a:lnTo>
                  <a:lnTo>
                    <a:pt x="90785" y="136420"/>
                  </a:lnTo>
                  <a:lnTo>
                    <a:pt x="85585" y="153085"/>
                  </a:lnTo>
                  <a:lnTo>
                    <a:pt x="89210" y="165163"/>
                  </a:lnTo>
                  <a:lnTo>
                    <a:pt x="98183" y="171270"/>
                  </a:lnTo>
                  <a:lnTo>
                    <a:pt x="109652" y="173279"/>
                  </a:lnTo>
                  <a:lnTo>
                    <a:pt x="120764" y="173062"/>
                  </a:lnTo>
                  <a:lnTo>
                    <a:pt x="303339" y="163550"/>
                  </a:lnTo>
                  <a:lnTo>
                    <a:pt x="800292" y="163550"/>
                  </a:lnTo>
                  <a:lnTo>
                    <a:pt x="801955" y="161832"/>
                  </a:lnTo>
                  <a:lnTo>
                    <a:pt x="804481" y="152146"/>
                  </a:lnTo>
                  <a:lnTo>
                    <a:pt x="790216" y="134911"/>
                  </a:lnTo>
                  <a:lnTo>
                    <a:pt x="757407" y="124806"/>
                  </a:lnTo>
                  <a:lnTo>
                    <a:pt x="721033" y="120049"/>
                  </a:lnTo>
                  <a:lnTo>
                    <a:pt x="696074" y="118859"/>
                  </a:lnTo>
                  <a:lnTo>
                    <a:pt x="581012" y="117919"/>
                  </a:lnTo>
                  <a:lnTo>
                    <a:pt x="511446" y="116001"/>
                  </a:lnTo>
                  <a:lnTo>
                    <a:pt x="214909" y="116001"/>
                  </a:lnTo>
                  <a:lnTo>
                    <a:pt x="200976" y="115557"/>
                  </a:lnTo>
                  <a:lnTo>
                    <a:pt x="158479" y="113601"/>
                  </a:lnTo>
                  <a:lnTo>
                    <a:pt x="144538" y="113157"/>
                  </a:lnTo>
                  <a:close/>
                </a:path>
                <a:path w="892175" h="762000">
                  <a:moveTo>
                    <a:pt x="800292" y="163550"/>
                  </a:moveTo>
                  <a:lnTo>
                    <a:pt x="303339" y="163550"/>
                  </a:lnTo>
                  <a:lnTo>
                    <a:pt x="504939" y="164490"/>
                  </a:lnTo>
                  <a:lnTo>
                    <a:pt x="625703" y="167360"/>
                  </a:lnTo>
                  <a:lnTo>
                    <a:pt x="779741" y="173062"/>
                  </a:lnTo>
                  <a:lnTo>
                    <a:pt x="787625" y="171934"/>
                  </a:lnTo>
                  <a:lnTo>
                    <a:pt x="795692" y="168300"/>
                  </a:lnTo>
                  <a:lnTo>
                    <a:pt x="800292" y="163550"/>
                  </a:lnTo>
                  <a:close/>
                </a:path>
                <a:path w="892175" h="762000">
                  <a:moveTo>
                    <a:pt x="382270" y="114109"/>
                  </a:moveTo>
                  <a:lnTo>
                    <a:pt x="214909" y="116001"/>
                  </a:lnTo>
                  <a:lnTo>
                    <a:pt x="412699" y="116001"/>
                  </a:lnTo>
                  <a:lnTo>
                    <a:pt x="404195" y="114907"/>
                  </a:lnTo>
                  <a:lnTo>
                    <a:pt x="397479" y="114346"/>
                  </a:lnTo>
                  <a:lnTo>
                    <a:pt x="390766" y="114139"/>
                  </a:lnTo>
                  <a:lnTo>
                    <a:pt x="382270" y="114109"/>
                  </a:lnTo>
                  <a:close/>
                </a:path>
                <a:path w="892175" h="762000">
                  <a:moveTo>
                    <a:pt x="440270" y="0"/>
                  </a:moveTo>
                  <a:lnTo>
                    <a:pt x="427138" y="2334"/>
                  </a:lnTo>
                  <a:lnTo>
                    <a:pt x="418641" y="8680"/>
                  </a:lnTo>
                  <a:lnTo>
                    <a:pt x="414065" y="18055"/>
                  </a:lnTo>
                  <a:lnTo>
                    <a:pt x="412699" y="29476"/>
                  </a:lnTo>
                  <a:lnTo>
                    <a:pt x="413292" y="42978"/>
                  </a:lnTo>
                  <a:lnTo>
                    <a:pt x="415903" y="83897"/>
                  </a:lnTo>
                  <a:lnTo>
                    <a:pt x="416496" y="97942"/>
                  </a:lnTo>
                  <a:lnTo>
                    <a:pt x="416496" y="105549"/>
                  </a:lnTo>
                  <a:lnTo>
                    <a:pt x="415556" y="107454"/>
                  </a:lnTo>
                  <a:lnTo>
                    <a:pt x="412699" y="116001"/>
                  </a:lnTo>
                  <a:lnTo>
                    <a:pt x="511446" y="116001"/>
                  </a:lnTo>
                  <a:lnTo>
                    <a:pt x="477354" y="115062"/>
                  </a:lnTo>
                  <a:lnTo>
                    <a:pt x="476811" y="105288"/>
                  </a:lnTo>
                  <a:lnTo>
                    <a:pt x="476532" y="86061"/>
                  </a:lnTo>
                  <a:lnTo>
                    <a:pt x="476415" y="54203"/>
                  </a:lnTo>
                  <a:lnTo>
                    <a:pt x="475048" y="31289"/>
                  </a:lnTo>
                  <a:lnTo>
                    <a:pt x="469758" y="14262"/>
                  </a:lnTo>
                  <a:lnTo>
                    <a:pt x="458761" y="3654"/>
                  </a:lnTo>
                  <a:lnTo>
                    <a:pt x="44027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184276" y="7422108"/>
              <a:ext cx="892175" cy="762000"/>
            </a:xfrm>
            <a:custGeom>
              <a:avLst/>
              <a:gdLst/>
              <a:ahLst/>
              <a:cxnLst/>
              <a:rect l="l" t="t" r="r" b="b"/>
              <a:pathLst>
                <a:path w="892175" h="762000">
                  <a:moveTo>
                    <a:pt x="243433" y="181622"/>
                  </a:moveTo>
                  <a:lnTo>
                    <a:pt x="284751" y="208893"/>
                  </a:lnTo>
                  <a:lnTo>
                    <a:pt x="311643" y="254970"/>
                  </a:lnTo>
                  <a:lnTo>
                    <a:pt x="335027" y="300644"/>
                  </a:lnTo>
                  <a:lnTo>
                    <a:pt x="338518" y="314744"/>
                  </a:lnTo>
                  <a:lnTo>
                    <a:pt x="338518" y="324243"/>
                  </a:lnTo>
                  <a:lnTo>
                    <a:pt x="333768" y="331863"/>
                  </a:lnTo>
                  <a:lnTo>
                    <a:pt x="323316" y="331863"/>
                  </a:lnTo>
                  <a:lnTo>
                    <a:pt x="313966" y="329902"/>
                  </a:lnTo>
                  <a:lnTo>
                    <a:pt x="302747" y="321165"/>
                  </a:lnTo>
                  <a:lnTo>
                    <a:pt x="284935" y="301372"/>
                  </a:lnTo>
                  <a:lnTo>
                    <a:pt x="255803" y="266242"/>
                  </a:lnTo>
                  <a:lnTo>
                    <a:pt x="234862" y="241075"/>
                  </a:lnTo>
                  <a:lnTo>
                    <a:pt x="223105" y="225356"/>
                  </a:lnTo>
                  <a:lnTo>
                    <a:pt x="217946" y="214630"/>
                  </a:lnTo>
                  <a:lnTo>
                    <a:pt x="216801" y="204444"/>
                  </a:lnTo>
                  <a:lnTo>
                    <a:pt x="219759" y="192049"/>
                  </a:lnTo>
                  <a:lnTo>
                    <a:pt x="226907" y="185185"/>
                  </a:lnTo>
                  <a:lnTo>
                    <a:pt x="235661" y="182245"/>
                  </a:lnTo>
                  <a:lnTo>
                    <a:pt x="243433" y="181622"/>
                  </a:lnTo>
                  <a:close/>
                </a:path>
                <a:path w="892175" h="762000">
                  <a:moveTo>
                    <a:pt x="581012" y="117919"/>
                  </a:moveTo>
                  <a:lnTo>
                    <a:pt x="696074" y="118859"/>
                  </a:lnTo>
                  <a:lnTo>
                    <a:pt x="757407" y="124806"/>
                  </a:lnTo>
                  <a:lnTo>
                    <a:pt x="804481" y="152146"/>
                  </a:lnTo>
                  <a:lnTo>
                    <a:pt x="801955" y="161832"/>
                  </a:lnTo>
                  <a:lnTo>
                    <a:pt x="795683" y="168309"/>
                  </a:lnTo>
                  <a:lnTo>
                    <a:pt x="787625" y="171934"/>
                  </a:lnTo>
                  <a:lnTo>
                    <a:pt x="779741" y="173062"/>
                  </a:lnTo>
                  <a:lnTo>
                    <a:pt x="625703" y="167360"/>
                  </a:lnTo>
                  <a:lnTo>
                    <a:pt x="504939" y="164490"/>
                  </a:lnTo>
                  <a:lnTo>
                    <a:pt x="303339" y="163550"/>
                  </a:lnTo>
                  <a:lnTo>
                    <a:pt x="208241" y="168300"/>
                  </a:lnTo>
                  <a:lnTo>
                    <a:pt x="120764" y="173062"/>
                  </a:lnTo>
                  <a:lnTo>
                    <a:pt x="109652" y="173279"/>
                  </a:lnTo>
                  <a:lnTo>
                    <a:pt x="98183" y="171270"/>
                  </a:lnTo>
                  <a:lnTo>
                    <a:pt x="89210" y="165163"/>
                  </a:lnTo>
                  <a:lnTo>
                    <a:pt x="85585" y="153085"/>
                  </a:lnTo>
                  <a:lnTo>
                    <a:pt x="90785" y="136420"/>
                  </a:lnTo>
                  <a:lnTo>
                    <a:pt x="104365" y="123853"/>
                  </a:lnTo>
                  <a:lnTo>
                    <a:pt x="123293" y="115920"/>
                  </a:lnTo>
                  <a:lnTo>
                    <a:pt x="144538" y="113157"/>
                  </a:lnTo>
                  <a:lnTo>
                    <a:pt x="158479" y="113601"/>
                  </a:lnTo>
                  <a:lnTo>
                    <a:pt x="179728" y="114579"/>
                  </a:lnTo>
                  <a:lnTo>
                    <a:pt x="200976" y="115557"/>
                  </a:lnTo>
                  <a:lnTo>
                    <a:pt x="214909" y="116001"/>
                  </a:lnTo>
                  <a:lnTo>
                    <a:pt x="248951" y="115706"/>
                  </a:lnTo>
                  <a:lnTo>
                    <a:pt x="299661" y="115055"/>
                  </a:lnTo>
                  <a:lnTo>
                    <a:pt x="349835" y="114405"/>
                  </a:lnTo>
                  <a:lnTo>
                    <a:pt x="382270" y="114109"/>
                  </a:lnTo>
                  <a:lnTo>
                    <a:pt x="390766" y="114139"/>
                  </a:lnTo>
                  <a:lnTo>
                    <a:pt x="397479" y="114346"/>
                  </a:lnTo>
                  <a:lnTo>
                    <a:pt x="404195" y="114907"/>
                  </a:lnTo>
                  <a:lnTo>
                    <a:pt x="412699" y="116001"/>
                  </a:lnTo>
                  <a:lnTo>
                    <a:pt x="415556" y="107454"/>
                  </a:lnTo>
                  <a:lnTo>
                    <a:pt x="416496" y="105549"/>
                  </a:lnTo>
                  <a:lnTo>
                    <a:pt x="416496" y="97942"/>
                  </a:lnTo>
                  <a:lnTo>
                    <a:pt x="415903" y="83897"/>
                  </a:lnTo>
                  <a:lnTo>
                    <a:pt x="414597" y="63347"/>
                  </a:lnTo>
                  <a:lnTo>
                    <a:pt x="413292" y="42978"/>
                  </a:lnTo>
                  <a:lnTo>
                    <a:pt x="412699" y="29476"/>
                  </a:lnTo>
                  <a:lnTo>
                    <a:pt x="414065" y="18055"/>
                  </a:lnTo>
                  <a:lnTo>
                    <a:pt x="418641" y="8680"/>
                  </a:lnTo>
                  <a:lnTo>
                    <a:pt x="427138" y="2334"/>
                  </a:lnTo>
                  <a:lnTo>
                    <a:pt x="440270" y="0"/>
                  </a:lnTo>
                  <a:lnTo>
                    <a:pt x="458761" y="3654"/>
                  </a:lnTo>
                  <a:lnTo>
                    <a:pt x="469758" y="14262"/>
                  </a:lnTo>
                  <a:lnTo>
                    <a:pt x="475048" y="31289"/>
                  </a:lnTo>
                  <a:lnTo>
                    <a:pt x="476415" y="54203"/>
                  </a:lnTo>
                  <a:lnTo>
                    <a:pt x="476429" y="66120"/>
                  </a:lnTo>
                  <a:lnTo>
                    <a:pt x="476532" y="86061"/>
                  </a:lnTo>
                  <a:lnTo>
                    <a:pt x="476811" y="105288"/>
                  </a:lnTo>
                  <a:lnTo>
                    <a:pt x="477354" y="115062"/>
                  </a:lnTo>
                  <a:lnTo>
                    <a:pt x="581012" y="117919"/>
                  </a:lnTo>
                  <a:close/>
                </a:path>
                <a:path w="892175" h="762000">
                  <a:moveTo>
                    <a:pt x="746467" y="363245"/>
                  </a:moveTo>
                  <a:lnTo>
                    <a:pt x="775176" y="364192"/>
                  </a:lnTo>
                  <a:lnTo>
                    <a:pt x="797105" y="364431"/>
                  </a:lnTo>
                  <a:lnTo>
                    <a:pt x="812258" y="364315"/>
                  </a:lnTo>
                  <a:lnTo>
                    <a:pt x="820635" y="364197"/>
                  </a:lnTo>
                  <a:lnTo>
                    <a:pt x="835258" y="363200"/>
                  </a:lnTo>
                  <a:lnTo>
                    <a:pt x="857010" y="361935"/>
                  </a:lnTo>
                  <a:lnTo>
                    <a:pt x="878402" y="360849"/>
                  </a:lnTo>
                  <a:lnTo>
                    <a:pt x="891946" y="360387"/>
                  </a:lnTo>
                  <a:lnTo>
                    <a:pt x="884463" y="384402"/>
                  </a:lnTo>
                  <a:lnTo>
                    <a:pt x="868421" y="411268"/>
                  </a:lnTo>
                  <a:lnTo>
                    <a:pt x="847028" y="433141"/>
                  </a:lnTo>
                  <a:lnTo>
                    <a:pt x="823493" y="442175"/>
                  </a:lnTo>
                  <a:lnTo>
                    <a:pt x="817901" y="441980"/>
                  </a:lnTo>
                  <a:lnTo>
                    <a:pt x="810888" y="441337"/>
                  </a:lnTo>
                  <a:lnTo>
                    <a:pt x="802094" y="440161"/>
                  </a:lnTo>
                  <a:lnTo>
                    <a:pt x="791159" y="438365"/>
                  </a:lnTo>
                  <a:lnTo>
                    <a:pt x="692264" y="420293"/>
                  </a:lnTo>
                  <a:lnTo>
                    <a:pt x="589572" y="408889"/>
                  </a:lnTo>
                  <a:lnTo>
                    <a:pt x="489724" y="405079"/>
                  </a:lnTo>
                  <a:lnTo>
                    <a:pt x="483057" y="405079"/>
                  </a:lnTo>
                  <a:lnTo>
                    <a:pt x="479259" y="510628"/>
                  </a:lnTo>
                  <a:lnTo>
                    <a:pt x="555345" y="512533"/>
                  </a:lnTo>
                  <a:lnTo>
                    <a:pt x="646620" y="515378"/>
                  </a:lnTo>
                  <a:lnTo>
                    <a:pt x="707998" y="517817"/>
                  </a:lnTo>
                  <a:lnTo>
                    <a:pt x="747534" y="522036"/>
                  </a:lnTo>
                  <a:lnTo>
                    <a:pt x="768707" y="529823"/>
                  </a:lnTo>
                  <a:lnTo>
                    <a:pt x="774992" y="542963"/>
                  </a:lnTo>
                  <a:lnTo>
                    <a:pt x="770935" y="554197"/>
                  </a:lnTo>
                  <a:lnTo>
                    <a:pt x="760371" y="562222"/>
                  </a:lnTo>
                  <a:lnTo>
                    <a:pt x="745706" y="567037"/>
                  </a:lnTo>
                  <a:lnTo>
                    <a:pt x="729348" y="568642"/>
                  </a:lnTo>
                  <a:lnTo>
                    <a:pt x="481164" y="563892"/>
                  </a:lnTo>
                  <a:lnTo>
                    <a:pt x="476415" y="567677"/>
                  </a:lnTo>
                  <a:lnTo>
                    <a:pt x="473557" y="669429"/>
                  </a:lnTo>
                  <a:lnTo>
                    <a:pt x="469029" y="722756"/>
                  </a:lnTo>
                  <a:lnTo>
                    <a:pt x="450692" y="760228"/>
                  </a:lnTo>
                  <a:lnTo>
                    <a:pt x="440270" y="761669"/>
                  </a:lnTo>
                  <a:lnTo>
                    <a:pt x="425432" y="755801"/>
                  </a:lnTo>
                  <a:lnTo>
                    <a:pt x="417812" y="742534"/>
                  </a:lnTo>
                  <a:lnTo>
                    <a:pt x="415005" y="728376"/>
                  </a:lnTo>
                  <a:lnTo>
                    <a:pt x="414604" y="719836"/>
                  </a:lnTo>
                  <a:lnTo>
                    <a:pt x="414604" y="615238"/>
                  </a:lnTo>
                  <a:lnTo>
                    <a:pt x="414574" y="603601"/>
                  </a:lnTo>
                  <a:lnTo>
                    <a:pt x="414366" y="588489"/>
                  </a:lnTo>
                  <a:lnTo>
                    <a:pt x="413800" y="573915"/>
                  </a:lnTo>
                  <a:lnTo>
                    <a:pt x="412699" y="563892"/>
                  </a:lnTo>
                  <a:lnTo>
                    <a:pt x="326174" y="563892"/>
                  </a:lnTo>
                  <a:lnTo>
                    <a:pt x="227279" y="566737"/>
                  </a:lnTo>
                  <a:lnTo>
                    <a:pt x="212968" y="567926"/>
                  </a:lnTo>
                  <a:lnTo>
                    <a:pt x="189831" y="570541"/>
                  </a:lnTo>
                  <a:lnTo>
                    <a:pt x="166159" y="573156"/>
                  </a:lnTo>
                  <a:lnTo>
                    <a:pt x="150241" y="574344"/>
                  </a:lnTo>
                  <a:lnTo>
                    <a:pt x="139888" y="573735"/>
                  </a:lnTo>
                  <a:lnTo>
                    <a:pt x="127303" y="570896"/>
                  </a:lnTo>
                  <a:lnTo>
                    <a:pt x="116677" y="564314"/>
                  </a:lnTo>
                  <a:lnTo>
                    <a:pt x="112204" y="552475"/>
                  </a:lnTo>
                  <a:lnTo>
                    <a:pt x="118921" y="534999"/>
                  </a:lnTo>
                  <a:lnTo>
                    <a:pt x="135266" y="522517"/>
                  </a:lnTo>
                  <a:lnTo>
                    <a:pt x="155533" y="515029"/>
                  </a:lnTo>
                  <a:lnTo>
                    <a:pt x="174015" y="512533"/>
                  </a:lnTo>
                  <a:lnTo>
                    <a:pt x="271018" y="513486"/>
                  </a:lnTo>
                  <a:lnTo>
                    <a:pt x="361340" y="510628"/>
                  </a:lnTo>
                  <a:lnTo>
                    <a:pt x="373543" y="511030"/>
                  </a:lnTo>
                  <a:lnTo>
                    <a:pt x="387615" y="511700"/>
                  </a:lnTo>
                  <a:lnTo>
                    <a:pt x="401865" y="511834"/>
                  </a:lnTo>
                  <a:lnTo>
                    <a:pt x="414604" y="510628"/>
                  </a:lnTo>
                  <a:lnTo>
                    <a:pt x="414604" y="405079"/>
                  </a:lnTo>
                  <a:lnTo>
                    <a:pt x="411746" y="403174"/>
                  </a:lnTo>
                  <a:lnTo>
                    <a:pt x="243433" y="406984"/>
                  </a:lnTo>
                  <a:lnTo>
                    <a:pt x="135039" y="411734"/>
                  </a:lnTo>
                  <a:lnTo>
                    <a:pt x="120649" y="413517"/>
                  </a:lnTo>
                  <a:lnTo>
                    <a:pt x="89863" y="417442"/>
                  </a:lnTo>
                  <a:lnTo>
                    <a:pt x="56941" y="421367"/>
                  </a:lnTo>
                  <a:lnTo>
                    <a:pt x="36144" y="423151"/>
                  </a:lnTo>
                  <a:lnTo>
                    <a:pt x="27683" y="422764"/>
                  </a:lnTo>
                  <a:lnTo>
                    <a:pt x="15571" y="420060"/>
                  </a:lnTo>
                  <a:lnTo>
                    <a:pt x="4709" y="412719"/>
                  </a:lnTo>
                  <a:lnTo>
                    <a:pt x="0" y="398424"/>
                  </a:lnTo>
                  <a:lnTo>
                    <a:pt x="4918" y="384159"/>
                  </a:lnTo>
                  <a:lnTo>
                    <a:pt x="19377" y="371325"/>
                  </a:lnTo>
                  <a:lnTo>
                    <a:pt x="42926" y="362059"/>
                  </a:lnTo>
                  <a:lnTo>
                    <a:pt x="75120" y="358495"/>
                  </a:lnTo>
                  <a:lnTo>
                    <a:pt x="85982" y="358791"/>
                  </a:lnTo>
                  <a:lnTo>
                    <a:pt x="102103" y="359441"/>
                  </a:lnTo>
                  <a:lnTo>
                    <a:pt x="118045" y="360092"/>
                  </a:lnTo>
                  <a:lnTo>
                    <a:pt x="128371" y="360387"/>
                  </a:lnTo>
                  <a:lnTo>
                    <a:pt x="161701" y="359348"/>
                  </a:lnTo>
                  <a:lnTo>
                    <a:pt x="211701" y="357060"/>
                  </a:lnTo>
                  <a:lnTo>
                    <a:pt x="261164" y="354772"/>
                  </a:lnTo>
                  <a:lnTo>
                    <a:pt x="292887" y="353733"/>
                  </a:lnTo>
                  <a:lnTo>
                    <a:pt x="442175" y="353733"/>
                  </a:lnTo>
                  <a:lnTo>
                    <a:pt x="523011" y="354685"/>
                  </a:lnTo>
                  <a:lnTo>
                    <a:pt x="574357" y="274802"/>
                  </a:lnTo>
                  <a:lnTo>
                    <a:pt x="578154" y="269100"/>
                  </a:lnTo>
                  <a:lnTo>
                    <a:pt x="617143" y="199682"/>
                  </a:lnTo>
                  <a:lnTo>
                    <a:pt x="621790" y="193710"/>
                  </a:lnTo>
                  <a:lnTo>
                    <a:pt x="630096" y="186132"/>
                  </a:lnTo>
                  <a:lnTo>
                    <a:pt x="640009" y="179624"/>
                  </a:lnTo>
                  <a:lnTo>
                    <a:pt x="649478" y="176860"/>
                  </a:lnTo>
                  <a:lnTo>
                    <a:pt x="662104" y="179862"/>
                  </a:lnTo>
                  <a:lnTo>
                    <a:pt x="671345" y="187321"/>
                  </a:lnTo>
                  <a:lnTo>
                    <a:pt x="677022" y="196919"/>
                  </a:lnTo>
                  <a:lnTo>
                    <a:pt x="678954" y="206336"/>
                  </a:lnTo>
                  <a:lnTo>
                    <a:pt x="678954" y="210146"/>
                  </a:lnTo>
                  <a:lnTo>
                    <a:pt x="675144" y="225361"/>
                  </a:lnTo>
                  <a:lnTo>
                    <a:pt x="672299" y="230111"/>
                  </a:lnTo>
                  <a:lnTo>
                    <a:pt x="624751" y="300482"/>
                  </a:lnTo>
                  <a:lnTo>
                    <a:pt x="611494" y="320748"/>
                  </a:lnTo>
                  <a:lnTo>
                    <a:pt x="601451" y="336378"/>
                  </a:lnTo>
                  <a:lnTo>
                    <a:pt x="594263" y="348084"/>
                  </a:lnTo>
                  <a:lnTo>
                    <a:pt x="589572" y="356577"/>
                  </a:lnTo>
                  <a:lnTo>
                    <a:pt x="746467" y="363245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257499" y="8328264"/>
              <a:ext cx="729615" cy="639445"/>
            </a:xfrm>
            <a:custGeom>
              <a:avLst/>
              <a:gdLst/>
              <a:ahLst/>
              <a:cxnLst/>
              <a:rect l="l" t="t" r="r" b="b"/>
              <a:pathLst>
                <a:path w="729615" h="639445">
                  <a:moveTo>
                    <a:pt x="527761" y="0"/>
                  </a:moveTo>
                  <a:lnTo>
                    <a:pt x="519807" y="1649"/>
                  </a:lnTo>
                  <a:lnTo>
                    <a:pt x="497135" y="9226"/>
                  </a:lnTo>
                  <a:lnTo>
                    <a:pt x="489724" y="11404"/>
                  </a:lnTo>
                  <a:lnTo>
                    <a:pt x="447019" y="17593"/>
                  </a:lnTo>
                  <a:lnTo>
                    <a:pt x="399454" y="22857"/>
                  </a:lnTo>
                  <a:lnTo>
                    <a:pt x="349461" y="27222"/>
                  </a:lnTo>
                  <a:lnTo>
                    <a:pt x="299468" y="30715"/>
                  </a:lnTo>
                  <a:lnTo>
                    <a:pt x="251906" y="33362"/>
                  </a:lnTo>
                  <a:lnTo>
                    <a:pt x="209207" y="35191"/>
                  </a:lnTo>
                  <a:lnTo>
                    <a:pt x="185964" y="37391"/>
                  </a:lnTo>
                  <a:lnTo>
                    <a:pt x="164511" y="44224"/>
                  </a:lnTo>
                  <a:lnTo>
                    <a:pt x="148765" y="58187"/>
                  </a:lnTo>
                  <a:lnTo>
                    <a:pt x="142646" y="81775"/>
                  </a:lnTo>
                  <a:lnTo>
                    <a:pt x="143062" y="87456"/>
                  </a:lnTo>
                  <a:lnTo>
                    <a:pt x="145972" y="94383"/>
                  </a:lnTo>
                  <a:lnTo>
                    <a:pt x="153871" y="100238"/>
                  </a:lnTo>
                  <a:lnTo>
                    <a:pt x="169252" y="102704"/>
                  </a:lnTo>
                  <a:lnTo>
                    <a:pt x="206000" y="98203"/>
                  </a:lnTo>
                  <a:lnTo>
                    <a:pt x="336541" y="77432"/>
                  </a:lnTo>
                  <a:lnTo>
                    <a:pt x="381304" y="71323"/>
                  </a:lnTo>
                  <a:lnTo>
                    <a:pt x="400731" y="68142"/>
                  </a:lnTo>
                  <a:lnTo>
                    <a:pt x="429691" y="63001"/>
                  </a:lnTo>
                  <a:lnTo>
                    <a:pt x="458471" y="58217"/>
                  </a:lnTo>
                  <a:lnTo>
                    <a:pt x="477354" y="56108"/>
                  </a:lnTo>
                  <a:lnTo>
                    <a:pt x="484009" y="56108"/>
                  </a:lnTo>
                  <a:lnTo>
                    <a:pt x="486867" y="58966"/>
                  </a:lnTo>
                  <a:lnTo>
                    <a:pt x="486867" y="60858"/>
                  </a:lnTo>
                  <a:lnTo>
                    <a:pt x="437656" y="106030"/>
                  </a:lnTo>
                  <a:lnTo>
                    <a:pt x="385770" y="140827"/>
                  </a:lnTo>
                  <a:lnTo>
                    <a:pt x="324256" y="176872"/>
                  </a:lnTo>
                  <a:lnTo>
                    <a:pt x="257143" y="212829"/>
                  </a:lnTo>
                  <a:lnTo>
                    <a:pt x="201709" y="240585"/>
                  </a:lnTo>
                  <a:lnTo>
                    <a:pt x="156440" y="259783"/>
                  </a:lnTo>
                  <a:lnTo>
                    <a:pt x="68465" y="280042"/>
                  </a:lnTo>
                  <a:lnTo>
                    <a:pt x="38778" y="286105"/>
                  </a:lnTo>
                  <a:lnTo>
                    <a:pt x="1694" y="317315"/>
                  </a:lnTo>
                  <a:lnTo>
                    <a:pt x="0" y="330923"/>
                  </a:lnTo>
                  <a:lnTo>
                    <a:pt x="1069" y="339152"/>
                  </a:lnTo>
                  <a:lnTo>
                    <a:pt x="4991" y="346135"/>
                  </a:lnTo>
                  <a:lnTo>
                    <a:pt x="12837" y="350979"/>
                  </a:lnTo>
                  <a:lnTo>
                    <a:pt x="25679" y="352793"/>
                  </a:lnTo>
                  <a:lnTo>
                    <a:pt x="36297" y="351098"/>
                  </a:lnTo>
                  <a:lnTo>
                    <a:pt x="52179" y="347086"/>
                  </a:lnTo>
                  <a:lnTo>
                    <a:pt x="68597" y="342361"/>
                  </a:lnTo>
                  <a:lnTo>
                    <a:pt x="80822" y="338531"/>
                  </a:lnTo>
                  <a:lnTo>
                    <a:pt x="122867" y="328800"/>
                  </a:lnTo>
                  <a:lnTo>
                    <a:pt x="180349" y="318785"/>
                  </a:lnTo>
                  <a:lnTo>
                    <a:pt x="245649" y="309135"/>
                  </a:lnTo>
                  <a:lnTo>
                    <a:pt x="311149" y="300500"/>
                  </a:lnTo>
                  <a:lnTo>
                    <a:pt x="369231" y="293528"/>
                  </a:lnTo>
                  <a:lnTo>
                    <a:pt x="412275" y="288869"/>
                  </a:lnTo>
                  <a:lnTo>
                    <a:pt x="432663" y="287172"/>
                  </a:lnTo>
                  <a:lnTo>
                    <a:pt x="434568" y="287172"/>
                  </a:lnTo>
                  <a:lnTo>
                    <a:pt x="436460" y="288137"/>
                  </a:lnTo>
                  <a:lnTo>
                    <a:pt x="434568" y="288137"/>
                  </a:lnTo>
                  <a:lnTo>
                    <a:pt x="382473" y="307763"/>
                  </a:lnTo>
                  <a:lnTo>
                    <a:pt x="341614" y="324626"/>
                  </a:lnTo>
                  <a:lnTo>
                    <a:pt x="307531" y="342024"/>
                  </a:lnTo>
                  <a:lnTo>
                    <a:pt x="275767" y="363258"/>
                  </a:lnTo>
                  <a:lnTo>
                    <a:pt x="244519" y="391495"/>
                  </a:lnTo>
                  <a:lnTo>
                    <a:pt x="206625" y="452980"/>
                  </a:lnTo>
                  <a:lnTo>
                    <a:pt x="201587" y="484974"/>
                  </a:lnTo>
                  <a:lnTo>
                    <a:pt x="209356" y="520558"/>
                  </a:lnTo>
                  <a:lnTo>
                    <a:pt x="263012" y="576043"/>
                  </a:lnTo>
                  <a:lnTo>
                    <a:pt x="303232" y="596555"/>
                  </a:lnTo>
                  <a:lnTo>
                    <a:pt x="348601" y="612654"/>
                  </a:lnTo>
                  <a:lnTo>
                    <a:pt x="396286" y="624643"/>
                  </a:lnTo>
                  <a:lnTo>
                    <a:pt x="443454" y="632830"/>
                  </a:lnTo>
                  <a:lnTo>
                    <a:pt x="487271" y="637518"/>
                  </a:lnTo>
                  <a:lnTo>
                    <a:pt x="524903" y="639013"/>
                  </a:lnTo>
                  <a:lnTo>
                    <a:pt x="545643" y="638375"/>
                  </a:lnTo>
                  <a:lnTo>
                    <a:pt x="582788" y="615481"/>
                  </a:lnTo>
                  <a:lnTo>
                    <a:pt x="604774" y="557237"/>
                  </a:lnTo>
                  <a:lnTo>
                    <a:pt x="566505" y="564389"/>
                  </a:lnTo>
                  <a:lnTo>
                    <a:pt x="533223" y="568061"/>
                  </a:lnTo>
                  <a:lnTo>
                    <a:pt x="505288" y="569414"/>
                  </a:lnTo>
                  <a:lnTo>
                    <a:pt x="483057" y="569607"/>
                  </a:lnTo>
                  <a:lnTo>
                    <a:pt x="438582" y="567466"/>
                  </a:lnTo>
                  <a:lnTo>
                    <a:pt x="389696" y="560728"/>
                  </a:lnTo>
                  <a:lnTo>
                    <a:pt x="341972" y="548917"/>
                  </a:lnTo>
                  <a:lnTo>
                    <a:pt x="300984" y="531560"/>
                  </a:lnTo>
                  <a:lnTo>
                    <a:pt x="261505" y="478307"/>
                  </a:lnTo>
                  <a:lnTo>
                    <a:pt x="269094" y="444283"/>
                  </a:lnTo>
                  <a:lnTo>
                    <a:pt x="322502" y="384314"/>
                  </a:lnTo>
                  <a:lnTo>
                    <a:pt x="363454" y="359138"/>
                  </a:lnTo>
                  <a:lnTo>
                    <a:pt x="410659" y="337678"/>
                  </a:lnTo>
                  <a:lnTo>
                    <a:pt x="461684" y="320319"/>
                  </a:lnTo>
                  <a:lnTo>
                    <a:pt x="514093" y="307444"/>
                  </a:lnTo>
                  <a:lnTo>
                    <a:pt x="565454" y="299438"/>
                  </a:lnTo>
                  <a:lnTo>
                    <a:pt x="613333" y="296684"/>
                  </a:lnTo>
                  <a:lnTo>
                    <a:pt x="630276" y="297577"/>
                  </a:lnTo>
                  <a:lnTo>
                    <a:pt x="680202" y="301506"/>
                  </a:lnTo>
                  <a:lnTo>
                    <a:pt x="696074" y="302399"/>
                  </a:lnTo>
                  <a:lnTo>
                    <a:pt x="712905" y="301047"/>
                  </a:lnTo>
                  <a:lnTo>
                    <a:pt x="723050" y="297287"/>
                  </a:lnTo>
                  <a:lnTo>
                    <a:pt x="728026" y="291566"/>
                  </a:lnTo>
                  <a:lnTo>
                    <a:pt x="729348" y="284327"/>
                  </a:lnTo>
                  <a:lnTo>
                    <a:pt x="723969" y="264672"/>
                  </a:lnTo>
                  <a:lnTo>
                    <a:pt x="710566" y="248315"/>
                  </a:lnTo>
                  <a:lnTo>
                    <a:pt x="693242" y="237127"/>
                  </a:lnTo>
                  <a:lnTo>
                    <a:pt x="676097" y="232981"/>
                  </a:lnTo>
                  <a:lnTo>
                    <a:pt x="662059" y="234035"/>
                  </a:lnTo>
                  <a:lnTo>
                    <a:pt x="607631" y="240576"/>
                  </a:lnTo>
                  <a:lnTo>
                    <a:pt x="473406" y="248530"/>
                  </a:lnTo>
                  <a:lnTo>
                    <a:pt x="423196" y="251833"/>
                  </a:lnTo>
                  <a:lnTo>
                    <a:pt x="380363" y="254968"/>
                  </a:lnTo>
                  <a:lnTo>
                    <a:pt x="341987" y="258147"/>
                  </a:lnTo>
                  <a:lnTo>
                    <a:pt x="224409" y="270065"/>
                  </a:lnTo>
                  <a:lnTo>
                    <a:pt x="251246" y="259351"/>
                  </a:lnTo>
                  <a:lnTo>
                    <a:pt x="327382" y="220450"/>
                  </a:lnTo>
                  <a:lnTo>
                    <a:pt x="409841" y="174967"/>
                  </a:lnTo>
                  <a:lnTo>
                    <a:pt x="443834" y="155253"/>
                  </a:lnTo>
                  <a:lnTo>
                    <a:pt x="513610" y="111184"/>
                  </a:lnTo>
                  <a:lnTo>
                    <a:pt x="568642" y="75120"/>
                  </a:lnTo>
                  <a:lnTo>
                    <a:pt x="582904" y="67513"/>
                  </a:lnTo>
                  <a:lnTo>
                    <a:pt x="585762" y="66560"/>
                  </a:lnTo>
                  <a:lnTo>
                    <a:pt x="592416" y="59918"/>
                  </a:lnTo>
                  <a:lnTo>
                    <a:pt x="592416" y="54216"/>
                  </a:lnTo>
                  <a:lnTo>
                    <a:pt x="585523" y="37311"/>
                  </a:lnTo>
                  <a:lnTo>
                    <a:pt x="568647" y="19611"/>
                  </a:lnTo>
                  <a:lnTo>
                    <a:pt x="547491" y="5660"/>
                  </a:lnTo>
                  <a:lnTo>
                    <a:pt x="5277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257499" y="8328264"/>
              <a:ext cx="729615" cy="639445"/>
            </a:xfrm>
            <a:custGeom>
              <a:avLst/>
              <a:gdLst/>
              <a:ahLst/>
              <a:cxnLst/>
              <a:rect l="l" t="t" r="r" b="b"/>
              <a:pathLst>
                <a:path w="729615" h="639445">
                  <a:moveTo>
                    <a:pt x="486867" y="60858"/>
                  </a:moveTo>
                  <a:lnTo>
                    <a:pt x="486867" y="58966"/>
                  </a:lnTo>
                  <a:lnTo>
                    <a:pt x="484009" y="56108"/>
                  </a:lnTo>
                  <a:lnTo>
                    <a:pt x="477354" y="56108"/>
                  </a:lnTo>
                  <a:lnTo>
                    <a:pt x="458471" y="58217"/>
                  </a:lnTo>
                  <a:lnTo>
                    <a:pt x="429691" y="63001"/>
                  </a:lnTo>
                  <a:lnTo>
                    <a:pt x="400731" y="68142"/>
                  </a:lnTo>
                  <a:lnTo>
                    <a:pt x="381304" y="71323"/>
                  </a:lnTo>
                  <a:lnTo>
                    <a:pt x="336541" y="77432"/>
                  </a:lnTo>
                  <a:lnTo>
                    <a:pt x="269935" y="88085"/>
                  </a:lnTo>
                  <a:lnTo>
                    <a:pt x="206000" y="98203"/>
                  </a:lnTo>
                  <a:lnTo>
                    <a:pt x="169252" y="102704"/>
                  </a:lnTo>
                  <a:lnTo>
                    <a:pt x="153871" y="100238"/>
                  </a:lnTo>
                  <a:lnTo>
                    <a:pt x="145972" y="94383"/>
                  </a:lnTo>
                  <a:lnTo>
                    <a:pt x="143062" y="87456"/>
                  </a:lnTo>
                  <a:lnTo>
                    <a:pt x="142646" y="81775"/>
                  </a:lnTo>
                  <a:lnTo>
                    <a:pt x="148765" y="58187"/>
                  </a:lnTo>
                  <a:lnTo>
                    <a:pt x="164511" y="44224"/>
                  </a:lnTo>
                  <a:lnTo>
                    <a:pt x="185964" y="37391"/>
                  </a:lnTo>
                  <a:lnTo>
                    <a:pt x="209207" y="35191"/>
                  </a:lnTo>
                  <a:lnTo>
                    <a:pt x="251906" y="33362"/>
                  </a:lnTo>
                  <a:lnTo>
                    <a:pt x="299468" y="30715"/>
                  </a:lnTo>
                  <a:lnTo>
                    <a:pt x="349461" y="27222"/>
                  </a:lnTo>
                  <a:lnTo>
                    <a:pt x="399454" y="22857"/>
                  </a:lnTo>
                  <a:lnTo>
                    <a:pt x="447019" y="17593"/>
                  </a:lnTo>
                  <a:lnTo>
                    <a:pt x="489724" y="11404"/>
                  </a:lnTo>
                  <a:lnTo>
                    <a:pt x="508381" y="5349"/>
                  </a:lnTo>
                  <a:lnTo>
                    <a:pt x="519807" y="1649"/>
                  </a:lnTo>
                  <a:lnTo>
                    <a:pt x="568647" y="19611"/>
                  </a:lnTo>
                  <a:lnTo>
                    <a:pt x="592416" y="54216"/>
                  </a:lnTo>
                  <a:lnTo>
                    <a:pt x="592416" y="59918"/>
                  </a:lnTo>
                  <a:lnTo>
                    <a:pt x="588619" y="63715"/>
                  </a:lnTo>
                  <a:lnTo>
                    <a:pt x="585762" y="66560"/>
                  </a:lnTo>
                  <a:lnTo>
                    <a:pt x="582904" y="67513"/>
                  </a:lnTo>
                  <a:lnTo>
                    <a:pt x="568642" y="75120"/>
                  </a:lnTo>
                  <a:lnTo>
                    <a:pt x="513610" y="111184"/>
                  </a:lnTo>
                  <a:lnTo>
                    <a:pt x="475689" y="135626"/>
                  </a:lnTo>
                  <a:lnTo>
                    <a:pt x="409841" y="174967"/>
                  </a:lnTo>
                  <a:lnTo>
                    <a:pt x="327382" y="220450"/>
                  </a:lnTo>
                  <a:lnTo>
                    <a:pt x="280044" y="245695"/>
                  </a:lnTo>
                  <a:lnTo>
                    <a:pt x="224409" y="270065"/>
                  </a:lnTo>
                  <a:lnTo>
                    <a:pt x="266929" y="265484"/>
                  </a:lnTo>
                  <a:lnTo>
                    <a:pt x="305149" y="261582"/>
                  </a:lnTo>
                  <a:lnTo>
                    <a:pt x="380363" y="254968"/>
                  </a:lnTo>
                  <a:lnTo>
                    <a:pt x="423196" y="251833"/>
                  </a:lnTo>
                  <a:lnTo>
                    <a:pt x="473406" y="248530"/>
                  </a:lnTo>
                  <a:lnTo>
                    <a:pt x="533911" y="244848"/>
                  </a:lnTo>
                  <a:lnTo>
                    <a:pt x="607631" y="240576"/>
                  </a:lnTo>
                  <a:lnTo>
                    <a:pt x="621140" y="238992"/>
                  </a:lnTo>
                  <a:lnTo>
                    <a:pt x="641511" y="236426"/>
                  </a:lnTo>
                  <a:lnTo>
                    <a:pt x="662059" y="234035"/>
                  </a:lnTo>
                  <a:lnTo>
                    <a:pt x="676097" y="232981"/>
                  </a:lnTo>
                  <a:lnTo>
                    <a:pt x="693242" y="237127"/>
                  </a:lnTo>
                  <a:lnTo>
                    <a:pt x="710566" y="248315"/>
                  </a:lnTo>
                  <a:lnTo>
                    <a:pt x="723969" y="264672"/>
                  </a:lnTo>
                  <a:lnTo>
                    <a:pt x="729348" y="284327"/>
                  </a:lnTo>
                  <a:lnTo>
                    <a:pt x="728026" y="291566"/>
                  </a:lnTo>
                  <a:lnTo>
                    <a:pt x="723050" y="297287"/>
                  </a:lnTo>
                  <a:lnTo>
                    <a:pt x="712905" y="301047"/>
                  </a:lnTo>
                  <a:lnTo>
                    <a:pt x="696074" y="302399"/>
                  </a:lnTo>
                  <a:lnTo>
                    <a:pt x="680202" y="301506"/>
                  </a:lnTo>
                  <a:lnTo>
                    <a:pt x="655418" y="299542"/>
                  </a:lnTo>
                  <a:lnTo>
                    <a:pt x="630276" y="297577"/>
                  </a:lnTo>
                  <a:lnTo>
                    <a:pt x="565454" y="299438"/>
                  </a:lnTo>
                  <a:lnTo>
                    <a:pt x="514093" y="307444"/>
                  </a:lnTo>
                  <a:lnTo>
                    <a:pt x="461684" y="320319"/>
                  </a:lnTo>
                  <a:lnTo>
                    <a:pt x="410659" y="337678"/>
                  </a:lnTo>
                  <a:lnTo>
                    <a:pt x="363454" y="359138"/>
                  </a:lnTo>
                  <a:lnTo>
                    <a:pt x="322502" y="384314"/>
                  </a:lnTo>
                  <a:lnTo>
                    <a:pt x="290238" y="412824"/>
                  </a:lnTo>
                  <a:lnTo>
                    <a:pt x="261505" y="478307"/>
                  </a:lnTo>
                  <a:lnTo>
                    <a:pt x="272304" y="508181"/>
                  </a:lnTo>
                  <a:lnTo>
                    <a:pt x="341972" y="548917"/>
                  </a:lnTo>
                  <a:lnTo>
                    <a:pt x="389696" y="560728"/>
                  </a:lnTo>
                  <a:lnTo>
                    <a:pt x="438582" y="567466"/>
                  </a:lnTo>
                  <a:lnTo>
                    <a:pt x="483057" y="569607"/>
                  </a:lnTo>
                  <a:lnTo>
                    <a:pt x="505288" y="569414"/>
                  </a:lnTo>
                  <a:lnTo>
                    <a:pt x="533223" y="568061"/>
                  </a:lnTo>
                  <a:lnTo>
                    <a:pt x="566505" y="564389"/>
                  </a:lnTo>
                  <a:lnTo>
                    <a:pt x="604774" y="557237"/>
                  </a:lnTo>
                  <a:lnTo>
                    <a:pt x="591507" y="594116"/>
                  </a:lnTo>
                  <a:lnTo>
                    <a:pt x="568642" y="632358"/>
                  </a:lnTo>
                  <a:lnTo>
                    <a:pt x="524903" y="639013"/>
                  </a:lnTo>
                  <a:lnTo>
                    <a:pt x="487271" y="637518"/>
                  </a:lnTo>
                  <a:lnTo>
                    <a:pt x="443454" y="632830"/>
                  </a:lnTo>
                  <a:lnTo>
                    <a:pt x="396286" y="624643"/>
                  </a:lnTo>
                  <a:lnTo>
                    <a:pt x="348601" y="612654"/>
                  </a:lnTo>
                  <a:lnTo>
                    <a:pt x="303232" y="596555"/>
                  </a:lnTo>
                  <a:lnTo>
                    <a:pt x="263012" y="576043"/>
                  </a:lnTo>
                  <a:lnTo>
                    <a:pt x="230776" y="550813"/>
                  </a:lnTo>
                  <a:lnTo>
                    <a:pt x="201587" y="484974"/>
                  </a:lnTo>
                  <a:lnTo>
                    <a:pt x="206625" y="452980"/>
                  </a:lnTo>
                  <a:lnTo>
                    <a:pt x="244519" y="391495"/>
                  </a:lnTo>
                  <a:lnTo>
                    <a:pt x="275767" y="363258"/>
                  </a:lnTo>
                  <a:lnTo>
                    <a:pt x="307531" y="342024"/>
                  </a:lnTo>
                  <a:lnTo>
                    <a:pt x="341614" y="324626"/>
                  </a:lnTo>
                  <a:lnTo>
                    <a:pt x="382473" y="307763"/>
                  </a:lnTo>
                  <a:lnTo>
                    <a:pt x="434568" y="288137"/>
                  </a:lnTo>
                  <a:lnTo>
                    <a:pt x="436460" y="288137"/>
                  </a:lnTo>
                  <a:lnTo>
                    <a:pt x="434568" y="287172"/>
                  </a:lnTo>
                  <a:lnTo>
                    <a:pt x="432663" y="287172"/>
                  </a:lnTo>
                  <a:lnTo>
                    <a:pt x="412275" y="288869"/>
                  </a:lnTo>
                  <a:lnTo>
                    <a:pt x="369231" y="293528"/>
                  </a:lnTo>
                  <a:lnTo>
                    <a:pt x="311149" y="300500"/>
                  </a:lnTo>
                  <a:lnTo>
                    <a:pt x="245649" y="309135"/>
                  </a:lnTo>
                  <a:lnTo>
                    <a:pt x="180349" y="318785"/>
                  </a:lnTo>
                  <a:lnTo>
                    <a:pt x="122867" y="328800"/>
                  </a:lnTo>
                  <a:lnTo>
                    <a:pt x="80822" y="338531"/>
                  </a:lnTo>
                  <a:lnTo>
                    <a:pt x="68597" y="342361"/>
                  </a:lnTo>
                  <a:lnTo>
                    <a:pt x="52179" y="347086"/>
                  </a:lnTo>
                  <a:lnTo>
                    <a:pt x="36297" y="351098"/>
                  </a:lnTo>
                  <a:lnTo>
                    <a:pt x="25679" y="352793"/>
                  </a:lnTo>
                  <a:lnTo>
                    <a:pt x="12837" y="350979"/>
                  </a:lnTo>
                  <a:lnTo>
                    <a:pt x="4991" y="346135"/>
                  </a:lnTo>
                  <a:lnTo>
                    <a:pt x="1069" y="339152"/>
                  </a:lnTo>
                  <a:lnTo>
                    <a:pt x="0" y="330923"/>
                  </a:lnTo>
                  <a:lnTo>
                    <a:pt x="1694" y="317315"/>
                  </a:lnTo>
                  <a:lnTo>
                    <a:pt x="38778" y="286105"/>
                  </a:lnTo>
                  <a:lnTo>
                    <a:pt x="99581" y="273983"/>
                  </a:lnTo>
                  <a:lnTo>
                    <a:pt x="119824" y="270065"/>
                  </a:lnTo>
                  <a:lnTo>
                    <a:pt x="156440" y="259783"/>
                  </a:lnTo>
                  <a:lnTo>
                    <a:pt x="201709" y="240585"/>
                  </a:lnTo>
                  <a:lnTo>
                    <a:pt x="257143" y="212829"/>
                  </a:lnTo>
                  <a:lnTo>
                    <a:pt x="324256" y="176872"/>
                  </a:lnTo>
                  <a:lnTo>
                    <a:pt x="385770" y="140827"/>
                  </a:lnTo>
                  <a:lnTo>
                    <a:pt x="437656" y="106030"/>
                  </a:lnTo>
                  <a:lnTo>
                    <a:pt x="473494" y="77651"/>
                  </a:lnTo>
                  <a:lnTo>
                    <a:pt x="486867" y="60858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302190" y="10021758"/>
              <a:ext cx="641985" cy="601345"/>
            </a:xfrm>
            <a:custGeom>
              <a:avLst/>
              <a:gdLst/>
              <a:ahLst/>
              <a:cxnLst/>
              <a:rect l="l" t="t" r="r" b="b"/>
              <a:pathLst>
                <a:path w="641984" h="601345">
                  <a:moveTo>
                    <a:pt x="447878" y="0"/>
                  </a:moveTo>
                  <a:lnTo>
                    <a:pt x="434328" y="1515"/>
                  </a:lnTo>
                  <a:lnTo>
                    <a:pt x="410079" y="4992"/>
                  </a:lnTo>
                  <a:lnTo>
                    <a:pt x="367995" y="11404"/>
                  </a:lnTo>
                  <a:lnTo>
                    <a:pt x="339248" y="14455"/>
                  </a:lnTo>
                  <a:lnTo>
                    <a:pt x="309875" y="16524"/>
                  </a:lnTo>
                  <a:lnTo>
                    <a:pt x="275331" y="17700"/>
                  </a:lnTo>
                  <a:lnTo>
                    <a:pt x="231076" y="18072"/>
                  </a:lnTo>
                  <a:lnTo>
                    <a:pt x="215590" y="17329"/>
                  </a:lnTo>
                  <a:lnTo>
                    <a:pt x="170363" y="14064"/>
                  </a:lnTo>
                  <a:lnTo>
                    <a:pt x="155955" y="13322"/>
                  </a:lnTo>
                  <a:lnTo>
                    <a:pt x="136471" y="16247"/>
                  </a:lnTo>
                  <a:lnTo>
                    <a:pt x="114939" y="24607"/>
                  </a:lnTo>
                  <a:lnTo>
                    <a:pt x="97511" y="37780"/>
                  </a:lnTo>
                  <a:lnTo>
                    <a:pt x="90335" y="55143"/>
                  </a:lnTo>
                  <a:lnTo>
                    <a:pt x="94778" y="69488"/>
                  </a:lnTo>
                  <a:lnTo>
                    <a:pt x="105908" y="77855"/>
                  </a:lnTo>
                  <a:lnTo>
                    <a:pt x="120424" y="81762"/>
                  </a:lnTo>
                  <a:lnTo>
                    <a:pt x="135026" y="82727"/>
                  </a:lnTo>
                  <a:lnTo>
                    <a:pt x="145073" y="81377"/>
                  </a:lnTo>
                  <a:lnTo>
                    <a:pt x="195884" y="73215"/>
                  </a:lnTo>
                  <a:lnTo>
                    <a:pt x="239684" y="67095"/>
                  </a:lnTo>
                  <a:lnTo>
                    <a:pt x="300959" y="59189"/>
                  </a:lnTo>
                  <a:lnTo>
                    <a:pt x="380364" y="49441"/>
                  </a:lnTo>
                  <a:lnTo>
                    <a:pt x="387019" y="49441"/>
                  </a:lnTo>
                  <a:lnTo>
                    <a:pt x="391769" y="52298"/>
                  </a:lnTo>
                  <a:lnTo>
                    <a:pt x="391769" y="58000"/>
                  </a:lnTo>
                  <a:lnTo>
                    <a:pt x="356874" y="100799"/>
                  </a:lnTo>
                  <a:lnTo>
                    <a:pt x="282694" y="166958"/>
                  </a:lnTo>
                  <a:lnTo>
                    <a:pt x="236427" y="207229"/>
                  </a:lnTo>
                  <a:lnTo>
                    <a:pt x="202785" y="235348"/>
                  </a:lnTo>
                  <a:lnTo>
                    <a:pt x="147595" y="275844"/>
                  </a:lnTo>
                  <a:lnTo>
                    <a:pt x="85165" y="317304"/>
                  </a:lnTo>
                  <a:lnTo>
                    <a:pt x="53252" y="339239"/>
                  </a:lnTo>
                  <a:lnTo>
                    <a:pt x="7607" y="375615"/>
                  </a:lnTo>
                  <a:lnTo>
                    <a:pt x="0" y="400329"/>
                  </a:lnTo>
                  <a:lnTo>
                    <a:pt x="4488" y="418224"/>
                  </a:lnTo>
                  <a:lnTo>
                    <a:pt x="14504" y="427912"/>
                  </a:lnTo>
                  <a:lnTo>
                    <a:pt x="24876" y="431892"/>
                  </a:lnTo>
                  <a:lnTo>
                    <a:pt x="30429" y="432663"/>
                  </a:lnTo>
                  <a:lnTo>
                    <a:pt x="41304" y="430895"/>
                  </a:lnTo>
                  <a:lnTo>
                    <a:pt x="55389" y="422798"/>
                  </a:lnTo>
                  <a:lnTo>
                    <a:pt x="79101" y="404181"/>
                  </a:lnTo>
                  <a:lnTo>
                    <a:pt x="118859" y="370852"/>
                  </a:lnTo>
                  <a:lnTo>
                    <a:pt x="155769" y="342966"/>
                  </a:lnTo>
                  <a:lnTo>
                    <a:pt x="197615" y="317960"/>
                  </a:lnTo>
                  <a:lnTo>
                    <a:pt x="243792" y="296810"/>
                  </a:lnTo>
                  <a:lnTo>
                    <a:pt x="293692" y="280493"/>
                  </a:lnTo>
                  <a:lnTo>
                    <a:pt x="346708" y="269987"/>
                  </a:lnTo>
                  <a:lnTo>
                    <a:pt x="402234" y="266268"/>
                  </a:lnTo>
                  <a:lnTo>
                    <a:pt x="430739" y="267420"/>
                  </a:lnTo>
                  <a:lnTo>
                    <a:pt x="508506" y="285992"/>
                  </a:lnTo>
                  <a:lnTo>
                    <a:pt x="545090" y="309647"/>
                  </a:lnTo>
                  <a:lnTo>
                    <a:pt x="571689" y="347038"/>
                  </a:lnTo>
                  <a:lnTo>
                    <a:pt x="581964" y="401281"/>
                  </a:lnTo>
                  <a:lnTo>
                    <a:pt x="573417" y="450929"/>
                  </a:lnTo>
                  <a:lnTo>
                    <a:pt x="550615" y="486503"/>
                  </a:lnTo>
                  <a:lnTo>
                    <a:pt x="517815" y="510349"/>
                  </a:lnTo>
                  <a:lnTo>
                    <a:pt x="479276" y="524813"/>
                  </a:lnTo>
                  <a:lnTo>
                    <a:pt x="439256" y="532241"/>
                  </a:lnTo>
                  <a:lnTo>
                    <a:pt x="371805" y="535368"/>
                  </a:lnTo>
                  <a:lnTo>
                    <a:pt x="334572" y="534728"/>
                  </a:lnTo>
                  <a:lnTo>
                    <a:pt x="300728" y="533107"/>
                  </a:lnTo>
                  <a:lnTo>
                    <a:pt x="271519" y="530953"/>
                  </a:lnTo>
                  <a:lnTo>
                    <a:pt x="248196" y="528713"/>
                  </a:lnTo>
                  <a:lnTo>
                    <a:pt x="275559" y="570490"/>
                  </a:lnTo>
                  <a:lnTo>
                    <a:pt x="296683" y="591943"/>
                  </a:lnTo>
                  <a:lnTo>
                    <a:pt x="314241" y="599847"/>
                  </a:lnTo>
                  <a:lnTo>
                    <a:pt x="330911" y="600976"/>
                  </a:lnTo>
                  <a:lnTo>
                    <a:pt x="357894" y="599847"/>
                  </a:lnTo>
                  <a:lnTo>
                    <a:pt x="420776" y="592950"/>
                  </a:lnTo>
                  <a:lnTo>
                    <a:pt x="474195" y="583528"/>
                  </a:lnTo>
                  <a:lnTo>
                    <a:pt x="544370" y="559346"/>
                  </a:lnTo>
                  <a:lnTo>
                    <a:pt x="580564" y="536549"/>
                  </a:lnTo>
                  <a:lnTo>
                    <a:pt x="611751" y="504154"/>
                  </a:lnTo>
                  <a:lnTo>
                    <a:pt x="633622" y="460315"/>
                  </a:lnTo>
                  <a:lnTo>
                    <a:pt x="641870" y="403186"/>
                  </a:lnTo>
                  <a:lnTo>
                    <a:pt x="636738" y="358096"/>
                  </a:lnTo>
                  <a:lnTo>
                    <a:pt x="621776" y="318527"/>
                  </a:lnTo>
                  <a:lnTo>
                    <a:pt x="597631" y="284996"/>
                  </a:lnTo>
                  <a:lnTo>
                    <a:pt x="564953" y="258018"/>
                  </a:lnTo>
                  <a:lnTo>
                    <a:pt x="524391" y="238110"/>
                  </a:lnTo>
                  <a:lnTo>
                    <a:pt x="476594" y="225786"/>
                  </a:lnTo>
                  <a:lnTo>
                    <a:pt x="422211" y="221564"/>
                  </a:lnTo>
                  <a:lnTo>
                    <a:pt x="362132" y="225516"/>
                  </a:lnTo>
                  <a:lnTo>
                    <a:pt x="310349" y="235353"/>
                  </a:lnTo>
                  <a:lnTo>
                    <a:pt x="266949" y="248042"/>
                  </a:lnTo>
                  <a:lnTo>
                    <a:pt x="232016" y="260553"/>
                  </a:lnTo>
                  <a:lnTo>
                    <a:pt x="266382" y="230893"/>
                  </a:lnTo>
                  <a:lnTo>
                    <a:pt x="305978" y="198883"/>
                  </a:lnTo>
                  <a:lnTo>
                    <a:pt x="430790" y="101690"/>
                  </a:lnTo>
                  <a:lnTo>
                    <a:pt x="465950" y="73215"/>
                  </a:lnTo>
                  <a:lnTo>
                    <a:pt x="471728" y="67675"/>
                  </a:lnTo>
                  <a:lnTo>
                    <a:pt x="477951" y="60263"/>
                  </a:lnTo>
                  <a:lnTo>
                    <a:pt x="482927" y="51957"/>
                  </a:lnTo>
                  <a:lnTo>
                    <a:pt x="484962" y="43738"/>
                  </a:lnTo>
                  <a:lnTo>
                    <a:pt x="482645" y="28883"/>
                  </a:lnTo>
                  <a:lnTo>
                    <a:pt x="475692" y="14739"/>
                  </a:lnTo>
                  <a:lnTo>
                    <a:pt x="464104" y="4160"/>
                  </a:lnTo>
                  <a:lnTo>
                    <a:pt x="4478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302190" y="10021758"/>
              <a:ext cx="641985" cy="601345"/>
            </a:xfrm>
            <a:custGeom>
              <a:avLst/>
              <a:gdLst/>
              <a:ahLst/>
              <a:cxnLst/>
              <a:rect l="l" t="t" r="r" b="b"/>
              <a:pathLst>
                <a:path w="641984" h="601345">
                  <a:moveTo>
                    <a:pt x="371805" y="535368"/>
                  </a:moveTo>
                  <a:lnTo>
                    <a:pt x="439256" y="532241"/>
                  </a:lnTo>
                  <a:lnTo>
                    <a:pt x="479276" y="524813"/>
                  </a:lnTo>
                  <a:lnTo>
                    <a:pt x="517815" y="510349"/>
                  </a:lnTo>
                  <a:lnTo>
                    <a:pt x="550615" y="486503"/>
                  </a:lnTo>
                  <a:lnTo>
                    <a:pt x="573417" y="450929"/>
                  </a:lnTo>
                  <a:lnTo>
                    <a:pt x="581964" y="401281"/>
                  </a:lnTo>
                  <a:lnTo>
                    <a:pt x="571689" y="347038"/>
                  </a:lnTo>
                  <a:lnTo>
                    <a:pt x="545090" y="309647"/>
                  </a:lnTo>
                  <a:lnTo>
                    <a:pt x="508506" y="285992"/>
                  </a:lnTo>
                  <a:lnTo>
                    <a:pt x="468276" y="272956"/>
                  </a:lnTo>
                  <a:lnTo>
                    <a:pt x="402234" y="266268"/>
                  </a:lnTo>
                  <a:lnTo>
                    <a:pt x="346708" y="269987"/>
                  </a:lnTo>
                  <a:lnTo>
                    <a:pt x="293692" y="280493"/>
                  </a:lnTo>
                  <a:lnTo>
                    <a:pt x="243792" y="296810"/>
                  </a:lnTo>
                  <a:lnTo>
                    <a:pt x="197615" y="317960"/>
                  </a:lnTo>
                  <a:lnTo>
                    <a:pt x="155769" y="342966"/>
                  </a:lnTo>
                  <a:lnTo>
                    <a:pt x="118859" y="370852"/>
                  </a:lnTo>
                  <a:lnTo>
                    <a:pt x="79101" y="404181"/>
                  </a:lnTo>
                  <a:lnTo>
                    <a:pt x="55389" y="422798"/>
                  </a:lnTo>
                  <a:lnTo>
                    <a:pt x="41304" y="430895"/>
                  </a:lnTo>
                  <a:lnTo>
                    <a:pt x="30429" y="432663"/>
                  </a:lnTo>
                  <a:lnTo>
                    <a:pt x="24876" y="431892"/>
                  </a:lnTo>
                  <a:lnTo>
                    <a:pt x="14504" y="427912"/>
                  </a:lnTo>
                  <a:lnTo>
                    <a:pt x="4488" y="418224"/>
                  </a:lnTo>
                  <a:lnTo>
                    <a:pt x="0" y="400329"/>
                  </a:lnTo>
                  <a:lnTo>
                    <a:pt x="788" y="392190"/>
                  </a:lnTo>
                  <a:lnTo>
                    <a:pt x="24904" y="360102"/>
                  </a:lnTo>
                  <a:lnTo>
                    <a:pt x="85165" y="317304"/>
                  </a:lnTo>
                  <a:lnTo>
                    <a:pt x="147595" y="275844"/>
                  </a:lnTo>
                  <a:lnTo>
                    <a:pt x="175323" y="256494"/>
                  </a:lnTo>
                  <a:lnTo>
                    <a:pt x="236427" y="207229"/>
                  </a:lnTo>
                  <a:lnTo>
                    <a:pt x="282694" y="166958"/>
                  </a:lnTo>
                  <a:lnTo>
                    <a:pt x="348030" y="109359"/>
                  </a:lnTo>
                  <a:lnTo>
                    <a:pt x="385605" y="68704"/>
                  </a:lnTo>
                  <a:lnTo>
                    <a:pt x="391769" y="58000"/>
                  </a:lnTo>
                  <a:lnTo>
                    <a:pt x="391769" y="52298"/>
                  </a:lnTo>
                  <a:lnTo>
                    <a:pt x="387019" y="49441"/>
                  </a:lnTo>
                  <a:lnTo>
                    <a:pt x="380364" y="49441"/>
                  </a:lnTo>
                  <a:lnTo>
                    <a:pt x="300959" y="59189"/>
                  </a:lnTo>
                  <a:lnTo>
                    <a:pt x="239684" y="67095"/>
                  </a:lnTo>
                  <a:lnTo>
                    <a:pt x="195884" y="73215"/>
                  </a:lnTo>
                  <a:lnTo>
                    <a:pt x="184773" y="75108"/>
                  </a:lnTo>
                  <a:lnTo>
                    <a:pt x="164745" y="78333"/>
                  </a:lnTo>
                  <a:lnTo>
                    <a:pt x="145073" y="81377"/>
                  </a:lnTo>
                  <a:lnTo>
                    <a:pt x="135026" y="82727"/>
                  </a:lnTo>
                  <a:lnTo>
                    <a:pt x="120424" y="81762"/>
                  </a:lnTo>
                  <a:lnTo>
                    <a:pt x="105908" y="77855"/>
                  </a:lnTo>
                  <a:lnTo>
                    <a:pt x="94778" y="69488"/>
                  </a:lnTo>
                  <a:lnTo>
                    <a:pt x="90335" y="55143"/>
                  </a:lnTo>
                  <a:lnTo>
                    <a:pt x="97511" y="37780"/>
                  </a:lnTo>
                  <a:lnTo>
                    <a:pt x="114939" y="24607"/>
                  </a:lnTo>
                  <a:lnTo>
                    <a:pt x="136471" y="16247"/>
                  </a:lnTo>
                  <a:lnTo>
                    <a:pt x="155955" y="13322"/>
                  </a:lnTo>
                  <a:lnTo>
                    <a:pt x="170363" y="14064"/>
                  </a:lnTo>
                  <a:lnTo>
                    <a:pt x="192797" y="15697"/>
                  </a:lnTo>
                  <a:lnTo>
                    <a:pt x="215590" y="17329"/>
                  </a:lnTo>
                  <a:lnTo>
                    <a:pt x="231076" y="18072"/>
                  </a:lnTo>
                  <a:lnTo>
                    <a:pt x="275331" y="17700"/>
                  </a:lnTo>
                  <a:lnTo>
                    <a:pt x="309875" y="16524"/>
                  </a:lnTo>
                  <a:lnTo>
                    <a:pt x="339248" y="14455"/>
                  </a:lnTo>
                  <a:lnTo>
                    <a:pt x="367995" y="11404"/>
                  </a:lnTo>
                  <a:lnTo>
                    <a:pt x="384759" y="8824"/>
                  </a:lnTo>
                  <a:lnTo>
                    <a:pt x="410079" y="4992"/>
                  </a:lnTo>
                  <a:lnTo>
                    <a:pt x="434328" y="1515"/>
                  </a:lnTo>
                  <a:lnTo>
                    <a:pt x="447878" y="0"/>
                  </a:lnTo>
                  <a:lnTo>
                    <a:pt x="464104" y="4160"/>
                  </a:lnTo>
                  <a:lnTo>
                    <a:pt x="475692" y="14739"/>
                  </a:lnTo>
                  <a:lnTo>
                    <a:pt x="482645" y="28883"/>
                  </a:lnTo>
                  <a:lnTo>
                    <a:pt x="484962" y="43738"/>
                  </a:lnTo>
                  <a:lnTo>
                    <a:pt x="482927" y="51957"/>
                  </a:lnTo>
                  <a:lnTo>
                    <a:pt x="430790" y="101690"/>
                  </a:lnTo>
                  <a:lnTo>
                    <a:pt x="390718" y="132988"/>
                  </a:lnTo>
                  <a:lnTo>
                    <a:pt x="348268" y="165817"/>
                  </a:lnTo>
                  <a:lnTo>
                    <a:pt x="305978" y="198883"/>
                  </a:lnTo>
                  <a:lnTo>
                    <a:pt x="266382" y="230893"/>
                  </a:lnTo>
                  <a:lnTo>
                    <a:pt x="232016" y="260553"/>
                  </a:lnTo>
                  <a:lnTo>
                    <a:pt x="266949" y="248042"/>
                  </a:lnTo>
                  <a:lnTo>
                    <a:pt x="310349" y="235353"/>
                  </a:lnTo>
                  <a:lnTo>
                    <a:pt x="362132" y="225516"/>
                  </a:lnTo>
                  <a:lnTo>
                    <a:pt x="422211" y="221564"/>
                  </a:lnTo>
                  <a:lnTo>
                    <a:pt x="476594" y="225786"/>
                  </a:lnTo>
                  <a:lnTo>
                    <a:pt x="524391" y="238110"/>
                  </a:lnTo>
                  <a:lnTo>
                    <a:pt x="564953" y="258018"/>
                  </a:lnTo>
                  <a:lnTo>
                    <a:pt x="597631" y="284996"/>
                  </a:lnTo>
                  <a:lnTo>
                    <a:pt x="621776" y="318527"/>
                  </a:lnTo>
                  <a:lnTo>
                    <a:pt x="636738" y="358096"/>
                  </a:lnTo>
                  <a:lnTo>
                    <a:pt x="641870" y="403186"/>
                  </a:lnTo>
                  <a:lnTo>
                    <a:pt x="633622" y="460315"/>
                  </a:lnTo>
                  <a:lnTo>
                    <a:pt x="611751" y="504154"/>
                  </a:lnTo>
                  <a:lnTo>
                    <a:pt x="580564" y="536549"/>
                  </a:lnTo>
                  <a:lnTo>
                    <a:pt x="544370" y="559346"/>
                  </a:lnTo>
                  <a:lnTo>
                    <a:pt x="507478" y="574390"/>
                  </a:lnTo>
                  <a:lnTo>
                    <a:pt x="448830" y="588606"/>
                  </a:lnTo>
                  <a:lnTo>
                    <a:pt x="389156" y="596934"/>
                  </a:lnTo>
                  <a:lnTo>
                    <a:pt x="330911" y="600976"/>
                  </a:lnTo>
                  <a:lnTo>
                    <a:pt x="314241" y="599847"/>
                  </a:lnTo>
                  <a:lnTo>
                    <a:pt x="296683" y="591943"/>
                  </a:lnTo>
                  <a:lnTo>
                    <a:pt x="275559" y="570490"/>
                  </a:lnTo>
                  <a:lnTo>
                    <a:pt x="248196" y="528713"/>
                  </a:lnTo>
                  <a:lnTo>
                    <a:pt x="271519" y="530953"/>
                  </a:lnTo>
                  <a:lnTo>
                    <a:pt x="300728" y="533107"/>
                  </a:lnTo>
                  <a:lnTo>
                    <a:pt x="334572" y="534728"/>
                  </a:lnTo>
                  <a:lnTo>
                    <a:pt x="371805" y="535368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277463" y="10826191"/>
              <a:ext cx="740410" cy="630555"/>
            </a:xfrm>
            <a:custGeom>
              <a:avLst/>
              <a:gdLst/>
              <a:ahLst/>
              <a:cxnLst/>
              <a:rect l="l" t="t" r="r" b="b"/>
              <a:pathLst>
                <a:path w="740409" h="630554">
                  <a:moveTo>
                    <a:pt x="386080" y="565785"/>
                  </a:moveTo>
                  <a:lnTo>
                    <a:pt x="404632" y="591936"/>
                  </a:lnTo>
                  <a:lnTo>
                    <a:pt x="423276" y="612382"/>
                  </a:lnTo>
                  <a:lnTo>
                    <a:pt x="444242" y="625697"/>
                  </a:lnTo>
                  <a:lnTo>
                    <a:pt x="469760" y="630453"/>
                  </a:lnTo>
                  <a:lnTo>
                    <a:pt x="498699" y="626887"/>
                  </a:lnTo>
                  <a:lnTo>
                    <a:pt x="534640" y="615670"/>
                  </a:lnTo>
                  <a:lnTo>
                    <a:pt x="573407" y="596019"/>
                  </a:lnTo>
                  <a:lnTo>
                    <a:pt x="610827" y="567153"/>
                  </a:lnTo>
                  <a:lnTo>
                    <a:pt x="611479" y="566358"/>
                  </a:lnTo>
                  <a:lnTo>
                    <a:pt x="414955" y="566358"/>
                  </a:lnTo>
                  <a:lnTo>
                    <a:pt x="386080" y="565785"/>
                  </a:lnTo>
                  <a:close/>
                </a:path>
                <a:path w="740409" h="630554">
                  <a:moveTo>
                    <a:pt x="299421" y="149288"/>
                  </a:moveTo>
                  <a:lnTo>
                    <a:pt x="240588" y="149288"/>
                  </a:lnTo>
                  <a:lnTo>
                    <a:pt x="238166" y="177105"/>
                  </a:lnTo>
                  <a:lnTo>
                    <a:pt x="235587" y="205871"/>
                  </a:lnTo>
                  <a:lnTo>
                    <a:pt x="232959" y="234208"/>
                  </a:lnTo>
                  <a:lnTo>
                    <a:pt x="230124" y="263410"/>
                  </a:lnTo>
                  <a:lnTo>
                    <a:pt x="150903" y="305114"/>
                  </a:lnTo>
                  <a:lnTo>
                    <a:pt x="94139" y="348000"/>
                  </a:lnTo>
                  <a:lnTo>
                    <a:pt x="56089" y="389756"/>
                  </a:lnTo>
                  <a:lnTo>
                    <a:pt x="33009" y="428069"/>
                  </a:lnTo>
                  <a:lnTo>
                    <a:pt x="16790" y="485115"/>
                  </a:lnTo>
                  <a:lnTo>
                    <a:pt x="16167" y="499224"/>
                  </a:lnTo>
                  <a:lnTo>
                    <a:pt x="20238" y="530801"/>
                  </a:lnTo>
                  <a:lnTo>
                    <a:pt x="37325" y="567815"/>
                  </a:lnTo>
                  <a:lnTo>
                    <a:pt x="74738" y="598588"/>
                  </a:lnTo>
                  <a:lnTo>
                    <a:pt x="139788" y="611441"/>
                  </a:lnTo>
                  <a:lnTo>
                    <a:pt x="159216" y="610411"/>
                  </a:lnTo>
                  <a:lnTo>
                    <a:pt x="213989" y="598012"/>
                  </a:lnTo>
                  <a:lnTo>
                    <a:pt x="283140" y="562584"/>
                  </a:lnTo>
                  <a:lnTo>
                    <a:pt x="286278" y="560082"/>
                  </a:lnTo>
                  <a:lnTo>
                    <a:pt x="139788" y="560082"/>
                  </a:lnTo>
                  <a:lnTo>
                    <a:pt x="118168" y="557928"/>
                  </a:lnTo>
                  <a:lnTo>
                    <a:pt x="96639" y="549265"/>
                  </a:lnTo>
                  <a:lnTo>
                    <a:pt x="80279" y="530796"/>
                  </a:lnTo>
                  <a:lnTo>
                    <a:pt x="74168" y="499224"/>
                  </a:lnTo>
                  <a:lnTo>
                    <a:pt x="77120" y="473371"/>
                  </a:lnTo>
                  <a:lnTo>
                    <a:pt x="89110" y="439625"/>
                  </a:lnTo>
                  <a:lnTo>
                    <a:pt x="114841" y="400357"/>
                  </a:lnTo>
                  <a:lnTo>
                    <a:pt x="159012" y="357939"/>
                  </a:lnTo>
                  <a:lnTo>
                    <a:pt x="226326" y="314744"/>
                  </a:lnTo>
                  <a:lnTo>
                    <a:pt x="280942" y="314744"/>
                  </a:lnTo>
                  <a:lnTo>
                    <a:pt x="283375" y="290017"/>
                  </a:lnTo>
                  <a:lnTo>
                    <a:pt x="325304" y="278014"/>
                  </a:lnTo>
                  <a:lnTo>
                    <a:pt x="361349" y="271002"/>
                  </a:lnTo>
                  <a:lnTo>
                    <a:pt x="393828" y="267557"/>
                  </a:lnTo>
                  <a:lnTo>
                    <a:pt x="425056" y="266255"/>
                  </a:lnTo>
                  <a:lnTo>
                    <a:pt x="595934" y="266255"/>
                  </a:lnTo>
                  <a:lnTo>
                    <a:pt x="584458" y="258168"/>
                  </a:lnTo>
                  <a:lnTo>
                    <a:pt x="550077" y="243433"/>
                  </a:lnTo>
                  <a:lnTo>
                    <a:pt x="288137" y="243433"/>
                  </a:lnTo>
                  <a:lnTo>
                    <a:pt x="289646" y="229644"/>
                  </a:lnTo>
                  <a:lnTo>
                    <a:pt x="292406" y="205871"/>
                  </a:lnTo>
                  <a:lnTo>
                    <a:pt x="295883" y="177105"/>
                  </a:lnTo>
                  <a:lnTo>
                    <a:pt x="299421" y="149288"/>
                  </a:lnTo>
                  <a:close/>
                </a:path>
                <a:path w="740409" h="630554">
                  <a:moveTo>
                    <a:pt x="599989" y="269113"/>
                  </a:moveTo>
                  <a:lnTo>
                    <a:pt x="470712" y="269113"/>
                  </a:lnTo>
                  <a:lnTo>
                    <a:pt x="500512" y="275056"/>
                  </a:lnTo>
                  <a:lnTo>
                    <a:pt x="537753" y="288170"/>
                  </a:lnTo>
                  <a:lnTo>
                    <a:pt x="574356" y="313337"/>
                  </a:lnTo>
                  <a:lnTo>
                    <a:pt x="602242" y="355437"/>
                  </a:lnTo>
                  <a:lnTo>
                    <a:pt x="613333" y="419354"/>
                  </a:lnTo>
                  <a:lnTo>
                    <a:pt x="606299" y="469953"/>
                  </a:lnTo>
                  <a:lnTo>
                    <a:pt x="587185" y="507492"/>
                  </a:lnTo>
                  <a:lnTo>
                    <a:pt x="558979" y="533886"/>
                  </a:lnTo>
                  <a:lnTo>
                    <a:pt x="524667" y="551053"/>
                  </a:lnTo>
                  <a:lnTo>
                    <a:pt x="487234" y="560909"/>
                  </a:lnTo>
                  <a:lnTo>
                    <a:pt x="414955" y="566358"/>
                  </a:lnTo>
                  <a:lnTo>
                    <a:pt x="611479" y="566358"/>
                  </a:lnTo>
                  <a:lnTo>
                    <a:pt x="642724" y="528290"/>
                  </a:lnTo>
                  <a:lnTo>
                    <a:pt x="664924" y="478649"/>
                  </a:lnTo>
                  <a:lnTo>
                    <a:pt x="673252" y="417449"/>
                  </a:lnTo>
                  <a:lnTo>
                    <a:pt x="666415" y="361103"/>
                  </a:lnTo>
                  <a:lnTo>
                    <a:pt x="647621" y="316681"/>
                  </a:lnTo>
                  <a:lnTo>
                    <a:pt x="619444" y="282822"/>
                  </a:lnTo>
                  <a:lnTo>
                    <a:pt x="599989" y="269113"/>
                  </a:lnTo>
                  <a:close/>
                </a:path>
                <a:path w="740409" h="630554">
                  <a:moveTo>
                    <a:pt x="280942" y="314744"/>
                  </a:moveTo>
                  <a:lnTo>
                    <a:pt x="226326" y="314744"/>
                  </a:lnTo>
                  <a:lnTo>
                    <a:pt x="223801" y="355437"/>
                  </a:lnTo>
                  <a:lnTo>
                    <a:pt x="222040" y="386424"/>
                  </a:lnTo>
                  <a:lnTo>
                    <a:pt x="220968" y="411968"/>
                  </a:lnTo>
                  <a:lnTo>
                    <a:pt x="220714" y="428069"/>
                  </a:lnTo>
                  <a:lnTo>
                    <a:pt x="220693" y="442003"/>
                  </a:lnTo>
                  <a:lnTo>
                    <a:pt x="220834" y="454832"/>
                  </a:lnTo>
                  <a:lnTo>
                    <a:pt x="222394" y="481156"/>
                  </a:lnTo>
                  <a:lnTo>
                    <a:pt x="226628" y="508908"/>
                  </a:lnTo>
                  <a:lnTo>
                    <a:pt x="234873" y="533450"/>
                  </a:lnTo>
                  <a:lnTo>
                    <a:pt x="218414" y="541625"/>
                  </a:lnTo>
                  <a:lnTo>
                    <a:pt x="196603" y="550333"/>
                  </a:lnTo>
                  <a:lnTo>
                    <a:pt x="170156" y="557259"/>
                  </a:lnTo>
                  <a:lnTo>
                    <a:pt x="139788" y="560082"/>
                  </a:lnTo>
                  <a:lnTo>
                    <a:pt x="286278" y="560082"/>
                  </a:lnTo>
                  <a:lnTo>
                    <a:pt x="320540" y="532769"/>
                  </a:lnTo>
                  <a:lnTo>
                    <a:pt x="350732" y="501129"/>
                  </a:lnTo>
                  <a:lnTo>
                    <a:pt x="280517" y="501129"/>
                  </a:lnTo>
                  <a:lnTo>
                    <a:pt x="278766" y="478649"/>
                  </a:lnTo>
                  <a:lnTo>
                    <a:pt x="276956" y="456436"/>
                  </a:lnTo>
                  <a:lnTo>
                    <a:pt x="275440" y="435605"/>
                  </a:lnTo>
                  <a:lnTo>
                    <a:pt x="274815" y="420306"/>
                  </a:lnTo>
                  <a:lnTo>
                    <a:pt x="275750" y="387515"/>
                  </a:lnTo>
                  <a:lnTo>
                    <a:pt x="278023" y="350532"/>
                  </a:lnTo>
                  <a:lnTo>
                    <a:pt x="280832" y="315864"/>
                  </a:lnTo>
                  <a:lnTo>
                    <a:pt x="280942" y="314744"/>
                  </a:lnTo>
                  <a:close/>
                </a:path>
                <a:path w="740409" h="630554">
                  <a:moveTo>
                    <a:pt x="595934" y="266255"/>
                  </a:moveTo>
                  <a:lnTo>
                    <a:pt x="425056" y="266255"/>
                  </a:lnTo>
                  <a:lnTo>
                    <a:pt x="406995" y="309281"/>
                  </a:lnTo>
                  <a:lnTo>
                    <a:pt x="396179" y="334719"/>
                  </a:lnTo>
                  <a:lnTo>
                    <a:pt x="374661" y="380244"/>
                  </a:lnTo>
                  <a:lnTo>
                    <a:pt x="353266" y="416736"/>
                  </a:lnTo>
                  <a:lnTo>
                    <a:pt x="322598" y="457864"/>
                  </a:lnTo>
                  <a:lnTo>
                    <a:pt x="280517" y="501129"/>
                  </a:lnTo>
                  <a:lnTo>
                    <a:pt x="350732" y="501129"/>
                  </a:lnTo>
                  <a:lnTo>
                    <a:pt x="395855" y="442003"/>
                  </a:lnTo>
                  <a:lnTo>
                    <a:pt x="431716" y="378280"/>
                  </a:lnTo>
                  <a:lnTo>
                    <a:pt x="465010" y="300482"/>
                  </a:lnTo>
                  <a:lnTo>
                    <a:pt x="471422" y="276820"/>
                  </a:lnTo>
                  <a:lnTo>
                    <a:pt x="470712" y="269113"/>
                  </a:lnTo>
                  <a:lnTo>
                    <a:pt x="599989" y="269113"/>
                  </a:lnTo>
                  <a:lnTo>
                    <a:pt x="595934" y="266255"/>
                  </a:lnTo>
                  <a:close/>
                </a:path>
                <a:path w="740409" h="630554">
                  <a:moveTo>
                    <a:pt x="427913" y="224409"/>
                  </a:moveTo>
                  <a:lnTo>
                    <a:pt x="381463" y="226579"/>
                  </a:lnTo>
                  <a:lnTo>
                    <a:pt x="342328" y="231782"/>
                  </a:lnTo>
                  <a:lnTo>
                    <a:pt x="311042" y="238055"/>
                  </a:lnTo>
                  <a:lnTo>
                    <a:pt x="288137" y="243433"/>
                  </a:lnTo>
                  <a:lnTo>
                    <a:pt x="550077" y="243433"/>
                  </a:lnTo>
                  <a:lnTo>
                    <a:pt x="545238" y="241359"/>
                  </a:lnTo>
                  <a:lnTo>
                    <a:pt x="504358" y="231036"/>
                  </a:lnTo>
                  <a:lnTo>
                    <a:pt x="464391" y="225839"/>
                  </a:lnTo>
                  <a:lnTo>
                    <a:pt x="427913" y="224409"/>
                  </a:lnTo>
                  <a:close/>
                </a:path>
                <a:path w="740409" h="630554">
                  <a:moveTo>
                    <a:pt x="709348" y="145478"/>
                  </a:moveTo>
                  <a:lnTo>
                    <a:pt x="348996" y="145478"/>
                  </a:lnTo>
                  <a:lnTo>
                    <a:pt x="382198" y="145837"/>
                  </a:lnTo>
                  <a:lnTo>
                    <a:pt x="420665" y="146912"/>
                  </a:lnTo>
                  <a:lnTo>
                    <a:pt x="458241" y="148698"/>
                  </a:lnTo>
                  <a:lnTo>
                    <a:pt x="488772" y="151193"/>
                  </a:lnTo>
                  <a:lnTo>
                    <a:pt x="640012" y="170849"/>
                  </a:lnTo>
                  <a:lnTo>
                    <a:pt x="670394" y="174015"/>
                  </a:lnTo>
                  <a:lnTo>
                    <a:pt x="693009" y="164313"/>
                  </a:lnTo>
                  <a:lnTo>
                    <a:pt x="709348" y="145478"/>
                  </a:lnTo>
                  <a:close/>
                </a:path>
                <a:path w="740409" h="630554">
                  <a:moveTo>
                    <a:pt x="287185" y="0"/>
                  </a:moveTo>
                  <a:lnTo>
                    <a:pt x="251993" y="31381"/>
                  </a:lnTo>
                  <a:lnTo>
                    <a:pt x="247183" y="86599"/>
                  </a:lnTo>
                  <a:lnTo>
                    <a:pt x="246291" y="103644"/>
                  </a:lnTo>
                  <a:lnTo>
                    <a:pt x="217628" y="104493"/>
                  </a:lnTo>
                  <a:lnTo>
                    <a:pt x="78705" y="106725"/>
                  </a:lnTo>
                  <a:lnTo>
                    <a:pt x="39508" y="112519"/>
                  </a:lnTo>
                  <a:lnTo>
                    <a:pt x="2213" y="139616"/>
                  </a:lnTo>
                  <a:lnTo>
                    <a:pt x="0" y="148336"/>
                  </a:lnTo>
                  <a:lnTo>
                    <a:pt x="3892" y="158469"/>
                  </a:lnTo>
                  <a:lnTo>
                    <a:pt x="14027" y="165928"/>
                  </a:lnTo>
                  <a:lnTo>
                    <a:pt x="28085" y="170535"/>
                  </a:lnTo>
                  <a:lnTo>
                    <a:pt x="43751" y="172110"/>
                  </a:lnTo>
                  <a:lnTo>
                    <a:pt x="66230" y="169837"/>
                  </a:lnTo>
                  <a:lnTo>
                    <a:pt x="102346" y="164622"/>
                  </a:lnTo>
                  <a:lnTo>
                    <a:pt x="176927" y="153167"/>
                  </a:lnTo>
                  <a:lnTo>
                    <a:pt x="191135" y="151787"/>
                  </a:lnTo>
                  <a:lnTo>
                    <a:pt x="211048" y="150583"/>
                  </a:lnTo>
                  <a:lnTo>
                    <a:pt x="240588" y="149288"/>
                  </a:lnTo>
                  <a:lnTo>
                    <a:pt x="299421" y="149288"/>
                  </a:lnTo>
                  <a:lnTo>
                    <a:pt x="299542" y="148336"/>
                  </a:lnTo>
                  <a:lnTo>
                    <a:pt x="340193" y="145792"/>
                  </a:lnTo>
                  <a:lnTo>
                    <a:pt x="348996" y="145478"/>
                  </a:lnTo>
                  <a:lnTo>
                    <a:pt x="709348" y="145478"/>
                  </a:lnTo>
                  <a:lnTo>
                    <a:pt x="712947" y="141328"/>
                  </a:lnTo>
                  <a:lnTo>
                    <a:pt x="728964" y="114243"/>
                  </a:lnTo>
                  <a:lnTo>
                    <a:pt x="733720" y="104597"/>
                  </a:lnTo>
                  <a:lnTo>
                    <a:pt x="620001" y="104597"/>
                  </a:lnTo>
                  <a:lnTo>
                    <a:pt x="308102" y="103644"/>
                  </a:lnTo>
                  <a:lnTo>
                    <a:pt x="314849" y="71229"/>
                  </a:lnTo>
                  <a:lnTo>
                    <a:pt x="318562" y="51825"/>
                  </a:lnTo>
                  <a:lnTo>
                    <a:pt x="320133" y="40265"/>
                  </a:lnTo>
                  <a:lnTo>
                    <a:pt x="320459" y="31381"/>
                  </a:lnTo>
                  <a:lnTo>
                    <a:pt x="318869" y="19255"/>
                  </a:lnTo>
                  <a:lnTo>
                    <a:pt x="313447" y="9271"/>
                  </a:lnTo>
                  <a:lnTo>
                    <a:pt x="303212" y="2495"/>
                  </a:lnTo>
                  <a:lnTo>
                    <a:pt x="287185" y="0"/>
                  </a:lnTo>
                  <a:close/>
                </a:path>
                <a:path w="740409" h="630554">
                  <a:moveTo>
                    <a:pt x="739813" y="92240"/>
                  </a:moveTo>
                  <a:lnTo>
                    <a:pt x="710259" y="98580"/>
                  </a:lnTo>
                  <a:lnTo>
                    <a:pt x="680259" y="102338"/>
                  </a:lnTo>
                  <a:lnTo>
                    <a:pt x="650084" y="104136"/>
                  </a:lnTo>
                  <a:lnTo>
                    <a:pt x="620001" y="104597"/>
                  </a:lnTo>
                  <a:lnTo>
                    <a:pt x="733720" y="104597"/>
                  </a:lnTo>
                  <a:lnTo>
                    <a:pt x="739813" y="9224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277463" y="10826191"/>
              <a:ext cx="740410" cy="630555"/>
            </a:xfrm>
            <a:custGeom>
              <a:avLst/>
              <a:gdLst/>
              <a:ahLst/>
              <a:cxnLst/>
              <a:rect l="l" t="t" r="r" b="b"/>
              <a:pathLst>
                <a:path w="740409" h="630554">
                  <a:moveTo>
                    <a:pt x="274815" y="420306"/>
                  </a:moveTo>
                  <a:lnTo>
                    <a:pt x="275440" y="435605"/>
                  </a:lnTo>
                  <a:lnTo>
                    <a:pt x="276956" y="456436"/>
                  </a:lnTo>
                  <a:lnTo>
                    <a:pt x="278828" y="479408"/>
                  </a:lnTo>
                  <a:lnTo>
                    <a:pt x="280517" y="501129"/>
                  </a:lnTo>
                  <a:lnTo>
                    <a:pt x="322598" y="457864"/>
                  </a:lnTo>
                  <a:lnTo>
                    <a:pt x="353266" y="416736"/>
                  </a:lnTo>
                  <a:lnTo>
                    <a:pt x="374661" y="380244"/>
                  </a:lnTo>
                  <a:lnTo>
                    <a:pt x="396179" y="334719"/>
                  </a:lnTo>
                  <a:lnTo>
                    <a:pt x="417808" y="283488"/>
                  </a:lnTo>
                  <a:lnTo>
                    <a:pt x="425056" y="266255"/>
                  </a:lnTo>
                  <a:lnTo>
                    <a:pt x="361349" y="271002"/>
                  </a:lnTo>
                  <a:lnTo>
                    <a:pt x="283375" y="290017"/>
                  </a:lnTo>
                  <a:lnTo>
                    <a:pt x="278023" y="350532"/>
                  </a:lnTo>
                  <a:lnTo>
                    <a:pt x="275750" y="387515"/>
                  </a:lnTo>
                  <a:lnTo>
                    <a:pt x="274815" y="420306"/>
                  </a:lnTo>
                  <a:close/>
                </a:path>
                <a:path w="740409" h="630554">
                  <a:moveTo>
                    <a:pt x="74168" y="499224"/>
                  </a:moveTo>
                  <a:lnTo>
                    <a:pt x="80279" y="530796"/>
                  </a:lnTo>
                  <a:lnTo>
                    <a:pt x="96639" y="549265"/>
                  </a:lnTo>
                  <a:lnTo>
                    <a:pt x="118168" y="557928"/>
                  </a:lnTo>
                  <a:lnTo>
                    <a:pt x="139788" y="560082"/>
                  </a:lnTo>
                  <a:lnTo>
                    <a:pt x="170156" y="557259"/>
                  </a:lnTo>
                  <a:lnTo>
                    <a:pt x="196603" y="550333"/>
                  </a:lnTo>
                  <a:lnTo>
                    <a:pt x="218414" y="541625"/>
                  </a:lnTo>
                  <a:lnTo>
                    <a:pt x="234873" y="533450"/>
                  </a:lnTo>
                  <a:lnTo>
                    <a:pt x="226628" y="508908"/>
                  </a:lnTo>
                  <a:lnTo>
                    <a:pt x="222394" y="481156"/>
                  </a:lnTo>
                  <a:lnTo>
                    <a:pt x="220834" y="454832"/>
                  </a:lnTo>
                  <a:lnTo>
                    <a:pt x="220611" y="434568"/>
                  </a:lnTo>
                  <a:lnTo>
                    <a:pt x="220968" y="411968"/>
                  </a:lnTo>
                  <a:lnTo>
                    <a:pt x="222040" y="386424"/>
                  </a:lnTo>
                  <a:lnTo>
                    <a:pt x="223826" y="354996"/>
                  </a:lnTo>
                  <a:lnTo>
                    <a:pt x="226326" y="314744"/>
                  </a:lnTo>
                  <a:lnTo>
                    <a:pt x="159012" y="357939"/>
                  </a:lnTo>
                  <a:lnTo>
                    <a:pt x="114841" y="400357"/>
                  </a:lnTo>
                  <a:lnTo>
                    <a:pt x="89110" y="439625"/>
                  </a:lnTo>
                  <a:lnTo>
                    <a:pt x="77120" y="473371"/>
                  </a:lnTo>
                  <a:lnTo>
                    <a:pt x="74168" y="499224"/>
                  </a:lnTo>
                  <a:close/>
                </a:path>
                <a:path w="740409" h="630554">
                  <a:moveTo>
                    <a:pt x="620001" y="104597"/>
                  </a:moveTo>
                  <a:lnTo>
                    <a:pt x="650084" y="104136"/>
                  </a:lnTo>
                  <a:lnTo>
                    <a:pt x="680259" y="102338"/>
                  </a:lnTo>
                  <a:lnTo>
                    <a:pt x="710259" y="98580"/>
                  </a:lnTo>
                  <a:lnTo>
                    <a:pt x="739813" y="92240"/>
                  </a:lnTo>
                  <a:lnTo>
                    <a:pt x="728964" y="114243"/>
                  </a:lnTo>
                  <a:lnTo>
                    <a:pt x="712947" y="141328"/>
                  </a:lnTo>
                  <a:lnTo>
                    <a:pt x="693009" y="164313"/>
                  </a:lnTo>
                  <a:lnTo>
                    <a:pt x="670394" y="174015"/>
                  </a:lnTo>
                  <a:lnTo>
                    <a:pt x="640012" y="170849"/>
                  </a:lnTo>
                  <a:lnTo>
                    <a:pt x="584936" y="163671"/>
                  </a:lnTo>
                  <a:lnTo>
                    <a:pt x="527184" y="155959"/>
                  </a:lnTo>
                  <a:lnTo>
                    <a:pt x="488772" y="151193"/>
                  </a:lnTo>
                  <a:lnTo>
                    <a:pt x="458241" y="148698"/>
                  </a:lnTo>
                  <a:lnTo>
                    <a:pt x="420665" y="146912"/>
                  </a:lnTo>
                  <a:lnTo>
                    <a:pt x="382198" y="145837"/>
                  </a:lnTo>
                  <a:lnTo>
                    <a:pt x="348996" y="145478"/>
                  </a:lnTo>
                  <a:lnTo>
                    <a:pt x="340193" y="145792"/>
                  </a:lnTo>
                  <a:lnTo>
                    <a:pt x="327117" y="146554"/>
                  </a:lnTo>
                  <a:lnTo>
                    <a:pt x="312616" y="147493"/>
                  </a:lnTo>
                  <a:lnTo>
                    <a:pt x="299542" y="148336"/>
                  </a:lnTo>
                  <a:lnTo>
                    <a:pt x="295883" y="177105"/>
                  </a:lnTo>
                  <a:lnTo>
                    <a:pt x="292406" y="205871"/>
                  </a:lnTo>
                  <a:lnTo>
                    <a:pt x="289646" y="229644"/>
                  </a:lnTo>
                  <a:lnTo>
                    <a:pt x="288137" y="243433"/>
                  </a:lnTo>
                  <a:lnTo>
                    <a:pt x="311042" y="238055"/>
                  </a:lnTo>
                  <a:lnTo>
                    <a:pt x="342328" y="231782"/>
                  </a:lnTo>
                  <a:lnTo>
                    <a:pt x="381463" y="226579"/>
                  </a:lnTo>
                  <a:lnTo>
                    <a:pt x="427913" y="224409"/>
                  </a:lnTo>
                  <a:lnTo>
                    <a:pt x="464391" y="225839"/>
                  </a:lnTo>
                  <a:lnTo>
                    <a:pt x="504358" y="231036"/>
                  </a:lnTo>
                  <a:lnTo>
                    <a:pt x="545238" y="241359"/>
                  </a:lnTo>
                  <a:lnTo>
                    <a:pt x="584458" y="258168"/>
                  </a:lnTo>
                  <a:lnTo>
                    <a:pt x="619444" y="282822"/>
                  </a:lnTo>
                  <a:lnTo>
                    <a:pt x="647621" y="316681"/>
                  </a:lnTo>
                  <a:lnTo>
                    <a:pt x="666415" y="361103"/>
                  </a:lnTo>
                  <a:lnTo>
                    <a:pt x="673252" y="417449"/>
                  </a:lnTo>
                  <a:lnTo>
                    <a:pt x="664924" y="478649"/>
                  </a:lnTo>
                  <a:lnTo>
                    <a:pt x="642724" y="528290"/>
                  </a:lnTo>
                  <a:lnTo>
                    <a:pt x="610827" y="567153"/>
                  </a:lnTo>
                  <a:lnTo>
                    <a:pt x="573407" y="596019"/>
                  </a:lnTo>
                  <a:lnTo>
                    <a:pt x="534640" y="615670"/>
                  </a:lnTo>
                  <a:lnTo>
                    <a:pt x="469760" y="630453"/>
                  </a:lnTo>
                  <a:lnTo>
                    <a:pt x="444242" y="625697"/>
                  </a:lnTo>
                  <a:lnTo>
                    <a:pt x="423276" y="612382"/>
                  </a:lnTo>
                  <a:lnTo>
                    <a:pt x="404632" y="591936"/>
                  </a:lnTo>
                  <a:lnTo>
                    <a:pt x="386080" y="565785"/>
                  </a:lnTo>
                  <a:lnTo>
                    <a:pt x="414955" y="566358"/>
                  </a:lnTo>
                  <a:lnTo>
                    <a:pt x="449668" y="565372"/>
                  </a:lnTo>
                  <a:lnTo>
                    <a:pt x="524667" y="551053"/>
                  </a:lnTo>
                  <a:lnTo>
                    <a:pt x="558979" y="533886"/>
                  </a:lnTo>
                  <a:lnTo>
                    <a:pt x="587185" y="507492"/>
                  </a:lnTo>
                  <a:lnTo>
                    <a:pt x="606299" y="469953"/>
                  </a:lnTo>
                  <a:lnTo>
                    <a:pt x="613333" y="419354"/>
                  </a:lnTo>
                  <a:lnTo>
                    <a:pt x="602242" y="355437"/>
                  </a:lnTo>
                  <a:lnTo>
                    <a:pt x="574356" y="313337"/>
                  </a:lnTo>
                  <a:lnTo>
                    <a:pt x="537753" y="288170"/>
                  </a:lnTo>
                  <a:lnTo>
                    <a:pt x="500512" y="275056"/>
                  </a:lnTo>
                  <a:lnTo>
                    <a:pt x="470712" y="269113"/>
                  </a:lnTo>
                  <a:lnTo>
                    <a:pt x="471422" y="276820"/>
                  </a:lnTo>
                  <a:lnTo>
                    <a:pt x="470709" y="283725"/>
                  </a:lnTo>
                  <a:lnTo>
                    <a:pt x="431716" y="378280"/>
                  </a:lnTo>
                  <a:lnTo>
                    <a:pt x="395855" y="442003"/>
                  </a:lnTo>
                  <a:lnTo>
                    <a:pt x="358454" y="493037"/>
                  </a:lnTo>
                  <a:lnTo>
                    <a:pt x="320540" y="532769"/>
                  </a:lnTo>
                  <a:lnTo>
                    <a:pt x="283140" y="562584"/>
                  </a:lnTo>
                  <a:lnTo>
                    <a:pt x="247280" y="583870"/>
                  </a:lnTo>
                  <a:lnTo>
                    <a:pt x="184292" y="606397"/>
                  </a:lnTo>
                  <a:lnTo>
                    <a:pt x="139788" y="611441"/>
                  </a:lnTo>
                  <a:lnTo>
                    <a:pt x="74738" y="598588"/>
                  </a:lnTo>
                  <a:lnTo>
                    <a:pt x="37325" y="567815"/>
                  </a:lnTo>
                  <a:lnTo>
                    <a:pt x="20238" y="530801"/>
                  </a:lnTo>
                  <a:lnTo>
                    <a:pt x="16167" y="499224"/>
                  </a:lnTo>
                  <a:lnTo>
                    <a:pt x="16790" y="485115"/>
                  </a:lnTo>
                  <a:lnTo>
                    <a:pt x="33009" y="428069"/>
                  </a:lnTo>
                  <a:lnTo>
                    <a:pt x="56089" y="389756"/>
                  </a:lnTo>
                  <a:lnTo>
                    <a:pt x="94139" y="348000"/>
                  </a:lnTo>
                  <a:lnTo>
                    <a:pt x="150903" y="305114"/>
                  </a:lnTo>
                  <a:lnTo>
                    <a:pt x="230124" y="263410"/>
                  </a:lnTo>
                  <a:lnTo>
                    <a:pt x="232959" y="234208"/>
                  </a:lnTo>
                  <a:lnTo>
                    <a:pt x="235708" y="204563"/>
                  </a:lnTo>
                  <a:lnTo>
                    <a:pt x="238282" y="175812"/>
                  </a:lnTo>
                  <a:lnTo>
                    <a:pt x="240588" y="149288"/>
                  </a:lnTo>
                  <a:lnTo>
                    <a:pt x="211048" y="150583"/>
                  </a:lnTo>
                  <a:lnTo>
                    <a:pt x="164503" y="154990"/>
                  </a:lnTo>
                  <a:lnTo>
                    <a:pt x="102346" y="164622"/>
                  </a:lnTo>
                  <a:lnTo>
                    <a:pt x="66230" y="169837"/>
                  </a:lnTo>
                  <a:lnTo>
                    <a:pt x="43751" y="172110"/>
                  </a:lnTo>
                  <a:lnTo>
                    <a:pt x="28085" y="170535"/>
                  </a:lnTo>
                  <a:lnTo>
                    <a:pt x="14027" y="165928"/>
                  </a:lnTo>
                  <a:lnTo>
                    <a:pt x="3892" y="158469"/>
                  </a:lnTo>
                  <a:lnTo>
                    <a:pt x="0" y="148336"/>
                  </a:lnTo>
                  <a:lnTo>
                    <a:pt x="2213" y="139616"/>
                  </a:lnTo>
                  <a:lnTo>
                    <a:pt x="39508" y="112519"/>
                  </a:lnTo>
                  <a:lnTo>
                    <a:pt x="78705" y="106725"/>
                  </a:lnTo>
                  <a:lnTo>
                    <a:pt x="106502" y="106502"/>
                  </a:lnTo>
                  <a:lnTo>
                    <a:pt x="133557" y="106189"/>
                  </a:lnTo>
                  <a:lnTo>
                    <a:pt x="175325" y="105430"/>
                  </a:lnTo>
                  <a:lnTo>
                    <a:pt x="217628" y="104493"/>
                  </a:lnTo>
                  <a:lnTo>
                    <a:pt x="246291" y="103644"/>
                  </a:lnTo>
                  <a:lnTo>
                    <a:pt x="247183" y="86599"/>
                  </a:lnTo>
                  <a:lnTo>
                    <a:pt x="248432" y="66436"/>
                  </a:lnTo>
                  <a:lnTo>
                    <a:pt x="256290" y="16046"/>
                  </a:lnTo>
                  <a:lnTo>
                    <a:pt x="287185" y="0"/>
                  </a:lnTo>
                  <a:lnTo>
                    <a:pt x="303212" y="2495"/>
                  </a:lnTo>
                  <a:lnTo>
                    <a:pt x="313447" y="9271"/>
                  </a:lnTo>
                  <a:lnTo>
                    <a:pt x="318869" y="19255"/>
                  </a:lnTo>
                  <a:lnTo>
                    <a:pt x="320459" y="31381"/>
                  </a:lnTo>
                  <a:lnTo>
                    <a:pt x="320133" y="40265"/>
                  </a:lnTo>
                  <a:lnTo>
                    <a:pt x="318562" y="51825"/>
                  </a:lnTo>
                  <a:lnTo>
                    <a:pt x="314849" y="71229"/>
                  </a:lnTo>
                  <a:lnTo>
                    <a:pt x="308102" y="103644"/>
                  </a:lnTo>
                  <a:lnTo>
                    <a:pt x="342958" y="103715"/>
                  </a:lnTo>
                  <a:lnTo>
                    <a:pt x="397414" y="103891"/>
                  </a:lnTo>
                  <a:lnTo>
                    <a:pt x="461908" y="104120"/>
                  </a:lnTo>
                  <a:lnTo>
                    <a:pt x="526878" y="104350"/>
                  </a:lnTo>
                  <a:lnTo>
                    <a:pt x="582763" y="104526"/>
                  </a:lnTo>
                  <a:lnTo>
                    <a:pt x="620001" y="104597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49803" y="9147806"/>
              <a:ext cx="876922" cy="674382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8283178" y="11658189"/>
              <a:ext cx="709930" cy="643890"/>
            </a:xfrm>
            <a:custGeom>
              <a:avLst/>
              <a:gdLst/>
              <a:ahLst/>
              <a:cxnLst/>
              <a:rect l="l" t="t" r="r" b="b"/>
              <a:pathLst>
                <a:path w="709929" h="643890">
                  <a:moveTo>
                    <a:pt x="270052" y="0"/>
                  </a:moveTo>
                  <a:lnTo>
                    <a:pt x="253452" y="3180"/>
                  </a:lnTo>
                  <a:lnTo>
                    <a:pt x="243543" y="11888"/>
                  </a:lnTo>
                  <a:lnTo>
                    <a:pt x="238093" y="24876"/>
                  </a:lnTo>
                  <a:lnTo>
                    <a:pt x="234873" y="40894"/>
                  </a:lnTo>
                  <a:lnTo>
                    <a:pt x="228119" y="68027"/>
                  </a:lnTo>
                  <a:lnTo>
                    <a:pt x="215822" y="107154"/>
                  </a:lnTo>
                  <a:lnTo>
                    <a:pt x="199041" y="155557"/>
                  </a:lnTo>
                  <a:lnTo>
                    <a:pt x="178835" y="210518"/>
                  </a:lnTo>
                  <a:lnTo>
                    <a:pt x="156262" y="269319"/>
                  </a:lnTo>
                  <a:lnTo>
                    <a:pt x="132382" y="329242"/>
                  </a:lnTo>
                  <a:lnTo>
                    <a:pt x="108253" y="387571"/>
                  </a:lnTo>
                  <a:lnTo>
                    <a:pt x="84935" y="441587"/>
                  </a:lnTo>
                  <a:lnTo>
                    <a:pt x="63485" y="488573"/>
                  </a:lnTo>
                  <a:lnTo>
                    <a:pt x="44964" y="525811"/>
                  </a:lnTo>
                  <a:lnTo>
                    <a:pt x="13239" y="575013"/>
                  </a:lnTo>
                  <a:lnTo>
                    <a:pt x="4160" y="589100"/>
                  </a:lnTo>
                  <a:lnTo>
                    <a:pt x="609" y="598194"/>
                  </a:lnTo>
                  <a:lnTo>
                    <a:pt x="0" y="607644"/>
                  </a:lnTo>
                  <a:lnTo>
                    <a:pt x="490" y="614891"/>
                  </a:lnTo>
                  <a:lnTo>
                    <a:pt x="3921" y="627133"/>
                  </a:lnTo>
                  <a:lnTo>
                    <a:pt x="13233" y="638664"/>
                  </a:lnTo>
                  <a:lnTo>
                    <a:pt x="31368" y="643775"/>
                  </a:lnTo>
                  <a:lnTo>
                    <a:pt x="53734" y="638902"/>
                  </a:lnTo>
                  <a:lnTo>
                    <a:pt x="73334" y="616912"/>
                  </a:lnTo>
                  <a:lnTo>
                    <a:pt x="98104" y="566751"/>
                  </a:lnTo>
                  <a:lnTo>
                    <a:pt x="135978" y="477367"/>
                  </a:lnTo>
                  <a:lnTo>
                    <a:pt x="146133" y="454821"/>
                  </a:lnTo>
                  <a:lnTo>
                    <a:pt x="187680" y="390717"/>
                  </a:lnTo>
                  <a:lnTo>
                    <a:pt x="221133" y="360092"/>
                  </a:lnTo>
                  <a:lnTo>
                    <a:pt x="264414" y="337707"/>
                  </a:lnTo>
                  <a:lnTo>
                    <a:pt x="318554" y="329031"/>
                  </a:lnTo>
                  <a:lnTo>
                    <a:pt x="353737" y="335420"/>
                  </a:lnTo>
                  <a:lnTo>
                    <a:pt x="371805" y="352328"/>
                  </a:lnTo>
                  <a:lnTo>
                    <a:pt x="378461" y="376367"/>
                  </a:lnTo>
                  <a:lnTo>
                    <a:pt x="379412" y="404152"/>
                  </a:lnTo>
                  <a:lnTo>
                    <a:pt x="377507" y="536321"/>
                  </a:lnTo>
                  <a:lnTo>
                    <a:pt x="379186" y="567912"/>
                  </a:lnTo>
                  <a:lnTo>
                    <a:pt x="390939" y="602173"/>
                  </a:lnTo>
                  <a:lnTo>
                    <a:pt x="422839" y="629657"/>
                  </a:lnTo>
                  <a:lnTo>
                    <a:pt x="484962" y="640918"/>
                  </a:lnTo>
                  <a:lnTo>
                    <a:pt x="527973" y="637946"/>
                  </a:lnTo>
                  <a:lnTo>
                    <a:pt x="585115" y="621662"/>
                  </a:lnTo>
                  <a:lnTo>
                    <a:pt x="650799" y="571830"/>
                  </a:lnTo>
                  <a:lnTo>
                    <a:pt x="684171" y="518013"/>
                  </a:lnTo>
                  <a:lnTo>
                    <a:pt x="703279" y="468121"/>
                  </a:lnTo>
                  <a:lnTo>
                    <a:pt x="709371" y="438378"/>
                  </a:lnTo>
                  <a:lnTo>
                    <a:pt x="706964" y="422452"/>
                  </a:lnTo>
                  <a:lnTo>
                    <a:pt x="700814" y="406525"/>
                  </a:lnTo>
                  <a:lnTo>
                    <a:pt x="692526" y="391310"/>
                  </a:lnTo>
                  <a:lnTo>
                    <a:pt x="683704" y="377520"/>
                  </a:lnTo>
                  <a:lnTo>
                    <a:pt x="678559" y="392451"/>
                  </a:lnTo>
                  <a:lnTo>
                    <a:pt x="670385" y="414248"/>
                  </a:lnTo>
                  <a:lnTo>
                    <a:pt x="645655" y="468807"/>
                  </a:lnTo>
                  <a:lnTo>
                    <a:pt x="618483" y="513661"/>
                  </a:lnTo>
                  <a:lnTo>
                    <a:pt x="585157" y="550227"/>
                  </a:lnTo>
                  <a:lnTo>
                    <a:pt x="543094" y="574849"/>
                  </a:lnTo>
                  <a:lnTo>
                    <a:pt x="489711" y="583869"/>
                  </a:lnTo>
                  <a:lnTo>
                    <a:pt x="460637" y="580392"/>
                  </a:lnTo>
                  <a:lnTo>
                    <a:pt x="443950" y="563899"/>
                  </a:lnTo>
                  <a:lnTo>
                    <a:pt x="436355" y="525298"/>
                  </a:lnTo>
                  <a:lnTo>
                    <a:pt x="434555" y="455498"/>
                  </a:lnTo>
                  <a:lnTo>
                    <a:pt x="436966" y="409492"/>
                  </a:lnTo>
                  <a:lnTo>
                    <a:pt x="437413" y="397484"/>
                  </a:lnTo>
                  <a:lnTo>
                    <a:pt x="428201" y="340060"/>
                  </a:lnTo>
                  <a:lnTo>
                    <a:pt x="404367" y="301804"/>
                  </a:lnTo>
                  <a:lnTo>
                    <a:pt x="371619" y="280486"/>
                  </a:lnTo>
                  <a:lnTo>
                    <a:pt x="335660" y="273875"/>
                  </a:lnTo>
                  <a:lnTo>
                    <a:pt x="286083" y="280798"/>
                  </a:lnTo>
                  <a:lnTo>
                    <a:pt x="244259" y="297883"/>
                  </a:lnTo>
                  <a:lnTo>
                    <a:pt x="210102" y="319604"/>
                  </a:lnTo>
                  <a:lnTo>
                    <a:pt x="183527" y="340436"/>
                  </a:lnTo>
                  <a:lnTo>
                    <a:pt x="194688" y="313805"/>
                  </a:lnTo>
                  <a:lnTo>
                    <a:pt x="264245" y="159962"/>
                  </a:lnTo>
                  <a:lnTo>
                    <a:pt x="287034" y="104314"/>
                  </a:lnTo>
                  <a:lnTo>
                    <a:pt x="301749" y="55340"/>
                  </a:lnTo>
                  <a:lnTo>
                    <a:pt x="304291" y="34239"/>
                  </a:lnTo>
                  <a:lnTo>
                    <a:pt x="303355" y="24474"/>
                  </a:lnTo>
                  <a:lnTo>
                    <a:pt x="298940" y="13195"/>
                  </a:lnTo>
                  <a:lnTo>
                    <a:pt x="288641" y="3878"/>
                  </a:lnTo>
                  <a:lnTo>
                    <a:pt x="27005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283178" y="11658189"/>
              <a:ext cx="709930" cy="643890"/>
            </a:xfrm>
            <a:custGeom>
              <a:avLst/>
              <a:gdLst/>
              <a:ahLst/>
              <a:cxnLst/>
              <a:rect l="l" t="t" r="r" b="b"/>
              <a:pathLst>
                <a:path w="709929" h="643890">
                  <a:moveTo>
                    <a:pt x="709371" y="438378"/>
                  </a:moveTo>
                  <a:lnTo>
                    <a:pt x="684171" y="518013"/>
                  </a:lnTo>
                  <a:lnTo>
                    <a:pt x="650799" y="571830"/>
                  </a:lnTo>
                  <a:lnTo>
                    <a:pt x="601916" y="613346"/>
                  </a:lnTo>
                  <a:lnTo>
                    <a:pt x="560912" y="630694"/>
                  </a:lnTo>
                  <a:lnTo>
                    <a:pt x="484962" y="640918"/>
                  </a:lnTo>
                  <a:lnTo>
                    <a:pt x="422839" y="629657"/>
                  </a:lnTo>
                  <a:lnTo>
                    <a:pt x="390939" y="602173"/>
                  </a:lnTo>
                  <a:lnTo>
                    <a:pt x="379186" y="567912"/>
                  </a:lnTo>
                  <a:lnTo>
                    <a:pt x="377507" y="536321"/>
                  </a:lnTo>
                  <a:lnTo>
                    <a:pt x="377805" y="510590"/>
                  </a:lnTo>
                  <a:lnTo>
                    <a:pt x="378459" y="470950"/>
                  </a:lnTo>
                  <a:lnTo>
                    <a:pt x="379114" y="430954"/>
                  </a:lnTo>
                  <a:lnTo>
                    <a:pt x="378461" y="376367"/>
                  </a:lnTo>
                  <a:lnTo>
                    <a:pt x="353737" y="335420"/>
                  </a:lnTo>
                  <a:lnTo>
                    <a:pt x="318554" y="329031"/>
                  </a:lnTo>
                  <a:lnTo>
                    <a:pt x="264414" y="337707"/>
                  </a:lnTo>
                  <a:lnTo>
                    <a:pt x="221133" y="360092"/>
                  </a:lnTo>
                  <a:lnTo>
                    <a:pt x="187680" y="390717"/>
                  </a:lnTo>
                  <a:lnTo>
                    <a:pt x="163024" y="424116"/>
                  </a:lnTo>
                  <a:lnTo>
                    <a:pt x="135978" y="477367"/>
                  </a:lnTo>
                  <a:lnTo>
                    <a:pt x="98104" y="566751"/>
                  </a:lnTo>
                  <a:lnTo>
                    <a:pt x="73334" y="616912"/>
                  </a:lnTo>
                  <a:lnTo>
                    <a:pt x="53734" y="638902"/>
                  </a:lnTo>
                  <a:lnTo>
                    <a:pt x="31368" y="643775"/>
                  </a:lnTo>
                  <a:lnTo>
                    <a:pt x="13233" y="638664"/>
                  </a:lnTo>
                  <a:lnTo>
                    <a:pt x="3921" y="627133"/>
                  </a:lnTo>
                  <a:lnTo>
                    <a:pt x="490" y="614891"/>
                  </a:lnTo>
                  <a:lnTo>
                    <a:pt x="0" y="607644"/>
                  </a:lnTo>
                  <a:lnTo>
                    <a:pt x="609" y="598194"/>
                  </a:lnTo>
                  <a:lnTo>
                    <a:pt x="4160" y="589100"/>
                  </a:lnTo>
                  <a:lnTo>
                    <a:pt x="13239" y="575013"/>
                  </a:lnTo>
                  <a:lnTo>
                    <a:pt x="30429" y="550583"/>
                  </a:lnTo>
                  <a:lnTo>
                    <a:pt x="44964" y="525811"/>
                  </a:lnTo>
                  <a:lnTo>
                    <a:pt x="63485" y="488573"/>
                  </a:lnTo>
                  <a:lnTo>
                    <a:pt x="84935" y="441587"/>
                  </a:lnTo>
                  <a:lnTo>
                    <a:pt x="108253" y="387571"/>
                  </a:lnTo>
                  <a:lnTo>
                    <a:pt x="132382" y="329242"/>
                  </a:lnTo>
                  <a:lnTo>
                    <a:pt x="156262" y="269319"/>
                  </a:lnTo>
                  <a:lnTo>
                    <a:pt x="178835" y="210518"/>
                  </a:lnTo>
                  <a:lnTo>
                    <a:pt x="199041" y="155557"/>
                  </a:lnTo>
                  <a:lnTo>
                    <a:pt x="215822" y="107154"/>
                  </a:lnTo>
                  <a:lnTo>
                    <a:pt x="228119" y="68027"/>
                  </a:lnTo>
                  <a:lnTo>
                    <a:pt x="238093" y="24876"/>
                  </a:lnTo>
                  <a:lnTo>
                    <a:pt x="243543" y="11888"/>
                  </a:lnTo>
                  <a:lnTo>
                    <a:pt x="253452" y="3180"/>
                  </a:lnTo>
                  <a:lnTo>
                    <a:pt x="270052" y="0"/>
                  </a:lnTo>
                  <a:lnTo>
                    <a:pt x="288641" y="3878"/>
                  </a:lnTo>
                  <a:lnTo>
                    <a:pt x="298940" y="13195"/>
                  </a:lnTo>
                  <a:lnTo>
                    <a:pt x="303355" y="24474"/>
                  </a:lnTo>
                  <a:lnTo>
                    <a:pt x="304291" y="34239"/>
                  </a:lnTo>
                  <a:lnTo>
                    <a:pt x="301749" y="55340"/>
                  </a:lnTo>
                  <a:lnTo>
                    <a:pt x="287034" y="104314"/>
                  </a:lnTo>
                  <a:lnTo>
                    <a:pt x="264245" y="159962"/>
                  </a:lnTo>
                  <a:lnTo>
                    <a:pt x="241300" y="210833"/>
                  </a:lnTo>
                  <a:lnTo>
                    <a:pt x="216030" y="266359"/>
                  </a:lnTo>
                  <a:lnTo>
                    <a:pt x="194688" y="313805"/>
                  </a:lnTo>
                  <a:lnTo>
                    <a:pt x="183527" y="340436"/>
                  </a:lnTo>
                  <a:lnTo>
                    <a:pt x="210102" y="319604"/>
                  </a:lnTo>
                  <a:lnTo>
                    <a:pt x="244259" y="297883"/>
                  </a:lnTo>
                  <a:lnTo>
                    <a:pt x="286083" y="280798"/>
                  </a:lnTo>
                  <a:lnTo>
                    <a:pt x="335660" y="273875"/>
                  </a:lnTo>
                  <a:lnTo>
                    <a:pt x="371619" y="280486"/>
                  </a:lnTo>
                  <a:lnTo>
                    <a:pt x="404367" y="301804"/>
                  </a:lnTo>
                  <a:lnTo>
                    <a:pt x="428201" y="340060"/>
                  </a:lnTo>
                  <a:lnTo>
                    <a:pt x="437413" y="397484"/>
                  </a:lnTo>
                  <a:lnTo>
                    <a:pt x="436966" y="409492"/>
                  </a:lnTo>
                  <a:lnTo>
                    <a:pt x="435984" y="427205"/>
                  </a:lnTo>
                  <a:lnTo>
                    <a:pt x="435002" y="444561"/>
                  </a:lnTo>
                  <a:lnTo>
                    <a:pt x="434555" y="455498"/>
                  </a:lnTo>
                  <a:lnTo>
                    <a:pt x="436355" y="525298"/>
                  </a:lnTo>
                  <a:lnTo>
                    <a:pt x="443950" y="563899"/>
                  </a:lnTo>
                  <a:lnTo>
                    <a:pt x="460637" y="580392"/>
                  </a:lnTo>
                  <a:lnTo>
                    <a:pt x="489711" y="583869"/>
                  </a:lnTo>
                  <a:lnTo>
                    <a:pt x="543094" y="574849"/>
                  </a:lnTo>
                  <a:lnTo>
                    <a:pt x="585157" y="550227"/>
                  </a:lnTo>
                  <a:lnTo>
                    <a:pt x="618483" y="513661"/>
                  </a:lnTo>
                  <a:lnTo>
                    <a:pt x="645655" y="468807"/>
                  </a:lnTo>
                  <a:lnTo>
                    <a:pt x="670385" y="414248"/>
                  </a:lnTo>
                  <a:lnTo>
                    <a:pt x="683704" y="377520"/>
                  </a:lnTo>
                  <a:lnTo>
                    <a:pt x="692526" y="391310"/>
                  </a:lnTo>
                  <a:lnTo>
                    <a:pt x="700814" y="406525"/>
                  </a:lnTo>
                  <a:lnTo>
                    <a:pt x="706964" y="422452"/>
                  </a:lnTo>
                  <a:lnTo>
                    <a:pt x="709371" y="438378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274608" y="3252597"/>
              <a:ext cx="1772920" cy="4025265"/>
            </a:xfrm>
            <a:custGeom>
              <a:avLst/>
              <a:gdLst/>
              <a:ahLst/>
              <a:cxnLst/>
              <a:rect l="l" t="t" r="r" b="b"/>
              <a:pathLst>
                <a:path w="1772920" h="4025265">
                  <a:moveTo>
                    <a:pt x="177825" y="3695039"/>
                  </a:moveTo>
                  <a:lnTo>
                    <a:pt x="177533" y="3662464"/>
                  </a:lnTo>
                  <a:lnTo>
                    <a:pt x="176212" y="3566287"/>
                  </a:lnTo>
                  <a:lnTo>
                    <a:pt x="175907" y="3535299"/>
                  </a:lnTo>
                  <a:lnTo>
                    <a:pt x="175387" y="3490684"/>
                  </a:lnTo>
                  <a:lnTo>
                    <a:pt x="171754" y="3456495"/>
                  </a:lnTo>
                  <a:lnTo>
                    <a:pt x="161874" y="3434613"/>
                  </a:lnTo>
                  <a:lnTo>
                    <a:pt x="142633" y="3426891"/>
                  </a:lnTo>
                  <a:lnTo>
                    <a:pt x="129616" y="3429304"/>
                  </a:lnTo>
                  <a:lnTo>
                    <a:pt x="117678" y="3436162"/>
                  </a:lnTo>
                  <a:lnTo>
                    <a:pt x="108940" y="3446945"/>
                  </a:lnTo>
                  <a:lnTo>
                    <a:pt x="105549" y="3461118"/>
                  </a:lnTo>
                  <a:lnTo>
                    <a:pt x="106464" y="3474034"/>
                  </a:lnTo>
                  <a:lnTo>
                    <a:pt x="108521" y="3493820"/>
                  </a:lnTo>
                  <a:lnTo>
                    <a:pt x="110769" y="3513417"/>
                  </a:lnTo>
                  <a:lnTo>
                    <a:pt x="112204" y="3525786"/>
                  </a:lnTo>
                  <a:lnTo>
                    <a:pt x="114490" y="3572484"/>
                  </a:lnTo>
                  <a:lnTo>
                    <a:pt x="117449" y="3635235"/>
                  </a:lnTo>
                  <a:lnTo>
                    <a:pt x="120421" y="3699078"/>
                  </a:lnTo>
                  <a:lnTo>
                    <a:pt x="122707" y="3749052"/>
                  </a:lnTo>
                  <a:lnTo>
                    <a:pt x="123609" y="3770172"/>
                  </a:lnTo>
                  <a:lnTo>
                    <a:pt x="124561" y="3782733"/>
                  </a:lnTo>
                  <a:lnTo>
                    <a:pt x="127660" y="3796449"/>
                  </a:lnTo>
                  <a:lnTo>
                    <a:pt x="135382" y="3807485"/>
                  </a:lnTo>
                  <a:lnTo>
                    <a:pt x="150241" y="3812006"/>
                  </a:lnTo>
                  <a:lnTo>
                    <a:pt x="166585" y="3803637"/>
                  </a:lnTo>
                  <a:lnTo>
                    <a:pt x="174739" y="3779913"/>
                  </a:lnTo>
                  <a:lnTo>
                    <a:pt x="177533" y="3743007"/>
                  </a:lnTo>
                  <a:lnTo>
                    <a:pt x="177825" y="3695039"/>
                  </a:lnTo>
                  <a:close/>
                </a:path>
                <a:path w="1772920" h="4025265">
                  <a:moveTo>
                    <a:pt x="392722" y="81749"/>
                  </a:moveTo>
                  <a:lnTo>
                    <a:pt x="388924" y="60985"/>
                  </a:lnTo>
                  <a:lnTo>
                    <a:pt x="379526" y="46812"/>
                  </a:lnTo>
                  <a:lnTo>
                    <a:pt x="367449" y="38696"/>
                  </a:lnTo>
                  <a:lnTo>
                    <a:pt x="355638" y="36106"/>
                  </a:lnTo>
                  <a:lnTo>
                    <a:pt x="339813" y="39992"/>
                  </a:lnTo>
                  <a:lnTo>
                    <a:pt x="328180" y="50025"/>
                  </a:lnTo>
                  <a:lnTo>
                    <a:pt x="321005" y="63792"/>
                  </a:lnTo>
                  <a:lnTo>
                    <a:pt x="318554" y="78905"/>
                  </a:lnTo>
                  <a:lnTo>
                    <a:pt x="319443" y="96164"/>
                  </a:lnTo>
                  <a:lnTo>
                    <a:pt x="323367" y="147764"/>
                  </a:lnTo>
                  <a:lnTo>
                    <a:pt x="324256" y="164477"/>
                  </a:lnTo>
                  <a:lnTo>
                    <a:pt x="325856" y="310908"/>
                  </a:lnTo>
                  <a:lnTo>
                    <a:pt x="326161" y="369874"/>
                  </a:lnTo>
                  <a:lnTo>
                    <a:pt x="326275" y="530885"/>
                  </a:lnTo>
                  <a:lnTo>
                    <a:pt x="326567" y="576237"/>
                  </a:lnTo>
                  <a:lnTo>
                    <a:pt x="328587" y="661822"/>
                  </a:lnTo>
                  <a:lnTo>
                    <a:pt x="352780" y="705548"/>
                  </a:lnTo>
                  <a:lnTo>
                    <a:pt x="358736" y="703541"/>
                  </a:lnTo>
                  <a:lnTo>
                    <a:pt x="383222" y="645642"/>
                  </a:lnTo>
                  <a:lnTo>
                    <a:pt x="385165" y="607060"/>
                  </a:lnTo>
                  <a:lnTo>
                    <a:pt x="387629" y="533450"/>
                  </a:lnTo>
                  <a:lnTo>
                    <a:pt x="387972" y="495401"/>
                  </a:lnTo>
                  <a:lnTo>
                    <a:pt x="387972" y="267182"/>
                  </a:lnTo>
                  <a:lnTo>
                    <a:pt x="388708" y="229387"/>
                  </a:lnTo>
                  <a:lnTo>
                    <a:pt x="391972" y="117411"/>
                  </a:lnTo>
                  <a:lnTo>
                    <a:pt x="392722" y="81749"/>
                  </a:lnTo>
                  <a:close/>
                </a:path>
                <a:path w="1772920" h="4025265">
                  <a:moveTo>
                    <a:pt x="596214" y="3457321"/>
                  </a:moveTo>
                  <a:lnTo>
                    <a:pt x="595210" y="3439617"/>
                  </a:lnTo>
                  <a:lnTo>
                    <a:pt x="590994" y="3424758"/>
                  </a:lnTo>
                  <a:lnTo>
                    <a:pt x="581774" y="3414534"/>
                  </a:lnTo>
                  <a:lnTo>
                    <a:pt x="565785" y="3410724"/>
                  </a:lnTo>
                  <a:lnTo>
                    <a:pt x="545452" y="3416439"/>
                  </a:lnTo>
                  <a:lnTo>
                    <a:pt x="535012" y="3429990"/>
                  </a:lnTo>
                  <a:lnTo>
                    <a:pt x="531164" y="3446030"/>
                  </a:lnTo>
                  <a:lnTo>
                    <a:pt x="530606" y="3459226"/>
                  </a:lnTo>
                  <a:lnTo>
                    <a:pt x="530504" y="3540315"/>
                  </a:lnTo>
                  <a:lnTo>
                    <a:pt x="529742" y="3608540"/>
                  </a:lnTo>
                  <a:lnTo>
                    <a:pt x="527685" y="3665677"/>
                  </a:lnTo>
                  <a:lnTo>
                    <a:pt x="523684" y="3713518"/>
                  </a:lnTo>
                  <a:lnTo>
                    <a:pt x="517080" y="3753853"/>
                  </a:lnTo>
                  <a:lnTo>
                    <a:pt x="493471" y="3819106"/>
                  </a:lnTo>
                  <a:lnTo>
                    <a:pt x="451675" y="3875722"/>
                  </a:lnTo>
                  <a:lnTo>
                    <a:pt x="409625" y="3912438"/>
                  </a:lnTo>
                  <a:lnTo>
                    <a:pt x="369658" y="3935018"/>
                  </a:lnTo>
                  <a:lnTo>
                    <a:pt x="316090" y="3952621"/>
                  </a:lnTo>
                  <a:lnTo>
                    <a:pt x="248183" y="3959402"/>
                  </a:lnTo>
                  <a:lnTo>
                    <a:pt x="271564" y="3991724"/>
                  </a:lnTo>
                  <a:lnTo>
                    <a:pt x="288963" y="4011828"/>
                  </a:lnTo>
                  <a:lnTo>
                    <a:pt x="304749" y="4022115"/>
                  </a:lnTo>
                  <a:lnTo>
                    <a:pt x="323303" y="4025011"/>
                  </a:lnTo>
                  <a:lnTo>
                    <a:pt x="352933" y="4020274"/>
                  </a:lnTo>
                  <a:lnTo>
                    <a:pt x="388543" y="4006608"/>
                  </a:lnTo>
                  <a:lnTo>
                    <a:pt x="427278" y="3984891"/>
                  </a:lnTo>
                  <a:lnTo>
                    <a:pt x="466280" y="3955999"/>
                  </a:lnTo>
                  <a:lnTo>
                    <a:pt x="502691" y="3920782"/>
                  </a:lnTo>
                  <a:lnTo>
                    <a:pt x="533641" y="3880104"/>
                  </a:lnTo>
                  <a:lnTo>
                    <a:pt x="556272" y="3834828"/>
                  </a:lnTo>
                  <a:lnTo>
                    <a:pt x="569455" y="3787762"/>
                  </a:lnTo>
                  <a:lnTo>
                    <a:pt x="579374" y="3732123"/>
                  </a:lnTo>
                  <a:lnTo>
                    <a:pt x="586473" y="3672179"/>
                  </a:lnTo>
                  <a:lnTo>
                    <a:pt x="591223" y="3612210"/>
                  </a:lnTo>
                  <a:lnTo>
                    <a:pt x="594118" y="3556457"/>
                  </a:lnTo>
                  <a:lnTo>
                    <a:pt x="595591" y="3509226"/>
                  </a:lnTo>
                  <a:lnTo>
                    <a:pt x="596138" y="3474758"/>
                  </a:lnTo>
                  <a:lnTo>
                    <a:pt x="596214" y="3457321"/>
                  </a:lnTo>
                  <a:close/>
                </a:path>
                <a:path w="1772920" h="4025265">
                  <a:moveTo>
                    <a:pt x="694156" y="3025648"/>
                  </a:moveTo>
                  <a:lnTo>
                    <a:pt x="640346" y="3061779"/>
                  </a:lnTo>
                  <a:lnTo>
                    <a:pt x="555891" y="3082061"/>
                  </a:lnTo>
                  <a:lnTo>
                    <a:pt x="485660" y="3086862"/>
                  </a:lnTo>
                  <a:lnTo>
                    <a:pt x="220814" y="3089605"/>
                  </a:lnTo>
                  <a:lnTo>
                    <a:pt x="180670" y="3089351"/>
                  </a:lnTo>
                  <a:lnTo>
                    <a:pt x="168135" y="3087903"/>
                  </a:lnTo>
                  <a:lnTo>
                    <a:pt x="160947" y="3083522"/>
                  </a:lnTo>
                  <a:lnTo>
                    <a:pt x="157670" y="3076105"/>
                  </a:lnTo>
                  <a:lnTo>
                    <a:pt x="156895" y="3065576"/>
                  </a:lnTo>
                  <a:lnTo>
                    <a:pt x="158381" y="3019221"/>
                  </a:lnTo>
                  <a:lnTo>
                    <a:pt x="161658" y="2950045"/>
                  </a:lnTo>
                  <a:lnTo>
                    <a:pt x="164922" y="2881579"/>
                  </a:lnTo>
                  <a:lnTo>
                    <a:pt x="166408" y="2837370"/>
                  </a:lnTo>
                  <a:lnTo>
                    <a:pt x="206527" y="2835059"/>
                  </a:lnTo>
                  <a:lnTo>
                    <a:pt x="255651" y="2831274"/>
                  </a:lnTo>
                  <a:lnTo>
                    <a:pt x="309638" y="2826423"/>
                  </a:lnTo>
                  <a:lnTo>
                    <a:pt x="364337" y="2820949"/>
                  </a:lnTo>
                  <a:lnTo>
                    <a:pt x="415607" y="2815259"/>
                  </a:lnTo>
                  <a:lnTo>
                    <a:pt x="459282" y="2809786"/>
                  </a:lnTo>
                  <a:lnTo>
                    <a:pt x="532599" y="2798635"/>
                  </a:lnTo>
                  <a:lnTo>
                    <a:pt x="580771" y="2786964"/>
                  </a:lnTo>
                  <a:lnTo>
                    <a:pt x="615238" y="2755582"/>
                  </a:lnTo>
                  <a:lnTo>
                    <a:pt x="611479" y="2742209"/>
                  </a:lnTo>
                  <a:lnTo>
                    <a:pt x="601573" y="2731325"/>
                  </a:lnTo>
                  <a:lnTo>
                    <a:pt x="587565" y="2724023"/>
                  </a:lnTo>
                  <a:lnTo>
                    <a:pt x="571500" y="2721356"/>
                  </a:lnTo>
                  <a:lnTo>
                    <a:pt x="554164" y="2724810"/>
                  </a:lnTo>
                  <a:lnTo>
                    <a:pt x="529069" y="2732646"/>
                  </a:lnTo>
                  <a:lnTo>
                    <a:pt x="504494" y="2741015"/>
                  </a:lnTo>
                  <a:lnTo>
                    <a:pt x="488759" y="2746083"/>
                  </a:lnTo>
                  <a:lnTo>
                    <a:pt x="440258" y="2756763"/>
                  </a:lnTo>
                  <a:lnTo>
                    <a:pt x="386638" y="2765272"/>
                  </a:lnTo>
                  <a:lnTo>
                    <a:pt x="330212" y="2771991"/>
                  </a:lnTo>
                  <a:lnTo>
                    <a:pt x="273304" y="2777274"/>
                  </a:lnTo>
                  <a:lnTo>
                    <a:pt x="167347" y="2785059"/>
                  </a:lnTo>
                  <a:lnTo>
                    <a:pt x="167805" y="2686532"/>
                  </a:lnTo>
                  <a:lnTo>
                    <a:pt x="161658" y="2630182"/>
                  </a:lnTo>
                  <a:lnTo>
                    <a:pt x="148374" y="2604668"/>
                  </a:lnTo>
                  <a:lnTo>
                    <a:pt x="127419" y="2598686"/>
                  </a:lnTo>
                  <a:lnTo>
                    <a:pt x="113690" y="2601366"/>
                  </a:lnTo>
                  <a:lnTo>
                    <a:pt x="103886" y="2608783"/>
                  </a:lnTo>
                  <a:lnTo>
                    <a:pt x="98005" y="2619946"/>
                  </a:lnTo>
                  <a:lnTo>
                    <a:pt x="96037" y="2633865"/>
                  </a:lnTo>
                  <a:lnTo>
                    <a:pt x="96939" y="2643301"/>
                  </a:lnTo>
                  <a:lnTo>
                    <a:pt x="98894" y="2660129"/>
                  </a:lnTo>
                  <a:lnTo>
                    <a:pt x="100850" y="2677858"/>
                  </a:lnTo>
                  <a:lnTo>
                    <a:pt x="104051" y="2742209"/>
                  </a:lnTo>
                  <a:lnTo>
                    <a:pt x="105625" y="2815259"/>
                  </a:lnTo>
                  <a:lnTo>
                    <a:pt x="104495" y="2863075"/>
                  </a:lnTo>
                  <a:lnTo>
                    <a:pt x="102349" y="2922828"/>
                  </a:lnTo>
                  <a:lnTo>
                    <a:pt x="99631" y="2981871"/>
                  </a:lnTo>
                  <a:lnTo>
                    <a:pt x="96774" y="3030702"/>
                  </a:lnTo>
                  <a:lnTo>
                    <a:pt x="92100" y="3072904"/>
                  </a:lnTo>
                  <a:lnTo>
                    <a:pt x="88544" y="3092081"/>
                  </a:lnTo>
                  <a:lnTo>
                    <a:pt x="85178" y="3111093"/>
                  </a:lnTo>
                  <a:lnTo>
                    <a:pt x="98767" y="3154007"/>
                  </a:lnTo>
                  <a:lnTo>
                    <a:pt x="121716" y="3158769"/>
                  </a:lnTo>
                  <a:lnTo>
                    <a:pt x="136563" y="3158223"/>
                  </a:lnTo>
                  <a:lnTo>
                    <a:pt x="148463" y="3156508"/>
                  </a:lnTo>
                  <a:lnTo>
                    <a:pt x="159829" y="3153562"/>
                  </a:lnTo>
                  <a:lnTo>
                    <a:pt x="173062" y="3149269"/>
                  </a:lnTo>
                  <a:lnTo>
                    <a:pt x="198043" y="3144164"/>
                  </a:lnTo>
                  <a:lnTo>
                    <a:pt x="230962" y="3141294"/>
                  </a:lnTo>
                  <a:lnTo>
                    <a:pt x="262267" y="3140037"/>
                  </a:lnTo>
                  <a:lnTo>
                    <a:pt x="282422" y="3139757"/>
                  </a:lnTo>
                  <a:lnTo>
                    <a:pt x="390474" y="3140710"/>
                  </a:lnTo>
                  <a:lnTo>
                    <a:pt x="448640" y="3142157"/>
                  </a:lnTo>
                  <a:lnTo>
                    <a:pt x="496379" y="3144507"/>
                  </a:lnTo>
                  <a:lnTo>
                    <a:pt x="517550" y="3146831"/>
                  </a:lnTo>
                  <a:lnTo>
                    <a:pt x="581291" y="3155061"/>
                  </a:lnTo>
                  <a:lnTo>
                    <a:pt x="601916" y="3156864"/>
                  </a:lnTo>
                  <a:lnTo>
                    <a:pt x="647890" y="3140900"/>
                  </a:lnTo>
                  <a:lnTo>
                    <a:pt x="675144" y="3103372"/>
                  </a:lnTo>
                  <a:lnTo>
                    <a:pt x="688848" y="3059785"/>
                  </a:lnTo>
                  <a:lnTo>
                    <a:pt x="694156" y="3025648"/>
                  </a:lnTo>
                  <a:close/>
                </a:path>
                <a:path w="1772920" h="4025265">
                  <a:moveTo>
                    <a:pt x="702716" y="2054821"/>
                  </a:moveTo>
                  <a:lnTo>
                    <a:pt x="698182" y="2002663"/>
                  </a:lnTo>
                  <a:lnTo>
                    <a:pt x="685241" y="1956777"/>
                  </a:lnTo>
                  <a:lnTo>
                    <a:pt x="664819" y="1916976"/>
                  </a:lnTo>
                  <a:lnTo>
                    <a:pt x="637832" y="1883067"/>
                  </a:lnTo>
                  <a:lnTo>
                    <a:pt x="605243" y="1854885"/>
                  </a:lnTo>
                  <a:lnTo>
                    <a:pt x="567969" y="1832229"/>
                  </a:lnTo>
                  <a:lnTo>
                    <a:pt x="526961" y="1814931"/>
                  </a:lnTo>
                  <a:lnTo>
                    <a:pt x="483146" y="1802803"/>
                  </a:lnTo>
                  <a:lnTo>
                    <a:pt x="437451" y="1795653"/>
                  </a:lnTo>
                  <a:lnTo>
                    <a:pt x="390829" y="1793316"/>
                  </a:lnTo>
                  <a:lnTo>
                    <a:pt x="334594" y="1796821"/>
                  </a:lnTo>
                  <a:lnTo>
                    <a:pt x="310959" y="1801329"/>
                  </a:lnTo>
                  <a:lnTo>
                    <a:pt x="310959" y="1851329"/>
                  </a:lnTo>
                  <a:lnTo>
                    <a:pt x="305879" y="1902421"/>
                  </a:lnTo>
                  <a:lnTo>
                    <a:pt x="298488" y="1952980"/>
                  </a:lnTo>
                  <a:lnTo>
                    <a:pt x="288480" y="2002904"/>
                  </a:lnTo>
                  <a:lnTo>
                    <a:pt x="275615" y="2052091"/>
                  </a:lnTo>
                  <a:lnTo>
                    <a:pt x="259600" y="2100465"/>
                  </a:lnTo>
                  <a:lnTo>
                    <a:pt x="244500" y="2136178"/>
                  </a:lnTo>
                  <a:lnTo>
                    <a:pt x="220141" y="2175814"/>
                  </a:lnTo>
                  <a:lnTo>
                    <a:pt x="183642" y="2207971"/>
                  </a:lnTo>
                  <a:lnTo>
                    <a:pt x="132181" y="2221230"/>
                  </a:lnTo>
                  <a:lnTo>
                    <a:pt x="94399" y="2210676"/>
                  </a:lnTo>
                  <a:lnTo>
                    <a:pt x="72504" y="2184616"/>
                  </a:lnTo>
                  <a:lnTo>
                    <a:pt x="62369" y="2151418"/>
                  </a:lnTo>
                  <a:lnTo>
                    <a:pt x="59905" y="2119477"/>
                  </a:lnTo>
                  <a:lnTo>
                    <a:pt x="63627" y="2079688"/>
                  </a:lnTo>
                  <a:lnTo>
                    <a:pt x="74053" y="2042922"/>
                  </a:lnTo>
                  <a:lnTo>
                    <a:pt x="110312" y="1977796"/>
                  </a:lnTo>
                  <a:lnTo>
                    <a:pt x="152260" y="1930857"/>
                  </a:lnTo>
                  <a:lnTo>
                    <a:pt x="195580" y="1897672"/>
                  </a:lnTo>
                  <a:lnTo>
                    <a:pt x="237998" y="1875294"/>
                  </a:lnTo>
                  <a:lnTo>
                    <a:pt x="277215" y="1860829"/>
                  </a:lnTo>
                  <a:lnTo>
                    <a:pt x="310959" y="1851329"/>
                  </a:lnTo>
                  <a:lnTo>
                    <a:pt x="310959" y="1801329"/>
                  </a:lnTo>
                  <a:lnTo>
                    <a:pt x="232270" y="1822881"/>
                  </a:lnTo>
                  <a:lnTo>
                    <a:pt x="186804" y="1844065"/>
                  </a:lnTo>
                  <a:lnTo>
                    <a:pt x="145529" y="1869770"/>
                  </a:lnTo>
                  <a:lnTo>
                    <a:pt x="108762" y="1899335"/>
                  </a:lnTo>
                  <a:lnTo>
                    <a:pt x="76809" y="1932063"/>
                  </a:lnTo>
                  <a:lnTo>
                    <a:pt x="49974" y="1967293"/>
                  </a:lnTo>
                  <a:lnTo>
                    <a:pt x="28562" y="2004326"/>
                  </a:lnTo>
                  <a:lnTo>
                    <a:pt x="12903" y="2042490"/>
                  </a:lnTo>
                  <a:lnTo>
                    <a:pt x="3276" y="2081098"/>
                  </a:lnTo>
                  <a:lnTo>
                    <a:pt x="0" y="2119477"/>
                  </a:lnTo>
                  <a:lnTo>
                    <a:pt x="3581" y="2160257"/>
                  </a:lnTo>
                  <a:lnTo>
                    <a:pt x="15875" y="2202230"/>
                  </a:lnTo>
                  <a:lnTo>
                    <a:pt x="39230" y="2239505"/>
                  </a:lnTo>
                  <a:lnTo>
                    <a:pt x="75958" y="2266175"/>
                  </a:lnTo>
                  <a:lnTo>
                    <a:pt x="128384" y="2276386"/>
                  </a:lnTo>
                  <a:lnTo>
                    <a:pt x="176530" y="2270328"/>
                  </a:lnTo>
                  <a:lnTo>
                    <a:pt x="216281" y="2253272"/>
                  </a:lnTo>
                  <a:lnTo>
                    <a:pt x="248907" y="2226932"/>
                  </a:lnTo>
                  <a:lnTo>
                    <a:pt x="275666" y="2192985"/>
                  </a:lnTo>
                  <a:lnTo>
                    <a:pt x="297827" y="2153120"/>
                  </a:lnTo>
                  <a:lnTo>
                    <a:pt x="316661" y="2109025"/>
                  </a:lnTo>
                  <a:lnTo>
                    <a:pt x="335038" y="2054047"/>
                  </a:lnTo>
                  <a:lnTo>
                    <a:pt x="347751" y="2002002"/>
                  </a:lnTo>
                  <a:lnTo>
                    <a:pt x="356222" y="1950999"/>
                  </a:lnTo>
                  <a:lnTo>
                    <a:pt x="361873" y="1899183"/>
                  </a:lnTo>
                  <a:lnTo>
                    <a:pt x="365594" y="1851329"/>
                  </a:lnTo>
                  <a:lnTo>
                    <a:pt x="366115" y="1844675"/>
                  </a:lnTo>
                  <a:lnTo>
                    <a:pt x="413562" y="1843925"/>
                  </a:lnTo>
                  <a:lnTo>
                    <a:pt x="458952" y="1848815"/>
                  </a:lnTo>
                  <a:lnTo>
                    <a:pt x="501345" y="1859521"/>
                  </a:lnTo>
                  <a:lnTo>
                    <a:pt x="539788" y="1876272"/>
                  </a:lnTo>
                  <a:lnTo>
                    <a:pt x="573341" y="1899259"/>
                  </a:lnTo>
                  <a:lnTo>
                    <a:pt x="601078" y="1928698"/>
                  </a:lnTo>
                  <a:lnTo>
                    <a:pt x="622058" y="1964766"/>
                  </a:lnTo>
                  <a:lnTo>
                    <a:pt x="635330" y="2007692"/>
                  </a:lnTo>
                  <a:lnTo>
                    <a:pt x="639965" y="2057679"/>
                  </a:lnTo>
                  <a:lnTo>
                    <a:pt x="637120" y="2094344"/>
                  </a:lnTo>
                  <a:lnTo>
                    <a:pt x="613257" y="2163991"/>
                  </a:lnTo>
                  <a:lnTo>
                    <a:pt x="562737" y="2221915"/>
                  </a:lnTo>
                  <a:lnTo>
                    <a:pt x="526554" y="2243899"/>
                  </a:lnTo>
                  <a:lnTo>
                    <a:pt x="482600" y="2259888"/>
                  </a:lnTo>
                  <a:lnTo>
                    <a:pt x="430504" y="2268829"/>
                  </a:lnTo>
                  <a:lnTo>
                    <a:pt x="369900" y="2269718"/>
                  </a:lnTo>
                  <a:lnTo>
                    <a:pt x="384695" y="2297976"/>
                  </a:lnTo>
                  <a:lnTo>
                    <a:pt x="401993" y="2317496"/>
                  </a:lnTo>
                  <a:lnTo>
                    <a:pt x="423926" y="2328824"/>
                  </a:lnTo>
                  <a:lnTo>
                    <a:pt x="452640" y="2332482"/>
                  </a:lnTo>
                  <a:lnTo>
                    <a:pt x="495020" y="2328278"/>
                  </a:lnTo>
                  <a:lnTo>
                    <a:pt x="535965" y="2316061"/>
                  </a:lnTo>
                  <a:lnTo>
                    <a:pt x="574522" y="2296414"/>
                  </a:lnTo>
                  <a:lnTo>
                    <a:pt x="609752" y="2269909"/>
                  </a:lnTo>
                  <a:lnTo>
                    <a:pt x="640689" y="2237130"/>
                  </a:lnTo>
                  <a:lnTo>
                    <a:pt x="666407" y="2198649"/>
                  </a:lnTo>
                  <a:lnTo>
                    <a:pt x="685939" y="2155050"/>
                  </a:lnTo>
                  <a:lnTo>
                    <a:pt x="698360" y="2106917"/>
                  </a:lnTo>
                  <a:lnTo>
                    <a:pt x="702716" y="2054821"/>
                  </a:lnTo>
                  <a:close/>
                </a:path>
                <a:path w="1772920" h="4025265">
                  <a:moveTo>
                    <a:pt x="710336" y="1236103"/>
                  </a:moveTo>
                  <a:lnTo>
                    <a:pt x="656729" y="1233144"/>
                  </a:lnTo>
                  <a:lnTo>
                    <a:pt x="592429" y="1218044"/>
                  </a:lnTo>
                  <a:lnTo>
                    <a:pt x="556653" y="1204722"/>
                  </a:lnTo>
                  <a:lnTo>
                    <a:pt x="503732" y="1182789"/>
                  </a:lnTo>
                  <a:lnTo>
                    <a:pt x="442531" y="1156474"/>
                  </a:lnTo>
                  <a:lnTo>
                    <a:pt x="330631" y="1107592"/>
                  </a:lnTo>
                  <a:lnTo>
                    <a:pt x="297637" y="1093470"/>
                  </a:lnTo>
                  <a:lnTo>
                    <a:pt x="297637" y="981265"/>
                  </a:lnTo>
                  <a:lnTo>
                    <a:pt x="298831" y="924306"/>
                  </a:lnTo>
                  <a:lnTo>
                    <a:pt x="298589" y="911847"/>
                  </a:lnTo>
                  <a:lnTo>
                    <a:pt x="294246" y="901128"/>
                  </a:lnTo>
                  <a:lnTo>
                    <a:pt x="285280" y="892352"/>
                  </a:lnTo>
                  <a:lnTo>
                    <a:pt x="273443" y="886447"/>
                  </a:lnTo>
                  <a:lnTo>
                    <a:pt x="260553" y="884275"/>
                  </a:lnTo>
                  <a:lnTo>
                    <a:pt x="243509" y="887996"/>
                  </a:lnTo>
                  <a:lnTo>
                    <a:pt x="234759" y="896874"/>
                  </a:lnTo>
                  <a:lnTo>
                    <a:pt x="231533" y="907542"/>
                  </a:lnTo>
                  <a:lnTo>
                    <a:pt x="231076" y="916609"/>
                  </a:lnTo>
                  <a:lnTo>
                    <a:pt x="231965" y="939787"/>
                  </a:lnTo>
                  <a:lnTo>
                    <a:pt x="236778" y="1039266"/>
                  </a:lnTo>
                  <a:lnTo>
                    <a:pt x="236778" y="1193317"/>
                  </a:lnTo>
                  <a:lnTo>
                    <a:pt x="236562" y="1227670"/>
                  </a:lnTo>
                  <a:lnTo>
                    <a:pt x="233921" y="1481442"/>
                  </a:lnTo>
                  <a:lnTo>
                    <a:pt x="234759" y="1497596"/>
                  </a:lnTo>
                  <a:lnTo>
                    <a:pt x="238556" y="1513662"/>
                  </a:lnTo>
                  <a:lnTo>
                    <a:pt x="247154" y="1525981"/>
                  </a:lnTo>
                  <a:lnTo>
                    <a:pt x="262445" y="1530896"/>
                  </a:lnTo>
                  <a:lnTo>
                    <a:pt x="268795" y="1529549"/>
                  </a:lnTo>
                  <a:lnTo>
                    <a:pt x="291934" y="1478597"/>
                  </a:lnTo>
                  <a:lnTo>
                    <a:pt x="295135" y="1433309"/>
                  </a:lnTo>
                  <a:lnTo>
                    <a:pt x="296875" y="1390205"/>
                  </a:lnTo>
                  <a:lnTo>
                    <a:pt x="297637" y="1338808"/>
                  </a:lnTo>
                  <a:lnTo>
                    <a:pt x="297637" y="1149578"/>
                  </a:lnTo>
                  <a:lnTo>
                    <a:pt x="342303" y="1170482"/>
                  </a:lnTo>
                  <a:lnTo>
                    <a:pt x="389978" y="1193533"/>
                  </a:lnTo>
                  <a:lnTo>
                    <a:pt x="438124" y="1217688"/>
                  </a:lnTo>
                  <a:lnTo>
                    <a:pt x="484225" y="1241920"/>
                  </a:lnTo>
                  <a:lnTo>
                    <a:pt x="525716" y="1265212"/>
                  </a:lnTo>
                  <a:lnTo>
                    <a:pt x="560095" y="1286510"/>
                  </a:lnTo>
                  <a:lnTo>
                    <a:pt x="571373" y="1294041"/>
                  </a:lnTo>
                  <a:lnTo>
                    <a:pt x="582663" y="1300416"/>
                  </a:lnTo>
                  <a:lnTo>
                    <a:pt x="594321" y="1304823"/>
                  </a:lnTo>
                  <a:lnTo>
                    <a:pt x="606691" y="1306474"/>
                  </a:lnTo>
                  <a:lnTo>
                    <a:pt x="637324" y="1300302"/>
                  </a:lnTo>
                  <a:lnTo>
                    <a:pt x="664210" y="1284135"/>
                  </a:lnTo>
                  <a:lnTo>
                    <a:pt x="688251" y="1261541"/>
                  </a:lnTo>
                  <a:lnTo>
                    <a:pt x="710336" y="1236103"/>
                  </a:lnTo>
                  <a:close/>
                </a:path>
                <a:path w="1772920" h="4025265">
                  <a:moveTo>
                    <a:pt x="720775" y="2645283"/>
                  </a:moveTo>
                  <a:lnTo>
                    <a:pt x="715772" y="2620327"/>
                  </a:lnTo>
                  <a:lnTo>
                    <a:pt x="706462" y="2606294"/>
                  </a:lnTo>
                  <a:lnTo>
                    <a:pt x="702119" y="2599753"/>
                  </a:lnTo>
                  <a:lnTo>
                    <a:pt x="695109" y="2594914"/>
                  </a:lnTo>
                  <a:lnTo>
                    <a:pt x="695109" y="2645283"/>
                  </a:lnTo>
                  <a:lnTo>
                    <a:pt x="692111" y="2660040"/>
                  </a:lnTo>
                  <a:lnTo>
                    <a:pt x="683945" y="2672143"/>
                  </a:lnTo>
                  <a:lnTo>
                    <a:pt x="671842" y="2680309"/>
                  </a:lnTo>
                  <a:lnTo>
                    <a:pt x="657072" y="2683319"/>
                  </a:lnTo>
                  <a:lnTo>
                    <a:pt x="641210" y="2680309"/>
                  </a:lnTo>
                  <a:lnTo>
                    <a:pt x="628548" y="2672143"/>
                  </a:lnTo>
                  <a:lnTo>
                    <a:pt x="620166" y="2660040"/>
                  </a:lnTo>
                  <a:lnTo>
                    <a:pt x="617131" y="2645283"/>
                  </a:lnTo>
                  <a:lnTo>
                    <a:pt x="620166" y="2630360"/>
                  </a:lnTo>
                  <a:lnTo>
                    <a:pt x="628548" y="2617940"/>
                  </a:lnTo>
                  <a:lnTo>
                    <a:pt x="641210" y="2609443"/>
                  </a:lnTo>
                  <a:lnTo>
                    <a:pt x="657072" y="2606294"/>
                  </a:lnTo>
                  <a:lnTo>
                    <a:pt x="672249" y="2609443"/>
                  </a:lnTo>
                  <a:lnTo>
                    <a:pt x="684301" y="2617940"/>
                  </a:lnTo>
                  <a:lnTo>
                    <a:pt x="692251" y="2630360"/>
                  </a:lnTo>
                  <a:lnTo>
                    <a:pt x="695109" y="2645283"/>
                  </a:lnTo>
                  <a:lnTo>
                    <a:pt x="695109" y="2594914"/>
                  </a:lnTo>
                  <a:lnTo>
                    <a:pt x="681875" y="2585770"/>
                  </a:lnTo>
                  <a:lnTo>
                    <a:pt x="657072" y="2580614"/>
                  </a:lnTo>
                  <a:lnTo>
                    <a:pt x="631736" y="2585770"/>
                  </a:lnTo>
                  <a:lnTo>
                    <a:pt x="611200" y="2599753"/>
                  </a:lnTo>
                  <a:lnTo>
                    <a:pt x="597446" y="2620327"/>
                  </a:lnTo>
                  <a:lnTo>
                    <a:pt x="592416" y="2645283"/>
                  </a:lnTo>
                  <a:lnTo>
                    <a:pt x="597446" y="2669679"/>
                  </a:lnTo>
                  <a:lnTo>
                    <a:pt x="611200" y="2689974"/>
                  </a:lnTo>
                  <a:lnTo>
                    <a:pt x="631736" y="2703855"/>
                  </a:lnTo>
                  <a:lnTo>
                    <a:pt x="657072" y="2708999"/>
                  </a:lnTo>
                  <a:lnTo>
                    <a:pt x="681875" y="2703982"/>
                  </a:lnTo>
                  <a:lnTo>
                    <a:pt x="702119" y="2690330"/>
                  </a:lnTo>
                  <a:lnTo>
                    <a:pt x="706843" y="2683319"/>
                  </a:lnTo>
                  <a:lnTo>
                    <a:pt x="715772" y="2670073"/>
                  </a:lnTo>
                  <a:lnTo>
                    <a:pt x="720775" y="2645283"/>
                  </a:lnTo>
                  <a:close/>
                </a:path>
                <a:path w="1772920" h="4025265">
                  <a:moveTo>
                    <a:pt x="1345996" y="2000694"/>
                  </a:moveTo>
                  <a:lnTo>
                    <a:pt x="1345387" y="1976856"/>
                  </a:lnTo>
                  <a:lnTo>
                    <a:pt x="1314932" y="2003183"/>
                  </a:lnTo>
                  <a:lnTo>
                    <a:pt x="1281544" y="2027720"/>
                  </a:lnTo>
                  <a:lnTo>
                    <a:pt x="1246555" y="2045855"/>
                  </a:lnTo>
                  <a:lnTo>
                    <a:pt x="1211300" y="2052916"/>
                  </a:lnTo>
                  <a:lnTo>
                    <a:pt x="1188974" y="2049233"/>
                  </a:lnTo>
                  <a:lnTo>
                    <a:pt x="1168755" y="2033905"/>
                  </a:lnTo>
                  <a:lnTo>
                    <a:pt x="1152283" y="2000542"/>
                  </a:lnTo>
                  <a:lnTo>
                    <a:pt x="1141183" y="1942769"/>
                  </a:lnTo>
                  <a:lnTo>
                    <a:pt x="1137132" y="1854174"/>
                  </a:lnTo>
                  <a:lnTo>
                    <a:pt x="1138618" y="1805228"/>
                  </a:lnTo>
                  <a:lnTo>
                    <a:pt x="1142669" y="1756498"/>
                  </a:lnTo>
                  <a:lnTo>
                    <a:pt x="1148626" y="1708010"/>
                  </a:lnTo>
                  <a:lnTo>
                    <a:pt x="1155865" y="1659750"/>
                  </a:lnTo>
                  <a:lnTo>
                    <a:pt x="1163751" y="1611706"/>
                  </a:lnTo>
                  <a:lnTo>
                    <a:pt x="1165669" y="1604086"/>
                  </a:lnTo>
                  <a:lnTo>
                    <a:pt x="1165669" y="1600288"/>
                  </a:lnTo>
                  <a:lnTo>
                    <a:pt x="1163040" y="1583131"/>
                  </a:lnTo>
                  <a:lnTo>
                    <a:pt x="1155319" y="1568551"/>
                  </a:lnTo>
                  <a:lnTo>
                    <a:pt x="1142796" y="1558442"/>
                  </a:lnTo>
                  <a:lnTo>
                    <a:pt x="1125728" y="1554645"/>
                  </a:lnTo>
                  <a:lnTo>
                    <a:pt x="1112100" y="1556918"/>
                  </a:lnTo>
                  <a:lnTo>
                    <a:pt x="1098854" y="1564995"/>
                  </a:lnTo>
                  <a:lnTo>
                    <a:pt x="1088809" y="1580730"/>
                  </a:lnTo>
                  <a:lnTo>
                    <a:pt x="1084834" y="1605991"/>
                  </a:lnTo>
                  <a:lnTo>
                    <a:pt x="1085113" y="1617865"/>
                  </a:lnTo>
                  <a:lnTo>
                    <a:pt x="1085659" y="1635353"/>
                  </a:lnTo>
                  <a:lnTo>
                    <a:pt x="1086040" y="1652663"/>
                  </a:lnTo>
                  <a:lnTo>
                    <a:pt x="1085786" y="1663992"/>
                  </a:lnTo>
                  <a:lnTo>
                    <a:pt x="1080071" y="1757311"/>
                  </a:lnTo>
                  <a:lnTo>
                    <a:pt x="1078026" y="1797862"/>
                  </a:lnTo>
                  <a:lnTo>
                    <a:pt x="1077226" y="1831365"/>
                  </a:lnTo>
                  <a:lnTo>
                    <a:pt x="1077582" y="1886064"/>
                  </a:lnTo>
                  <a:lnTo>
                    <a:pt x="1080071" y="1939404"/>
                  </a:lnTo>
                  <a:lnTo>
                    <a:pt x="1086853" y="1990090"/>
                  </a:lnTo>
                  <a:lnTo>
                    <a:pt x="1100048" y="2036749"/>
                  </a:lnTo>
                  <a:lnTo>
                    <a:pt x="1119682" y="2076081"/>
                  </a:lnTo>
                  <a:lnTo>
                    <a:pt x="1143774" y="2106053"/>
                  </a:lnTo>
                  <a:lnTo>
                    <a:pt x="1201788" y="2131847"/>
                  </a:lnTo>
                  <a:lnTo>
                    <a:pt x="1226045" y="2128926"/>
                  </a:lnTo>
                  <a:lnTo>
                    <a:pt x="1263243" y="2117712"/>
                  </a:lnTo>
                  <a:lnTo>
                    <a:pt x="1302753" y="2094547"/>
                  </a:lnTo>
                  <a:lnTo>
                    <a:pt x="1333982" y="2055774"/>
                  </a:lnTo>
                  <a:lnTo>
                    <a:pt x="1335100" y="2052916"/>
                  </a:lnTo>
                  <a:lnTo>
                    <a:pt x="1340840" y="2038362"/>
                  </a:lnTo>
                  <a:lnTo>
                    <a:pt x="1344663" y="2020595"/>
                  </a:lnTo>
                  <a:lnTo>
                    <a:pt x="1345996" y="2000694"/>
                  </a:lnTo>
                  <a:close/>
                </a:path>
                <a:path w="1772920" h="4025265">
                  <a:moveTo>
                    <a:pt x="1736204" y="162610"/>
                  </a:moveTo>
                  <a:lnTo>
                    <a:pt x="1729295" y="110934"/>
                  </a:lnTo>
                  <a:lnTo>
                    <a:pt x="1710105" y="69723"/>
                  </a:lnTo>
                  <a:lnTo>
                    <a:pt x="1680933" y="38506"/>
                  </a:lnTo>
                  <a:lnTo>
                    <a:pt x="1644065" y="16789"/>
                  </a:lnTo>
                  <a:lnTo>
                    <a:pt x="1601825" y="4114"/>
                  </a:lnTo>
                  <a:lnTo>
                    <a:pt x="1556486" y="0"/>
                  </a:lnTo>
                  <a:lnTo>
                    <a:pt x="1538008" y="419"/>
                  </a:lnTo>
                  <a:lnTo>
                    <a:pt x="1471790" y="11290"/>
                  </a:lnTo>
                  <a:lnTo>
                    <a:pt x="1407706" y="26771"/>
                  </a:lnTo>
                  <a:lnTo>
                    <a:pt x="1312100" y="52298"/>
                  </a:lnTo>
                  <a:lnTo>
                    <a:pt x="1291882" y="58000"/>
                  </a:lnTo>
                  <a:lnTo>
                    <a:pt x="1277988" y="61569"/>
                  </a:lnTo>
                  <a:lnTo>
                    <a:pt x="1265694" y="64058"/>
                  </a:lnTo>
                  <a:lnTo>
                    <a:pt x="1250302" y="66560"/>
                  </a:lnTo>
                  <a:lnTo>
                    <a:pt x="1222019" y="76047"/>
                  </a:lnTo>
                  <a:lnTo>
                    <a:pt x="1205242" y="91160"/>
                  </a:lnTo>
                  <a:lnTo>
                    <a:pt x="1197203" y="106807"/>
                  </a:lnTo>
                  <a:lnTo>
                    <a:pt x="1195146" y="117919"/>
                  </a:lnTo>
                  <a:lnTo>
                    <a:pt x="1196835" y="127241"/>
                  </a:lnTo>
                  <a:lnTo>
                    <a:pt x="1201559" y="134785"/>
                  </a:lnTo>
                  <a:lnTo>
                    <a:pt x="1208773" y="139839"/>
                  </a:lnTo>
                  <a:lnTo>
                    <a:pt x="1217968" y="141681"/>
                  </a:lnTo>
                  <a:lnTo>
                    <a:pt x="1236865" y="138264"/>
                  </a:lnTo>
                  <a:lnTo>
                    <a:pt x="1264424" y="129311"/>
                  </a:lnTo>
                  <a:lnTo>
                    <a:pt x="1297520" y="116801"/>
                  </a:lnTo>
                  <a:lnTo>
                    <a:pt x="1333017" y="102692"/>
                  </a:lnTo>
                  <a:lnTo>
                    <a:pt x="1353832" y="94767"/>
                  </a:lnTo>
                  <a:lnTo>
                    <a:pt x="1395056" y="80810"/>
                  </a:lnTo>
                  <a:lnTo>
                    <a:pt x="1448790" y="65316"/>
                  </a:lnTo>
                  <a:lnTo>
                    <a:pt x="1507134" y="52730"/>
                  </a:lnTo>
                  <a:lnTo>
                    <a:pt x="1562188" y="47548"/>
                  </a:lnTo>
                  <a:lnTo>
                    <a:pt x="1605483" y="53517"/>
                  </a:lnTo>
                  <a:lnTo>
                    <a:pt x="1643253" y="73215"/>
                  </a:lnTo>
                  <a:lnTo>
                    <a:pt x="1669961" y="109321"/>
                  </a:lnTo>
                  <a:lnTo>
                    <a:pt x="1680095" y="164503"/>
                  </a:lnTo>
                  <a:lnTo>
                    <a:pt x="1671561" y="216408"/>
                  </a:lnTo>
                  <a:lnTo>
                    <a:pt x="1648891" y="252374"/>
                  </a:lnTo>
                  <a:lnTo>
                    <a:pt x="1616506" y="275285"/>
                  </a:lnTo>
                  <a:lnTo>
                    <a:pt x="1578813" y="288048"/>
                  </a:lnTo>
                  <a:lnTo>
                    <a:pt x="1540217" y="293573"/>
                  </a:lnTo>
                  <a:lnTo>
                    <a:pt x="1505140" y="294779"/>
                  </a:lnTo>
                  <a:lnTo>
                    <a:pt x="1475803" y="294106"/>
                  </a:lnTo>
                  <a:lnTo>
                    <a:pt x="1443799" y="292277"/>
                  </a:lnTo>
                  <a:lnTo>
                    <a:pt x="1411795" y="289560"/>
                  </a:lnTo>
                  <a:lnTo>
                    <a:pt x="1382471" y="286219"/>
                  </a:lnTo>
                  <a:lnTo>
                    <a:pt x="1390015" y="324700"/>
                  </a:lnTo>
                  <a:lnTo>
                    <a:pt x="1407185" y="344449"/>
                  </a:lnTo>
                  <a:lnTo>
                    <a:pt x="1436484" y="351739"/>
                  </a:lnTo>
                  <a:lnTo>
                    <a:pt x="1480413" y="352780"/>
                  </a:lnTo>
                  <a:lnTo>
                    <a:pt x="1511223" y="352513"/>
                  </a:lnTo>
                  <a:lnTo>
                    <a:pt x="1583918" y="345732"/>
                  </a:lnTo>
                  <a:lnTo>
                    <a:pt x="1621510" y="336080"/>
                  </a:lnTo>
                  <a:lnTo>
                    <a:pt x="1657083" y="320167"/>
                  </a:lnTo>
                  <a:lnTo>
                    <a:pt x="1688477" y="296430"/>
                  </a:lnTo>
                  <a:lnTo>
                    <a:pt x="1713560" y="263296"/>
                  </a:lnTo>
                  <a:lnTo>
                    <a:pt x="1730184" y="219214"/>
                  </a:lnTo>
                  <a:lnTo>
                    <a:pt x="1736204" y="162610"/>
                  </a:lnTo>
                  <a:close/>
                </a:path>
                <a:path w="1772920" h="4025265">
                  <a:moveTo>
                    <a:pt x="1772335" y="1883664"/>
                  </a:moveTo>
                  <a:lnTo>
                    <a:pt x="1709699" y="1853704"/>
                  </a:lnTo>
                  <a:lnTo>
                    <a:pt x="1672183" y="1822691"/>
                  </a:lnTo>
                  <a:lnTo>
                    <a:pt x="1639214" y="1778114"/>
                  </a:lnTo>
                  <a:lnTo>
                    <a:pt x="1599628" y="1705127"/>
                  </a:lnTo>
                  <a:lnTo>
                    <a:pt x="1575968" y="1661782"/>
                  </a:lnTo>
                  <a:lnTo>
                    <a:pt x="1565046" y="1642135"/>
                  </a:lnTo>
                  <a:lnTo>
                    <a:pt x="1560296" y="1636420"/>
                  </a:lnTo>
                  <a:lnTo>
                    <a:pt x="1550784" y="1633562"/>
                  </a:lnTo>
                  <a:lnTo>
                    <a:pt x="1543164" y="1633562"/>
                  </a:lnTo>
                  <a:lnTo>
                    <a:pt x="1530985" y="1636331"/>
                  </a:lnTo>
                  <a:lnTo>
                    <a:pt x="1522717" y="1643557"/>
                  </a:lnTo>
                  <a:lnTo>
                    <a:pt x="1518031" y="1653628"/>
                  </a:lnTo>
                  <a:lnTo>
                    <a:pt x="1516545" y="1664944"/>
                  </a:lnTo>
                  <a:lnTo>
                    <a:pt x="1519034" y="1677136"/>
                  </a:lnTo>
                  <a:lnTo>
                    <a:pt x="1530096" y="1701088"/>
                  </a:lnTo>
                  <a:lnTo>
                    <a:pt x="1555051" y="1747862"/>
                  </a:lnTo>
                  <a:lnTo>
                    <a:pt x="1599272" y="1828507"/>
                  </a:lnTo>
                  <a:lnTo>
                    <a:pt x="1617345" y="1864525"/>
                  </a:lnTo>
                  <a:lnTo>
                    <a:pt x="1635417" y="1899831"/>
                  </a:lnTo>
                  <a:lnTo>
                    <a:pt x="1678203" y="1927402"/>
                  </a:lnTo>
                  <a:lnTo>
                    <a:pt x="1689836" y="1926590"/>
                  </a:lnTo>
                  <a:lnTo>
                    <a:pt x="1710651" y="1921586"/>
                  </a:lnTo>
                  <a:lnTo>
                    <a:pt x="1738769" y="1908556"/>
                  </a:lnTo>
                  <a:lnTo>
                    <a:pt x="1772335" y="1883664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184276" y="7422108"/>
              <a:ext cx="892175" cy="762000"/>
            </a:xfrm>
            <a:custGeom>
              <a:avLst/>
              <a:gdLst/>
              <a:ahLst/>
              <a:cxnLst/>
              <a:rect l="l" t="t" r="r" b="b"/>
              <a:pathLst>
                <a:path w="892175" h="762000">
                  <a:moveTo>
                    <a:pt x="481164" y="563892"/>
                  </a:moveTo>
                  <a:lnTo>
                    <a:pt x="412699" y="563892"/>
                  </a:lnTo>
                  <a:lnTo>
                    <a:pt x="413717" y="573156"/>
                  </a:lnTo>
                  <a:lnTo>
                    <a:pt x="413817" y="574344"/>
                  </a:lnTo>
                  <a:lnTo>
                    <a:pt x="414366" y="588489"/>
                  </a:lnTo>
                  <a:lnTo>
                    <a:pt x="414574" y="603601"/>
                  </a:lnTo>
                  <a:lnTo>
                    <a:pt x="414604" y="719836"/>
                  </a:lnTo>
                  <a:lnTo>
                    <a:pt x="415005" y="728376"/>
                  </a:lnTo>
                  <a:lnTo>
                    <a:pt x="417812" y="742534"/>
                  </a:lnTo>
                  <a:lnTo>
                    <a:pt x="425432" y="755801"/>
                  </a:lnTo>
                  <a:lnTo>
                    <a:pt x="440270" y="761669"/>
                  </a:lnTo>
                  <a:lnTo>
                    <a:pt x="450692" y="760228"/>
                  </a:lnTo>
                  <a:lnTo>
                    <a:pt x="460843" y="750139"/>
                  </a:lnTo>
                  <a:lnTo>
                    <a:pt x="469029" y="722756"/>
                  </a:lnTo>
                  <a:lnTo>
                    <a:pt x="473557" y="669429"/>
                  </a:lnTo>
                  <a:lnTo>
                    <a:pt x="476415" y="567677"/>
                  </a:lnTo>
                  <a:lnTo>
                    <a:pt x="481164" y="563892"/>
                  </a:lnTo>
                  <a:close/>
                </a:path>
                <a:path w="892175" h="762000">
                  <a:moveTo>
                    <a:pt x="174015" y="512533"/>
                  </a:moveTo>
                  <a:lnTo>
                    <a:pt x="155533" y="515029"/>
                  </a:lnTo>
                  <a:lnTo>
                    <a:pt x="135266" y="522517"/>
                  </a:lnTo>
                  <a:lnTo>
                    <a:pt x="118921" y="534999"/>
                  </a:lnTo>
                  <a:lnTo>
                    <a:pt x="112204" y="552475"/>
                  </a:lnTo>
                  <a:lnTo>
                    <a:pt x="116677" y="564314"/>
                  </a:lnTo>
                  <a:lnTo>
                    <a:pt x="127303" y="570896"/>
                  </a:lnTo>
                  <a:lnTo>
                    <a:pt x="139888" y="573735"/>
                  </a:lnTo>
                  <a:lnTo>
                    <a:pt x="150241" y="574344"/>
                  </a:lnTo>
                  <a:lnTo>
                    <a:pt x="166159" y="573156"/>
                  </a:lnTo>
                  <a:lnTo>
                    <a:pt x="212968" y="567926"/>
                  </a:lnTo>
                  <a:lnTo>
                    <a:pt x="227279" y="566737"/>
                  </a:lnTo>
                  <a:lnTo>
                    <a:pt x="326174" y="563892"/>
                  </a:lnTo>
                  <a:lnTo>
                    <a:pt x="755284" y="563892"/>
                  </a:lnTo>
                  <a:lnTo>
                    <a:pt x="760371" y="562222"/>
                  </a:lnTo>
                  <a:lnTo>
                    <a:pt x="770935" y="554197"/>
                  </a:lnTo>
                  <a:lnTo>
                    <a:pt x="774992" y="542963"/>
                  </a:lnTo>
                  <a:lnTo>
                    <a:pt x="768707" y="529823"/>
                  </a:lnTo>
                  <a:lnTo>
                    <a:pt x="747534" y="522036"/>
                  </a:lnTo>
                  <a:lnTo>
                    <a:pt x="707998" y="517817"/>
                  </a:lnTo>
                  <a:lnTo>
                    <a:pt x="585906" y="513486"/>
                  </a:lnTo>
                  <a:lnTo>
                    <a:pt x="271018" y="513486"/>
                  </a:lnTo>
                  <a:lnTo>
                    <a:pt x="174015" y="512533"/>
                  </a:lnTo>
                  <a:close/>
                </a:path>
                <a:path w="892175" h="762000">
                  <a:moveTo>
                    <a:pt x="755284" y="563892"/>
                  </a:moveTo>
                  <a:lnTo>
                    <a:pt x="481164" y="563892"/>
                  </a:lnTo>
                  <a:lnTo>
                    <a:pt x="729348" y="568642"/>
                  </a:lnTo>
                  <a:lnTo>
                    <a:pt x="745706" y="567037"/>
                  </a:lnTo>
                  <a:lnTo>
                    <a:pt x="755284" y="563892"/>
                  </a:lnTo>
                  <a:close/>
                </a:path>
                <a:path w="892175" h="762000">
                  <a:moveTo>
                    <a:pt x="361340" y="510628"/>
                  </a:moveTo>
                  <a:lnTo>
                    <a:pt x="271018" y="513486"/>
                  </a:lnTo>
                  <a:lnTo>
                    <a:pt x="585906" y="513486"/>
                  </a:lnTo>
                  <a:lnTo>
                    <a:pt x="527407" y="511834"/>
                  </a:lnTo>
                  <a:lnTo>
                    <a:pt x="401865" y="511834"/>
                  </a:lnTo>
                  <a:lnTo>
                    <a:pt x="387615" y="511700"/>
                  </a:lnTo>
                  <a:lnTo>
                    <a:pt x="373543" y="511030"/>
                  </a:lnTo>
                  <a:lnTo>
                    <a:pt x="361340" y="510628"/>
                  </a:lnTo>
                  <a:close/>
                </a:path>
                <a:path w="892175" h="762000">
                  <a:moveTo>
                    <a:pt x="873254" y="403174"/>
                  </a:moveTo>
                  <a:lnTo>
                    <a:pt x="411746" y="403174"/>
                  </a:lnTo>
                  <a:lnTo>
                    <a:pt x="414604" y="405079"/>
                  </a:lnTo>
                  <a:lnTo>
                    <a:pt x="414604" y="510628"/>
                  </a:lnTo>
                  <a:lnTo>
                    <a:pt x="401865" y="511834"/>
                  </a:lnTo>
                  <a:lnTo>
                    <a:pt x="527407" y="511834"/>
                  </a:lnTo>
                  <a:lnTo>
                    <a:pt x="479259" y="510628"/>
                  </a:lnTo>
                  <a:lnTo>
                    <a:pt x="483057" y="405079"/>
                  </a:lnTo>
                  <a:lnTo>
                    <a:pt x="872117" y="405079"/>
                  </a:lnTo>
                  <a:lnTo>
                    <a:pt x="873254" y="403174"/>
                  </a:lnTo>
                  <a:close/>
                </a:path>
                <a:path w="892175" h="762000">
                  <a:moveTo>
                    <a:pt x="872117" y="405079"/>
                  </a:moveTo>
                  <a:lnTo>
                    <a:pt x="489724" y="405079"/>
                  </a:lnTo>
                  <a:lnTo>
                    <a:pt x="589572" y="408889"/>
                  </a:lnTo>
                  <a:lnTo>
                    <a:pt x="692264" y="420293"/>
                  </a:lnTo>
                  <a:lnTo>
                    <a:pt x="791159" y="438365"/>
                  </a:lnTo>
                  <a:lnTo>
                    <a:pt x="823493" y="442175"/>
                  </a:lnTo>
                  <a:lnTo>
                    <a:pt x="847028" y="433141"/>
                  </a:lnTo>
                  <a:lnTo>
                    <a:pt x="868421" y="411268"/>
                  </a:lnTo>
                  <a:lnTo>
                    <a:pt x="872117" y="405079"/>
                  </a:lnTo>
                  <a:close/>
                </a:path>
                <a:path w="892175" h="762000">
                  <a:moveTo>
                    <a:pt x="75120" y="358495"/>
                  </a:moveTo>
                  <a:lnTo>
                    <a:pt x="42926" y="362059"/>
                  </a:lnTo>
                  <a:lnTo>
                    <a:pt x="19377" y="371325"/>
                  </a:lnTo>
                  <a:lnTo>
                    <a:pt x="4918" y="384159"/>
                  </a:lnTo>
                  <a:lnTo>
                    <a:pt x="0" y="398424"/>
                  </a:lnTo>
                  <a:lnTo>
                    <a:pt x="4709" y="412719"/>
                  </a:lnTo>
                  <a:lnTo>
                    <a:pt x="15571" y="420060"/>
                  </a:lnTo>
                  <a:lnTo>
                    <a:pt x="27683" y="422764"/>
                  </a:lnTo>
                  <a:lnTo>
                    <a:pt x="36144" y="423151"/>
                  </a:lnTo>
                  <a:lnTo>
                    <a:pt x="56941" y="421367"/>
                  </a:lnTo>
                  <a:lnTo>
                    <a:pt x="135039" y="411734"/>
                  </a:lnTo>
                  <a:lnTo>
                    <a:pt x="243433" y="406984"/>
                  </a:lnTo>
                  <a:lnTo>
                    <a:pt x="411746" y="403174"/>
                  </a:lnTo>
                  <a:lnTo>
                    <a:pt x="873254" y="403174"/>
                  </a:lnTo>
                  <a:lnTo>
                    <a:pt x="884463" y="384402"/>
                  </a:lnTo>
                  <a:lnTo>
                    <a:pt x="890686" y="364431"/>
                  </a:lnTo>
                  <a:lnTo>
                    <a:pt x="797105" y="364431"/>
                  </a:lnTo>
                  <a:lnTo>
                    <a:pt x="775176" y="364192"/>
                  </a:lnTo>
                  <a:lnTo>
                    <a:pt x="679226" y="360387"/>
                  </a:lnTo>
                  <a:lnTo>
                    <a:pt x="128371" y="360387"/>
                  </a:lnTo>
                  <a:lnTo>
                    <a:pt x="118045" y="360092"/>
                  </a:lnTo>
                  <a:lnTo>
                    <a:pt x="85982" y="358791"/>
                  </a:lnTo>
                  <a:lnTo>
                    <a:pt x="75120" y="358495"/>
                  </a:lnTo>
                  <a:close/>
                </a:path>
                <a:path w="892175" h="762000">
                  <a:moveTo>
                    <a:pt x="891946" y="360387"/>
                  </a:moveTo>
                  <a:lnTo>
                    <a:pt x="878402" y="360849"/>
                  </a:lnTo>
                  <a:lnTo>
                    <a:pt x="835258" y="363200"/>
                  </a:lnTo>
                  <a:lnTo>
                    <a:pt x="820635" y="364197"/>
                  </a:lnTo>
                  <a:lnTo>
                    <a:pt x="797105" y="364431"/>
                  </a:lnTo>
                  <a:lnTo>
                    <a:pt x="890686" y="364431"/>
                  </a:lnTo>
                  <a:lnTo>
                    <a:pt x="891946" y="360387"/>
                  </a:lnTo>
                  <a:close/>
                </a:path>
                <a:path w="892175" h="762000">
                  <a:moveTo>
                    <a:pt x="442175" y="353733"/>
                  </a:moveTo>
                  <a:lnTo>
                    <a:pt x="292887" y="353733"/>
                  </a:lnTo>
                  <a:lnTo>
                    <a:pt x="261164" y="354772"/>
                  </a:lnTo>
                  <a:lnTo>
                    <a:pt x="161701" y="359348"/>
                  </a:lnTo>
                  <a:lnTo>
                    <a:pt x="128371" y="360387"/>
                  </a:lnTo>
                  <a:lnTo>
                    <a:pt x="679226" y="360387"/>
                  </a:lnTo>
                  <a:lnTo>
                    <a:pt x="589572" y="356577"/>
                  </a:lnTo>
                  <a:lnTo>
                    <a:pt x="590617" y="354685"/>
                  </a:lnTo>
                  <a:lnTo>
                    <a:pt x="523011" y="354685"/>
                  </a:lnTo>
                  <a:lnTo>
                    <a:pt x="442175" y="353733"/>
                  </a:lnTo>
                  <a:close/>
                </a:path>
                <a:path w="892175" h="762000">
                  <a:moveTo>
                    <a:pt x="649478" y="176860"/>
                  </a:moveTo>
                  <a:lnTo>
                    <a:pt x="617143" y="199682"/>
                  </a:lnTo>
                  <a:lnTo>
                    <a:pt x="578154" y="269100"/>
                  </a:lnTo>
                  <a:lnTo>
                    <a:pt x="574357" y="274802"/>
                  </a:lnTo>
                  <a:lnTo>
                    <a:pt x="523011" y="354685"/>
                  </a:lnTo>
                  <a:lnTo>
                    <a:pt x="590617" y="354685"/>
                  </a:lnTo>
                  <a:lnTo>
                    <a:pt x="594263" y="348084"/>
                  </a:lnTo>
                  <a:lnTo>
                    <a:pt x="601451" y="336378"/>
                  </a:lnTo>
                  <a:lnTo>
                    <a:pt x="611494" y="320748"/>
                  </a:lnTo>
                  <a:lnTo>
                    <a:pt x="624751" y="300482"/>
                  </a:lnTo>
                  <a:lnTo>
                    <a:pt x="672299" y="230111"/>
                  </a:lnTo>
                  <a:lnTo>
                    <a:pt x="675145" y="225356"/>
                  </a:lnTo>
                  <a:lnTo>
                    <a:pt x="678954" y="210146"/>
                  </a:lnTo>
                  <a:lnTo>
                    <a:pt x="678954" y="206336"/>
                  </a:lnTo>
                  <a:lnTo>
                    <a:pt x="677022" y="196919"/>
                  </a:lnTo>
                  <a:lnTo>
                    <a:pt x="671345" y="187321"/>
                  </a:lnTo>
                  <a:lnTo>
                    <a:pt x="662104" y="179862"/>
                  </a:lnTo>
                  <a:lnTo>
                    <a:pt x="649478" y="176860"/>
                  </a:lnTo>
                  <a:close/>
                </a:path>
                <a:path w="892175" h="762000">
                  <a:moveTo>
                    <a:pt x="243433" y="181622"/>
                  </a:moveTo>
                  <a:lnTo>
                    <a:pt x="235661" y="182245"/>
                  </a:lnTo>
                  <a:lnTo>
                    <a:pt x="226907" y="185185"/>
                  </a:lnTo>
                  <a:lnTo>
                    <a:pt x="219759" y="192049"/>
                  </a:lnTo>
                  <a:lnTo>
                    <a:pt x="216801" y="204444"/>
                  </a:lnTo>
                  <a:lnTo>
                    <a:pt x="217946" y="214630"/>
                  </a:lnTo>
                  <a:lnTo>
                    <a:pt x="284935" y="301372"/>
                  </a:lnTo>
                  <a:lnTo>
                    <a:pt x="313966" y="329902"/>
                  </a:lnTo>
                  <a:lnTo>
                    <a:pt x="323316" y="331863"/>
                  </a:lnTo>
                  <a:lnTo>
                    <a:pt x="333768" y="331863"/>
                  </a:lnTo>
                  <a:lnTo>
                    <a:pt x="338518" y="324243"/>
                  </a:lnTo>
                  <a:lnTo>
                    <a:pt x="338518" y="314744"/>
                  </a:lnTo>
                  <a:lnTo>
                    <a:pt x="311643" y="254970"/>
                  </a:lnTo>
                  <a:lnTo>
                    <a:pt x="284751" y="208893"/>
                  </a:lnTo>
                  <a:lnTo>
                    <a:pt x="243433" y="181622"/>
                  </a:lnTo>
                  <a:close/>
                </a:path>
                <a:path w="892175" h="762000">
                  <a:moveTo>
                    <a:pt x="144538" y="113157"/>
                  </a:moveTo>
                  <a:lnTo>
                    <a:pt x="123293" y="115920"/>
                  </a:lnTo>
                  <a:lnTo>
                    <a:pt x="104365" y="123853"/>
                  </a:lnTo>
                  <a:lnTo>
                    <a:pt x="90785" y="136420"/>
                  </a:lnTo>
                  <a:lnTo>
                    <a:pt x="85585" y="153085"/>
                  </a:lnTo>
                  <a:lnTo>
                    <a:pt x="89210" y="165163"/>
                  </a:lnTo>
                  <a:lnTo>
                    <a:pt x="98183" y="171270"/>
                  </a:lnTo>
                  <a:lnTo>
                    <a:pt x="109652" y="173279"/>
                  </a:lnTo>
                  <a:lnTo>
                    <a:pt x="120764" y="173062"/>
                  </a:lnTo>
                  <a:lnTo>
                    <a:pt x="303339" y="163550"/>
                  </a:lnTo>
                  <a:lnTo>
                    <a:pt x="800292" y="163550"/>
                  </a:lnTo>
                  <a:lnTo>
                    <a:pt x="801955" y="161832"/>
                  </a:lnTo>
                  <a:lnTo>
                    <a:pt x="804481" y="152146"/>
                  </a:lnTo>
                  <a:lnTo>
                    <a:pt x="790216" y="134911"/>
                  </a:lnTo>
                  <a:lnTo>
                    <a:pt x="757407" y="124806"/>
                  </a:lnTo>
                  <a:lnTo>
                    <a:pt x="721033" y="120049"/>
                  </a:lnTo>
                  <a:lnTo>
                    <a:pt x="696074" y="118859"/>
                  </a:lnTo>
                  <a:lnTo>
                    <a:pt x="581012" y="117919"/>
                  </a:lnTo>
                  <a:lnTo>
                    <a:pt x="511446" y="116001"/>
                  </a:lnTo>
                  <a:lnTo>
                    <a:pt x="214909" y="116001"/>
                  </a:lnTo>
                  <a:lnTo>
                    <a:pt x="200976" y="115557"/>
                  </a:lnTo>
                  <a:lnTo>
                    <a:pt x="158479" y="113601"/>
                  </a:lnTo>
                  <a:lnTo>
                    <a:pt x="144538" y="113157"/>
                  </a:lnTo>
                  <a:close/>
                </a:path>
                <a:path w="892175" h="762000">
                  <a:moveTo>
                    <a:pt x="800292" y="163550"/>
                  </a:moveTo>
                  <a:lnTo>
                    <a:pt x="303339" y="163550"/>
                  </a:lnTo>
                  <a:lnTo>
                    <a:pt x="504939" y="164490"/>
                  </a:lnTo>
                  <a:lnTo>
                    <a:pt x="625703" y="167360"/>
                  </a:lnTo>
                  <a:lnTo>
                    <a:pt x="779741" y="173062"/>
                  </a:lnTo>
                  <a:lnTo>
                    <a:pt x="787625" y="171934"/>
                  </a:lnTo>
                  <a:lnTo>
                    <a:pt x="795692" y="168300"/>
                  </a:lnTo>
                  <a:lnTo>
                    <a:pt x="800292" y="163550"/>
                  </a:lnTo>
                  <a:close/>
                </a:path>
                <a:path w="892175" h="762000">
                  <a:moveTo>
                    <a:pt x="382270" y="114109"/>
                  </a:moveTo>
                  <a:lnTo>
                    <a:pt x="214909" y="116001"/>
                  </a:lnTo>
                  <a:lnTo>
                    <a:pt x="412699" y="116001"/>
                  </a:lnTo>
                  <a:lnTo>
                    <a:pt x="404195" y="114907"/>
                  </a:lnTo>
                  <a:lnTo>
                    <a:pt x="397479" y="114346"/>
                  </a:lnTo>
                  <a:lnTo>
                    <a:pt x="390766" y="114139"/>
                  </a:lnTo>
                  <a:lnTo>
                    <a:pt x="382270" y="114109"/>
                  </a:lnTo>
                  <a:close/>
                </a:path>
                <a:path w="892175" h="762000">
                  <a:moveTo>
                    <a:pt x="440270" y="0"/>
                  </a:moveTo>
                  <a:lnTo>
                    <a:pt x="427138" y="2334"/>
                  </a:lnTo>
                  <a:lnTo>
                    <a:pt x="418641" y="8680"/>
                  </a:lnTo>
                  <a:lnTo>
                    <a:pt x="414065" y="18055"/>
                  </a:lnTo>
                  <a:lnTo>
                    <a:pt x="412699" y="29476"/>
                  </a:lnTo>
                  <a:lnTo>
                    <a:pt x="413292" y="42978"/>
                  </a:lnTo>
                  <a:lnTo>
                    <a:pt x="415903" y="83897"/>
                  </a:lnTo>
                  <a:lnTo>
                    <a:pt x="416496" y="97942"/>
                  </a:lnTo>
                  <a:lnTo>
                    <a:pt x="416496" y="105549"/>
                  </a:lnTo>
                  <a:lnTo>
                    <a:pt x="415556" y="107454"/>
                  </a:lnTo>
                  <a:lnTo>
                    <a:pt x="412699" y="116001"/>
                  </a:lnTo>
                  <a:lnTo>
                    <a:pt x="511446" y="116001"/>
                  </a:lnTo>
                  <a:lnTo>
                    <a:pt x="477354" y="115062"/>
                  </a:lnTo>
                  <a:lnTo>
                    <a:pt x="476811" y="105288"/>
                  </a:lnTo>
                  <a:lnTo>
                    <a:pt x="476532" y="86061"/>
                  </a:lnTo>
                  <a:lnTo>
                    <a:pt x="476415" y="54203"/>
                  </a:lnTo>
                  <a:lnTo>
                    <a:pt x="475048" y="31289"/>
                  </a:lnTo>
                  <a:lnTo>
                    <a:pt x="469758" y="14262"/>
                  </a:lnTo>
                  <a:lnTo>
                    <a:pt x="458761" y="3654"/>
                  </a:lnTo>
                  <a:lnTo>
                    <a:pt x="44027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257489" y="8328266"/>
              <a:ext cx="760095" cy="3973829"/>
            </a:xfrm>
            <a:custGeom>
              <a:avLst/>
              <a:gdLst/>
              <a:ahLst/>
              <a:cxnLst/>
              <a:rect l="l" t="t" r="r" b="b"/>
              <a:pathLst>
                <a:path w="760095" h="3973829">
                  <a:moveTo>
                    <a:pt x="686562" y="2096681"/>
                  </a:moveTo>
                  <a:lnTo>
                    <a:pt x="681431" y="2051596"/>
                  </a:lnTo>
                  <a:lnTo>
                    <a:pt x="666470" y="2012022"/>
                  </a:lnTo>
                  <a:lnTo>
                    <a:pt x="642327" y="1978494"/>
                  </a:lnTo>
                  <a:lnTo>
                    <a:pt x="609650" y="1951520"/>
                  </a:lnTo>
                  <a:lnTo>
                    <a:pt x="569087" y="1931606"/>
                  </a:lnTo>
                  <a:lnTo>
                    <a:pt x="521284" y="1919287"/>
                  </a:lnTo>
                  <a:lnTo>
                    <a:pt x="466902" y="1915058"/>
                  </a:lnTo>
                  <a:lnTo>
                    <a:pt x="406831" y="1919020"/>
                  </a:lnTo>
                  <a:lnTo>
                    <a:pt x="355041" y="1928850"/>
                  </a:lnTo>
                  <a:lnTo>
                    <a:pt x="311645" y="1941537"/>
                  </a:lnTo>
                  <a:lnTo>
                    <a:pt x="276707" y="1954047"/>
                  </a:lnTo>
                  <a:lnTo>
                    <a:pt x="311073" y="1924392"/>
                  </a:lnTo>
                  <a:lnTo>
                    <a:pt x="350672" y="1892376"/>
                  </a:lnTo>
                  <a:lnTo>
                    <a:pt x="475488" y="1795183"/>
                  </a:lnTo>
                  <a:lnTo>
                    <a:pt x="510641" y="1766709"/>
                  </a:lnTo>
                  <a:lnTo>
                    <a:pt x="516420" y="1761172"/>
                  </a:lnTo>
                  <a:lnTo>
                    <a:pt x="522643" y="1753755"/>
                  </a:lnTo>
                  <a:lnTo>
                    <a:pt x="527621" y="1745449"/>
                  </a:lnTo>
                  <a:lnTo>
                    <a:pt x="529653" y="1737233"/>
                  </a:lnTo>
                  <a:lnTo>
                    <a:pt x="527342" y="1722386"/>
                  </a:lnTo>
                  <a:lnTo>
                    <a:pt x="520382" y="1708238"/>
                  </a:lnTo>
                  <a:lnTo>
                    <a:pt x="508800" y="1697659"/>
                  </a:lnTo>
                  <a:lnTo>
                    <a:pt x="492569" y="1693494"/>
                  </a:lnTo>
                  <a:lnTo>
                    <a:pt x="479018" y="1695018"/>
                  </a:lnTo>
                  <a:lnTo>
                    <a:pt x="454774" y="1698485"/>
                  </a:lnTo>
                  <a:lnTo>
                    <a:pt x="412686" y="1704898"/>
                  </a:lnTo>
                  <a:lnTo>
                    <a:pt x="383946" y="1707959"/>
                  </a:lnTo>
                  <a:lnTo>
                    <a:pt x="354571" y="1710016"/>
                  </a:lnTo>
                  <a:lnTo>
                    <a:pt x="320027" y="1711198"/>
                  </a:lnTo>
                  <a:lnTo>
                    <a:pt x="275767" y="1711566"/>
                  </a:lnTo>
                  <a:lnTo>
                    <a:pt x="260286" y="1710829"/>
                  </a:lnTo>
                  <a:lnTo>
                    <a:pt x="215061" y="1707565"/>
                  </a:lnTo>
                  <a:lnTo>
                    <a:pt x="200647" y="1706816"/>
                  </a:lnTo>
                  <a:lnTo>
                    <a:pt x="181165" y="1709750"/>
                  </a:lnTo>
                  <a:lnTo>
                    <a:pt x="159639" y="1718106"/>
                  </a:lnTo>
                  <a:lnTo>
                    <a:pt x="142201" y="1731276"/>
                  </a:lnTo>
                  <a:lnTo>
                    <a:pt x="135026" y="1748637"/>
                  </a:lnTo>
                  <a:lnTo>
                    <a:pt x="139471" y="1762988"/>
                  </a:lnTo>
                  <a:lnTo>
                    <a:pt x="150609" y="1771357"/>
                  </a:lnTo>
                  <a:lnTo>
                    <a:pt x="165125" y="1775256"/>
                  </a:lnTo>
                  <a:lnTo>
                    <a:pt x="179717" y="1776222"/>
                  </a:lnTo>
                  <a:lnTo>
                    <a:pt x="189763" y="1774875"/>
                  </a:lnTo>
                  <a:lnTo>
                    <a:pt x="240576" y="1766709"/>
                  </a:lnTo>
                  <a:lnTo>
                    <a:pt x="284378" y="1760588"/>
                  </a:lnTo>
                  <a:lnTo>
                    <a:pt x="345655" y="1752688"/>
                  </a:lnTo>
                  <a:lnTo>
                    <a:pt x="425056" y="1742935"/>
                  </a:lnTo>
                  <a:lnTo>
                    <a:pt x="431711" y="1742935"/>
                  </a:lnTo>
                  <a:lnTo>
                    <a:pt x="436460" y="1745792"/>
                  </a:lnTo>
                  <a:lnTo>
                    <a:pt x="436460" y="1751495"/>
                  </a:lnTo>
                  <a:lnTo>
                    <a:pt x="401574" y="1794294"/>
                  </a:lnTo>
                  <a:lnTo>
                    <a:pt x="327393" y="1860461"/>
                  </a:lnTo>
                  <a:lnTo>
                    <a:pt x="281127" y="1900732"/>
                  </a:lnTo>
                  <a:lnTo>
                    <a:pt x="247484" y="1928850"/>
                  </a:lnTo>
                  <a:lnTo>
                    <a:pt x="192290" y="1969338"/>
                  </a:lnTo>
                  <a:lnTo>
                    <a:pt x="129857" y="2010803"/>
                  </a:lnTo>
                  <a:lnTo>
                    <a:pt x="97942" y="2032736"/>
                  </a:lnTo>
                  <a:lnTo>
                    <a:pt x="52298" y="2069109"/>
                  </a:lnTo>
                  <a:lnTo>
                    <a:pt x="44691" y="2093823"/>
                  </a:lnTo>
                  <a:lnTo>
                    <a:pt x="49187" y="2111718"/>
                  </a:lnTo>
                  <a:lnTo>
                    <a:pt x="59194" y="2121408"/>
                  </a:lnTo>
                  <a:lnTo>
                    <a:pt x="69570" y="2125395"/>
                  </a:lnTo>
                  <a:lnTo>
                    <a:pt x="75120" y="2126157"/>
                  </a:lnTo>
                  <a:lnTo>
                    <a:pt x="86004" y="2124392"/>
                  </a:lnTo>
                  <a:lnTo>
                    <a:pt x="100088" y="2116302"/>
                  </a:lnTo>
                  <a:lnTo>
                    <a:pt x="123799" y="2097684"/>
                  </a:lnTo>
                  <a:lnTo>
                    <a:pt x="163550" y="2064346"/>
                  </a:lnTo>
                  <a:lnTo>
                    <a:pt x="200469" y="2036470"/>
                  </a:lnTo>
                  <a:lnTo>
                    <a:pt x="242316" y="2011464"/>
                  </a:lnTo>
                  <a:lnTo>
                    <a:pt x="288493" y="1990305"/>
                  </a:lnTo>
                  <a:lnTo>
                    <a:pt x="338391" y="1973986"/>
                  </a:lnTo>
                  <a:lnTo>
                    <a:pt x="391401" y="1963483"/>
                  </a:lnTo>
                  <a:lnTo>
                    <a:pt x="446925" y="1959762"/>
                  </a:lnTo>
                  <a:lnTo>
                    <a:pt x="475437" y="1960918"/>
                  </a:lnTo>
                  <a:lnTo>
                    <a:pt x="553199" y="1979485"/>
                  </a:lnTo>
                  <a:lnTo>
                    <a:pt x="589788" y="2003145"/>
                  </a:lnTo>
                  <a:lnTo>
                    <a:pt x="616381" y="2040534"/>
                  </a:lnTo>
                  <a:lnTo>
                    <a:pt x="626656" y="2094776"/>
                  </a:lnTo>
                  <a:lnTo>
                    <a:pt x="618109" y="2144433"/>
                  </a:lnTo>
                  <a:lnTo>
                    <a:pt x="595312" y="2180005"/>
                  </a:lnTo>
                  <a:lnTo>
                    <a:pt x="562508" y="2203843"/>
                  </a:lnTo>
                  <a:lnTo>
                    <a:pt x="523976" y="2218309"/>
                  </a:lnTo>
                  <a:lnTo>
                    <a:pt x="483946" y="2225738"/>
                  </a:lnTo>
                  <a:lnTo>
                    <a:pt x="416496" y="2228862"/>
                  </a:lnTo>
                  <a:lnTo>
                    <a:pt x="379272" y="2228227"/>
                  </a:lnTo>
                  <a:lnTo>
                    <a:pt x="345427" y="2226602"/>
                  </a:lnTo>
                  <a:lnTo>
                    <a:pt x="316217" y="2224455"/>
                  </a:lnTo>
                  <a:lnTo>
                    <a:pt x="292887" y="2222208"/>
                  </a:lnTo>
                  <a:lnTo>
                    <a:pt x="320255" y="2263991"/>
                  </a:lnTo>
                  <a:lnTo>
                    <a:pt x="341376" y="2285441"/>
                  </a:lnTo>
                  <a:lnTo>
                    <a:pt x="358940" y="2293340"/>
                  </a:lnTo>
                  <a:lnTo>
                    <a:pt x="375602" y="2294471"/>
                  </a:lnTo>
                  <a:lnTo>
                    <a:pt x="402590" y="2293340"/>
                  </a:lnTo>
                  <a:lnTo>
                    <a:pt x="465467" y="2286444"/>
                  </a:lnTo>
                  <a:lnTo>
                    <a:pt x="518896" y="2277021"/>
                  </a:lnTo>
                  <a:lnTo>
                    <a:pt x="589064" y="2252840"/>
                  </a:lnTo>
                  <a:lnTo>
                    <a:pt x="625259" y="2230043"/>
                  </a:lnTo>
                  <a:lnTo>
                    <a:pt x="656450" y="2197658"/>
                  </a:lnTo>
                  <a:lnTo>
                    <a:pt x="678319" y="2153818"/>
                  </a:lnTo>
                  <a:lnTo>
                    <a:pt x="686562" y="2096681"/>
                  </a:lnTo>
                  <a:close/>
                </a:path>
                <a:path w="760095" h="3973829">
                  <a:moveTo>
                    <a:pt x="729348" y="284327"/>
                  </a:moveTo>
                  <a:lnTo>
                    <a:pt x="723976" y="264680"/>
                  </a:lnTo>
                  <a:lnTo>
                    <a:pt x="710565" y="248323"/>
                  </a:lnTo>
                  <a:lnTo>
                    <a:pt x="693242" y="237134"/>
                  </a:lnTo>
                  <a:lnTo>
                    <a:pt x="676097" y="232981"/>
                  </a:lnTo>
                  <a:lnTo>
                    <a:pt x="662063" y="234035"/>
                  </a:lnTo>
                  <a:lnTo>
                    <a:pt x="607631" y="240576"/>
                  </a:lnTo>
                  <a:lnTo>
                    <a:pt x="473405" y="248539"/>
                  </a:lnTo>
                  <a:lnTo>
                    <a:pt x="423202" y="251841"/>
                  </a:lnTo>
                  <a:lnTo>
                    <a:pt x="380365" y="254977"/>
                  </a:lnTo>
                  <a:lnTo>
                    <a:pt x="341985" y="258152"/>
                  </a:lnTo>
                  <a:lnTo>
                    <a:pt x="224409" y="270065"/>
                  </a:lnTo>
                  <a:lnTo>
                    <a:pt x="251256" y="259359"/>
                  </a:lnTo>
                  <a:lnTo>
                    <a:pt x="327380" y="220459"/>
                  </a:lnTo>
                  <a:lnTo>
                    <a:pt x="409841" y="174967"/>
                  </a:lnTo>
                  <a:lnTo>
                    <a:pt x="443839" y="155257"/>
                  </a:lnTo>
                  <a:lnTo>
                    <a:pt x="513613" y="111188"/>
                  </a:lnTo>
                  <a:lnTo>
                    <a:pt x="568642" y="75120"/>
                  </a:lnTo>
                  <a:lnTo>
                    <a:pt x="582904" y="67513"/>
                  </a:lnTo>
                  <a:lnTo>
                    <a:pt x="585762" y="66560"/>
                  </a:lnTo>
                  <a:lnTo>
                    <a:pt x="592416" y="59918"/>
                  </a:lnTo>
                  <a:lnTo>
                    <a:pt x="592416" y="54216"/>
                  </a:lnTo>
                  <a:lnTo>
                    <a:pt x="585533" y="37312"/>
                  </a:lnTo>
                  <a:lnTo>
                    <a:pt x="568655" y="19621"/>
                  </a:lnTo>
                  <a:lnTo>
                    <a:pt x="547497" y="5664"/>
                  </a:lnTo>
                  <a:lnTo>
                    <a:pt x="527761" y="0"/>
                  </a:lnTo>
                  <a:lnTo>
                    <a:pt x="519811" y="1651"/>
                  </a:lnTo>
                  <a:lnTo>
                    <a:pt x="497141" y="9232"/>
                  </a:lnTo>
                  <a:lnTo>
                    <a:pt x="489724" y="11404"/>
                  </a:lnTo>
                  <a:lnTo>
                    <a:pt x="447027" y="17602"/>
                  </a:lnTo>
                  <a:lnTo>
                    <a:pt x="399453" y="22860"/>
                  </a:lnTo>
                  <a:lnTo>
                    <a:pt x="349465" y="27228"/>
                  </a:lnTo>
                  <a:lnTo>
                    <a:pt x="299466" y="30721"/>
                  </a:lnTo>
                  <a:lnTo>
                    <a:pt x="251904" y="33362"/>
                  </a:lnTo>
                  <a:lnTo>
                    <a:pt x="209207" y="35191"/>
                  </a:lnTo>
                  <a:lnTo>
                    <a:pt x="185966" y="37388"/>
                  </a:lnTo>
                  <a:lnTo>
                    <a:pt x="164515" y="44234"/>
                  </a:lnTo>
                  <a:lnTo>
                    <a:pt x="148767" y="58191"/>
                  </a:lnTo>
                  <a:lnTo>
                    <a:pt x="142646" y="81775"/>
                  </a:lnTo>
                  <a:lnTo>
                    <a:pt x="143065" y="87464"/>
                  </a:lnTo>
                  <a:lnTo>
                    <a:pt x="145973" y="94386"/>
                  </a:lnTo>
                  <a:lnTo>
                    <a:pt x="153873" y="100241"/>
                  </a:lnTo>
                  <a:lnTo>
                    <a:pt x="169252" y="102704"/>
                  </a:lnTo>
                  <a:lnTo>
                    <a:pt x="206006" y="98209"/>
                  </a:lnTo>
                  <a:lnTo>
                    <a:pt x="336550" y="77431"/>
                  </a:lnTo>
                  <a:lnTo>
                    <a:pt x="381304" y="71323"/>
                  </a:lnTo>
                  <a:lnTo>
                    <a:pt x="400735" y="68148"/>
                  </a:lnTo>
                  <a:lnTo>
                    <a:pt x="429691" y="63004"/>
                  </a:lnTo>
                  <a:lnTo>
                    <a:pt x="458470" y="58216"/>
                  </a:lnTo>
                  <a:lnTo>
                    <a:pt x="477354" y="56108"/>
                  </a:lnTo>
                  <a:lnTo>
                    <a:pt x="484009" y="56108"/>
                  </a:lnTo>
                  <a:lnTo>
                    <a:pt x="486867" y="58966"/>
                  </a:lnTo>
                  <a:lnTo>
                    <a:pt x="486867" y="60858"/>
                  </a:lnTo>
                  <a:lnTo>
                    <a:pt x="437654" y="106032"/>
                  </a:lnTo>
                  <a:lnTo>
                    <a:pt x="385775" y="140830"/>
                  </a:lnTo>
                  <a:lnTo>
                    <a:pt x="324256" y="176872"/>
                  </a:lnTo>
                  <a:lnTo>
                    <a:pt x="257149" y="212839"/>
                  </a:lnTo>
                  <a:lnTo>
                    <a:pt x="201714" y="240588"/>
                  </a:lnTo>
                  <a:lnTo>
                    <a:pt x="156438" y="259791"/>
                  </a:lnTo>
                  <a:lnTo>
                    <a:pt x="68465" y="280047"/>
                  </a:lnTo>
                  <a:lnTo>
                    <a:pt x="38785" y="286105"/>
                  </a:lnTo>
                  <a:lnTo>
                    <a:pt x="1701" y="317322"/>
                  </a:lnTo>
                  <a:lnTo>
                    <a:pt x="0" y="330923"/>
                  </a:lnTo>
                  <a:lnTo>
                    <a:pt x="1066" y="339153"/>
                  </a:lnTo>
                  <a:lnTo>
                    <a:pt x="4991" y="346138"/>
                  </a:lnTo>
                  <a:lnTo>
                    <a:pt x="12839" y="350989"/>
                  </a:lnTo>
                  <a:lnTo>
                    <a:pt x="25679" y="352793"/>
                  </a:lnTo>
                  <a:lnTo>
                    <a:pt x="36296" y="351104"/>
                  </a:lnTo>
                  <a:lnTo>
                    <a:pt x="52184" y="347091"/>
                  </a:lnTo>
                  <a:lnTo>
                    <a:pt x="68605" y="342366"/>
                  </a:lnTo>
                  <a:lnTo>
                    <a:pt x="80822" y="338531"/>
                  </a:lnTo>
                  <a:lnTo>
                    <a:pt x="122872" y="328803"/>
                  </a:lnTo>
                  <a:lnTo>
                    <a:pt x="180352" y="318795"/>
                  </a:lnTo>
                  <a:lnTo>
                    <a:pt x="245656" y="309143"/>
                  </a:lnTo>
                  <a:lnTo>
                    <a:pt x="311150" y="300507"/>
                  </a:lnTo>
                  <a:lnTo>
                    <a:pt x="369239" y="293535"/>
                  </a:lnTo>
                  <a:lnTo>
                    <a:pt x="412280" y="288874"/>
                  </a:lnTo>
                  <a:lnTo>
                    <a:pt x="432663" y="287172"/>
                  </a:lnTo>
                  <a:lnTo>
                    <a:pt x="434568" y="287172"/>
                  </a:lnTo>
                  <a:lnTo>
                    <a:pt x="436460" y="288137"/>
                  </a:lnTo>
                  <a:lnTo>
                    <a:pt x="434568" y="288137"/>
                  </a:lnTo>
                  <a:lnTo>
                    <a:pt x="382473" y="307771"/>
                  </a:lnTo>
                  <a:lnTo>
                    <a:pt x="341617" y="324624"/>
                  </a:lnTo>
                  <a:lnTo>
                    <a:pt x="307530" y="342023"/>
                  </a:lnTo>
                  <a:lnTo>
                    <a:pt x="275767" y="363258"/>
                  </a:lnTo>
                  <a:lnTo>
                    <a:pt x="244525" y="391502"/>
                  </a:lnTo>
                  <a:lnTo>
                    <a:pt x="206629" y="452983"/>
                  </a:lnTo>
                  <a:lnTo>
                    <a:pt x="201587" y="484974"/>
                  </a:lnTo>
                  <a:lnTo>
                    <a:pt x="209359" y="520560"/>
                  </a:lnTo>
                  <a:lnTo>
                    <a:pt x="263017" y="576046"/>
                  </a:lnTo>
                  <a:lnTo>
                    <a:pt x="303237" y="596557"/>
                  </a:lnTo>
                  <a:lnTo>
                    <a:pt x="348602" y="612660"/>
                  </a:lnTo>
                  <a:lnTo>
                    <a:pt x="396290" y="624649"/>
                  </a:lnTo>
                  <a:lnTo>
                    <a:pt x="443458" y="632828"/>
                  </a:lnTo>
                  <a:lnTo>
                    <a:pt x="487273" y="637527"/>
                  </a:lnTo>
                  <a:lnTo>
                    <a:pt x="524903" y="639013"/>
                  </a:lnTo>
                  <a:lnTo>
                    <a:pt x="545642" y="638378"/>
                  </a:lnTo>
                  <a:lnTo>
                    <a:pt x="582790" y="615480"/>
                  </a:lnTo>
                  <a:lnTo>
                    <a:pt x="604774" y="557237"/>
                  </a:lnTo>
                  <a:lnTo>
                    <a:pt x="566508" y="564388"/>
                  </a:lnTo>
                  <a:lnTo>
                    <a:pt x="533222" y="568071"/>
                  </a:lnTo>
                  <a:lnTo>
                    <a:pt x="505294" y="569417"/>
                  </a:lnTo>
                  <a:lnTo>
                    <a:pt x="483057" y="569607"/>
                  </a:lnTo>
                  <a:lnTo>
                    <a:pt x="438581" y="567474"/>
                  </a:lnTo>
                  <a:lnTo>
                    <a:pt x="389699" y="560730"/>
                  </a:lnTo>
                  <a:lnTo>
                    <a:pt x="341972" y="548919"/>
                  </a:lnTo>
                  <a:lnTo>
                    <a:pt x="300990" y="531558"/>
                  </a:lnTo>
                  <a:lnTo>
                    <a:pt x="261505" y="478307"/>
                  </a:lnTo>
                  <a:lnTo>
                    <a:pt x="269100" y="444284"/>
                  </a:lnTo>
                  <a:lnTo>
                    <a:pt x="322503" y="384314"/>
                  </a:lnTo>
                  <a:lnTo>
                    <a:pt x="363461" y="359143"/>
                  </a:lnTo>
                  <a:lnTo>
                    <a:pt x="410667" y="337680"/>
                  </a:lnTo>
                  <a:lnTo>
                    <a:pt x="461683" y="320319"/>
                  </a:lnTo>
                  <a:lnTo>
                    <a:pt x="514096" y="307454"/>
                  </a:lnTo>
                  <a:lnTo>
                    <a:pt x="565454" y="299440"/>
                  </a:lnTo>
                  <a:lnTo>
                    <a:pt x="613333" y="296684"/>
                  </a:lnTo>
                  <a:lnTo>
                    <a:pt x="630275" y="297586"/>
                  </a:lnTo>
                  <a:lnTo>
                    <a:pt x="680212" y="301510"/>
                  </a:lnTo>
                  <a:lnTo>
                    <a:pt x="696074" y="302399"/>
                  </a:lnTo>
                  <a:lnTo>
                    <a:pt x="712914" y="301053"/>
                  </a:lnTo>
                  <a:lnTo>
                    <a:pt x="723049" y="297294"/>
                  </a:lnTo>
                  <a:lnTo>
                    <a:pt x="728027" y="291566"/>
                  </a:lnTo>
                  <a:lnTo>
                    <a:pt x="729348" y="284327"/>
                  </a:lnTo>
                  <a:close/>
                </a:path>
                <a:path w="760095" h="3973829">
                  <a:moveTo>
                    <a:pt x="735050" y="3768306"/>
                  </a:moveTo>
                  <a:lnTo>
                    <a:pt x="732650" y="3752380"/>
                  </a:lnTo>
                  <a:lnTo>
                    <a:pt x="726503" y="3736454"/>
                  </a:lnTo>
                  <a:lnTo>
                    <a:pt x="718210" y="3721239"/>
                  </a:lnTo>
                  <a:lnTo>
                    <a:pt x="709383" y="3707447"/>
                  </a:lnTo>
                  <a:lnTo>
                    <a:pt x="704240" y="3722382"/>
                  </a:lnTo>
                  <a:lnTo>
                    <a:pt x="696074" y="3744176"/>
                  </a:lnTo>
                  <a:lnTo>
                    <a:pt x="671334" y="3798735"/>
                  </a:lnTo>
                  <a:lnTo>
                    <a:pt x="644169" y="3843591"/>
                  </a:lnTo>
                  <a:lnTo>
                    <a:pt x="610844" y="3880154"/>
                  </a:lnTo>
                  <a:lnTo>
                    <a:pt x="568782" y="3904780"/>
                  </a:lnTo>
                  <a:lnTo>
                    <a:pt x="515391" y="3913797"/>
                  </a:lnTo>
                  <a:lnTo>
                    <a:pt x="486321" y="3910317"/>
                  </a:lnTo>
                  <a:lnTo>
                    <a:pt x="469633" y="3893832"/>
                  </a:lnTo>
                  <a:lnTo>
                    <a:pt x="462038" y="3855224"/>
                  </a:lnTo>
                  <a:lnTo>
                    <a:pt x="460235" y="3785425"/>
                  </a:lnTo>
                  <a:lnTo>
                    <a:pt x="462648" y="3739426"/>
                  </a:lnTo>
                  <a:lnTo>
                    <a:pt x="463092" y="3727412"/>
                  </a:lnTo>
                  <a:lnTo>
                    <a:pt x="453885" y="3669995"/>
                  </a:lnTo>
                  <a:lnTo>
                    <a:pt x="430047" y="3631730"/>
                  </a:lnTo>
                  <a:lnTo>
                    <a:pt x="397306" y="3610419"/>
                  </a:lnTo>
                  <a:lnTo>
                    <a:pt x="361340" y="3603802"/>
                  </a:lnTo>
                  <a:lnTo>
                    <a:pt x="311772" y="3610724"/>
                  </a:lnTo>
                  <a:lnTo>
                    <a:pt x="269938" y="3627805"/>
                  </a:lnTo>
                  <a:lnTo>
                    <a:pt x="235788" y="3649535"/>
                  </a:lnTo>
                  <a:lnTo>
                    <a:pt x="209207" y="3670363"/>
                  </a:lnTo>
                  <a:lnTo>
                    <a:pt x="220370" y="3643731"/>
                  </a:lnTo>
                  <a:lnTo>
                    <a:pt x="289928" y="3489896"/>
                  </a:lnTo>
                  <a:lnTo>
                    <a:pt x="312712" y="3434245"/>
                  </a:lnTo>
                  <a:lnTo>
                    <a:pt x="327431" y="3385274"/>
                  </a:lnTo>
                  <a:lnTo>
                    <a:pt x="329971" y="3364166"/>
                  </a:lnTo>
                  <a:lnTo>
                    <a:pt x="329044" y="3354400"/>
                  </a:lnTo>
                  <a:lnTo>
                    <a:pt x="324624" y="3343122"/>
                  </a:lnTo>
                  <a:lnTo>
                    <a:pt x="314325" y="3333800"/>
                  </a:lnTo>
                  <a:lnTo>
                    <a:pt x="295732" y="3329927"/>
                  </a:lnTo>
                  <a:lnTo>
                    <a:pt x="279133" y="3333115"/>
                  </a:lnTo>
                  <a:lnTo>
                    <a:pt x="269227" y="3341814"/>
                  </a:lnTo>
                  <a:lnTo>
                    <a:pt x="263779" y="3354806"/>
                  </a:lnTo>
                  <a:lnTo>
                    <a:pt x="260553" y="3370821"/>
                  </a:lnTo>
                  <a:lnTo>
                    <a:pt x="253796" y="3397961"/>
                  </a:lnTo>
                  <a:lnTo>
                    <a:pt x="241503" y="3437077"/>
                  </a:lnTo>
                  <a:lnTo>
                    <a:pt x="224726" y="3485489"/>
                  </a:lnTo>
                  <a:lnTo>
                    <a:pt x="204520" y="3540442"/>
                  </a:lnTo>
                  <a:lnTo>
                    <a:pt x="181940" y="3599243"/>
                  </a:lnTo>
                  <a:lnTo>
                    <a:pt x="158064" y="3659174"/>
                  </a:lnTo>
                  <a:lnTo>
                    <a:pt x="133934" y="3717506"/>
                  </a:lnTo>
                  <a:lnTo>
                    <a:pt x="110617" y="3771519"/>
                  </a:lnTo>
                  <a:lnTo>
                    <a:pt x="89166" y="3818496"/>
                  </a:lnTo>
                  <a:lnTo>
                    <a:pt x="70650" y="3855745"/>
                  </a:lnTo>
                  <a:lnTo>
                    <a:pt x="38925" y="3904945"/>
                  </a:lnTo>
                  <a:lnTo>
                    <a:pt x="29845" y="3919029"/>
                  </a:lnTo>
                  <a:lnTo>
                    <a:pt x="26289" y="3928122"/>
                  </a:lnTo>
                  <a:lnTo>
                    <a:pt x="25679" y="3937571"/>
                  </a:lnTo>
                  <a:lnTo>
                    <a:pt x="26174" y="3944823"/>
                  </a:lnTo>
                  <a:lnTo>
                    <a:pt x="29603" y="3957066"/>
                  </a:lnTo>
                  <a:lnTo>
                    <a:pt x="38912" y="3968597"/>
                  </a:lnTo>
                  <a:lnTo>
                    <a:pt x="57048" y="3973703"/>
                  </a:lnTo>
                  <a:lnTo>
                    <a:pt x="79413" y="3968826"/>
                  </a:lnTo>
                  <a:lnTo>
                    <a:pt x="99021" y="3946842"/>
                  </a:lnTo>
                  <a:lnTo>
                    <a:pt x="123786" y="3896677"/>
                  </a:lnTo>
                  <a:lnTo>
                    <a:pt x="161658" y="3807295"/>
                  </a:lnTo>
                  <a:lnTo>
                    <a:pt x="171818" y="3784752"/>
                  </a:lnTo>
                  <a:lnTo>
                    <a:pt x="213360" y="3720642"/>
                  </a:lnTo>
                  <a:lnTo>
                    <a:pt x="246811" y="3690023"/>
                  </a:lnTo>
                  <a:lnTo>
                    <a:pt x="290093" y="3667633"/>
                  </a:lnTo>
                  <a:lnTo>
                    <a:pt x="344233" y="3658959"/>
                  </a:lnTo>
                  <a:lnTo>
                    <a:pt x="379425" y="3665347"/>
                  </a:lnTo>
                  <a:lnTo>
                    <a:pt x="397484" y="3682250"/>
                  </a:lnTo>
                  <a:lnTo>
                    <a:pt x="404139" y="3706291"/>
                  </a:lnTo>
                  <a:lnTo>
                    <a:pt x="405091" y="3734079"/>
                  </a:lnTo>
                  <a:lnTo>
                    <a:pt x="403186" y="3866248"/>
                  </a:lnTo>
                  <a:lnTo>
                    <a:pt x="404876" y="3897846"/>
                  </a:lnTo>
                  <a:lnTo>
                    <a:pt x="416623" y="3932097"/>
                  </a:lnTo>
                  <a:lnTo>
                    <a:pt x="448525" y="3959580"/>
                  </a:lnTo>
                  <a:lnTo>
                    <a:pt x="510641" y="3970845"/>
                  </a:lnTo>
                  <a:lnTo>
                    <a:pt x="553656" y="3967873"/>
                  </a:lnTo>
                  <a:lnTo>
                    <a:pt x="610793" y="3951592"/>
                  </a:lnTo>
                  <a:lnTo>
                    <a:pt x="676478" y="3901757"/>
                  </a:lnTo>
                  <a:lnTo>
                    <a:pt x="709853" y="3847947"/>
                  </a:lnTo>
                  <a:lnTo>
                    <a:pt x="728967" y="3798049"/>
                  </a:lnTo>
                  <a:lnTo>
                    <a:pt x="735050" y="3768306"/>
                  </a:lnTo>
                  <a:close/>
                </a:path>
                <a:path w="760095" h="3973829">
                  <a:moveTo>
                    <a:pt x="759777" y="2590165"/>
                  </a:moveTo>
                  <a:lnTo>
                    <a:pt x="730224" y="2596515"/>
                  </a:lnTo>
                  <a:lnTo>
                    <a:pt x="700227" y="2600274"/>
                  </a:lnTo>
                  <a:lnTo>
                    <a:pt x="670052" y="2602065"/>
                  </a:lnTo>
                  <a:lnTo>
                    <a:pt x="639965" y="2602522"/>
                  </a:lnTo>
                  <a:lnTo>
                    <a:pt x="328066" y="2601569"/>
                  </a:lnTo>
                  <a:lnTo>
                    <a:pt x="334822" y="2569159"/>
                  </a:lnTo>
                  <a:lnTo>
                    <a:pt x="338531" y="2549753"/>
                  </a:lnTo>
                  <a:lnTo>
                    <a:pt x="340106" y="2538196"/>
                  </a:lnTo>
                  <a:lnTo>
                    <a:pt x="340423" y="2529306"/>
                  </a:lnTo>
                  <a:lnTo>
                    <a:pt x="338836" y="2517190"/>
                  </a:lnTo>
                  <a:lnTo>
                    <a:pt x="333413" y="2507196"/>
                  </a:lnTo>
                  <a:lnTo>
                    <a:pt x="323176" y="2500426"/>
                  </a:lnTo>
                  <a:lnTo>
                    <a:pt x="307149" y="2497925"/>
                  </a:lnTo>
                  <a:lnTo>
                    <a:pt x="293763" y="2499360"/>
                  </a:lnTo>
                  <a:lnTo>
                    <a:pt x="270002" y="2544749"/>
                  </a:lnTo>
                  <a:lnTo>
                    <a:pt x="267157" y="2584526"/>
                  </a:lnTo>
                  <a:lnTo>
                    <a:pt x="266255" y="2601569"/>
                  </a:lnTo>
                  <a:lnTo>
                    <a:pt x="237591" y="2602420"/>
                  </a:lnTo>
                  <a:lnTo>
                    <a:pt x="98679" y="2604655"/>
                  </a:lnTo>
                  <a:lnTo>
                    <a:pt x="59474" y="2610447"/>
                  </a:lnTo>
                  <a:lnTo>
                    <a:pt x="22186" y="2637548"/>
                  </a:lnTo>
                  <a:lnTo>
                    <a:pt x="19964" y="2646261"/>
                  </a:lnTo>
                  <a:lnTo>
                    <a:pt x="23863" y="2656395"/>
                  </a:lnTo>
                  <a:lnTo>
                    <a:pt x="33997" y="2663863"/>
                  </a:lnTo>
                  <a:lnTo>
                    <a:pt x="48056" y="2668460"/>
                  </a:lnTo>
                  <a:lnTo>
                    <a:pt x="63715" y="2670035"/>
                  </a:lnTo>
                  <a:lnTo>
                    <a:pt x="86194" y="2667774"/>
                  </a:lnTo>
                  <a:lnTo>
                    <a:pt x="122313" y="2662555"/>
                  </a:lnTo>
                  <a:lnTo>
                    <a:pt x="196900" y="2651099"/>
                  </a:lnTo>
                  <a:lnTo>
                    <a:pt x="211099" y="2649715"/>
                  </a:lnTo>
                  <a:lnTo>
                    <a:pt x="231013" y="2648508"/>
                  </a:lnTo>
                  <a:lnTo>
                    <a:pt x="260553" y="2647213"/>
                  </a:lnTo>
                  <a:lnTo>
                    <a:pt x="258140" y="2675039"/>
                  </a:lnTo>
                  <a:lnTo>
                    <a:pt x="255549" y="2703804"/>
                  </a:lnTo>
                  <a:lnTo>
                    <a:pt x="254838" y="2711513"/>
                  </a:lnTo>
                  <a:lnTo>
                    <a:pt x="254838" y="3031375"/>
                  </a:lnTo>
                  <a:lnTo>
                    <a:pt x="238379" y="3039554"/>
                  </a:lnTo>
                  <a:lnTo>
                    <a:pt x="216573" y="3048266"/>
                  </a:lnTo>
                  <a:lnTo>
                    <a:pt x="190119" y="3055188"/>
                  </a:lnTo>
                  <a:lnTo>
                    <a:pt x="159753" y="3058007"/>
                  </a:lnTo>
                  <a:lnTo>
                    <a:pt x="138137" y="3055861"/>
                  </a:lnTo>
                  <a:lnTo>
                    <a:pt x="116611" y="3047200"/>
                  </a:lnTo>
                  <a:lnTo>
                    <a:pt x="100253" y="3028734"/>
                  </a:lnTo>
                  <a:lnTo>
                    <a:pt x="94132" y="2997149"/>
                  </a:lnTo>
                  <a:lnTo>
                    <a:pt x="97091" y="2971304"/>
                  </a:lnTo>
                  <a:lnTo>
                    <a:pt x="109080" y="2937560"/>
                  </a:lnTo>
                  <a:lnTo>
                    <a:pt x="134810" y="2898292"/>
                  </a:lnTo>
                  <a:lnTo>
                    <a:pt x="178981" y="2855874"/>
                  </a:lnTo>
                  <a:lnTo>
                    <a:pt x="246291" y="2812669"/>
                  </a:lnTo>
                  <a:lnTo>
                    <a:pt x="243763" y="2853372"/>
                  </a:lnTo>
                  <a:lnTo>
                    <a:pt x="242011" y="2884360"/>
                  </a:lnTo>
                  <a:lnTo>
                    <a:pt x="240931" y="2909900"/>
                  </a:lnTo>
                  <a:lnTo>
                    <a:pt x="240677" y="2926003"/>
                  </a:lnTo>
                  <a:lnTo>
                    <a:pt x="240665" y="2939935"/>
                  </a:lnTo>
                  <a:lnTo>
                    <a:pt x="240804" y="2952762"/>
                  </a:lnTo>
                  <a:lnTo>
                    <a:pt x="242366" y="2979089"/>
                  </a:lnTo>
                  <a:lnTo>
                    <a:pt x="246595" y="3006839"/>
                  </a:lnTo>
                  <a:lnTo>
                    <a:pt x="254838" y="3031375"/>
                  </a:lnTo>
                  <a:lnTo>
                    <a:pt x="254838" y="2711513"/>
                  </a:lnTo>
                  <a:lnTo>
                    <a:pt x="252933" y="2732138"/>
                  </a:lnTo>
                  <a:lnTo>
                    <a:pt x="250088" y="2761335"/>
                  </a:lnTo>
                  <a:lnTo>
                    <a:pt x="170865" y="2803042"/>
                  </a:lnTo>
                  <a:lnTo>
                    <a:pt x="114109" y="2845930"/>
                  </a:lnTo>
                  <a:lnTo>
                    <a:pt x="76060" y="2887688"/>
                  </a:lnTo>
                  <a:lnTo>
                    <a:pt x="52971" y="2926003"/>
                  </a:lnTo>
                  <a:lnTo>
                    <a:pt x="36753" y="2983052"/>
                  </a:lnTo>
                  <a:lnTo>
                    <a:pt x="36131" y="2997149"/>
                  </a:lnTo>
                  <a:lnTo>
                    <a:pt x="40208" y="3028734"/>
                  </a:lnTo>
                  <a:lnTo>
                    <a:pt x="57289" y="3065742"/>
                  </a:lnTo>
                  <a:lnTo>
                    <a:pt x="94703" y="3096514"/>
                  </a:lnTo>
                  <a:lnTo>
                    <a:pt x="159753" y="3109366"/>
                  </a:lnTo>
                  <a:lnTo>
                    <a:pt x="179184" y="3108337"/>
                  </a:lnTo>
                  <a:lnTo>
                    <a:pt x="233959" y="3095942"/>
                  </a:lnTo>
                  <a:lnTo>
                    <a:pt x="303110" y="3060509"/>
                  </a:lnTo>
                  <a:lnTo>
                    <a:pt x="306247" y="3058007"/>
                  </a:lnTo>
                  <a:lnTo>
                    <a:pt x="340512" y="3030702"/>
                  </a:lnTo>
                  <a:lnTo>
                    <a:pt x="370700" y="2999054"/>
                  </a:lnTo>
                  <a:lnTo>
                    <a:pt x="378421" y="2990964"/>
                  </a:lnTo>
                  <a:lnTo>
                    <a:pt x="415823" y="2939935"/>
                  </a:lnTo>
                  <a:lnTo>
                    <a:pt x="451688" y="2876207"/>
                  </a:lnTo>
                  <a:lnTo>
                    <a:pt x="484974" y="2798407"/>
                  </a:lnTo>
                  <a:lnTo>
                    <a:pt x="491388" y="2774746"/>
                  </a:lnTo>
                  <a:lnTo>
                    <a:pt x="490677" y="2767038"/>
                  </a:lnTo>
                  <a:lnTo>
                    <a:pt x="520484" y="2772981"/>
                  </a:lnTo>
                  <a:lnTo>
                    <a:pt x="557720" y="2786100"/>
                  </a:lnTo>
                  <a:lnTo>
                    <a:pt x="594321" y="2811272"/>
                  </a:lnTo>
                  <a:lnTo>
                    <a:pt x="622211" y="2853372"/>
                  </a:lnTo>
                  <a:lnTo>
                    <a:pt x="633298" y="2917279"/>
                  </a:lnTo>
                  <a:lnTo>
                    <a:pt x="626262" y="2967888"/>
                  </a:lnTo>
                  <a:lnTo>
                    <a:pt x="607148" y="3005417"/>
                  </a:lnTo>
                  <a:lnTo>
                    <a:pt x="578942" y="3031820"/>
                  </a:lnTo>
                  <a:lnTo>
                    <a:pt x="544639" y="3048978"/>
                  </a:lnTo>
                  <a:lnTo>
                    <a:pt x="507199" y="3058845"/>
                  </a:lnTo>
                  <a:lnTo>
                    <a:pt x="434924" y="3064294"/>
                  </a:lnTo>
                  <a:lnTo>
                    <a:pt x="406044" y="3063710"/>
                  </a:lnTo>
                  <a:lnTo>
                    <a:pt x="424599" y="3089872"/>
                  </a:lnTo>
                  <a:lnTo>
                    <a:pt x="443242" y="3110319"/>
                  </a:lnTo>
                  <a:lnTo>
                    <a:pt x="464210" y="3123628"/>
                  </a:lnTo>
                  <a:lnTo>
                    <a:pt x="489724" y="3128378"/>
                  </a:lnTo>
                  <a:lnTo>
                    <a:pt x="518668" y="3124822"/>
                  </a:lnTo>
                  <a:lnTo>
                    <a:pt x="593382" y="3093948"/>
                  </a:lnTo>
                  <a:lnTo>
                    <a:pt x="630796" y="3065081"/>
                  </a:lnTo>
                  <a:lnTo>
                    <a:pt x="662698" y="3026219"/>
                  </a:lnTo>
                  <a:lnTo>
                    <a:pt x="684898" y="2976575"/>
                  </a:lnTo>
                  <a:lnTo>
                    <a:pt x="693216" y="2915374"/>
                  </a:lnTo>
                  <a:lnTo>
                    <a:pt x="686384" y="2859036"/>
                  </a:lnTo>
                  <a:lnTo>
                    <a:pt x="667588" y="2814612"/>
                  </a:lnTo>
                  <a:lnTo>
                    <a:pt x="639406" y="2780754"/>
                  </a:lnTo>
                  <a:lnTo>
                    <a:pt x="619963" y="2767038"/>
                  </a:lnTo>
                  <a:lnTo>
                    <a:pt x="615899" y="2764180"/>
                  </a:lnTo>
                  <a:lnTo>
                    <a:pt x="604431" y="2756103"/>
                  </a:lnTo>
                  <a:lnTo>
                    <a:pt x="565200" y="2739288"/>
                  </a:lnTo>
                  <a:lnTo>
                    <a:pt x="524332" y="2728963"/>
                  </a:lnTo>
                  <a:lnTo>
                    <a:pt x="484365" y="2723769"/>
                  </a:lnTo>
                  <a:lnTo>
                    <a:pt x="447878" y="2722334"/>
                  </a:lnTo>
                  <a:lnTo>
                    <a:pt x="445020" y="2722473"/>
                  </a:lnTo>
                  <a:lnTo>
                    <a:pt x="445020" y="2764180"/>
                  </a:lnTo>
                  <a:lnTo>
                    <a:pt x="426961" y="2807208"/>
                  </a:lnTo>
                  <a:lnTo>
                    <a:pt x="408889" y="2848813"/>
                  </a:lnTo>
                  <a:lnTo>
                    <a:pt x="373240" y="2914662"/>
                  </a:lnTo>
                  <a:lnTo>
                    <a:pt x="342569" y="2955798"/>
                  </a:lnTo>
                  <a:lnTo>
                    <a:pt x="300482" y="2999054"/>
                  </a:lnTo>
                  <a:lnTo>
                    <a:pt x="298729" y="2976575"/>
                  </a:lnTo>
                  <a:lnTo>
                    <a:pt x="296926" y="2954363"/>
                  </a:lnTo>
                  <a:lnTo>
                    <a:pt x="295414" y="2933535"/>
                  </a:lnTo>
                  <a:lnTo>
                    <a:pt x="294779" y="2918231"/>
                  </a:lnTo>
                  <a:lnTo>
                    <a:pt x="295719" y="2885440"/>
                  </a:lnTo>
                  <a:lnTo>
                    <a:pt x="297992" y="2848457"/>
                  </a:lnTo>
                  <a:lnTo>
                    <a:pt x="300799" y="2813799"/>
                  </a:lnTo>
                  <a:lnTo>
                    <a:pt x="300913" y="2812669"/>
                  </a:lnTo>
                  <a:lnTo>
                    <a:pt x="303339" y="2787942"/>
                  </a:lnTo>
                  <a:lnTo>
                    <a:pt x="345274" y="2775940"/>
                  </a:lnTo>
                  <a:lnTo>
                    <a:pt x="381317" y="2768930"/>
                  </a:lnTo>
                  <a:lnTo>
                    <a:pt x="413791" y="2765488"/>
                  </a:lnTo>
                  <a:lnTo>
                    <a:pt x="445020" y="2764180"/>
                  </a:lnTo>
                  <a:lnTo>
                    <a:pt x="445020" y="2722473"/>
                  </a:lnTo>
                  <a:lnTo>
                    <a:pt x="401434" y="2724505"/>
                  </a:lnTo>
                  <a:lnTo>
                    <a:pt x="362292" y="2729712"/>
                  </a:lnTo>
                  <a:lnTo>
                    <a:pt x="331012" y="2735986"/>
                  </a:lnTo>
                  <a:lnTo>
                    <a:pt x="308102" y="2741358"/>
                  </a:lnTo>
                  <a:lnTo>
                    <a:pt x="309613" y="2727579"/>
                  </a:lnTo>
                  <a:lnTo>
                    <a:pt x="312369" y="2703804"/>
                  </a:lnTo>
                  <a:lnTo>
                    <a:pt x="315849" y="2675039"/>
                  </a:lnTo>
                  <a:lnTo>
                    <a:pt x="319392" y="2647213"/>
                  </a:lnTo>
                  <a:lnTo>
                    <a:pt x="319506" y="2646261"/>
                  </a:lnTo>
                  <a:lnTo>
                    <a:pt x="360159" y="2643721"/>
                  </a:lnTo>
                  <a:lnTo>
                    <a:pt x="368960" y="2643403"/>
                  </a:lnTo>
                  <a:lnTo>
                    <a:pt x="402170" y="2643771"/>
                  </a:lnTo>
                  <a:lnTo>
                    <a:pt x="440639" y="2644838"/>
                  </a:lnTo>
                  <a:lnTo>
                    <a:pt x="478205" y="2646629"/>
                  </a:lnTo>
                  <a:lnTo>
                    <a:pt x="508736" y="2649118"/>
                  </a:lnTo>
                  <a:lnTo>
                    <a:pt x="659980" y="2668778"/>
                  </a:lnTo>
                  <a:lnTo>
                    <a:pt x="690359" y="2671940"/>
                  </a:lnTo>
                  <a:lnTo>
                    <a:pt x="712978" y="2662250"/>
                  </a:lnTo>
                  <a:lnTo>
                    <a:pt x="729310" y="2643403"/>
                  </a:lnTo>
                  <a:lnTo>
                    <a:pt x="732917" y="2639263"/>
                  </a:lnTo>
                  <a:lnTo>
                    <a:pt x="748931" y="2612174"/>
                  </a:lnTo>
                  <a:lnTo>
                    <a:pt x="753694" y="2602522"/>
                  </a:lnTo>
                  <a:lnTo>
                    <a:pt x="759777" y="2590165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32885" y="550527"/>
              <a:ext cx="3067979" cy="731085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2493" y="185241"/>
              <a:ext cx="2195375" cy="2352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202305野菜いっぱい大豆ミートの ピリ辛そぼろあん版下_フォルダー</dc:title>
  <dcterms:created xsi:type="dcterms:W3CDTF">2023-03-13T01:56:33Z</dcterms:created>
  <dcterms:modified xsi:type="dcterms:W3CDTF">2023-03-13T01:56:33Z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2023-03-13T00:00:00Z</vt:filetime>
  </property>
  <property fmtid="{D5CDD505-2E9C-101B-9397-08002B2CF9AE}" pid="3" name="Creator">
    <vt:lpwstr>Adobe Illustrator 27.2 (Macintosh)</vt:lpwstr>
  </property>
  <property fmtid="{D5CDD505-2E9C-101B-9397-08002B2CF9AE}" pid="4" name="LastSaved">
    <vt:filetime>2023-03-13T00:00:00Z</vt:filetime>
  </property>
  <property fmtid="{D5CDD505-2E9C-101B-9397-08002B2CF9AE}" pid="5" name="Producer">
    <vt:lpwstr>Adobe PDF library 17.00</vt:lpwstr>
  </property>
</Properties>
</file>