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64" r:id="rId2"/>
  </p:sldIdLst>
  <p:sldSz cx="7556500" cy="10693400"/>
  <p:notesSz cx="6858000" cy="9144000"/>
  <p:embeddedFontLst>
    <p:embeddedFont>
      <p:font typeface="Calibri" panose="020F0502020204030204" pitchFamily="34" charset="0"/>
      <p:regular r:id="rId3"/>
      <p:bold r:id="rId4"/>
      <p:italic r:id="rId5"/>
      <p:boldItalic r:id="rId6"/>
    </p:embeddedFont>
    <p:embeddedFont>
      <p:font typeface="筑紫Aオールド明朝（N仕様） Bold" panose="020B0600070205080204" charset="-128"/>
      <p:regular r:id="rId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9" d="100"/>
          <a:sy n="59" d="100"/>
        </p:scale>
        <p:origin x="2366" y="7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font" Target="fonts/font1.fntdata"/><Relationship Id="rId7" Type="http://schemas.openxmlformats.org/officeDocument/2006/relationships/font" Target="fonts/font5.fntdata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4.fntdata"/><Relationship Id="rId11" Type="http://schemas.openxmlformats.org/officeDocument/2006/relationships/tableStyles" Target="tableStyles.xml"/><Relationship Id="rId5" Type="http://schemas.openxmlformats.org/officeDocument/2006/relationships/font" Target="fonts/font3.fntdata"/><Relationship Id="rId10" Type="http://schemas.openxmlformats.org/officeDocument/2006/relationships/theme" Target="theme/theme1.xml"/><Relationship Id="rId4" Type="http://schemas.openxmlformats.org/officeDocument/2006/relationships/font" Target="fonts/font2.fntdata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40"/>
            <a:ext cx="7556500" cy="10688119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3776980" y="9080500"/>
            <a:ext cx="2428298" cy="10021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19"/>
              </a:lnSpc>
            </a:pPr>
            <a:r>
              <a:rPr lang="en-US" sz="5799" spc="1159" dirty="0" smtClean="0">
                <a:solidFill>
                  <a:srgbClr val="000000"/>
                </a:solidFill>
                <a:latin typeface="筑紫Aオールド明朝（N仕様） Bold"/>
                <a:ea typeface="筑紫Aオールド明朝（N仕様） Bold"/>
                <a:cs typeface="筑紫Aオールド明朝（N仕様） Bold"/>
                <a:sym typeface="筑紫Aオールド明朝（N仕様） Bold"/>
              </a:rPr>
              <a:t>200</a:t>
            </a:r>
            <a:endParaRPr lang="en-US" sz="5799" spc="1159" dirty="0">
              <a:solidFill>
                <a:srgbClr val="000000"/>
              </a:solidFill>
              <a:latin typeface="筑紫Aオールド明朝（N仕様） Bold"/>
              <a:ea typeface="筑紫Aオールド明朝（N仕様） Bold"/>
              <a:cs typeface="筑紫Aオールド明朝（N仕様） Bold"/>
              <a:sym typeface="筑紫Aオールド明朝（N仕様） Bold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1</Words>
  <Application>Microsoft Office PowerPoint</Application>
  <PresentationFormat>ユーザー設定</PresentationFormat>
  <Paragraphs>1</Paragraphs>
  <Slides>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5" baseType="lpstr">
      <vt:lpstr>Calibri</vt:lpstr>
      <vt:lpstr>筑紫Aオールド明朝（N仕様） Bold</vt:lpstr>
      <vt:lpstr>Arial</vt:lpstr>
      <vt:lpstr>Office Theme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ベージュ　シンプル　屋台　のぼり</dc:title>
  <dc:creator>佐藤 直樹</dc:creator>
  <cp:lastModifiedBy>Naoki.sato</cp:lastModifiedBy>
  <cp:revision>4</cp:revision>
  <dcterms:created xsi:type="dcterms:W3CDTF">2006-08-16T00:00:00Z</dcterms:created>
  <dcterms:modified xsi:type="dcterms:W3CDTF">2024-07-29T05:39:00Z</dcterms:modified>
  <dc:identifier>DAGL253VJv4</dc:identifier>
</cp:coreProperties>
</file>