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25438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5492" y="14724625"/>
            <a:ext cx="1441428" cy="1180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546" y="14737934"/>
            <a:ext cx="387297" cy="8656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2000" y="14366129"/>
            <a:ext cx="1871767" cy="42409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5218" y="834282"/>
            <a:ext cx="241096" cy="315220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1651" y="834282"/>
            <a:ext cx="249680" cy="334574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4070" y="820613"/>
            <a:ext cx="241843" cy="485035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52956" y="816797"/>
            <a:ext cx="248968" cy="3398239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5402385" y="678806"/>
            <a:ext cx="989965" cy="862330"/>
          </a:xfrm>
          <a:custGeom>
            <a:avLst/>
            <a:gdLst/>
            <a:ahLst/>
            <a:cxnLst/>
            <a:rect l="l" t="t" r="r" b="b"/>
            <a:pathLst>
              <a:path w="989964" h="862330">
                <a:moveTo>
                  <a:pt x="700633" y="366890"/>
                </a:moveTo>
                <a:lnTo>
                  <a:pt x="691348" y="370212"/>
                </a:lnTo>
                <a:lnTo>
                  <a:pt x="682921" y="378891"/>
                </a:lnTo>
                <a:lnTo>
                  <a:pt x="676207" y="391000"/>
                </a:lnTo>
                <a:lnTo>
                  <a:pt x="672058" y="404609"/>
                </a:lnTo>
                <a:lnTo>
                  <a:pt x="688789" y="437121"/>
                </a:lnTo>
                <a:lnTo>
                  <a:pt x="714372" y="475901"/>
                </a:lnTo>
                <a:lnTo>
                  <a:pt x="746624" y="517681"/>
                </a:lnTo>
                <a:lnTo>
                  <a:pt x="783362" y="559193"/>
                </a:lnTo>
                <a:lnTo>
                  <a:pt x="822404" y="597169"/>
                </a:lnTo>
                <a:lnTo>
                  <a:pt x="861566" y="628340"/>
                </a:lnTo>
                <a:lnTo>
                  <a:pt x="898665" y="649440"/>
                </a:lnTo>
                <a:lnTo>
                  <a:pt x="931519" y="657199"/>
                </a:lnTo>
                <a:lnTo>
                  <a:pt x="953165" y="651538"/>
                </a:lnTo>
                <a:lnTo>
                  <a:pt x="971810" y="636768"/>
                </a:lnTo>
                <a:lnTo>
                  <a:pt x="984883" y="616212"/>
                </a:lnTo>
                <a:lnTo>
                  <a:pt x="989812" y="593191"/>
                </a:lnTo>
                <a:lnTo>
                  <a:pt x="989812" y="579475"/>
                </a:lnTo>
                <a:lnTo>
                  <a:pt x="953236" y="579475"/>
                </a:lnTo>
                <a:lnTo>
                  <a:pt x="924689" y="572216"/>
                </a:lnTo>
                <a:lnTo>
                  <a:pt x="884784" y="551572"/>
                </a:lnTo>
                <a:lnTo>
                  <a:pt x="838351" y="519243"/>
                </a:lnTo>
                <a:lnTo>
                  <a:pt x="790217" y="476927"/>
                </a:lnTo>
                <a:lnTo>
                  <a:pt x="745210" y="426326"/>
                </a:lnTo>
                <a:lnTo>
                  <a:pt x="721636" y="393179"/>
                </a:lnTo>
                <a:lnTo>
                  <a:pt x="708402" y="374891"/>
                </a:lnTo>
                <a:lnTo>
                  <a:pt x="700633" y="366890"/>
                </a:lnTo>
                <a:close/>
              </a:path>
              <a:path w="989964" h="862330">
                <a:moveTo>
                  <a:pt x="989812" y="574903"/>
                </a:moveTo>
                <a:lnTo>
                  <a:pt x="981811" y="574903"/>
                </a:lnTo>
                <a:lnTo>
                  <a:pt x="976535" y="575617"/>
                </a:lnTo>
                <a:lnTo>
                  <a:pt x="959140" y="578761"/>
                </a:lnTo>
                <a:lnTo>
                  <a:pt x="953236" y="579475"/>
                </a:lnTo>
                <a:lnTo>
                  <a:pt x="989812" y="579475"/>
                </a:lnTo>
                <a:lnTo>
                  <a:pt x="989812" y="574903"/>
                </a:lnTo>
                <a:close/>
              </a:path>
              <a:path w="989964" h="862330">
                <a:moveTo>
                  <a:pt x="386321" y="0"/>
                </a:moveTo>
                <a:lnTo>
                  <a:pt x="366158" y="4393"/>
                </a:lnTo>
                <a:lnTo>
                  <a:pt x="351888" y="15430"/>
                </a:lnTo>
                <a:lnTo>
                  <a:pt x="343405" y="29896"/>
                </a:lnTo>
                <a:lnTo>
                  <a:pt x="340601" y="44576"/>
                </a:lnTo>
                <a:lnTo>
                  <a:pt x="351819" y="66537"/>
                </a:lnTo>
                <a:lnTo>
                  <a:pt x="381579" y="91482"/>
                </a:lnTo>
                <a:lnTo>
                  <a:pt x="424038" y="116300"/>
                </a:lnTo>
                <a:lnTo>
                  <a:pt x="473354" y="137879"/>
                </a:lnTo>
                <a:lnTo>
                  <a:pt x="523685" y="153109"/>
                </a:lnTo>
                <a:lnTo>
                  <a:pt x="569188" y="158876"/>
                </a:lnTo>
                <a:lnTo>
                  <a:pt x="591591" y="156448"/>
                </a:lnTo>
                <a:lnTo>
                  <a:pt x="616348" y="149732"/>
                </a:lnTo>
                <a:lnTo>
                  <a:pt x="636388" y="139588"/>
                </a:lnTo>
                <a:lnTo>
                  <a:pt x="644639" y="126872"/>
                </a:lnTo>
                <a:lnTo>
                  <a:pt x="642887" y="123997"/>
                </a:lnTo>
                <a:lnTo>
                  <a:pt x="637489" y="121872"/>
                </a:lnTo>
                <a:lnTo>
                  <a:pt x="628233" y="119961"/>
                </a:lnTo>
                <a:lnTo>
                  <a:pt x="614908" y="117728"/>
                </a:lnTo>
                <a:lnTo>
                  <a:pt x="562855" y="105870"/>
                </a:lnTo>
                <a:lnTo>
                  <a:pt x="512192" y="87153"/>
                </a:lnTo>
                <a:lnTo>
                  <a:pt x="464312" y="61150"/>
                </a:lnTo>
                <a:lnTo>
                  <a:pt x="420611" y="27431"/>
                </a:lnTo>
                <a:lnTo>
                  <a:pt x="417503" y="14948"/>
                </a:lnTo>
                <a:lnTo>
                  <a:pt x="410324" y="6429"/>
                </a:lnTo>
                <a:lnTo>
                  <a:pt x="399715" y="1553"/>
                </a:lnTo>
                <a:lnTo>
                  <a:pt x="386321" y="0"/>
                </a:lnTo>
                <a:close/>
              </a:path>
              <a:path w="989964" h="862330">
                <a:moveTo>
                  <a:pt x="266319" y="738352"/>
                </a:moveTo>
                <a:lnTo>
                  <a:pt x="260604" y="738352"/>
                </a:lnTo>
                <a:lnTo>
                  <a:pt x="260656" y="743067"/>
                </a:lnTo>
                <a:lnTo>
                  <a:pt x="304783" y="807965"/>
                </a:lnTo>
                <a:lnTo>
                  <a:pt x="350463" y="835413"/>
                </a:lnTo>
                <a:lnTo>
                  <a:pt x="403385" y="854578"/>
                </a:lnTo>
                <a:lnTo>
                  <a:pt x="457187" y="861783"/>
                </a:lnTo>
                <a:lnTo>
                  <a:pt x="510342" y="855376"/>
                </a:lnTo>
                <a:lnTo>
                  <a:pt x="552479" y="837572"/>
                </a:lnTo>
                <a:lnTo>
                  <a:pt x="584203" y="810498"/>
                </a:lnTo>
                <a:lnTo>
                  <a:pt x="592342" y="797788"/>
                </a:lnTo>
                <a:lnTo>
                  <a:pt x="436613" y="797788"/>
                </a:lnTo>
                <a:lnTo>
                  <a:pt x="383269" y="793250"/>
                </a:lnTo>
                <a:lnTo>
                  <a:pt x="340750" y="781210"/>
                </a:lnTo>
                <a:lnTo>
                  <a:pt x="305304" y="764029"/>
                </a:lnTo>
                <a:lnTo>
                  <a:pt x="273177" y="744067"/>
                </a:lnTo>
                <a:lnTo>
                  <a:pt x="272034" y="742924"/>
                </a:lnTo>
                <a:lnTo>
                  <a:pt x="266319" y="738352"/>
                </a:lnTo>
                <a:close/>
              </a:path>
              <a:path w="989964" h="862330">
                <a:moveTo>
                  <a:pt x="425196" y="230885"/>
                </a:moveTo>
                <a:lnTo>
                  <a:pt x="417182" y="230885"/>
                </a:lnTo>
                <a:lnTo>
                  <a:pt x="408038" y="232016"/>
                </a:lnTo>
                <a:lnTo>
                  <a:pt x="373962" y="265199"/>
                </a:lnTo>
                <a:lnTo>
                  <a:pt x="349745" y="303453"/>
                </a:lnTo>
                <a:lnTo>
                  <a:pt x="332385" y="343423"/>
                </a:lnTo>
                <a:lnTo>
                  <a:pt x="325742" y="380606"/>
                </a:lnTo>
                <a:lnTo>
                  <a:pt x="330118" y="408929"/>
                </a:lnTo>
                <a:lnTo>
                  <a:pt x="344460" y="434035"/>
                </a:lnTo>
                <a:lnTo>
                  <a:pt x="370592" y="461284"/>
                </a:lnTo>
                <a:lnTo>
                  <a:pt x="410337" y="496036"/>
                </a:lnTo>
                <a:lnTo>
                  <a:pt x="472153" y="553963"/>
                </a:lnTo>
                <a:lnTo>
                  <a:pt x="513453" y="601466"/>
                </a:lnTo>
                <a:lnTo>
                  <a:pt x="538130" y="640466"/>
                </a:lnTo>
                <a:lnTo>
                  <a:pt x="550081" y="672881"/>
                </a:lnTo>
                <a:lnTo>
                  <a:pt x="553199" y="700633"/>
                </a:lnTo>
                <a:lnTo>
                  <a:pt x="545109" y="746192"/>
                </a:lnTo>
                <a:lnTo>
                  <a:pt x="521909" y="776214"/>
                </a:lnTo>
                <a:lnTo>
                  <a:pt x="485208" y="792734"/>
                </a:lnTo>
                <a:lnTo>
                  <a:pt x="436613" y="797788"/>
                </a:lnTo>
                <a:lnTo>
                  <a:pt x="592342" y="797788"/>
                </a:lnTo>
                <a:lnTo>
                  <a:pt x="606115" y="776279"/>
                </a:lnTo>
                <a:lnTo>
                  <a:pt x="618821" y="737044"/>
                </a:lnTo>
                <a:lnTo>
                  <a:pt x="622922" y="694918"/>
                </a:lnTo>
                <a:lnTo>
                  <a:pt x="616539" y="653040"/>
                </a:lnTo>
                <a:lnTo>
                  <a:pt x="598744" y="614455"/>
                </a:lnTo>
                <a:lnTo>
                  <a:pt x="571566" y="578063"/>
                </a:lnTo>
                <a:lnTo>
                  <a:pt x="537035" y="542767"/>
                </a:lnTo>
                <a:lnTo>
                  <a:pt x="497179" y="507466"/>
                </a:lnTo>
                <a:lnTo>
                  <a:pt x="444180" y="462468"/>
                </a:lnTo>
                <a:lnTo>
                  <a:pt x="410036" y="429467"/>
                </a:lnTo>
                <a:lnTo>
                  <a:pt x="391750" y="402037"/>
                </a:lnTo>
                <a:lnTo>
                  <a:pt x="386321" y="373748"/>
                </a:lnTo>
                <a:lnTo>
                  <a:pt x="390750" y="348120"/>
                </a:lnTo>
                <a:lnTo>
                  <a:pt x="402894" y="323884"/>
                </a:lnTo>
                <a:lnTo>
                  <a:pt x="421039" y="300292"/>
                </a:lnTo>
                <a:lnTo>
                  <a:pt x="443471" y="276593"/>
                </a:lnTo>
                <a:lnTo>
                  <a:pt x="449809" y="274735"/>
                </a:lnTo>
                <a:lnTo>
                  <a:pt x="458181" y="270306"/>
                </a:lnTo>
                <a:lnTo>
                  <a:pt x="465481" y="262448"/>
                </a:lnTo>
                <a:lnTo>
                  <a:pt x="468604" y="250304"/>
                </a:lnTo>
                <a:lnTo>
                  <a:pt x="464070" y="240524"/>
                </a:lnTo>
                <a:lnTo>
                  <a:pt x="452896" y="234599"/>
                </a:lnTo>
                <a:lnTo>
                  <a:pt x="438724" y="231671"/>
                </a:lnTo>
                <a:lnTo>
                  <a:pt x="425196" y="230885"/>
                </a:lnTo>
                <a:close/>
              </a:path>
              <a:path w="989964" h="862330">
                <a:moveTo>
                  <a:pt x="43434" y="662914"/>
                </a:moveTo>
                <a:lnTo>
                  <a:pt x="40005" y="662914"/>
                </a:lnTo>
                <a:lnTo>
                  <a:pt x="25556" y="668451"/>
                </a:lnTo>
                <a:lnTo>
                  <a:pt x="12715" y="682345"/>
                </a:lnTo>
                <a:lnTo>
                  <a:pt x="3518" y="700526"/>
                </a:lnTo>
                <a:lnTo>
                  <a:pt x="0" y="718921"/>
                </a:lnTo>
                <a:lnTo>
                  <a:pt x="1553" y="730298"/>
                </a:lnTo>
                <a:lnTo>
                  <a:pt x="7288" y="743067"/>
                </a:lnTo>
                <a:lnTo>
                  <a:pt x="18811" y="753479"/>
                </a:lnTo>
                <a:lnTo>
                  <a:pt x="37731" y="757783"/>
                </a:lnTo>
                <a:lnTo>
                  <a:pt x="43434" y="757783"/>
                </a:lnTo>
                <a:lnTo>
                  <a:pt x="49149" y="756627"/>
                </a:lnTo>
                <a:lnTo>
                  <a:pt x="56007" y="754354"/>
                </a:lnTo>
                <a:lnTo>
                  <a:pt x="62138" y="750675"/>
                </a:lnTo>
                <a:lnTo>
                  <a:pt x="71585" y="744639"/>
                </a:lnTo>
                <a:lnTo>
                  <a:pt x="81244" y="738602"/>
                </a:lnTo>
                <a:lnTo>
                  <a:pt x="88011" y="734923"/>
                </a:lnTo>
                <a:lnTo>
                  <a:pt x="162527" y="690732"/>
                </a:lnTo>
                <a:lnTo>
                  <a:pt x="195970" y="668629"/>
                </a:lnTo>
                <a:lnTo>
                  <a:pt x="60591" y="668629"/>
                </a:lnTo>
                <a:lnTo>
                  <a:pt x="43434" y="662914"/>
                </a:lnTo>
                <a:close/>
              </a:path>
              <a:path w="989964" h="862330">
                <a:moveTo>
                  <a:pt x="290309" y="541769"/>
                </a:moveTo>
                <a:lnTo>
                  <a:pt x="286893" y="541769"/>
                </a:lnTo>
                <a:lnTo>
                  <a:pt x="278993" y="546857"/>
                </a:lnTo>
                <a:lnTo>
                  <a:pt x="246059" y="571172"/>
                </a:lnTo>
                <a:lnTo>
                  <a:pt x="234302" y="579475"/>
                </a:lnTo>
                <a:lnTo>
                  <a:pt x="175498" y="616230"/>
                </a:lnTo>
                <a:lnTo>
                  <a:pt x="125587" y="642054"/>
                </a:lnTo>
                <a:lnTo>
                  <a:pt x="86605" y="658878"/>
                </a:lnTo>
                <a:lnTo>
                  <a:pt x="60591" y="668629"/>
                </a:lnTo>
                <a:lnTo>
                  <a:pt x="195970" y="668629"/>
                </a:lnTo>
                <a:lnTo>
                  <a:pt x="253453" y="625338"/>
                </a:lnTo>
                <a:lnTo>
                  <a:pt x="287230" y="575565"/>
                </a:lnTo>
                <a:lnTo>
                  <a:pt x="290309" y="550900"/>
                </a:lnTo>
                <a:lnTo>
                  <a:pt x="290309" y="541769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442393" y="1593196"/>
            <a:ext cx="948055" cy="786765"/>
          </a:xfrm>
          <a:custGeom>
            <a:avLst/>
            <a:gdLst/>
            <a:ahLst/>
            <a:cxnLst/>
            <a:rect l="l" t="t" r="r" b="b"/>
            <a:pathLst>
              <a:path w="948054" h="786764">
                <a:moveTo>
                  <a:pt x="678916" y="201168"/>
                </a:moveTo>
                <a:lnTo>
                  <a:pt x="661289" y="204722"/>
                </a:lnTo>
                <a:lnTo>
                  <a:pt x="645912" y="214169"/>
                </a:lnTo>
                <a:lnTo>
                  <a:pt x="635036" y="227689"/>
                </a:lnTo>
                <a:lnTo>
                  <a:pt x="630910" y="243459"/>
                </a:lnTo>
                <a:lnTo>
                  <a:pt x="638215" y="258971"/>
                </a:lnTo>
                <a:lnTo>
                  <a:pt x="677684" y="296006"/>
                </a:lnTo>
                <a:lnTo>
                  <a:pt x="734548" y="338315"/>
                </a:lnTo>
                <a:lnTo>
                  <a:pt x="781642" y="367461"/>
                </a:lnTo>
                <a:lnTo>
                  <a:pt x="833662" y="390607"/>
                </a:lnTo>
                <a:lnTo>
                  <a:pt x="885786" y="400037"/>
                </a:lnTo>
                <a:lnTo>
                  <a:pt x="903633" y="398483"/>
                </a:lnTo>
                <a:lnTo>
                  <a:pt x="923939" y="393607"/>
                </a:lnTo>
                <a:lnTo>
                  <a:pt x="940599" y="385089"/>
                </a:lnTo>
                <a:lnTo>
                  <a:pt x="947508" y="372605"/>
                </a:lnTo>
                <a:lnTo>
                  <a:pt x="944454" y="370140"/>
                </a:lnTo>
                <a:lnTo>
                  <a:pt x="936793" y="366604"/>
                </a:lnTo>
                <a:lnTo>
                  <a:pt x="926774" y="362639"/>
                </a:lnTo>
                <a:lnTo>
                  <a:pt x="916647" y="358889"/>
                </a:lnTo>
                <a:lnTo>
                  <a:pt x="858703" y="334045"/>
                </a:lnTo>
                <a:lnTo>
                  <a:pt x="807783" y="305525"/>
                </a:lnTo>
                <a:lnTo>
                  <a:pt x="765149" y="276513"/>
                </a:lnTo>
                <a:lnTo>
                  <a:pt x="732060" y="250191"/>
                </a:lnTo>
                <a:lnTo>
                  <a:pt x="706075" y="219009"/>
                </a:lnTo>
                <a:lnTo>
                  <a:pt x="699914" y="209883"/>
                </a:lnTo>
                <a:lnTo>
                  <a:pt x="690969" y="203543"/>
                </a:lnTo>
                <a:lnTo>
                  <a:pt x="678916" y="201168"/>
                </a:lnTo>
                <a:close/>
              </a:path>
              <a:path w="948054" h="786764">
                <a:moveTo>
                  <a:pt x="322437" y="266306"/>
                </a:moveTo>
                <a:lnTo>
                  <a:pt x="264020" y="266306"/>
                </a:lnTo>
                <a:lnTo>
                  <a:pt x="253612" y="310359"/>
                </a:lnTo>
                <a:lnTo>
                  <a:pt x="239186" y="356345"/>
                </a:lnTo>
                <a:lnTo>
                  <a:pt x="221249" y="403593"/>
                </a:lnTo>
                <a:lnTo>
                  <a:pt x="200309" y="451431"/>
                </a:lnTo>
                <a:lnTo>
                  <a:pt x="176872" y="499186"/>
                </a:lnTo>
                <a:lnTo>
                  <a:pt x="151447" y="546186"/>
                </a:lnTo>
                <a:lnTo>
                  <a:pt x="124540" y="591761"/>
                </a:lnTo>
                <a:lnTo>
                  <a:pt x="96659" y="635237"/>
                </a:lnTo>
                <a:lnTo>
                  <a:pt x="68312" y="675942"/>
                </a:lnTo>
                <a:lnTo>
                  <a:pt x="40005" y="713206"/>
                </a:lnTo>
                <a:lnTo>
                  <a:pt x="17739" y="736638"/>
                </a:lnTo>
                <a:lnTo>
                  <a:pt x="5447" y="751300"/>
                </a:lnTo>
                <a:lnTo>
                  <a:pt x="44844" y="785019"/>
                </a:lnTo>
                <a:lnTo>
                  <a:pt x="64008" y="786358"/>
                </a:lnTo>
                <a:lnTo>
                  <a:pt x="82206" y="784483"/>
                </a:lnTo>
                <a:lnTo>
                  <a:pt x="113031" y="751157"/>
                </a:lnTo>
                <a:lnTo>
                  <a:pt x="138303" y="707491"/>
                </a:lnTo>
                <a:lnTo>
                  <a:pt x="173482" y="641929"/>
                </a:lnTo>
                <a:lnTo>
                  <a:pt x="204417" y="579363"/>
                </a:lnTo>
                <a:lnTo>
                  <a:pt x="231319" y="520390"/>
                </a:lnTo>
                <a:lnTo>
                  <a:pt x="254419" y="465566"/>
                </a:lnTo>
                <a:lnTo>
                  <a:pt x="273880" y="415610"/>
                </a:lnTo>
                <a:lnTo>
                  <a:pt x="289962" y="370997"/>
                </a:lnTo>
                <a:lnTo>
                  <a:pt x="302863" y="332365"/>
                </a:lnTo>
                <a:lnTo>
                  <a:pt x="319969" y="275428"/>
                </a:lnTo>
                <a:lnTo>
                  <a:pt x="322437" y="266306"/>
                </a:lnTo>
                <a:close/>
              </a:path>
              <a:path w="948054" h="786764">
                <a:moveTo>
                  <a:pt x="503233" y="251460"/>
                </a:moveTo>
                <a:lnTo>
                  <a:pt x="390893" y="251460"/>
                </a:lnTo>
                <a:lnTo>
                  <a:pt x="431112" y="259512"/>
                </a:lnTo>
                <a:lnTo>
                  <a:pt x="457187" y="281600"/>
                </a:lnTo>
                <a:lnTo>
                  <a:pt x="471260" y="314617"/>
                </a:lnTo>
                <a:lnTo>
                  <a:pt x="475475" y="355460"/>
                </a:lnTo>
                <a:lnTo>
                  <a:pt x="472681" y="406989"/>
                </a:lnTo>
                <a:lnTo>
                  <a:pt x="464926" y="465606"/>
                </a:lnTo>
                <a:lnTo>
                  <a:pt x="453186" y="526046"/>
                </a:lnTo>
                <a:lnTo>
                  <a:pt x="438391" y="583288"/>
                </a:lnTo>
                <a:lnTo>
                  <a:pt x="421500" y="632149"/>
                </a:lnTo>
                <a:lnTo>
                  <a:pt x="403466" y="667486"/>
                </a:lnTo>
                <a:lnTo>
                  <a:pt x="377320" y="695775"/>
                </a:lnTo>
                <a:lnTo>
                  <a:pt x="362157" y="711206"/>
                </a:lnTo>
                <a:lnTo>
                  <a:pt x="355460" y="718921"/>
                </a:lnTo>
                <a:lnTo>
                  <a:pt x="363655" y="728637"/>
                </a:lnTo>
                <a:lnTo>
                  <a:pt x="383314" y="736638"/>
                </a:lnTo>
                <a:lnTo>
                  <a:pt x="407045" y="742067"/>
                </a:lnTo>
                <a:lnTo>
                  <a:pt x="427456" y="744067"/>
                </a:lnTo>
                <a:lnTo>
                  <a:pt x="439922" y="742888"/>
                </a:lnTo>
                <a:lnTo>
                  <a:pt x="469569" y="716099"/>
                </a:lnTo>
                <a:lnTo>
                  <a:pt x="484606" y="678916"/>
                </a:lnTo>
                <a:lnTo>
                  <a:pt x="501709" y="619692"/>
                </a:lnTo>
                <a:lnTo>
                  <a:pt x="513181" y="570761"/>
                </a:lnTo>
                <a:lnTo>
                  <a:pt x="523891" y="512973"/>
                </a:lnTo>
                <a:lnTo>
                  <a:pt x="531808" y="449344"/>
                </a:lnTo>
                <a:lnTo>
                  <a:pt x="534898" y="382892"/>
                </a:lnTo>
                <a:lnTo>
                  <a:pt x="532190" y="329488"/>
                </a:lnTo>
                <a:lnTo>
                  <a:pt x="523133" y="286719"/>
                </a:lnTo>
                <a:lnTo>
                  <a:pt x="506329" y="254173"/>
                </a:lnTo>
                <a:lnTo>
                  <a:pt x="503233" y="251460"/>
                </a:lnTo>
                <a:close/>
              </a:path>
              <a:path w="948054" h="786764">
                <a:moveTo>
                  <a:pt x="96012" y="222885"/>
                </a:moveTo>
                <a:lnTo>
                  <a:pt x="86296" y="232914"/>
                </a:lnTo>
                <a:lnTo>
                  <a:pt x="78295" y="248305"/>
                </a:lnTo>
                <a:lnTo>
                  <a:pt x="72866" y="264984"/>
                </a:lnTo>
                <a:lnTo>
                  <a:pt x="70866" y="278879"/>
                </a:lnTo>
                <a:lnTo>
                  <a:pt x="73455" y="288791"/>
                </a:lnTo>
                <a:lnTo>
                  <a:pt x="79581" y="293881"/>
                </a:lnTo>
                <a:lnTo>
                  <a:pt x="86778" y="295756"/>
                </a:lnTo>
                <a:lnTo>
                  <a:pt x="92583" y="296024"/>
                </a:lnTo>
                <a:lnTo>
                  <a:pt x="102886" y="295667"/>
                </a:lnTo>
                <a:lnTo>
                  <a:pt x="115009" y="294025"/>
                </a:lnTo>
                <a:lnTo>
                  <a:pt x="134207" y="290243"/>
                </a:lnTo>
                <a:lnTo>
                  <a:pt x="187521" y="278848"/>
                </a:lnTo>
                <a:lnTo>
                  <a:pt x="214020" y="274023"/>
                </a:lnTo>
                <a:lnTo>
                  <a:pt x="240947" y="269628"/>
                </a:lnTo>
                <a:lnTo>
                  <a:pt x="264020" y="266306"/>
                </a:lnTo>
                <a:lnTo>
                  <a:pt x="322437" y="266306"/>
                </a:lnTo>
                <a:lnTo>
                  <a:pt x="324599" y="258318"/>
                </a:lnTo>
                <a:lnTo>
                  <a:pt x="357317" y="254026"/>
                </a:lnTo>
                <a:lnTo>
                  <a:pt x="375230" y="252208"/>
                </a:lnTo>
                <a:lnTo>
                  <a:pt x="390893" y="251460"/>
                </a:lnTo>
                <a:lnTo>
                  <a:pt x="503233" y="251460"/>
                </a:lnTo>
                <a:lnTo>
                  <a:pt x="483653" y="234302"/>
                </a:lnTo>
                <a:lnTo>
                  <a:pt x="140589" y="234302"/>
                </a:lnTo>
                <a:lnTo>
                  <a:pt x="126546" y="233641"/>
                </a:lnTo>
                <a:lnTo>
                  <a:pt x="114866" y="231589"/>
                </a:lnTo>
                <a:lnTo>
                  <a:pt x="104904" y="228039"/>
                </a:lnTo>
                <a:lnTo>
                  <a:pt x="96012" y="222885"/>
                </a:lnTo>
                <a:close/>
              </a:path>
              <a:path w="948054" h="786764">
                <a:moveTo>
                  <a:pt x="290322" y="0"/>
                </a:moveTo>
                <a:lnTo>
                  <a:pt x="275707" y="4768"/>
                </a:lnTo>
                <a:lnTo>
                  <a:pt x="259170" y="15859"/>
                </a:lnTo>
                <a:lnTo>
                  <a:pt x="245636" y="28449"/>
                </a:lnTo>
                <a:lnTo>
                  <a:pt x="240030" y="37719"/>
                </a:lnTo>
                <a:lnTo>
                  <a:pt x="240030" y="40005"/>
                </a:lnTo>
                <a:lnTo>
                  <a:pt x="244589" y="43434"/>
                </a:lnTo>
                <a:lnTo>
                  <a:pt x="245732" y="45720"/>
                </a:lnTo>
                <a:lnTo>
                  <a:pt x="265252" y="68079"/>
                </a:lnTo>
                <a:lnTo>
                  <a:pt x="275878" y="91725"/>
                </a:lnTo>
                <a:lnTo>
                  <a:pt x="280290" y="115800"/>
                </a:lnTo>
                <a:lnTo>
                  <a:pt x="281165" y="139446"/>
                </a:lnTo>
                <a:lnTo>
                  <a:pt x="280540" y="162984"/>
                </a:lnTo>
                <a:lnTo>
                  <a:pt x="275861" y="204061"/>
                </a:lnTo>
                <a:lnTo>
                  <a:pt x="239910" y="229485"/>
                </a:lnTo>
                <a:lnTo>
                  <a:pt x="176550" y="233695"/>
                </a:lnTo>
                <a:lnTo>
                  <a:pt x="140589" y="234302"/>
                </a:lnTo>
                <a:lnTo>
                  <a:pt x="483653" y="234302"/>
                </a:lnTo>
                <a:lnTo>
                  <a:pt x="480382" y="231435"/>
                </a:lnTo>
                <a:lnTo>
                  <a:pt x="444487" y="218313"/>
                </a:lnTo>
                <a:lnTo>
                  <a:pt x="332600" y="218313"/>
                </a:lnTo>
                <a:lnTo>
                  <a:pt x="339315" y="184612"/>
                </a:lnTo>
                <a:lnTo>
                  <a:pt x="345173" y="151876"/>
                </a:lnTo>
                <a:lnTo>
                  <a:pt x="349316" y="119782"/>
                </a:lnTo>
                <a:lnTo>
                  <a:pt x="350888" y="88011"/>
                </a:lnTo>
                <a:lnTo>
                  <a:pt x="344637" y="47255"/>
                </a:lnTo>
                <a:lnTo>
                  <a:pt x="329172" y="20002"/>
                </a:lnTo>
                <a:lnTo>
                  <a:pt x="309424" y="4750"/>
                </a:lnTo>
                <a:lnTo>
                  <a:pt x="290322" y="0"/>
                </a:lnTo>
                <a:close/>
              </a:path>
              <a:path w="948054" h="786764">
                <a:moveTo>
                  <a:pt x="395465" y="213741"/>
                </a:moveTo>
                <a:lnTo>
                  <a:pt x="374873" y="214294"/>
                </a:lnTo>
                <a:lnTo>
                  <a:pt x="357603" y="215598"/>
                </a:lnTo>
                <a:lnTo>
                  <a:pt x="332600" y="218313"/>
                </a:lnTo>
                <a:lnTo>
                  <a:pt x="444487" y="218313"/>
                </a:lnTo>
                <a:lnTo>
                  <a:pt x="443893" y="218095"/>
                </a:lnTo>
                <a:lnTo>
                  <a:pt x="395465" y="213741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504116" y="2441348"/>
            <a:ext cx="872490" cy="786765"/>
          </a:xfrm>
          <a:custGeom>
            <a:avLst/>
            <a:gdLst/>
            <a:ahLst/>
            <a:cxnLst/>
            <a:rect l="l" t="t" r="r" b="b"/>
            <a:pathLst>
              <a:path w="872489" h="786764">
                <a:moveTo>
                  <a:pt x="521195" y="0"/>
                </a:moveTo>
                <a:lnTo>
                  <a:pt x="509031" y="3839"/>
                </a:lnTo>
                <a:lnTo>
                  <a:pt x="496757" y="13573"/>
                </a:lnTo>
                <a:lnTo>
                  <a:pt x="487269" y="26521"/>
                </a:lnTo>
                <a:lnTo>
                  <a:pt x="483463" y="40005"/>
                </a:lnTo>
                <a:lnTo>
                  <a:pt x="485124" y="50166"/>
                </a:lnTo>
                <a:lnTo>
                  <a:pt x="490750" y="66436"/>
                </a:lnTo>
                <a:lnTo>
                  <a:pt x="501305" y="90636"/>
                </a:lnTo>
                <a:lnTo>
                  <a:pt x="517753" y="124587"/>
                </a:lnTo>
                <a:lnTo>
                  <a:pt x="538238" y="168104"/>
                </a:lnTo>
                <a:lnTo>
                  <a:pt x="548757" y="198447"/>
                </a:lnTo>
                <a:lnTo>
                  <a:pt x="552632" y="227289"/>
                </a:lnTo>
                <a:lnTo>
                  <a:pt x="553186" y="266306"/>
                </a:lnTo>
                <a:lnTo>
                  <a:pt x="552839" y="326217"/>
                </a:lnTo>
                <a:lnTo>
                  <a:pt x="550955" y="380752"/>
                </a:lnTo>
                <a:lnTo>
                  <a:pt x="546273" y="431392"/>
                </a:lnTo>
                <a:lnTo>
                  <a:pt x="537532" y="479617"/>
                </a:lnTo>
                <a:lnTo>
                  <a:pt x="523468" y="526910"/>
                </a:lnTo>
                <a:lnTo>
                  <a:pt x="490478" y="594782"/>
                </a:lnTo>
                <a:lnTo>
                  <a:pt x="464506" y="630399"/>
                </a:lnTo>
                <a:lnTo>
                  <a:pt x="431417" y="663218"/>
                </a:lnTo>
                <a:lnTo>
                  <a:pt x="390611" y="690300"/>
                </a:lnTo>
                <a:lnTo>
                  <a:pt x="341489" y="708704"/>
                </a:lnTo>
                <a:lnTo>
                  <a:pt x="283451" y="715492"/>
                </a:lnTo>
                <a:lnTo>
                  <a:pt x="229281" y="708751"/>
                </a:lnTo>
                <a:lnTo>
                  <a:pt x="184606" y="689753"/>
                </a:lnTo>
                <a:lnTo>
                  <a:pt x="149583" y="660342"/>
                </a:lnTo>
                <a:lnTo>
                  <a:pt x="124372" y="622359"/>
                </a:lnTo>
                <a:lnTo>
                  <a:pt x="109129" y="577644"/>
                </a:lnTo>
                <a:lnTo>
                  <a:pt x="104012" y="528040"/>
                </a:lnTo>
                <a:lnTo>
                  <a:pt x="107379" y="478430"/>
                </a:lnTo>
                <a:lnTo>
                  <a:pt x="116886" y="427563"/>
                </a:lnTo>
                <a:lnTo>
                  <a:pt x="131648" y="376504"/>
                </a:lnTo>
                <a:lnTo>
                  <a:pt x="150780" y="326322"/>
                </a:lnTo>
                <a:lnTo>
                  <a:pt x="173394" y="278082"/>
                </a:lnTo>
                <a:lnTo>
                  <a:pt x="198605" y="232851"/>
                </a:lnTo>
                <a:lnTo>
                  <a:pt x="225527" y="191694"/>
                </a:lnTo>
                <a:lnTo>
                  <a:pt x="253274" y="155680"/>
                </a:lnTo>
                <a:lnTo>
                  <a:pt x="280959" y="125874"/>
                </a:lnTo>
                <a:lnTo>
                  <a:pt x="332600" y="89154"/>
                </a:lnTo>
                <a:lnTo>
                  <a:pt x="342262" y="85117"/>
                </a:lnTo>
                <a:lnTo>
                  <a:pt x="349030" y="80867"/>
                </a:lnTo>
                <a:lnTo>
                  <a:pt x="353013" y="75330"/>
                </a:lnTo>
                <a:lnTo>
                  <a:pt x="354317" y="67437"/>
                </a:lnTo>
                <a:lnTo>
                  <a:pt x="348370" y="52327"/>
                </a:lnTo>
                <a:lnTo>
                  <a:pt x="333314" y="39147"/>
                </a:lnTo>
                <a:lnTo>
                  <a:pt x="313330" y="29825"/>
                </a:lnTo>
                <a:lnTo>
                  <a:pt x="292595" y="26289"/>
                </a:lnTo>
                <a:lnTo>
                  <a:pt x="280075" y="28021"/>
                </a:lnTo>
                <a:lnTo>
                  <a:pt x="269592" y="34147"/>
                </a:lnTo>
                <a:lnTo>
                  <a:pt x="258037" y="46059"/>
                </a:lnTo>
                <a:lnTo>
                  <a:pt x="242303" y="65151"/>
                </a:lnTo>
                <a:lnTo>
                  <a:pt x="209710" y="71080"/>
                </a:lnTo>
                <a:lnTo>
                  <a:pt x="168438" y="77438"/>
                </a:lnTo>
                <a:lnTo>
                  <a:pt x="120954" y="82510"/>
                </a:lnTo>
                <a:lnTo>
                  <a:pt x="69722" y="84582"/>
                </a:lnTo>
                <a:lnTo>
                  <a:pt x="59864" y="84349"/>
                </a:lnTo>
                <a:lnTo>
                  <a:pt x="49148" y="82724"/>
                </a:lnTo>
                <a:lnTo>
                  <a:pt x="37576" y="78313"/>
                </a:lnTo>
                <a:lnTo>
                  <a:pt x="25145" y="69723"/>
                </a:lnTo>
                <a:lnTo>
                  <a:pt x="13019" y="81063"/>
                </a:lnTo>
                <a:lnTo>
                  <a:pt x="5286" y="98726"/>
                </a:lnTo>
                <a:lnTo>
                  <a:pt x="1196" y="116175"/>
                </a:lnTo>
                <a:lnTo>
                  <a:pt x="0" y="126873"/>
                </a:lnTo>
                <a:lnTo>
                  <a:pt x="2643" y="137802"/>
                </a:lnTo>
                <a:lnTo>
                  <a:pt x="9143" y="144018"/>
                </a:lnTo>
                <a:lnTo>
                  <a:pt x="17359" y="146804"/>
                </a:lnTo>
                <a:lnTo>
                  <a:pt x="25145" y="147447"/>
                </a:lnTo>
                <a:lnTo>
                  <a:pt x="60428" y="141410"/>
                </a:lnTo>
                <a:lnTo>
                  <a:pt x="123147" y="127444"/>
                </a:lnTo>
                <a:lnTo>
                  <a:pt x="236588" y="100584"/>
                </a:lnTo>
                <a:lnTo>
                  <a:pt x="193310" y="160308"/>
                </a:lnTo>
                <a:lnTo>
                  <a:pt x="156451" y="216157"/>
                </a:lnTo>
                <a:lnTo>
                  <a:pt x="125573" y="268304"/>
                </a:lnTo>
                <a:lnTo>
                  <a:pt x="100237" y="316920"/>
                </a:lnTo>
                <a:lnTo>
                  <a:pt x="80003" y="362175"/>
                </a:lnTo>
                <a:lnTo>
                  <a:pt x="64433" y="404241"/>
                </a:lnTo>
                <a:lnTo>
                  <a:pt x="53087" y="443290"/>
                </a:lnTo>
                <a:lnTo>
                  <a:pt x="41312" y="513019"/>
                </a:lnTo>
                <a:lnTo>
                  <a:pt x="40004" y="544042"/>
                </a:lnTo>
                <a:lnTo>
                  <a:pt x="46032" y="607488"/>
                </a:lnTo>
                <a:lnTo>
                  <a:pt x="62580" y="658781"/>
                </a:lnTo>
                <a:lnTo>
                  <a:pt x="87343" y="699211"/>
                </a:lnTo>
                <a:lnTo>
                  <a:pt x="118017" y="730068"/>
                </a:lnTo>
                <a:lnTo>
                  <a:pt x="152298" y="752640"/>
                </a:lnTo>
                <a:lnTo>
                  <a:pt x="187882" y="768216"/>
                </a:lnTo>
                <a:lnTo>
                  <a:pt x="253743" y="783542"/>
                </a:lnTo>
                <a:lnTo>
                  <a:pt x="297167" y="786358"/>
                </a:lnTo>
                <a:lnTo>
                  <a:pt x="334203" y="784300"/>
                </a:lnTo>
                <a:lnTo>
                  <a:pt x="374416" y="777129"/>
                </a:lnTo>
                <a:lnTo>
                  <a:pt x="416028" y="763355"/>
                </a:lnTo>
                <a:lnTo>
                  <a:pt x="457259" y="741485"/>
                </a:lnTo>
                <a:lnTo>
                  <a:pt x="496332" y="710026"/>
                </a:lnTo>
                <a:lnTo>
                  <a:pt x="531469" y="667486"/>
                </a:lnTo>
                <a:lnTo>
                  <a:pt x="557722" y="620826"/>
                </a:lnTo>
                <a:lnTo>
                  <a:pt x="574702" y="572631"/>
                </a:lnTo>
                <a:lnTo>
                  <a:pt x="584385" y="522736"/>
                </a:lnTo>
                <a:lnTo>
                  <a:pt x="588747" y="470975"/>
                </a:lnTo>
                <a:lnTo>
                  <a:pt x="589762" y="417182"/>
                </a:lnTo>
                <a:lnTo>
                  <a:pt x="588994" y="364711"/>
                </a:lnTo>
                <a:lnTo>
                  <a:pt x="587047" y="321456"/>
                </a:lnTo>
                <a:lnTo>
                  <a:pt x="584458" y="286344"/>
                </a:lnTo>
                <a:lnTo>
                  <a:pt x="581761" y="258305"/>
                </a:lnTo>
                <a:lnTo>
                  <a:pt x="616411" y="310878"/>
                </a:lnTo>
                <a:lnTo>
                  <a:pt x="653981" y="360370"/>
                </a:lnTo>
                <a:lnTo>
                  <a:pt x="692631" y="403894"/>
                </a:lnTo>
                <a:lnTo>
                  <a:pt x="730517" y="438560"/>
                </a:lnTo>
                <a:lnTo>
                  <a:pt x="765798" y="461478"/>
                </a:lnTo>
                <a:lnTo>
                  <a:pt x="796632" y="469760"/>
                </a:lnTo>
                <a:lnTo>
                  <a:pt x="819992" y="461169"/>
                </a:lnTo>
                <a:lnTo>
                  <a:pt x="844638" y="441328"/>
                </a:lnTo>
                <a:lnTo>
                  <a:pt x="864141" y="419128"/>
                </a:lnTo>
                <a:lnTo>
                  <a:pt x="872070" y="403466"/>
                </a:lnTo>
                <a:lnTo>
                  <a:pt x="864605" y="398340"/>
                </a:lnTo>
                <a:lnTo>
                  <a:pt x="847496" y="392464"/>
                </a:lnTo>
                <a:lnTo>
                  <a:pt x="828672" y="387232"/>
                </a:lnTo>
                <a:lnTo>
                  <a:pt x="816063" y="384035"/>
                </a:lnTo>
                <a:lnTo>
                  <a:pt x="779930" y="366210"/>
                </a:lnTo>
                <a:lnTo>
                  <a:pt x="743411" y="340465"/>
                </a:lnTo>
                <a:lnTo>
                  <a:pt x="707359" y="308274"/>
                </a:lnTo>
                <a:lnTo>
                  <a:pt x="672622" y="271111"/>
                </a:lnTo>
                <a:lnTo>
                  <a:pt x="640053" y="230451"/>
                </a:lnTo>
                <a:lnTo>
                  <a:pt x="610500" y="187767"/>
                </a:lnTo>
                <a:lnTo>
                  <a:pt x="584815" y="144535"/>
                </a:lnTo>
                <a:lnTo>
                  <a:pt x="563848" y="102228"/>
                </a:lnTo>
                <a:lnTo>
                  <a:pt x="548449" y="62321"/>
                </a:lnTo>
                <a:lnTo>
                  <a:pt x="537100" y="12537"/>
                </a:lnTo>
                <a:lnTo>
                  <a:pt x="534190" y="4572"/>
                </a:lnTo>
                <a:lnTo>
                  <a:pt x="529351" y="892"/>
                </a:lnTo>
                <a:lnTo>
                  <a:pt x="521195" y="0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437826" y="3278015"/>
            <a:ext cx="931544" cy="908685"/>
          </a:xfrm>
          <a:custGeom>
            <a:avLst/>
            <a:gdLst/>
            <a:ahLst/>
            <a:cxnLst/>
            <a:rect l="l" t="t" r="r" b="b"/>
            <a:pathLst>
              <a:path w="931545" h="908685">
                <a:moveTo>
                  <a:pt x="309740" y="0"/>
                </a:moveTo>
                <a:lnTo>
                  <a:pt x="292625" y="1553"/>
                </a:lnTo>
                <a:lnTo>
                  <a:pt x="270587" y="7286"/>
                </a:lnTo>
                <a:lnTo>
                  <a:pt x="251552" y="18805"/>
                </a:lnTo>
                <a:lnTo>
                  <a:pt x="243446" y="37718"/>
                </a:lnTo>
                <a:lnTo>
                  <a:pt x="243732" y="44648"/>
                </a:lnTo>
                <a:lnTo>
                  <a:pt x="244875" y="52006"/>
                </a:lnTo>
                <a:lnTo>
                  <a:pt x="251447" y="80009"/>
                </a:lnTo>
                <a:lnTo>
                  <a:pt x="253429" y="91404"/>
                </a:lnTo>
                <a:lnTo>
                  <a:pt x="254447" y="101726"/>
                </a:lnTo>
                <a:lnTo>
                  <a:pt x="254822" y="113764"/>
                </a:lnTo>
                <a:lnTo>
                  <a:pt x="254876" y="130301"/>
                </a:lnTo>
                <a:lnTo>
                  <a:pt x="257162" y="257162"/>
                </a:lnTo>
                <a:lnTo>
                  <a:pt x="223427" y="262377"/>
                </a:lnTo>
                <a:lnTo>
                  <a:pt x="187874" y="267163"/>
                </a:lnTo>
                <a:lnTo>
                  <a:pt x="151249" y="270663"/>
                </a:lnTo>
                <a:lnTo>
                  <a:pt x="114299" y="272021"/>
                </a:lnTo>
                <a:lnTo>
                  <a:pt x="103280" y="271630"/>
                </a:lnTo>
                <a:lnTo>
                  <a:pt x="92152" y="269740"/>
                </a:lnTo>
                <a:lnTo>
                  <a:pt x="80379" y="265275"/>
                </a:lnTo>
                <a:lnTo>
                  <a:pt x="67424" y="257162"/>
                </a:lnTo>
                <a:lnTo>
                  <a:pt x="57101" y="267990"/>
                </a:lnTo>
                <a:lnTo>
                  <a:pt x="49993" y="283741"/>
                </a:lnTo>
                <a:lnTo>
                  <a:pt x="45885" y="299919"/>
                </a:lnTo>
                <a:lnTo>
                  <a:pt x="44564" y="312026"/>
                </a:lnTo>
                <a:lnTo>
                  <a:pt x="46745" y="321338"/>
                </a:lnTo>
                <a:lnTo>
                  <a:pt x="52571" y="327325"/>
                </a:lnTo>
                <a:lnTo>
                  <a:pt x="60969" y="330523"/>
                </a:lnTo>
                <a:lnTo>
                  <a:pt x="70865" y="331469"/>
                </a:lnTo>
                <a:lnTo>
                  <a:pt x="89289" y="330503"/>
                </a:lnTo>
                <a:lnTo>
                  <a:pt x="107716" y="328034"/>
                </a:lnTo>
                <a:lnTo>
                  <a:pt x="124860" y="324708"/>
                </a:lnTo>
                <a:lnTo>
                  <a:pt x="139433" y="321170"/>
                </a:lnTo>
                <a:lnTo>
                  <a:pt x="197588" y="304744"/>
                </a:lnTo>
                <a:lnTo>
                  <a:pt x="233786" y="294972"/>
                </a:lnTo>
                <a:lnTo>
                  <a:pt x="258305" y="289166"/>
                </a:lnTo>
                <a:lnTo>
                  <a:pt x="260394" y="363425"/>
                </a:lnTo>
                <a:lnTo>
                  <a:pt x="260591" y="388607"/>
                </a:lnTo>
                <a:lnTo>
                  <a:pt x="248607" y="410645"/>
                </a:lnTo>
                <a:lnTo>
                  <a:pt x="204495" y="479582"/>
                </a:lnTo>
                <a:lnTo>
                  <a:pt x="172580" y="523481"/>
                </a:lnTo>
                <a:lnTo>
                  <a:pt x="136540" y="568752"/>
                </a:lnTo>
                <a:lnTo>
                  <a:pt x="95142" y="618201"/>
                </a:lnTo>
                <a:lnTo>
                  <a:pt x="58458" y="660577"/>
                </a:lnTo>
                <a:lnTo>
                  <a:pt x="16871" y="703776"/>
                </a:lnTo>
                <a:lnTo>
                  <a:pt x="5856" y="715206"/>
                </a:lnTo>
                <a:lnTo>
                  <a:pt x="1053" y="721921"/>
                </a:lnTo>
                <a:lnTo>
                  <a:pt x="0" y="726922"/>
                </a:lnTo>
                <a:lnTo>
                  <a:pt x="3357" y="747282"/>
                </a:lnTo>
                <a:lnTo>
                  <a:pt x="12287" y="769785"/>
                </a:lnTo>
                <a:lnTo>
                  <a:pt x="25074" y="788001"/>
                </a:lnTo>
                <a:lnTo>
                  <a:pt x="40004" y="795502"/>
                </a:lnTo>
                <a:lnTo>
                  <a:pt x="48005" y="795502"/>
                </a:lnTo>
                <a:lnTo>
                  <a:pt x="53720" y="788644"/>
                </a:lnTo>
                <a:lnTo>
                  <a:pt x="56006" y="784072"/>
                </a:lnTo>
                <a:lnTo>
                  <a:pt x="129296" y="669790"/>
                </a:lnTo>
                <a:lnTo>
                  <a:pt x="148589" y="641197"/>
                </a:lnTo>
                <a:lnTo>
                  <a:pt x="225445" y="532480"/>
                </a:lnTo>
                <a:lnTo>
                  <a:pt x="245018" y="503460"/>
                </a:lnTo>
                <a:lnTo>
                  <a:pt x="262877" y="474332"/>
                </a:lnTo>
                <a:lnTo>
                  <a:pt x="256652" y="675338"/>
                </a:lnTo>
                <a:lnTo>
                  <a:pt x="254359" y="738694"/>
                </a:lnTo>
                <a:lnTo>
                  <a:pt x="252267" y="783337"/>
                </a:lnTo>
                <a:lnTo>
                  <a:pt x="247641" y="834634"/>
                </a:lnTo>
                <a:lnTo>
                  <a:pt x="243446" y="852652"/>
                </a:lnTo>
                <a:lnTo>
                  <a:pt x="236588" y="868654"/>
                </a:lnTo>
                <a:lnTo>
                  <a:pt x="236588" y="873226"/>
                </a:lnTo>
                <a:lnTo>
                  <a:pt x="242678" y="884549"/>
                </a:lnTo>
                <a:lnTo>
                  <a:pt x="257876" y="896086"/>
                </a:lnTo>
                <a:lnTo>
                  <a:pt x="277575" y="905052"/>
                </a:lnTo>
                <a:lnTo>
                  <a:pt x="297167" y="908659"/>
                </a:lnTo>
                <a:lnTo>
                  <a:pt x="311044" y="905460"/>
                </a:lnTo>
                <a:lnTo>
                  <a:pt x="318169" y="897651"/>
                </a:lnTo>
                <a:lnTo>
                  <a:pt x="320795" y="887914"/>
                </a:lnTo>
                <a:lnTo>
                  <a:pt x="321170" y="878928"/>
                </a:lnTo>
                <a:lnTo>
                  <a:pt x="320257" y="845164"/>
                </a:lnTo>
                <a:lnTo>
                  <a:pt x="312990" y="634061"/>
                </a:lnTo>
                <a:lnTo>
                  <a:pt x="312312" y="595202"/>
                </a:lnTo>
                <a:lnTo>
                  <a:pt x="312062" y="544769"/>
                </a:lnTo>
                <a:lnTo>
                  <a:pt x="312026" y="472046"/>
                </a:lnTo>
                <a:lnTo>
                  <a:pt x="341780" y="438692"/>
                </a:lnTo>
                <a:lnTo>
                  <a:pt x="378471" y="403119"/>
                </a:lnTo>
                <a:lnTo>
                  <a:pt x="419659" y="368006"/>
                </a:lnTo>
                <a:lnTo>
                  <a:pt x="462907" y="336032"/>
                </a:lnTo>
                <a:lnTo>
                  <a:pt x="505776" y="309876"/>
                </a:lnTo>
                <a:lnTo>
                  <a:pt x="545826" y="292218"/>
                </a:lnTo>
                <a:lnTo>
                  <a:pt x="580618" y="285737"/>
                </a:lnTo>
                <a:lnTo>
                  <a:pt x="612336" y="293988"/>
                </a:lnTo>
                <a:lnTo>
                  <a:pt x="628624" y="314026"/>
                </a:lnTo>
                <a:lnTo>
                  <a:pt x="634625" y="338779"/>
                </a:lnTo>
                <a:lnTo>
                  <a:pt x="635482" y="361175"/>
                </a:lnTo>
                <a:lnTo>
                  <a:pt x="633619" y="397094"/>
                </a:lnTo>
                <a:lnTo>
                  <a:pt x="628963" y="452696"/>
                </a:lnTo>
                <a:lnTo>
                  <a:pt x="616855" y="584347"/>
                </a:lnTo>
                <a:lnTo>
                  <a:pt x="612199" y="641092"/>
                </a:lnTo>
                <a:lnTo>
                  <a:pt x="612787" y="722149"/>
                </a:lnTo>
                <a:lnTo>
                  <a:pt x="622808" y="759786"/>
                </a:lnTo>
                <a:lnTo>
                  <a:pt x="681580" y="809054"/>
                </a:lnTo>
                <a:lnTo>
                  <a:pt x="738339" y="816076"/>
                </a:lnTo>
                <a:lnTo>
                  <a:pt x="767450" y="814951"/>
                </a:lnTo>
                <a:lnTo>
                  <a:pt x="814349" y="808789"/>
                </a:lnTo>
                <a:lnTo>
                  <a:pt x="864677" y="793413"/>
                </a:lnTo>
                <a:lnTo>
                  <a:pt x="904074" y="764641"/>
                </a:lnTo>
                <a:lnTo>
                  <a:pt x="924644" y="707924"/>
                </a:lnTo>
                <a:lnTo>
                  <a:pt x="931506" y="660628"/>
                </a:lnTo>
                <a:lnTo>
                  <a:pt x="931506" y="653770"/>
                </a:lnTo>
                <a:lnTo>
                  <a:pt x="928077" y="653770"/>
                </a:lnTo>
                <a:lnTo>
                  <a:pt x="915492" y="666343"/>
                </a:lnTo>
                <a:lnTo>
                  <a:pt x="912075" y="668629"/>
                </a:lnTo>
                <a:lnTo>
                  <a:pt x="878518" y="693793"/>
                </a:lnTo>
                <a:lnTo>
                  <a:pt x="834780" y="719064"/>
                </a:lnTo>
                <a:lnTo>
                  <a:pt x="783970" y="738549"/>
                </a:lnTo>
                <a:lnTo>
                  <a:pt x="729195" y="746353"/>
                </a:lnTo>
                <a:lnTo>
                  <a:pt x="694304" y="736495"/>
                </a:lnTo>
                <a:lnTo>
                  <a:pt x="675479" y="713779"/>
                </a:lnTo>
                <a:lnTo>
                  <a:pt x="667797" y="688494"/>
                </a:lnTo>
                <a:lnTo>
                  <a:pt x="666330" y="670928"/>
                </a:lnTo>
                <a:lnTo>
                  <a:pt x="668167" y="639016"/>
                </a:lnTo>
                <a:lnTo>
                  <a:pt x="672904" y="589913"/>
                </a:lnTo>
                <a:lnTo>
                  <a:pt x="692916" y="406819"/>
                </a:lnTo>
                <a:lnTo>
                  <a:pt x="697653" y="356319"/>
                </a:lnTo>
                <a:lnTo>
                  <a:pt x="699490" y="322313"/>
                </a:lnTo>
                <a:lnTo>
                  <a:pt x="698293" y="301759"/>
                </a:lnTo>
                <a:lnTo>
                  <a:pt x="689916" y="271027"/>
                </a:lnTo>
                <a:lnTo>
                  <a:pt x="667177" y="243081"/>
                </a:lnTo>
                <a:lnTo>
                  <a:pt x="622896" y="230885"/>
                </a:lnTo>
                <a:lnTo>
                  <a:pt x="599078" y="232188"/>
                </a:lnTo>
                <a:lnTo>
                  <a:pt x="534763" y="249689"/>
                </a:lnTo>
                <a:lnTo>
                  <a:pt x="492229" y="270605"/>
                </a:lnTo>
                <a:lnTo>
                  <a:pt x="441416" y="302777"/>
                </a:lnTo>
                <a:lnTo>
                  <a:pt x="381308" y="348563"/>
                </a:lnTo>
                <a:lnTo>
                  <a:pt x="310883" y="410324"/>
                </a:lnTo>
                <a:lnTo>
                  <a:pt x="310883" y="362318"/>
                </a:lnTo>
                <a:lnTo>
                  <a:pt x="324826" y="335547"/>
                </a:lnTo>
                <a:lnTo>
                  <a:pt x="339310" y="315314"/>
                </a:lnTo>
                <a:lnTo>
                  <a:pt x="354440" y="299155"/>
                </a:lnTo>
                <a:lnTo>
                  <a:pt x="370319" y="284606"/>
                </a:lnTo>
                <a:lnTo>
                  <a:pt x="375710" y="274314"/>
                </a:lnTo>
                <a:lnTo>
                  <a:pt x="380885" y="257170"/>
                </a:lnTo>
                <a:lnTo>
                  <a:pt x="384774" y="240885"/>
                </a:lnTo>
                <a:lnTo>
                  <a:pt x="386308" y="233171"/>
                </a:lnTo>
                <a:lnTo>
                  <a:pt x="386308" y="230885"/>
                </a:lnTo>
                <a:lnTo>
                  <a:pt x="382892" y="230885"/>
                </a:lnTo>
                <a:lnTo>
                  <a:pt x="368901" y="233243"/>
                </a:lnTo>
                <a:lnTo>
                  <a:pt x="347306" y="238601"/>
                </a:lnTo>
                <a:lnTo>
                  <a:pt x="325502" y="244387"/>
                </a:lnTo>
                <a:lnTo>
                  <a:pt x="310883" y="248030"/>
                </a:lnTo>
                <a:lnTo>
                  <a:pt x="313169" y="191738"/>
                </a:lnTo>
                <a:lnTo>
                  <a:pt x="315383" y="150304"/>
                </a:lnTo>
                <a:lnTo>
                  <a:pt x="318884" y="106298"/>
                </a:lnTo>
                <a:lnTo>
                  <a:pt x="329653" y="37997"/>
                </a:lnTo>
                <a:lnTo>
                  <a:pt x="331457" y="20586"/>
                </a:lnTo>
                <a:lnTo>
                  <a:pt x="329671" y="12547"/>
                </a:lnTo>
                <a:lnTo>
                  <a:pt x="324885" y="6007"/>
                </a:lnTo>
                <a:lnTo>
                  <a:pt x="317955" y="1609"/>
                </a:lnTo>
                <a:lnTo>
                  <a:pt x="309740" y="0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273767" y="707728"/>
            <a:ext cx="1098550" cy="967740"/>
          </a:xfrm>
          <a:custGeom>
            <a:avLst/>
            <a:gdLst/>
            <a:ahLst/>
            <a:cxnLst/>
            <a:rect l="l" t="t" r="r" b="b"/>
            <a:pathLst>
              <a:path w="1098550" h="967739">
                <a:moveTo>
                  <a:pt x="291464" y="523240"/>
                </a:moveTo>
                <a:lnTo>
                  <a:pt x="237731" y="523240"/>
                </a:lnTo>
                <a:lnTo>
                  <a:pt x="237585" y="572770"/>
                </a:lnTo>
                <a:lnTo>
                  <a:pt x="237110" y="621030"/>
                </a:lnTo>
                <a:lnTo>
                  <a:pt x="236252" y="673100"/>
                </a:lnTo>
                <a:lnTo>
                  <a:pt x="234887" y="731520"/>
                </a:lnTo>
                <a:lnTo>
                  <a:pt x="233171" y="793750"/>
                </a:lnTo>
                <a:lnTo>
                  <a:pt x="231618" y="820420"/>
                </a:lnTo>
                <a:lnTo>
                  <a:pt x="229314" y="862330"/>
                </a:lnTo>
                <a:lnTo>
                  <a:pt x="227224" y="905510"/>
                </a:lnTo>
                <a:lnTo>
                  <a:pt x="226313" y="933450"/>
                </a:lnTo>
                <a:lnTo>
                  <a:pt x="229115" y="951230"/>
                </a:lnTo>
                <a:lnTo>
                  <a:pt x="235880" y="961390"/>
                </a:lnTo>
                <a:lnTo>
                  <a:pt x="244144" y="966470"/>
                </a:lnTo>
                <a:lnTo>
                  <a:pt x="251447" y="967740"/>
                </a:lnTo>
                <a:lnTo>
                  <a:pt x="262936" y="965200"/>
                </a:lnTo>
                <a:lnTo>
                  <a:pt x="278169" y="955040"/>
                </a:lnTo>
                <a:lnTo>
                  <a:pt x="291471" y="934720"/>
                </a:lnTo>
                <a:lnTo>
                  <a:pt x="297167" y="902970"/>
                </a:lnTo>
                <a:lnTo>
                  <a:pt x="296851" y="871220"/>
                </a:lnTo>
                <a:lnTo>
                  <a:pt x="295965" y="819150"/>
                </a:lnTo>
                <a:lnTo>
                  <a:pt x="292595" y="641350"/>
                </a:lnTo>
                <a:lnTo>
                  <a:pt x="291780" y="590550"/>
                </a:lnTo>
                <a:lnTo>
                  <a:pt x="291489" y="560070"/>
                </a:lnTo>
                <a:lnTo>
                  <a:pt x="291464" y="523240"/>
                </a:lnTo>
                <a:close/>
              </a:path>
              <a:path w="1098550" h="967739">
                <a:moveTo>
                  <a:pt x="564616" y="298450"/>
                </a:moveTo>
                <a:lnTo>
                  <a:pt x="545440" y="302260"/>
                </a:lnTo>
                <a:lnTo>
                  <a:pt x="527759" y="313690"/>
                </a:lnTo>
                <a:lnTo>
                  <a:pt x="514790" y="328930"/>
                </a:lnTo>
                <a:lnTo>
                  <a:pt x="509752" y="345440"/>
                </a:lnTo>
                <a:lnTo>
                  <a:pt x="509752" y="356870"/>
                </a:lnTo>
                <a:lnTo>
                  <a:pt x="517766" y="363220"/>
                </a:lnTo>
                <a:lnTo>
                  <a:pt x="522325" y="365760"/>
                </a:lnTo>
                <a:lnTo>
                  <a:pt x="523154" y="386080"/>
                </a:lnTo>
                <a:lnTo>
                  <a:pt x="523290" y="405130"/>
                </a:lnTo>
                <a:lnTo>
                  <a:pt x="523379" y="439420"/>
                </a:lnTo>
                <a:lnTo>
                  <a:pt x="523265" y="476250"/>
                </a:lnTo>
                <a:lnTo>
                  <a:pt x="522755" y="539750"/>
                </a:lnTo>
                <a:lnTo>
                  <a:pt x="520243" y="769620"/>
                </a:lnTo>
                <a:lnTo>
                  <a:pt x="520129" y="803910"/>
                </a:lnTo>
                <a:lnTo>
                  <a:pt x="527194" y="862330"/>
                </a:lnTo>
                <a:lnTo>
                  <a:pt x="573760" y="902970"/>
                </a:lnTo>
                <a:lnTo>
                  <a:pt x="612352" y="916940"/>
                </a:lnTo>
                <a:lnTo>
                  <a:pt x="657707" y="928370"/>
                </a:lnTo>
                <a:lnTo>
                  <a:pt x="708777" y="937260"/>
                </a:lnTo>
                <a:lnTo>
                  <a:pt x="764514" y="943610"/>
                </a:lnTo>
                <a:lnTo>
                  <a:pt x="823871" y="947420"/>
                </a:lnTo>
                <a:lnTo>
                  <a:pt x="885799" y="948690"/>
                </a:lnTo>
                <a:lnTo>
                  <a:pt x="935387" y="948690"/>
                </a:lnTo>
                <a:lnTo>
                  <a:pt x="981657" y="942340"/>
                </a:lnTo>
                <a:lnTo>
                  <a:pt x="1022572" y="925830"/>
                </a:lnTo>
                <a:lnTo>
                  <a:pt x="1056093" y="894080"/>
                </a:lnTo>
                <a:lnTo>
                  <a:pt x="1071150" y="869950"/>
                </a:lnTo>
                <a:lnTo>
                  <a:pt x="814076" y="869950"/>
                </a:lnTo>
                <a:lnTo>
                  <a:pt x="691025" y="862330"/>
                </a:lnTo>
                <a:lnTo>
                  <a:pt x="634190" y="854710"/>
                </a:lnTo>
                <a:lnTo>
                  <a:pt x="586846" y="831850"/>
                </a:lnTo>
                <a:lnTo>
                  <a:pt x="577279" y="789940"/>
                </a:lnTo>
                <a:lnTo>
                  <a:pt x="577370" y="758190"/>
                </a:lnTo>
                <a:lnTo>
                  <a:pt x="577613" y="720090"/>
                </a:lnTo>
                <a:lnTo>
                  <a:pt x="578481" y="662940"/>
                </a:lnTo>
                <a:lnTo>
                  <a:pt x="580110" y="586740"/>
                </a:lnTo>
                <a:lnTo>
                  <a:pt x="580618" y="563880"/>
                </a:lnTo>
                <a:lnTo>
                  <a:pt x="989440" y="563880"/>
                </a:lnTo>
                <a:lnTo>
                  <a:pt x="989799" y="562610"/>
                </a:lnTo>
                <a:lnTo>
                  <a:pt x="988918" y="533400"/>
                </a:lnTo>
                <a:lnTo>
                  <a:pt x="580618" y="533400"/>
                </a:lnTo>
                <a:lnTo>
                  <a:pt x="582190" y="433070"/>
                </a:lnTo>
                <a:lnTo>
                  <a:pt x="582661" y="394970"/>
                </a:lnTo>
                <a:lnTo>
                  <a:pt x="582762" y="381000"/>
                </a:lnTo>
                <a:lnTo>
                  <a:pt x="582904" y="354330"/>
                </a:lnTo>
                <a:lnTo>
                  <a:pt x="986713" y="354330"/>
                </a:lnTo>
                <a:lnTo>
                  <a:pt x="987513" y="349250"/>
                </a:lnTo>
                <a:lnTo>
                  <a:pt x="987513" y="346710"/>
                </a:lnTo>
                <a:lnTo>
                  <a:pt x="990942" y="339090"/>
                </a:lnTo>
                <a:lnTo>
                  <a:pt x="990942" y="336550"/>
                </a:lnTo>
                <a:lnTo>
                  <a:pt x="988358" y="325120"/>
                </a:lnTo>
                <a:lnTo>
                  <a:pt x="586333" y="325120"/>
                </a:lnTo>
                <a:lnTo>
                  <a:pt x="587121" y="317500"/>
                </a:lnTo>
                <a:lnTo>
                  <a:pt x="585766" y="308610"/>
                </a:lnTo>
                <a:lnTo>
                  <a:pt x="579266" y="300990"/>
                </a:lnTo>
                <a:lnTo>
                  <a:pt x="564616" y="298450"/>
                </a:lnTo>
                <a:close/>
              </a:path>
              <a:path w="1098550" h="967739">
                <a:moveTo>
                  <a:pt x="1098384" y="788670"/>
                </a:moveTo>
                <a:lnTo>
                  <a:pt x="1094943" y="788670"/>
                </a:lnTo>
                <a:lnTo>
                  <a:pt x="1092700" y="789940"/>
                </a:lnTo>
                <a:lnTo>
                  <a:pt x="1088096" y="792480"/>
                </a:lnTo>
                <a:lnTo>
                  <a:pt x="1079203" y="797560"/>
                </a:lnTo>
                <a:lnTo>
                  <a:pt x="1064094" y="808990"/>
                </a:lnTo>
                <a:lnTo>
                  <a:pt x="1014891" y="836930"/>
                </a:lnTo>
                <a:lnTo>
                  <a:pt x="968101" y="854710"/>
                </a:lnTo>
                <a:lnTo>
                  <a:pt x="924767" y="864870"/>
                </a:lnTo>
                <a:lnTo>
                  <a:pt x="885933" y="868680"/>
                </a:lnTo>
                <a:lnTo>
                  <a:pt x="852639" y="869950"/>
                </a:lnTo>
                <a:lnTo>
                  <a:pt x="1071150" y="869950"/>
                </a:lnTo>
                <a:lnTo>
                  <a:pt x="1077668" y="858520"/>
                </a:lnTo>
                <a:lnTo>
                  <a:pt x="1091937" y="826770"/>
                </a:lnTo>
                <a:lnTo>
                  <a:pt x="1098384" y="797560"/>
                </a:lnTo>
                <a:lnTo>
                  <a:pt x="1098384" y="788670"/>
                </a:lnTo>
                <a:close/>
              </a:path>
              <a:path w="1098550" h="967739">
                <a:moveTo>
                  <a:pt x="182879" y="664210"/>
                </a:moveTo>
                <a:lnTo>
                  <a:pt x="177164" y="664210"/>
                </a:lnTo>
                <a:lnTo>
                  <a:pt x="171437" y="669290"/>
                </a:lnTo>
                <a:lnTo>
                  <a:pt x="164579" y="673100"/>
                </a:lnTo>
                <a:lnTo>
                  <a:pt x="116584" y="702310"/>
                </a:lnTo>
                <a:lnTo>
                  <a:pt x="58292" y="717550"/>
                </a:lnTo>
                <a:lnTo>
                  <a:pt x="36170" y="720090"/>
                </a:lnTo>
                <a:lnTo>
                  <a:pt x="17578" y="725170"/>
                </a:lnTo>
                <a:lnTo>
                  <a:pt x="4770" y="736600"/>
                </a:lnTo>
                <a:lnTo>
                  <a:pt x="0" y="758190"/>
                </a:lnTo>
                <a:lnTo>
                  <a:pt x="3591" y="774700"/>
                </a:lnTo>
                <a:lnTo>
                  <a:pt x="13292" y="788670"/>
                </a:lnTo>
                <a:lnTo>
                  <a:pt x="27490" y="797560"/>
                </a:lnTo>
                <a:lnTo>
                  <a:pt x="44576" y="801370"/>
                </a:lnTo>
                <a:lnTo>
                  <a:pt x="98310" y="784860"/>
                </a:lnTo>
                <a:lnTo>
                  <a:pt x="141870" y="744220"/>
                </a:lnTo>
                <a:lnTo>
                  <a:pt x="171073" y="701040"/>
                </a:lnTo>
                <a:lnTo>
                  <a:pt x="181736" y="670560"/>
                </a:lnTo>
                <a:lnTo>
                  <a:pt x="181736" y="668020"/>
                </a:lnTo>
                <a:lnTo>
                  <a:pt x="182879" y="664210"/>
                </a:lnTo>
                <a:close/>
              </a:path>
              <a:path w="1098550" h="967739">
                <a:moveTo>
                  <a:pt x="371462" y="626110"/>
                </a:moveTo>
                <a:lnTo>
                  <a:pt x="358567" y="628650"/>
                </a:lnTo>
                <a:lnTo>
                  <a:pt x="348030" y="635000"/>
                </a:lnTo>
                <a:lnTo>
                  <a:pt x="340922" y="643890"/>
                </a:lnTo>
                <a:lnTo>
                  <a:pt x="338315" y="655320"/>
                </a:lnTo>
                <a:lnTo>
                  <a:pt x="353263" y="685800"/>
                </a:lnTo>
                <a:lnTo>
                  <a:pt x="388464" y="731520"/>
                </a:lnTo>
                <a:lnTo>
                  <a:pt x="429451" y="772160"/>
                </a:lnTo>
                <a:lnTo>
                  <a:pt x="461759" y="789940"/>
                </a:lnTo>
                <a:lnTo>
                  <a:pt x="469760" y="789940"/>
                </a:lnTo>
                <a:lnTo>
                  <a:pt x="476618" y="786130"/>
                </a:lnTo>
                <a:lnTo>
                  <a:pt x="476618" y="775970"/>
                </a:lnTo>
                <a:lnTo>
                  <a:pt x="469349" y="758190"/>
                </a:lnTo>
                <a:lnTo>
                  <a:pt x="452758" y="731520"/>
                </a:lnTo>
                <a:lnTo>
                  <a:pt x="434666" y="704850"/>
                </a:lnTo>
                <a:lnTo>
                  <a:pt x="422897" y="685800"/>
                </a:lnTo>
                <a:lnTo>
                  <a:pt x="405698" y="652780"/>
                </a:lnTo>
                <a:lnTo>
                  <a:pt x="394179" y="635000"/>
                </a:lnTo>
                <a:lnTo>
                  <a:pt x="384160" y="628650"/>
                </a:lnTo>
                <a:lnTo>
                  <a:pt x="371462" y="626110"/>
                </a:lnTo>
                <a:close/>
              </a:path>
              <a:path w="1098550" h="967739">
                <a:moveTo>
                  <a:pt x="989440" y="563880"/>
                </a:moveTo>
                <a:lnTo>
                  <a:pt x="909789" y="563880"/>
                </a:lnTo>
                <a:lnTo>
                  <a:pt x="909522" y="589280"/>
                </a:lnTo>
                <a:lnTo>
                  <a:pt x="911933" y="605790"/>
                </a:lnTo>
                <a:lnTo>
                  <a:pt x="919273" y="613410"/>
                </a:lnTo>
                <a:lnTo>
                  <a:pt x="933792" y="614680"/>
                </a:lnTo>
                <a:lnTo>
                  <a:pt x="948330" y="612140"/>
                </a:lnTo>
                <a:lnTo>
                  <a:pt x="966939" y="603250"/>
                </a:lnTo>
                <a:lnTo>
                  <a:pt x="982977" y="586740"/>
                </a:lnTo>
                <a:lnTo>
                  <a:pt x="989440" y="563880"/>
                </a:lnTo>
                <a:close/>
              </a:path>
              <a:path w="1098550" h="967739">
                <a:moveTo>
                  <a:pt x="452730" y="500380"/>
                </a:moveTo>
                <a:lnTo>
                  <a:pt x="389750" y="500380"/>
                </a:lnTo>
                <a:lnTo>
                  <a:pt x="404912" y="532130"/>
                </a:lnTo>
                <a:lnTo>
                  <a:pt x="415039" y="551180"/>
                </a:lnTo>
                <a:lnTo>
                  <a:pt x="423665" y="558800"/>
                </a:lnTo>
                <a:lnTo>
                  <a:pt x="434327" y="560070"/>
                </a:lnTo>
                <a:lnTo>
                  <a:pt x="444703" y="557530"/>
                </a:lnTo>
                <a:lnTo>
                  <a:pt x="453043" y="551180"/>
                </a:lnTo>
                <a:lnTo>
                  <a:pt x="458598" y="539750"/>
                </a:lnTo>
                <a:lnTo>
                  <a:pt x="460616" y="523240"/>
                </a:lnTo>
                <a:lnTo>
                  <a:pt x="452730" y="500380"/>
                </a:lnTo>
                <a:close/>
              </a:path>
              <a:path w="1098550" h="967739">
                <a:moveTo>
                  <a:pt x="345173" y="405130"/>
                </a:moveTo>
                <a:lnTo>
                  <a:pt x="340601" y="405130"/>
                </a:lnTo>
                <a:lnTo>
                  <a:pt x="340601" y="408940"/>
                </a:lnTo>
                <a:lnTo>
                  <a:pt x="345869" y="417830"/>
                </a:lnTo>
                <a:lnTo>
                  <a:pt x="357889" y="439420"/>
                </a:lnTo>
                <a:lnTo>
                  <a:pt x="370980" y="462280"/>
                </a:lnTo>
                <a:lnTo>
                  <a:pt x="379463" y="477520"/>
                </a:lnTo>
                <a:lnTo>
                  <a:pt x="331012" y="480060"/>
                </a:lnTo>
                <a:lnTo>
                  <a:pt x="286743" y="481330"/>
                </a:lnTo>
                <a:lnTo>
                  <a:pt x="97381" y="481330"/>
                </a:lnTo>
                <a:lnTo>
                  <a:pt x="61577" y="483870"/>
                </a:lnTo>
                <a:lnTo>
                  <a:pt x="44416" y="492760"/>
                </a:lnTo>
                <a:lnTo>
                  <a:pt x="40004" y="510540"/>
                </a:lnTo>
                <a:lnTo>
                  <a:pt x="44612" y="525780"/>
                </a:lnTo>
                <a:lnTo>
                  <a:pt x="55435" y="534670"/>
                </a:lnTo>
                <a:lnTo>
                  <a:pt x="67972" y="537210"/>
                </a:lnTo>
                <a:lnTo>
                  <a:pt x="77723" y="537210"/>
                </a:lnTo>
                <a:lnTo>
                  <a:pt x="103530" y="535940"/>
                </a:lnTo>
                <a:lnTo>
                  <a:pt x="137587" y="533400"/>
                </a:lnTo>
                <a:lnTo>
                  <a:pt x="181713" y="528320"/>
                </a:lnTo>
                <a:lnTo>
                  <a:pt x="237731" y="523240"/>
                </a:lnTo>
                <a:lnTo>
                  <a:pt x="291464" y="523240"/>
                </a:lnTo>
                <a:lnTo>
                  <a:pt x="291464" y="514350"/>
                </a:lnTo>
                <a:lnTo>
                  <a:pt x="323056" y="510540"/>
                </a:lnTo>
                <a:lnTo>
                  <a:pt x="346179" y="506730"/>
                </a:lnTo>
                <a:lnTo>
                  <a:pt x="366517" y="502920"/>
                </a:lnTo>
                <a:lnTo>
                  <a:pt x="389750" y="500380"/>
                </a:lnTo>
                <a:lnTo>
                  <a:pt x="452730" y="500380"/>
                </a:lnTo>
                <a:lnTo>
                  <a:pt x="446596" y="482600"/>
                </a:lnTo>
                <a:lnTo>
                  <a:pt x="413610" y="443230"/>
                </a:lnTo>
                <a:lnTo>
                  <a:pt x="375266" y="415290"/>
                </a:lnTo>
                <a:lnTo>
                  <a:pt x="345173" y="405130"/>
                </a:lnTo>
                <a:close/>
              </a:path>
              <a:path w="1098550" h="967739">
                <a:moveTo>
                  <a:pt x="773785" y="354330"/>
                </a:moveTo>
                <a:lnTo>
                  <a:pt x="710920" y="354330"/>
                </a:lnTo>
                <a:lnTo>
                  <a:pt x="711581" y="368300"/>
                </a:lnTo>
                <a:lnTo>
                  <a:pt x="711920" y="381000"/>
                </a:lnTo>
                <a:lnTo>
                  <a:pt x="711966" y="386080"/>
                </a:lnTo>
                <a:lnTo>
                  <a:pt x="712063" y="533400"/>
                </a:lnTo>
                <a:lnTo>
                  <a:pt x="774928" y="533400"/>
                </a:lnTo>
                <a:lnTo>
                  <a:pt x="773785" y="354330"/>
                </a:lnTo>
                <a:close/>
              </a:path>
              <a:path w="1098550" h="967739">
                <a:moveTo>
                  <a:pt x="986713" y="354330"/>
                </a:moveTo>
                <a:lnTo>
                  <a:pt x="891514" y="354330"/>
                </a:lnTo>
                <a:lnTo>
                  <a:pt x="900817" y="356870"/>
                </a:lnTo>
                <a:lnTo>
                  <a:pt x="906795" y="364490"/>
                </a:lnTo>
                <a:lnTo>
                  <a:pt x="909988" y="381000"/>
                </a:lnTo>
                <a:lnTo>
                  <a:pt x="910889" y="407670"/>
                </a:lnTo>
                <a:lnTo>
                  <a:pt x="910932" y="533400"/>
                </a:lnTo>
                <a:lnTo>
                  <a:pt x="988918" y="533400"/>
                </a:lnTo>
                <a:lnTo>
                  <a:pt x="987520" y="491490"/>
                </a:lnTo>
                <a:lnTo>
                  <a:pt x="985925" y="439420"/>
                </a:lnTo>
                <a:lnTo>
                  <a:pt x="985240" y="407670"/>
                </a:lnTo>
                <a:lnTo>
                  <a:pt x="985113" y="392430"/>
                </a:lnTo>
                <a:lnTo>
                  <a:pt x="985194" y="373380"/>
                </a:lnTo>
                <a:lnTo>
                  <a:pt x="985712" y="360680"/>
                </a:lnTo>
                <a:lnTo>
                  <a:pt x="986713" y="354330"/>
                </a:lnTo>
                <a:close/>
              </a:path>
              <a:path w="1098550" h="967739">
                <a:moveTo>
                  <a:pt x="301739" y="0"/>
                </a:moveTo>
                <a:lnTo>
                  <a:pt x="280904" y="2540"/>
                </a:lnTo>
                <a:lnTo>
                  <a:pt x="258459" y="7620"/>
                </a:lnTo>
                <a:lnTo>
                  <a:pt x="240512" y="17780"/>
                </a:lnTo>
                <a:lnTo>
                  <a:pt x="233171" y="31750"/>
                </a:lnTo>
                <a:lnTo>
                  <a:pt x="233171" y="33020"/>
                </a:lnTo>
                <a:lnTo>
                  <a:pt x="238874" y="44450"/>
                </a:lnTo>
                <a:lnTo>
                  <a:pt x="241172" y="52070"/>
                </a:lnTo>
                <a:lnTo>
                  <a:pt x="241172" y="60960"/>
                </a:lnTo>
                <a:lnTo>
                  <a:pt x="220096" y="107950"/>
                </a:lnTo>
                <a:lnTo>
                  <a:pt x="194630" y="156210"/>
                </a:lnTo>
                <a:lnTo>
                  <a:pt x="165872" y="203200"/>
                </a:lnTo>
                <a:lnTo>
                  <a:pt x="134919" y="248920"/>
                </a:lnTo>
                <a:lnTo>
                  <a:pt x="102869" y="290830"/>
                </a:lnTo>
                <a:lnTo>
                  <a:pt x="96994" y="297180"/>
                </a:lnTo>
                <a:lnTo>
                  <a:pt x="91868" y="304800"/>
                </a:lnTo>
                <a:lnTo>
                  <a:pt x="88243" y="311150"/>
                </a:lnTo>
                <a:lnTo>
                  <a:pt x="86867" y="317500"/>
                </a:lnTo>
                <a:lnTo>
                  <a:pt x="89243" y="328930"/>
                </a:lnTo>
                <a:lnTo>
                  <a:pt x="139410" y="353060"/>
                </a:lnTo>
                <a:lnTo>
                  <a:pt x="176879" y="360680"/>
                </a:lnTo>
                <a:lnTo>
                  <a:pt x="214776" y="367030"/>
                </a:lnTo>
                <a:lnTo>
                  <a:pt x="240029" y="373380"/>
                </a:lnTo>
                <a:lnTo>
                  <a:pt x="211097" y="412750"/>
                </a:lnTo>
                <a:lnTo>
                  <a:pt x="188593" y="441960"/>
                </a:lnTo>
                <a:lnTo>
                  <a:pt x="171230" y="464820"/>
                </a:lnTo>
                <a:lnTo>
                  <a:pt x="157721" y="481330"/>
                </a:lnTo>
                <a:lnTo>
                  <a:pt x="210311" y="481330"/>
                </a:lnTo>
                <a:lnTo>
                  <a:pt x="253782" y="427990"/>
                </a:lnTo>
                <a:lnTo>
                  <a:pt x="287172" y="386080"/>
                </a:lnTo>
                <a:lnTo>
                  <a:pt x="320313" y="345440"/>
                </a:lnTo>
                <a:lnTo>
                  <a:pt x="259448" y="345440"/>
                </a:lnTo>
                <a:lnTo>
                  <a:pt x="243805" y="337820"/>
                </a:lnTo>
                <a:lnTo>
                  <a:pt x="220021" y="327660"/>
                </a:lnTo>
                <a:lnTo>
                  <a:pt x="189378" y="314960"/>
                </a:lnTo>
                <a:lnTo>
                  <a:pt x="153161" y="302260"/>
                </a:lnTo>
                <a:lnTo>
                  <a:pt x="181286" y="269240"/>
                </a:lnTo>
                <a:lnTo>
                  <a:pt x="214408" y="227330"/>
                </a:lnTo>
                <a:lnTo>
                  <a:pt x="249129" y="182880"/>
                </a:lnTo>
                <a:lnTo>
                  <a:pt x="282050" y="137160"/>
                </a:lnTo>
                <a:lnTo>
                  <a:pt x="309772" y="95250"/>
                </a:lnTo>
                <a:lnTo>
                  <a:pt x="328898" y="60960"/>
                </a:lnTo>
                <a:lnTo>
                  <a:pt x="336029" y="36830"/>
                </a:lnTo>
                <a:lnTo>
                  <a:pt x="335493" y="27940"/>
                </a:lnTo>
                <a:lnTo>
                  <a:pt x="331743" y="16510"/>
                </a:lnTo>
                <a:lnTo>
                  <a:pt x="321563" y="5080"/>
                </a:lnTo>
                <a:lnTo>
                  <a:pt x="301739" y="0"/>
                </a:lnTo>
                <a:close/>
              </a:path>
              <a:path w="1098550" h="967739">
                <a:moveTo>
                  <a:pt x="396608" y="167640"/>
                </a:moveTo>
                <a:lnTo>
                  <a:pt x="380624" y="168910"/>
                </a:lnTo>
                <a:lnTo>
                  <a:pt x="362175" y="173990"/>
                </a:lnTo>
                <a:lnTo>
                  <a:pt x="346941" y="182880"/>
                </a:lnTo>
                <a:lnTo>
                  <a:pt x="340601" y="194310"/>
                </a:lnTo>
                <a:lnTo>
                  <a:pt x="340601" y="198120"/>
                </a:lnTo>
                <a:lnTo>
                  <a:pt x="344030" y="209550"/>
                </a:lnTo>
                <a:lnTo>
                  <a:pt x="344030" y="212090"/>
                </a:lnTo>
                <a:lnTo>
                  <a:pt x="328885" y="243840"/>
                </a:lnTo>
                <a:lnTo>
                  <a:pt x="307740" y="278130"/>
                </a:lnTo>
                <a:lnTo>
                  <a:pt x="283594" y="312420"/>
                </a:lnTo>
                <a:lnTo>
                  <a:pt x="259448" y="345440"/>
                </a:lnTo>
                <a:lnTo>
                  <a:pt x="320313" y="345440"/>
                </a:lnTo>
                <a:lnTo>
                  <a:pt x="323420" y="341630"/>
                </a:lnTo>
                <a:lnTo>
                  <a:pt x="358840" y="295910"/>
                </a:lnTo>
                <a:lnTo>
                  <a:pt x="389750" y="256540"/>
                </a:lnTo>
                <a:lnTo>
                  <a:pt x="410768" y="228600"/>
                </a:lnTo>
                <a:lnTo>
                  <a:pt x="422462" y="213360"/>
                </a:lnTo>
                <a:lnTo>
                  <a:pt x="427512" y="204470"/>
                </a:lnTo>
                <a:lnTo>
                  <a:pt x="428599" y="199390"/>
                </a:lnTo>
                <a:lnTo>
                  <a:pt x="425851" y="185420"/>
                </a:lnTo>
                <a:lnTo>
                  <a:pt x="418604" y="175260"/>
                </a:lnTo>
                <a:lnTo>
                  <a:pt x="408357" y="168910"/>
                </a:lnTo>
                <a:lnTo>
                  <a:pt x="396608" y="167640"/>
                </a:lnTo>
                <a:close/>
              </a:path>
              <a:path w="1098550" h="967739">
                <a:moveTo>
                  <a:pt x="911151" y="168910"/>
                </a:moveTo>
                <a:lnTo>
                  <a:pt x="817219" y="168910"/>
                </a:lnTo>
                <a:lnTo>
                  <a:pt x="782715" y="224790"/>
                </a:lnTo>
                <a:lnTo>
                  <a:pt x="758069" y="262890"/>
                </a:lnTo>
                <a:lnTo>
                  <a:pt x="738138" y="293370"/>
                </a:lnTo>
                <a:lnTo>
                  <a:pt x="717778" y="325120"/>
                </a:lnTo>
                <a:lnTo>
                  <a:pt x="754354" y="325120"/>
                </a:lnTo>
                <a:lnTo>
                  <a:pt x="774424" y="307340"/>
                </a:lnTo>
                <a:lnTo>
                  <a:pt x="815340" y="271780"/>
                </a:lnTo>
                <a:lnTo>
                  <a:pt x="862565" y="227330"/>
                </a:lnTo>
                <a:lnTo>
                  <a:pt x="901561" y="185420"/>
                </a:lnTo>
                <a:lnTo>
                  <a:pt x="911151" y="168910"/>
                </a:lnTo>
                <a:close/>
              </a:path>
              <a:path w="1098550" h="967739">
                <a:moveTo>
                  <a:pt x="947508" y="297180"/>
                </a:moveTo>
                <a:lnTo>
                  <a:pt x="933764" y="299720"/>
                </a:lnTo>
                <a:lnTo>
                  <a:pt x="921515" y="304800"/>
                </a:lnTo>
                <a:lnTo>
                  <a:pt x="910547" y="313690"/>
                </a:lnTo>
                <a:lnTo>
                  <a:pt x="900645" y="325120"/>
                </a:lnTo>
                <a:lnTo>
                  <a:pt x="988358" y="325120"/>
                </a:lnTo>
                <a:lnTo>
                  <a:pt x="987210" y="320040"/>
                </a:lnTo>
                <a:lnTo>
                  <a:pt x="977369" y="308610"/>
                </a:lnTo>
                <a:lnTo>
                  <a:pt x="963457" y="299720"/>
                </a:lnTo>
                <a:lnTo>
                  <a:pt x="947508" y="297180"/>
                </a:lnTo>
                <a:close/>
              </a:path>
              <a:path w="1098550" h="967739">
                <a:moveTo>
                  <a:pt x="729195" y="31750"/>
                </a:moveTo>
                <a:lnTo>
                  <a:pt x="715915" y="33020"/>
                </a:lnTo>
                <a:lnTo>
                  <a:pt x="706061" y="38100"/>
                </a:lnTo>
                <a:lnTo>
                  <a:pt x="695775" y="49530"/>
                </a:lnTo>
                <a:lnTo>
                  <a:pt x="681202" y="69850"/>
                </a:lnTo>
                <a:lnTo>
                  <a:pt x="650388" y="106680"/>
                </a:lnTo>
                <a:lnTo>
                  <a:pt x="610798" y="142240"/>
                </a:lnTo>
                <a:lnTo>
                  <a:pt x="567642" y="176530"/>
                </a:lnTo>
                <a:lnTo>
                  <a:pt x="526131" y="204470"/>
                </a:lnTo>
                <a:lnTo>
                  <a:pt x="491477" y="226060"/>
                </a:lnTo>
                <a:lnTo>
                  <a:pt x="460312" y="242570"/>
                </a:lnTo>
                <a:lnTo>
                  <a:pt x="441899" y="252730"/>
                </a:lnTo>
                <a:lnTo>
                  <a:pt x="433130" y="259080"/>
                </a:lnTo>
                <a:lnTo>
                  <a:pt x="430898" y="261620"/>
                </a:lnTo>
                <a:lnTo>
                  <a:pt x="430898" y="269240"/>
                </a:lnTo>
                <a:lnTo>
                  <a:pt x="448043" y="269240"/>
                </a:lnTo>
                <a:lnTo>
                  <a:pt x="492600" y="262890"/>
                </a:lnTo>
                <a:lnTo>
                  <a:pt x="537869" y="248920"/>
                </a:lnTo>
                <a:lnTo>
                  <a:pt x="582918" y="226060"/>
                </a:lnTo>
                <a:lnTo>
                  <a:pt x="626815" y="199390"/>
                </a:lnTo>
                <a:lnTo>
                  <a:pt x="668629" y="168910"/>
                </a:lnTo>
                <a:lnTo>
                  <a:pt x="911151" y="168910"/>
                </a:lnTo>
                <a:lnTo>
                  <a:pt x="917790" y="157480"/>
                </a:lnTo>
                <a:lnTo>
                  <a:pt x="914058" y="140970"/>
                </a:lnTo>
                <a:lnTo>
                  <a:pt x="707491" y="140970"/>
                </a:lnTo>
                <a:lnTo>
                  <a:pt x="726958" y="124460"/>
                </a:lnTo>
                <a:lnTo>
                  <a:pt x="747496" y="105410"/>
                </a:lnTo>
                <a:lnTo>
                  <a:pt x="763748" y="85090"/>
                </a:lnTo>
                <a:lnTo>
                  <a:pt x="770356" y="63500"/>
                </a:lnTo>
                <a:lnTo>
                  <a:pt x="767623" y="52070"/>
                </a:lnTo>
                <a:lnTo>
                  <a:pt x="759639" y="41910"/>
                </a:lnTo>
                <a:lnTo>
                  <a:pt x="746723" y="34290"/>
                </a:lnTo>
                <a:lnTo>
                  <a:pt x="729195" y="31750"/>
                </a:lnTo>
                <a:close/>
              </a:path>
              <a:path w="1098550" h="967739">
                <a:moveTo>
                  <a:pt x="874356" y="113030"/>
                </a:moveTo>
                <a:lnTo>
                  <a:pt x="860610" y="116840"/>
                </a:lnTo>
                <a:lnTo>
                  <a:pt x="847502" y="123190"/>
                </a:lnTo>
                <a:lnTo>
                  <a:pt x="827506" y="140970"/>
                </a:lnTo>
                <a:lnTo>
                  <a:pt x="914058" y="140970"/>
                </a:lnTo>
                <a:lnTo>
                  <a:pt x="904217" y="127000"/>
                </a:lnTo>
                <a:lnTo>
                  <a:pt x="890305" y="116840"/>
                </a:lnTo>
                <a:lnTo>
                  <a:pt x="874356" y="113030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368643" y="1782921"/>
            <a:ext cx="909955" cy="930910"/>
          </a:xfrm>
          <a:custGeom>
            <a:avLst/>
            <a:gdLst/>
            <a:ahLst/>
            <a:cxnLst/>
            <a:rect l="l" t="t" r="r" b="b"/>
            <a:pathLst>
              <a:path w="909954" h="930910">
                <a:moveTo>
                  <a:pt x="582891" y="477748"/>
                </a:moveTo>
                <a:lnTo>
                  <a:pt x="563182" y="483838"/>
                </a:lnTo>
                <a:lnTo>
                  <a:pt x="544326" y="499036"/>
                </a:lnTo>
                <a:lnTo>
                  <a:pt x="530183" y="518735"/>
                </a:lnTo>
                <a:lnTo>
                  <a:pt x="524611" y="538327"/>
                </a:lnTo>
                <a:lnTo>
                  <a:pt x="524611" y="549757"/>
                </a:lnTo>
                <a:lnTo>
                  <a:pt x="531456" y="555472"/>
                </a:lnTo>
                <a:lnTo>
                  <a:pt x="534898" y="558901"/>
                </a:lnTo>
                <a:lnTo>
                  <a:pt x="535736" y="574528"/>
                </a:lnTo>
                <a:lnTo>
                  <a:pt x="536463" y="586190"/>
                </a:lnTo>
                <a:lnTo>
                  <a:pt x="536977" y="595066"/>
                </a:lnTo>
                <a:lnTo>
                  <a:pt x="536918" y="639233"/>
                </a:lnTo>
                <a:lnTo>
                  <a:pt x="536286" y="696354"/>
                </a:lnTo>
                <a:lnTo>
                  <a:pt x="535463" y="761920"/>
                </a:lnTo>
                <a:lnTo>
                  <a:pt x="533755" y="891501"/>
                </a:lnTo>
                <a:lnTo>
                  <a:pt x="534023" y="908664"/>
                </a:lnTo>
                <a:lnTo>
                  <a:pt x="535898" y="920791"/>
                </a:lnTo>
                <a:lnTo>
                  <a:pt x="540988" y="927988"/>
                </a:lnTo>
                <a:lnTo>
                  <a:pt x="550900" y="930363"/>
                </a:lnTo>
                <a:lnTo>
                  <a:pt x="569772" y="927059"/>
                </a:lnTo>
                <a:lnTo>
                  <a:pt x="587900" y="917648"/>
                </a:lnTo>
                <a:lnTo>
                  <a:pt x="601530" y="902878"/>
                </a:lnTo>
                <a:lnTo>
                  <a:pt x="606907" y="883500"/>
                </a:lnTo>
                <a:lnTo>
                  <a:pt x="606907" y="850353"/>
                </a:lnTo>
                <a:lnTo>
                  <a:pt x="909181" y="850353"/>
                </a:lnTo>
                <a:lnTo>
                  <a:pt x="909777" y="836637"/>
                </a:lnTo>
                <a:lnTo>
                  <a:pt x="909438" y="810348"/>
                </a:lnTo>
                <a:lnTo>
                  <a:pt x="605764" y="810348"/>
                </a:lnTo>
                <a:lnTo>
                  <a:pt x="604686" y="595066"/>
                </a:lnTo>
                <a:lnTo>
                  <a:pt x="606610" y="551043"/>
                </a:lnTo>
                <a:lnTo>
                  <a:pt x="620623" y="544042"/>
                </a:lnTo>
                <a:lnTo>
                  <a:pt x="908085" y="544042"/>
                </a:lnTo>
                <a:lnTo>
                  <a:pt x="909064" y="533023"/>
                </a:lnTo>
                <a:lnTo>
                  <a:pt x="909777" y="521182"/>
                </a:lnTo>
                <a:lnTo>
                  <a:pt x="906824" y="505193"/>
                </a:lnTo>
                <a:lnTo>
                  <a:pt x="613765" y="505193"/>
                </a:lnTo>
                <a:lnTo>
                  <a:pt x="611188" y="497042"/>
                </a:lnTo>
                <a:lnTo>
                  <a:pt x="606043" y="488037"/>
                </a:lnTo>
                <a:lnTo>
                  <a:pt x="597042" y="480749"/>
                </a:lnTo>
                <a:lnTo>
                  <a:pt x="582891" y="477748"/>
                </a:lnTo>
                <a:close/>
              </a:path>
              <a:path w="909954" h="930910">
                <a:moveTo>
                  <a:pt x="909181" y="850353"/>
                </a:moveTo>
                <a:lnTo>
                  <a:pt x="830910" y="850353"/>
                </a:lnTo>
                <a:lnTo>
                  <a:pt x="830910" y="864069"/>
                </a:lnTo>
                <a:lnTo>
                  <a:pt x="831429" y="874142"/>
                </a:lnTo>
                <a:lnTo>
                  <a:pt x="834201" y="882929"/>
                </a:lnTo>
                <a:lnTo>
                  <a:pt x="841041" y="889144"/>
                </a:lnTo>
                <a:lnTo>
                  <a:pt x="853770" y="891501"/>
                </a:lnTo>
                <a:lnTo>
                  <a:pt x="886149" y="886787"/>
                </a:lnTo>
                <a:lnTo>
                  <a:pt x="902776" y="874356"/>
                </a:lnTo>
                <a:lnTo>
                  <a:pt x="908902" y="856783"/>
                </a:lnTo>
                <a:lnTo>
                  <a:pt x="909181" y="850353"/>
                </a:lnTo>
                <a:close/>
              </a:path>
              <a:path w="909954" h="930910">
                <a:moveTo>
                  <a:pt x="908085" y="544042"/>
                </a:moveTo>
                <a:lnTo>
                  <a:pt x="829767" y="544042"/>
                </a:lnTo>
                <a:lnTo>
                  <a:pt x="833208" y="549757"/>
                </a:lnTo>
                <a:lnTo>
                  <a:pt x="833208" y="810348"/>
                </a:lnTo>
                <a:lnTo>
                  <a:pt x="909438" y="810348"/>
                </a:lnTo>
                <a:lnTo>
                  <a:pt x="909303" y="799798"/>
                </a:lnTo>
                <a:lnTo>
                  <a:pt x="908172" y="742166"/>
                </a:lnTo>
                <a:lnTo>
                  <a:pt x="906822" y="677238"/>
                </a:lnTo>
                <a:lnTo>
                  <a:pt x="905692" y="618510"/>
                </a:lnTo>
                <a:lnTo>
                  <a:pt x="905217" y="579475"/>
                </a:lnTo>
                <a:lnTo>
                  <a:pt x="905930" y="568277"/>
                </a:lnTo>
                <a:lnTo>
                  <a:pt x="908085" y="544042"/>
                </a:lnTo>
                <a:close/>
              </a:path>
              <a:path w="909954" h="930910">
                <a:moveTo>
                  <a:pt x="868641" y="477748"/>
                </a:moveTo>
                <a:lnTo>
                  <a:pt x="856347" y="479784"/>
                </a:lnTo>
                <a:lnTo>
                  <a:pt x="844913" y="485465"/>
                </a:lnTo>
                <a:lnTo>
                  <a:pt x="833910" y="494148"/>
                </a:lnTo>
                <a:lnTo>
                  <a:pt x="822909" y="505193"/>
                </a:lnTo>
                <a:lnTo>
                  <a:pt x="906824" y="505193"/>
                </a:lnTo>
                <a:lnTo>
                  <a:pt x="906564" y="503787"/>
                </a:lnTo>
                <a:lnTo>
                  <a:pt x="897782" y="490035"/>
                </a:lnTo>
                <a:lnTo>
                  <a:pt x="884713" y="480999"/>
                </a:lnTo>
                <a:lnTo>
                  <a:pt x="868641" y="477748"/>
                </a:lnTo>
                <a:close/>
              </a:path>
              <a:path w="909954" h="930910">
                <a:moveTo>
                  <a:pt x="256019" y="3428"/>
                </a:moveTo>
                <a:lnTo>
                  <a:pt x="236981" y="7572"/>
                </a:lnTo>
                <a:lnTo>
                  <a:pt x="215157" y="18573"/>
                </a:lnTo>
                <a:lnTo>
                  <a:pt x="197190" y="34289"/>
                </a:lnTo>
                <a:lnTo>
                  <a:pt x="189725" y="52577"/>
                </a:lnTo>
                <a:lnTo>
                  <a:pt x="192047" y="58524"/>
                </a:lnTo>
                <a:lnTo>
                  <a:pt x="197154" y="67578"/>
                </a:lnTo>
                <a:lnTo>
                  <a:pt x="202262" y="76843"/>
                </a:lnTo>
                <a:lnTo>
                  <a:pt x="204584" y="83426"/>
                </a:lnTo>
                <a:lnTo>
                  <a:pt x="204709" y="96011"/>
                </a:lnTo>
                <a:lnTo>
                  <a:pt x="204813" y="122820"/>
                </a:lnTo>
                <a:lnTo>
                  <a:pt x="204441" y="167012"/>
                </a:lnTo>
                <a:lnTo>
                  <a:pt x="203780" y="221177"/>
                </a:lnTo>
                <a:lnTo>
                  <a:pt x="203441" y="254876"/>
                </a:lnTo>
                <a:lnTo>
                  <a:pt x="202905" y="277932"/>
                </a:lnTo>
                <a:lnTo>
                  <a:pt x="200548" y="348905"/>
                </a:lnTo>
                <a:lnTo>
                  <a:pt x="200012" y="372605"/>
                </a:lnTo>
                <a:lnTo>
                  <a:pt x="202742" y="382083"/>
                </a:lnTo>
                <a:lnTo>
                  <a:pt x="209864" y="388459"/>
                </a:lnTo>
                <a:lnTo>
                  <a:pt x="219771" y="392052"/>
                </a:lnTo>
                <a:lnTo>
                  <a:pt x="230860" y="393179"/>
                </a:lnTo>
                <a:lnTo>
                  <a:pt x="244762" y="390911"/>
                </a:lnTo>
                <a:lnTo>
                  <a:pt x="259732" y="384463"/>
                </a:lnTo>
                <a:lnTo>
                  <a:pt x="271699" y="374373"/>
                </a:lnTo>
                <a:lnTo>
                  <a:pt x="276593" y="361175"/>
                </a:lnTo>
                <a:lnTo>
                  <a:pt x="276593" y="334886"/>
                </a:lnTo>
                <a:lnTo>
                  <a:pt x="734844" y="334886"/>
                </a:lnTo>
                <a:lnTo>
                  <a:pt x="734197" y="301722"/>
                </a:lnTo>
                <a:lnTo>
                  <a:pt x="734027" y="296024"/>
                </a:lnTo>
                <a:lnTo>
                  <a:pt x="275437" y="296024"/>
                </a:lnTo>
                <a:lnTo>
                  <a:pt x="275437" y="76568"/>
                </a:lnTo>
                <a:lnTo>
                  <a:pt x="729498" y="76568"/>
                </a:lnTo>
                <a:lnTo>
                  <a:pt x="729660" y="75670"/>
                </a:lnTo>
                <a:lnTo>
                  <a:pt x="733196" y="62150"/>
                </a:lnTo>
                <a:lnTo>
                  <a:pt x="736732" y="48416"/>
                </a:lnTo>
                <a:lnTo>
                  <a:pt x="738147" y="40004"/>
                </a:lnTo>
                <a:lnTo>
                  <a:pt x="276593" y="40004"/>
                </a:lnTo>
                <a:lnTo>
                  <a:pt x="274335" y="22717"/>
                </a:lnTo>
                <a:lnTo>
                  <a:pt x="269725" y="11429"/>
                </a:lnTo>
                <a:lnTo>
                  <a:pt x="263405" y="5286"/>
                </a:lnTo>
                <a:lnTo>
                  <a:pt x="256019" y="3428"/>
                </a:lnTo>
                <a:close/>
              </a:path>
              <a:path w="909954" h="930910">
                <a:moveTo>
                  <a:pt x="734844" y="334886"/>
                </a:moveTo>
                <a:lnTo>
                  <a:pt x="651471" y="334886"/>
                </a:lnTo>
                <a:lnTo>
                  <a:pt x="651316" y="361175"/>
                </a:lnTo>
                <a:lnTo>
                  <a:pt x="653910" y="376462"/>
                </a:lnTo>
                <a:lnTo>
                  <a:pt x="661926" y="384231"/>
                </a:lnTo>
                <a:lnTo>
                  <a:pt x="677760" y="386321"/>
                </a:lnTo>
                <a:lnTo>
                  <a:pt x="699710" y="382838"/>
                </a:lnTo>
                <a:lnTo>
                  <a:pt x="717908" y="373033"/>
                </a:lnTo>
                <a:lnTo>
                  <a:pt x="730321" y="357871"/>
                </a:lnTo>
                <a:lnTo>
                  <a:pt x="734910" y="338315"/>
                </a:lnTo>
                <a:lnTo>
                  <a:pt x="734844" y="334886"/>
                </a:lnTo>
                <a:close/>
              </a:path>
              <a:path w="909954" h="930910">
                <a:moveTo>
                  <a:pt x="729498" y="76568"/>
                </a:moveTo>
                <a:lnTo>
                  <a:pt x="648042" y="76568"/>
                </a:lnTo>
                <a:lnTo>
                  <a:pt x="651471" y="86855"/>
                </a:lnTo>
                <a:lnTo>
                  <a:pt x="651471" y="296024"/>
                </a:lnTo>
                <a:lnTo>
                  <a:pt x="734027" y="296024"/>
                </a:lnTo>
                <a:lnTo>
                  <a:pt x="732496" y="244721"/>
                </a:lnTo>
                <a:lnTo>
                  <a:pt x="730466" y="180644"/>
                </a:lnTo>
                <a:lnTo>
                  <a:pt x="728766" y="122820"/>
                </a:lnTo>
                <a:lnTo>
                  <a:pt x="728052" y="84581"/>
                </a:lnTo>
                <a:lnTo>
                  <a:pt x="729498" y="76568"/>
                </a:lnTo>
                <a:close/>
              </a:path>
              <a:path w="909954" h="930910">
                <a:moveTo>
                  <a:pt x="693775" y="0"/>
                </a:moveTo>
                <a:lnTo>
                  <a:pt x="675964" y="3196"/>
                </a:lnTo>
                <a:lnTo>
                  <a:pt x="660193" y="11858"/>
                </a:lnTo>
                <a:lnTo>
                  <a:pt x="646351" y="24592"/>
                </a:lnTo>
                <a:lnTo>
                  <a:pt x="634326" y="40004"/>
                </a:lnTo>
                <a:lnTo>
                  <a:pt x="738147" y="40004"/>
                </a:lnTo>
                <a:lnTo>
                  <a:pt x="738339" y="38861"/>
                </a:lnTo>
                <a:lnTo>
                  <a:pt x="734911" y="24592"/>
                </a:lnTo>
                <a:lnTo>
                  <a:pt x="725482" y="12144"/>
                </a:lnTo>
                <a:lnTo>
                  <a:pt x="711341" y="3339"/>
                </a:lnTo>
                <a:lnTo>
                  <a:pt x="693775" y="0"/>
                </a:lnTo>
                <a:close/>
              </a:path>
              <a:path w="909954" h="930910">
                <a:moveTo>
                  <a:pt x="60566" y="477748"/>
                </a:moveTo>
                <a:lnTo>
                  <a:pt x="39529" y="483838"/>
                </a:lnTo>
                <a:lnTo>
                  <a:pt x="19996" y="499036"/>
                </a:lnTo>
                <a:lnTo>
                  <a:pt x="5605" y="518735"/>
                </a:lnTo>
                <a:lnTo>
                  <a:pt x="0" y="538327"/>
                </a:lnTo>
                <a:lnTo>
                  <a:pt x="0" y="548614"/>
                </a:lnTo>
                <a:lnTo>
                  <a:pt x="7988" y="555472"/>
                </a:lnTo>
                <a:lnTo>
                  <a:pt x="11417" y="558901"/>
                </a:lnTo>
                <a:lnTo>
                  <a:pt x="11237" y="596620"/>
                </a:lnTo>
                <a:lnTo>
                  <a:pt x="10824" y="651650"/>
                </a:lnTo>
                <a:lnTo>
                  <a:pt x="9723" y="785798"/>
                </a:lnTo>
                <a:lnTo>
                  <a:pt x="9335" y="838923"/>
                </a:lnTo>
                <a:lnTo>
                  <a:pt x="9256" y="891501"/>
                </a:lnTo>
                <a:lnTo>
                  <a:pt x="27431" y="926934"/>
                </a:lnTo>
                <a:lnTo>
                  <a:pt x="43230" y="925184"/>
                </a:lnTo>
                <a:lnTo>
                  <a:pt x="61282" y="918933"/>
                </a:lnTo>
                <a:lnTo>
                  <a:pt x="76122" y="906682"/>
                </a:lnTo>
                <a:lnTo>
                  <a:pt x="82283" y="886929"/>
                </a:lnTo>
                <a:lnTo>
                  <a:pt x="82283" y="850353"/>
                </a:lnTo>
                <a:lnTo>
                  <a:pt x="380070" y="850353"/>
                </a:lnTo>
                <a:lnTo>
                  <a:pt x="380593" y="838923"/>
                </a:lnTo>
                <a:lnTo>
                  <a:pt x="380299" y="810348"/>
                </a:lnTo>
                <a:lnTo>
                  <a:pt x="81140" y="810348"/>
                </a:lnTo>
                <a:lnTo>
                  <a:pt x="80082" y="596620"/>
                </a:lnTo>
                <a:lnTo>
                  <a:pt x="81997" y="551043"/>
                </a:lnTo>
                <a:lnTo>
                  <a:pt x="95999" y="544042"/>
                </a:lnTo>
                <a:lnTo>
                  <a:pt x="378006" y="544042"/>
                </a:lnTo>
                <a:lnTo>
                  <a:pt x="378320" y="540613"/>
                </a:lnTo>
                <a:lnTo>
                  <a:pt x="379450" y="538327"/>
                </a:lnTo>
                <a:lnTo>
                  <a:pt x="381736" y="523468"/>
                </a:lnTo>
                <a:lnTo>
                  <a:pt x="381736" y="520039"/>
                </a:lnTo>
                <a:lnTo>
                  <a:pt x="379539" y="505716"/>
                </a:lnTo>
                <a:lnTo>
                  <a:pt x="379279" y="505193"/>
                </a:lnTo>
                <a:lnTo>
                  <a:pt x="89141" y="505193"/>
                </a:lnTo>
                <a:lnTo>
                  <a:pt x="86605" y="497042"/>
                </a:lnTo>
                <a:lnTo>
                  <a:pt x="81711" y="488037"/>
                </a:lnTo>
                <a:lnTo>
                  <a:pt x="73389" y="480749"/>
                </a:lnTo>
                <a:lnTo>
                  <a:pt x="60566" y="477748"/>
                </a:lnTo>
                <a:close/>
              </a:path>
              <a:path w="909954" h="930910">
                <a:moveTo>
                  <a:pt x="380070" y="850353"/>
                </a:moveTo>
                <a:lnTo>
                  <a:pt x="305168" y="850353"/>
                </a:lnTo>
                <a:lnTo>
                  <a:pt x="305168" y="867498"/>
                </a:lnTo>
                <a:lnTo>
                  <a:pt x="305507" y="875589"/>
                </a:lnTo>
                <a:lnTo>
                  <a:pt x="307881" y="883358"/>
                </a:lnTo>
                <a:lnTo>
                  <a:pt x="314324" y="889198"/>
                </a:lnTo>
                <a:lnTo>
                  <a:pt x="326872" y="891501"/>
                </a:lnTo>
                <a:lnTo>
                  <a:pt x="357930" y="886662"/>
                </a:lnTo>
                <a:lnTo>
                  <a:pt x="373878" y="874214"/>
                </a:lnTo>
                <a:lnTo>
                  <a:pt x="379754" y="857265"/>
                </a:lnTo>
                <a:lnTo>
                  <a:pt x="380070" y="850353"/>
                </a:lnTo>
                <a:close/>
              </a:path>
              <a:path w="909954" h="930910">
                <a:moveTo>
                  <a:pt x="378006" y="544042"/>
                </a:moveTo>
                <a:lnTo>
                  <a:pt x="291452" y="544042"/>
                </a:lnTo>
                <a:lnTo>
                  <a:pt x="300221" y="545489"/>
                </a:lnTo>
                <a:lnTo>
                  <a:pt x="305025" y="549614"/>
                </a:lnTo>
                <a:lnTo>
                  <a:pt x="307043" y="556097"/>
                </a:lnTo>
                <a:lnTo>
                  <a:pt x="307454" y="564616"/>
                </a:lnTo>
                <a:lnTo>
                  <a:pt x="307454" y="810348"/>
                </a:lnTo>
                <a:lnTo>
                  <a:pt x="380299" y="810348"/>
                </a:lnTo>
                <a:lnTo>
                  <a:pt x="380236" y="804287"/>
                </a:lnTo>
                <a:lnTo>
                  <a:pt x="379386" y="750012"/>
                </a:lnTo>
                <a:lnTo>
                  <a:pt x="378371" y="688824"/>
                </a:lnTo>
                <a:lnTo>
                  <a:pt x="377521" y="633451"/>
                </a:lnTo>
                <a:lnTo>
                  <a:pt x="377164" y="596620"/>
                </a:lnTo>
                <a:lnTo>
                  <a:pt x="377268" y="561884"/>
                </a:lnTo>
                <a:lnTo>
                  <a:pt x="377368" y="555472"/>
                </a:lnTo>
                <a:lnTo>
                  <a:pt x="377652" y="547918"/>
                </a:lnTo>
                <a:lnTo>
                  <a:pt x="378006" y="544042"/>
                </a:lnTo>
                <a:close/>
              </a:path>
              <a:path w="909954" h="930910">
                <a:moveTo>
                  <a:pt x="344017" y="477748"/>
                </a:moveTo>
                <a:lnTo>
                  <a:pt x="329622" y="480266"/>
                </a:lnTo>
                <a:lnTo>
                  <a:pt x="317157" y="486751"/>
                </a:lnTo>
                <a:lnTo>
                  <a:pt x="306405" y="495595"/>
                </a:lnTo>
                <a:lnTo>
                  <a:pt x="297154" y="505193"/>
                </a:lnTo>
                <a:lnTo>
                  <a:pt x="379279" y="505193"/>
                </a:lnTo>
                <a:lnTo>
                  <a:pt x="372735" y="492036"/>
                </a:lnTo>
                <a:lnTo>
                  <a:pt x="361001" y="481784"/>
                </a:lnTo>
                <a:lnTo>
                  <a:pt x="344017" y="477748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293199" y="2787625"/>
            <a:ext cx="982344" cy="988060"/>
          </a:xfrm>
          <a:custGeom>
            <a:avLst/>
            <a:gdLst/>
            <a:ahLst/>
            <a:cxnLst/>
            <a:rect l="l" t="t" r="r" b="b"/>
            <a:pathLst>
              <a:path w="982345" h="988060">
                <a:moveTo>
                  <a:pt x="888870" y="818349"/>
                </a:moveTo>
                <a:lnTo>
                  <a:pt x="787488" y="818349"/>
                </a:lnTo>
                <a:lnTo>
                  <a:pt x="804080" y="846514"/>
                </a:lnTo>
                <a:lnTo>
                  <a:pt x="820780" y="876500"/>
                </a:lnTo>
                <a:lnTo>
                  <a:pt x="836839" y="906271"/>
                </a:lnTo>
                <a:lnTo>
                  <a:pt x="851509" y="933792"/>
                </a:lnTo>
                <a:lnTo>
                  <a:pt x="859308" y="947508"/>
                </a:lnTo>
                <a:lnTo>
                  <a:pt x="871797" y="965368"/>
                </a:lnTo>
                <a:lnTo>
                  <a:pt x="888157" y="980888"/>
                </a:lnTo>
                <a:lnTo>
                  <a:pt x="907516" y="987513"/>
                </a:lnTo>
                <a:lnTo>
                  <a:pt x="919546" y="985977"/>
                </a:lnTo>
                <a:lnTo>
                  <a:pt x="932651" y="979512"/>
                </a:lnTo>
                <a:lnTo>
                  <a:pt x="943187" y="965332"/>
                </a:lnTo>
                <a:lnTo>
                  <a:pt x="947508" y="940650"/>
                </a:lnTo>
                <a:lnTo>
                  <a:pt x="939749" y="903838"/>
                </a:lnTo>
                <a:lnTo>
                  <a:pt x="918622" y="861457"/>
                </a:lnTo>
                <a:lnTo>
                  <a:pt x="888870" y="818349"/>
                </a:lnTo>
                <a:close/>
              </a:path>
              <a:path w="982345" h="988060">
                <a:moveTo>
                  <a:pt x="569188" y="362318"/>
                </a:moveTo>
                <a:lnTo>
                  <a:pt x="550330" y="364836"/>
                </a:lnTo>
                <a:lnTo>
                  <a:pt x="539189" y="374746"/>
                </a:lnTo>
                <a:lnTo>
                  <a:pt x="531903" y="395584"/>
                </a:lnTo>
                <a:lnTo>
                  <a:pt x="524611" y="430885"/>
                </a:lnTo>
                <a:lnTo>
                  <a:pt x="516711" y="465691"/>
                </a:lnTo>
                <a:lnTo>
                  <a:pt x="505413" y="505624"/>
                </a:lnTo>
                <a:lnTo>
                  <a:pt x="491047" y="549968"/>
                </a:lnTo>
                <a:lnTo>
                  <a:pt x="473943" y="598010"/>
                </a:lnTo>
                <a:lnTo>
                  <a:pt x="454430" y="649033"/>
                </a:lnTo>
                <a:lnTo>
                  <a:pt x="432839" y="702323"/>
                </a:lnTo>
                <a:lnTo>
                  <a:pt x="409499" y="757164"/>
                </a:lnTo>
                <a:lnTo>
                  <a:pt x="384739" y="812842"/>
                </a:lnTo>
                <a:lnTo>
                  <a:pt x="358889" y="868641"/>
                </a:lnTo>
                <a:lnTo>
                  <a:pt x="307467" y="872070"/>
                </a:lnTo>
                <a:lnTo>
                  <a:pt x="282422" y="872928"/>
                </a:lnTo>
                <a:lnTo>
                  <a:pt x="256312" y="878071"/>
                </a:lnTo>
                <a:lnTo>
                  <a:pt x="235777" y="891359"/>
                </a:lnTo>
                <a:lnTo>
                  <a:pt x="227457" y="916647"/>
                </a:lnTo>
                <a:lnTo>
                  <a:pt x="232348" y="934489"/>
                </a:lnTo>
                <a:lnTo>
                  <a:pt x="245167" y="943651"/>
                </a:lnTo>
                <a:lnTo>
                  <a:pt x="263129" y="947026"/>
                </a:lnTo>
                <a:lnTo>
                  <a:pt x="283451" y="947508"/>
                </a:lnTo>
                <a:lnTo>
                  <a:pt x="353282" y="945402"/>
                </a:lnTo>
                <a:lnTo>
                  <a:pt x="418173" y="939498"/>
                </a:lnTo>
                <a:lnTo>
                  <a:pt x="478169" y="930420"/>
                </a:lnTo>
                <a:lnTo>
                  <a:pt x="533317" y="918792"/>
                </a:lnTo>
                <a:lnTo>
                  <a:pt x="583663" y="905236"/>
                </a:lnTo>
                <a:lnTo>
                  <a:pt x="629254" y="890377"/>
                </a:lnTo>
                <a:lnTo>
                  <a:pt x="670134" y="874838"/>
                </a:lnTo>
                <a:lnTo>
                  <a:pt x="697797" y="862926"/>
                </a:lnTo>
                <a:lnTo>
                  <a:pt x="412610" y="862926"/>
                </a:lnTo>
                <a:lnTo>
                  <a:pt x="427910" y="833208"/>
                </a:lnTo>
                <a:lnTo>
                  <a:pt x="449161" y="791697"/>
                </a:lnTo>
                <a:lnTo>
                  <a:pt x="474673" y="741339"/>
                </a:lnTo>
                <a:lnTo>
                  <a:pt x="502613" y="685358"/>
                </a:lnTo>
                <a:lnTo>
                  <a:pt x="531185" y="626908"/>
                </a:lnTo>
                <a:lnTo>
                  <a:pt x="558591" y="569143"/>
                </a:lnTo>
                <a:lnTo>
                  <a:pt x="583035" y="515218"/>
                </a:lnTo>
                <a:lnTo>
                  <a:pt x="602719" y="468288"/>
                </a:lnTo>
                <a:lnTo>
                  <a:pt x="615848" y="431505"/>
                </a:lnTo>
                <a:lnTo>
                  <a:pt x="620623" y="408025"/>
                </a:lnTo>
                <a:lnTo>
                  <a:pt x="616765" y="391245"/>
                </a:lnTo>
                <a:lnTo>
                  <a:pt x="606050" y="376604"/>
                </a:lnTo>
                <a:lnTo>
                  <a:pt x="589762" y="366247"/>
                </a:lnTo>
                <a:lnTo>
                  <a:pt x="569188" y="362318"/>
                </a:lnTo>
                <a:close/>
              </a:path>
              <a:path w="982345" h="988060">
                <a:moveTo>
                  <a:pt x="205740" y="174866"/>
                </a:moveTo>
                <a:lnTo>
                  <a:pt x="184699" y="180402"/>
                </a:lnTo>
                <a:lnTo>
                  <a:pt x="165157" y="194297"/>
                </a:lnTo>
                <a:lnTo>
                  <a:pt x="150758" y="212478"/>
                </a:lnTo>
                <a:lnTo>
                  <a:pt x="145148" y="230873"/>
                </a:lnTo>
                <a:lnTo>
                  <a:pt x="147309" y="238927"/>
                </a:lnTo>
                <a:lnTo>
                  <a:pt x="152149" y="251590"/>
                </a:lnTo>
                <a:lnTo>
                  <a:pt x="157203" y="264466"/>
                </a:lnTo>
                <a:lnTo>
                  <a:pt x="160007" y="273164"/>
                </a:lnTo>
                <a:lnTo>
                  <a:pt x="161336" y="281629"/>
                </a:lnTo>
                <a:lnTo>
                  <a:pt x="162018" y="292023"/>
                </a:lnTo>
                <a:lnTo>
                  <a:pt x="162270" y="302417"/>
                </a:lnTo>
                <a:lnTo>
                  <a:pt x="162248" y="326885"/>
                </a:lnTo>
                <a:lnTo>
                  <a:pt x="162061" y="376604"/>
                </a:lnTo>
                <a:lnTo>
                  <a:pt x="161094" y="436745"/>
                </a:lnTo>
                <a:lnTo>
                  <a:pt x="158966" y="493505"/>
                </a:lnTo>
                <a:lnTo>
                  <a:pt x="155278" y="546670"/>
                </a:lnTo>
                <a:lnTo>
                  <a:pt x="149622" y="596628"/>
                </a:lnTo>
                <a:lnTo>
                  <a:pt x="141589" y="643769"/>
                </a:lnTo>
                <a:lnTo>
                  <a:pt x="130769" y="688481"/>
                </a:lnTo>
                <a:lnTo>
                  <a:pt x="116755" y="731152"/>
                </a:lnTo>
                <a:lnTo>
                  <a:pt x="99137" y="772173"/>
                </a:lnTo>
                <a:lnTo>
                  <a:pt x="77507" y="811931"/>
                </a:lnTo>
                <a:lnTo>
                  <a:pt x="51455" y="850815"/>
                </a:lnTo>
                <a:lnTo>
                  <a:pt x="20574" y="889215"/>
                </a:lnTo>
                <a:lnTo>
                  <a:pt x="16877" y="893484"/>
                </a:lnTo>
                <a:lnTo>
                  <a:pt x="9858" y="901931"/>
                </a:lnTo>
                <a:lnTo>
                  <a:pt x="3053" y="910593"/>
                </a:lnTo>
                <a:lnTo>
                  <a:pt x="0" y="915504"/>
                </a:lnTo>
                <a:lnTo>
                  <a:pt x="5715" y="916647"/>
                </a:lnTo>
                <a:lnTo>
                  <a:pt x="44434" y="896788"/>
                </a:lnTo>
                <a:lnTo>
                  <a:pt x="76277" y="870838"/>
                </a:lnTo>
                <a:lnTo>
                  <a:pt x="113157" y="833208"/>
                </a:lnTo>
                <a:lnTo>
                  <a:pt x="141249" y="797408"/>
                </a:lnTo>
                <a:lnTo>
                  <a:pt x="164711" y="760287"/>
                </a:lnTo>
                <a:lnTo>
                  <a:pt x="183954" y="721605"/>
                </a:lnTo>
                <a:lnTo>
                  <a:pt x="199390" y="681120"/>
                </a:lnTo>
                <a:lnTo>
                  <a:pt x="211431" y="638588"/>
                </a:lnTo>
                <a:lnTo>
                  <a:pt x="220489" y="593769"/>
                </a:lnTo>
                <a:lnTo>
                  <a:pt x="226977" y="546420"/>
                </a:lnTo>
                <a:lnTo>
                  <a:pt x="231305" y="496299"/>
                </a:lnTo>
                <a:lnTo>
                  <a:pt x="233887" y="443164"/>
                </a:lnTo>
                <a:lnTo>
                  <a:pt x="235133" y="386774"/>
                </a:lnTo>
                <a:lnTo>
                  <a:pt x="235458" y="326885"/>
                </a:lnTo>
                <a:lnTo>
                  <a:pt x="235458" y="260591"/>
                </a:lnTo>
                <a:lnTo>
                  <a:pt x="950030" y="260591"/>
                </a:lnTo>
                <a:lnTo>
                  <a:pt x="966939" y="255304"/>
                </a:lnTo>
                <a:lnTo>
                  <a:pt x="977905" y="242928"/>
                </a:lnTo>
                <a:lnTo>
                  <a:pt x="981798" y="220586"/>
                </a:lnTo>
                <a:lnTo>
                  <a:pt x="236601" y="220586"/>
                </a:lnTo>
                <a:lnTo>
                  <a:pt x="235315" y="202834"/>
                </a:lnTo>
                <a:lnTo>
                  <a:pt x="231457" y="188296"/>
                </a:lnTo>
                <a:lnTo>
                  <a:pt x="222456" y="178473"/>
                </a:lnTo>
                <a:lnTo>
                  <a:pt x="205740" y="174866"/>
                </a:lnTo>
                <a:close/>
              </a:path>
              <a:path w="982345" h="988060">
                <a:moveTo>
                  <a:pt x="667486" y="630910"/>
                </a:moveTo>
                <a:lnTo>
                  <a:pt x="664057" y="630910"/>
                </a:lnTo>
                <a:lnTo>
                  <a:pt x="659485" y="632053"/>
                </a:lnTo>
                <a:lnTo>
                  <a:pt x="659485" y="642340"/>
                </a:lnTo>
                <a:lnTo>
                  <a:pt x="664057" y="648055"/>
                </a:lnTo>
                <a:lnTo>
                  <a:pt x="672058" y="657199"/>
                </a:lnTo>
                <a:lnTo>
                  <a:pt x="708563" y="703473"/>
                </a:lnTo>
                <a:lnTo>
                  <a:pt x="738638" y="744494"/>
                </a:lnTo>
                <a:lnTo>
                  <a:pt x="761426" y="777584"/>
                </a:lnTo>
                <a:lnTo>
                  <a:pt x="776071" y="800061"/>
                </a:lnTo>
                <a:lnTo>
                  <a:pt x="728645" y="812781"/>
                </a:lnTo>
                <a:lnTo>
                  <a:pt x="685818" y="823021"/>
                </a:lnTo>
                <a:lnTo>
                  <a:pt x="643931" y="831522"/>
                </a:lnTo>
                <a:lnTo>
                  <a:pt x="599325" y="839023"/>
                </a:lnTo>
                <a:lnTo>
                  <a:pt x="548342" y="846265"/>
                </a:lnTo>
                <a:lnTo>
                  <a:pt x="412610" y="862926"/>
                </a:lnTo>
                <a:lnTo>
                  <a:pt x="697797" y="862926"/>
                </a:lnTo>
                <a:lnTo>
                  <a:pt x="706352" y="859242"/>
                </a:lnTo>
                <a:lnTo>
                  <a:pt x="737953" y="844213"/>
                </a:lnTo>
                <a:lnTo>
                  <a:pt x="764983" y="830375"/>
                </a:lnTo>
                <a:lnTo>
                  <a:pt x="787488" y="818349"/>
                </a:lnTo>
                <a:lnTo>
                  <a:pt x="888870" y="818349"/>
                </a:lnTo>
                <a:lnTo>
                  <a:pt x="849171" y="770563"/>
                </a:lnTo>
                <a:lnTo>
                  <a:pt x="807301" y="727337"/>
                </a:lnTo>
                <a:lnTo>
                  <a:pt x="764971" y="689115"/>
                </a:lnTo>
                <a:lnTo>
                  <a:pt x="725407" y="658541"/>
                </a:lnTo>
                <a:lnTo>
                  <a:pt x="691837" y="638258"/>
                </a:lnTo>
                <a:lnTo>
                  <a:pt x="667486" y="630910"/>
                </a:lnTo>
                <a:close/>
              </a:path>
              <a:path w="982345" h="988060">
                <a:moveTo>
                  <a:pt x="950030" y="260591"/>
                </a:moveTo>
                <a:lnTo>
                  <a:pt x="235458" y="260591"/>
                </a:lnTo>
                <a:lnTo>
                  <a:pt x="500621" y="261734"/>
                </a:lnTo>
                <a:lnTo>
                  <a:pt x="928077" y="261734"/>
                </a:lnTo>
                <a:lnTo>
                  <a:pt x="949973" y="260609"/>
                </a:lnTo>
                <a:close/>
              </a:path>
              <a:path w="982345" h="988060">
                <a:moveTo>
                  <a:pt x="563473" y="0"/>
                </a:moveTo>
                <a:lnTo>
                  <a:pt x="539865" y="5322"/>
                </a:lnTo>
                <a:lnTo>
                  <a:pt x="516902" y="19430"/>
                </a:lnTo>
                <a:lnTo>
                  <a:pt x="499512" y="39540"/>
                </a:lnTo>
                <a:lnTo>
                  <a:pt x="492620" y="62864"/>
                </a:lnTo>
                <a:lnTo>
                  <a:pt x="493457" y="68253"/>
                </a:lnTo>
                <a:lnTo>
                  <a:pt x="496758" y="75147"/>
                </a:lnTo>
                <a:lnTo>
                  <a:pt x="503705" y="82472"/>
                </a:lnTo>
                <a:lnTo>
                  <a:pt x="515480" y="89153"/>
                </a:lnTo>
                <a:lnTo>
                  <a:pt x="516991" y="119329"/>
                </a:lnTo>
                <a:lnTo>
                  <a:pt x="518185" y="153150"/>
                </a:lnTo>
                <a:lnTo>
                  <a:pt x="520052" y="220586"/>
                </a:lnTo>
                <a:lnTo>
                  <a:pt x="981798" y="220586"/>
                </a:lnTo>
                <a:lnTo>
                  <a:pt x="981473" y="219443"/>
                </a:lnTo>
                <a:lnTo>
                  <a:pt x="584047" y="219443"/>
                </a:lnTo>
                <a:lnTo>
                  <a:pt x="587977" y="174866"/>
                </a:lnTo>
                <a:lnTo>
                  <a:pt x="592762" y="118151"/>
                </a:lnTo>
                <a:lnTo>
                  <a:pt x="597067" y="65309"/>
                </a:lnTo>
                <a:lnTo>
                  <a:pt x="598906" y="40004"/>
                </a:lnTo>
                <a:lnTo>
                  <a:pt x="597388" y="25074"/>
                </a:lnTo>
                <a:lnTo>
                  <a:pt x="591905" y="12287"/>
                </a:lnTo>
                <a:lnTo>
                  <a:pt x="581065" y="3357"/>
                </a:lnTo>
                <a:lnTo>
                  <a:pt x="563473" y="0"/>
                </a:lnTo>
                <a:close/>
              </a:path>
              <a:path w="982345" h="988060">
                <a:moveTo>
                  <a:pt x="920076" y="169151"/>
                </a:moveTo>
                <a:lnTo>
                  <a:pt x="900651" y="175080"/>
                </a:lnTo>
                <a:lnTo>
                  <a:pt x="882934" y="189153"/>
                </a:lnTo>
                <a:lnTo>
                  <a:pt x="868643" y="205798"/>
                </a:lnTo>
                <a:lnTo>
                  <a:pt x="859497" y="219443"/>
                </a:lnTo>
                <a:lnTo>
                  <a:pt x="981473" y="219443"/>
                </a:lnTo>
                <a:lnTo>
                  <a:pt x="975532" y="198565"/>
                </a:lnTo>
                <a:lnTo>
                  <a:pt x="959943" y="182438"/>
                </a:lnTo>
                <a:lnTo>
                  <a:pt x="939852" y="172526"/>
                </a:lnTo>
                <a:lnTo>
                  <a:pt x="920076" y="169151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265765" y="3847198"/>
            <a:ext cx="1109980" cy="2040255"/>
          </a:xfrm>
          <a:custGeom>
            <a:avLst/>
            <a:gdLst/>
            <a:ahLst/>
            <a:cxnLst/>
            <a:rect l="l" t="t" r="r" b="b"/>
            <a:pathLst>
              <a:path w="1109979" h="2040254">
                <a:moveTo>
                  <a:pt x="212585" y="1377264"/>
                </a:moveTo>
                <a:lnTo>
                  <a:pt x="205727" y="1372184"/>
                </a:lnTo>
                <a:lnTo>
                  <a:pt x="203454" y="1369644"/>
                </a:lnTo>
                <a:lnTo>
                  <a:pt x="194411" y="1362024"/>
                </a:lnTo>
                <a:lnTo>
                  <a:pt x="183451" y="1353134"/>
                </a:lnTo>
                <a:lnTo>
                  <a:pt x="171627" y="1341704"/>
                </a:lnTo>
                <a:lnTo>
                  <a:pt x="160020" y="1329004"/>
                </a:lnTo>
                <a:lnTo>
                  <a:pt x="167855" y="1311224"/>
                </a:lnTo>
                <a:lnTo>
                  <a:pt x="177304" y="1289634"/>
                </a:lnTo>
                <a:lnTo>
                  <a:pt x="185254" y="1268044"/>
                </a:lnTo>
                <a:lnTo>
                  <a:pt x="188595" y="1257884"/>
                </a:lnTo>
                <a:lnTo>
                  <a:pt x="185178" y="1246454"/>
                </a:lnTo>
                <a:lnTo>
                  <a:pt x="176733" y="1238834"/>
                </a:lnTo>
                <a:lnTo>
                  <a:pt x="165925" y="1233754"/>
                </a:lnTo>
                <a:lnTo>
                  <a:pt x="155435" y="1231214"/>
                </a:lnTo>
                <a:lnTo>
                  <a:pt x="148069" y="1233754"/>
                </a:lnTo>
                <a:lnTo>
                  <a:pt x="141871" y="1237564"/>
                </a:lnTo>
                <a:lnTo>
                  <a:pt x="137591" y="1242644"/>
                </a:lnTo>
                <a:lnTo>
                  <a:pt x="136004" y="1250264"/>
                </a:lnTo>
                <a:lnTo>
                  <a:pt x="128485" y="1298524"/>
                </a:lnTo>
                <a:lnTo>
                  <a:pt x="111010" y="1341704"/>
                </a:lnTo>
                <a:lnTo>
                  <a:pt x="91173" y="1375994"/>
                </a:lnTo>
                <a:lnTo>
                  <a:pt x="76568" y="1396314"/>
                </a:lnTo>
                <a:lnTo>
                  <a:pt x="69469" y="1405204"/>
                </a:lnTo>
                <a:lnTo>
                  <a:pt x="58293" y="1417904"/>
                </a:lnTo>
                <a:lnTo>
                  <a:pt x="47967" y="1430604"/>
                </a:lnTo>
                <a:lnTo>
                  <a:pt x="43434" y="1436954"/>
                </a:lnTo>
                <a:lnTo>
                  <a:pt x="43434" y="1439494"/>
                </a:lnTo>
                <a:lnTo>
                  <a:pt x="44577" y="1440764"/>
                </a:lnTo>
                <a:lnTo>
                  <a:pt x="47993" y="1440764"/>
                </a:lnTo>
                <a:lnTo>
                  <a:pt x="63842" y="1434414"/>
                </a:lnTo>
                <a:lnTo>
                  <a:pt x="89865" y="1416634"/>
                </a:lnTo>
                <a:lnTo>
                  <a:pt x="119532" y="1388694"/>
                </a:lnTo>
                <a:lnTo>
                  <a:pt x="146304" y="1353134"/>
                </a:lnTo>
                <a:lnTo>
                  <a:pt x="153822" y="1365834"/>
                </a:lnTo>
                <a:lnTo>
                  <a:pt x="164452" y="1379804"/>
                </a:lnTo>
                <a:lnTo>
                  <a:pt x="175717" y="1392504"/>
                </a:lnTo>
                <a:lnTo>
                  <a:pt x="185153" y="1398854"/>
                </a:lnTo>
                <a:lnTo>
                  <a:pt x="192341" y="1397584"/>
                </a:lnTo>
                <a:lnTo>
                  <a:pt x="201447" y="1392504"/>
                </a:lnTo>
                <a:lnTo>
                  <a:pt x="209270" y="1387424"/>
                </a:lnTo>
                <a:lnTo>
                  <a:pt x="212585" y="1381074"/>
                </a:lnTo>
                <a:lnTo>
                  <a:pt x="212585" y="1377264"/>
                </a:lnTo>
                <a:close/>
              </a:path>
              <a:path w="1109979" h="2040254">
                <a:moveTo>
                  <a:pt x="488035" y="685774"/>
                </a:moveTo>
                <a:lnTo>
                  <a:pt x="485889" y="674941"/>
                </a:lnTo>
                <a:lnTo>
                  <a:pt x="478612" y="663346"/>
                </a:lnTo>
                <a:lnTo>
                  <a:pt x="464896" y="654113"/>
                </a:lnTo>
                <a:lnTo>
                  <a:pt x="443471" y="650341"/>
                </a:lnTo>
                <a:lnTo>
                  <a:pt x="433781" y="651700"/>
                </a:lnTo>
                <a:lnTo>
                  <a:pt x="424319" y="657771"/>
                </a:lnTo>
                <a:lnTo>
                  <a:pt x="410997" y="671563"/>
                </a:lnTo>
                <a:lnTo>
                  <a:pt x="389750" y="696061"/>
                </a:lnTo>
                <a:lnTo>
                  <a:pt x="354418" y="734453"/>
                </a:lnTo>
                <a:lnTo>
                  <a:pt x="315722" y="772528"/>
                </a:lnTo>
                <a:lnTo>
                  <a:pt x="274612" y="809244"/>
                </a:lnTo>
                <a:lnTo>
                  <a:pt x="232041" y="843622"/>
                </a:lnTo>
                <a:lnTo>
                  <a:pt x="188963" y="874610"/>
                </a:lnTo>
                <a:lnTo>
                  <a:pt x="146342" y="901192"/>
                </a:lnTo>
                <a:lnTo>
                  <a:pt x="105156" y="922362"/>
                </a:lnTo>
                <a:lnTo>
                  <a:pt x="76504" y="935545"/>
                </a:lnTo>
                <a:lnTo>
                  <a:pt x="60286" y="943800"/>
                </a:lnTo>
                <a:lnTo>
                  <a:pt x="53073" y="949045"/>
                </a:lnTo>
                <a:lnTo>
                  <a:pt x="51435" y="953223"/>
                </a:lnTo>
                <a:lnTo>
                  <a:pt x="51435" y="956652"/>
                </a:lnTo>
                <a:lnTo>
                  <a:pt x="61722" y="957795"/>
                </a:lnTo>
                <a:lnTo>
                  <a:pt x="64008" y="957795"/>
                </a:lnTo>
                <a:lnTo>
                  <a:pt x="125907" y="942581"/>
                </a:lnTo>
                <a:lnTo>
                  <a:pt x="174269" y="923734"/>
                </a:lnTo>
                <a:lnTo>
                  <a:pt x="229501" y="897521"/>
                </a:lnTo>
                <a:lnTo>
                  <a:pt x="288023" y="864069"/>
                </a:lnTo>
                <a:lnTo>
                  <a:pt x="348513" y="822426"/>
                </a:lnTo>
                <a:lnTo>
                  <a:pt x="395312" y="787361"/>
                </a:lnTo>
                <a:lnTo>
                  <a:pt x="440499" y="749528"/>
                </a:lnTo>
                <a:lnTo>
                  <a:pt x="474560" y="713994"/>
                </a:lnTo>
                <a:lnTo>
                  <a:pt x="488035" y="685774"/>
                </a:lnTo>
                <a:close/>
              </a:path>
              <a:path w="1109979" h="2040254">
                <a:moveTo>
                  <a:pt x="502894" y="1528394"/>
                </a:moveTo>
                <a:lnTo>
                  <a:pt x="497535" y="1520774"/>
                </a:lnTo>
                <a:lnTo>
                  <a:pt x="484035" y="1510614"/>
                </a:lnTo>
                <a:lnTo>
                  <a:pt x="466255" y="1499184"/>
                </a:lnTo>
                <a:lnTo>
                  <a:pt x="423405" y="1472514"/>
                </a:lnTo>
                <a:lnTo>
                  <a:pt x="395884" y="1454734"/>
                </a:lnTo>
                <a:lnTo>
                  <a:pt x="367169" y="1431874"/>
                </a:lnTo>
                <a:lnTo>
                  <a:pt x="365582" y="1430604"/>
                </a:lnTo>
                <a:lnTo>
                  <a:pt x="345503" y="1412824"/>
                </a:lnTo>
                <a:lnTo>
                  <a:pt x="332587" y="1401394"/>
                </a:lnTo>
                <a:lnTo>
                  <a:pt x="339090" y="1397584"/>
                </a:lnTo>
                <a:lnTo>
                  <a:pt x="354279" y="1388694"/>
                </a:lnTo>
                <a:lnTo>
                  <a:pt x="370598" y="1374724"/>
                </a:lnTo>
                <a:lnTo>
                  <a:pt x="385635" y="1358214"/>
                </a:lnTo>
                <a:lnTo>
                  <a:pt x="403466" y="1336624"/>
                </a:lnTo>
                <a:lnTo>
                  <a:pt x="425272" y="1374724"/>
                </a:lnTo>
                <a:lnTo>
                  <a:pt x="439902" y="1397584"/>
                </a:lnTo>
                <a:lnTo>
                  <a:pt x="450875" y="1407744"/>
                </a:lnTo>
                <a:lnTo>
                  <a:pt x="461746" y="1411554"/>
                </a:lnTo>
                <a:lnTo>
                  <a:pt x="469950" y="1409014"/>
                </a:lnTo>
                <a:lnTo>
                  <a:pt x="480174" y="1405204"/>
                </a:lnTo>
                <a:lnTo>
                  <a:pt x="488911" y="1400124"/>
                </a:lnTo>
                <a:lnTo>
                  <a:pt x="492607" y="1392504"/>
                </a:lnTo>
                <a:lnTo>
                  <a:pt x="492607" y="1389964"/>
                </a:lnTo>
                <a:lnTo>
                  <a:pt x="488035" y="1386154"/>
                </a:lnTo>
                <a:lnTo>
                  <a:pt x="470522" y="1372184"/>
                </a:lnTo>
                <a:lnTo>
                  <a:pt x="452462" y="1355674"/>
                </a:lnTo>
                <a:lnTo>
                  <a:pt x="434200" y="1336624"/>
                </a:lnTo>
                <a:lnTo>
                  <a:pt x="416039" y="1312494"/>
                </a:lnTo>
                <a:lnTo>
                  <a:pt x="422376" y="1301064"/>
                </a:lnTo>
                <a:lnTo>
                  <a:pt x="430745" y="1284554"/>
                </a:lnTo>
                <a:lnTo>
                  <a:pt x="438048" y="1266774"/>
                </a:lnTo>
                <a:lnTo>
                  <a:pt x="441172" y="1252804"/>
                </a:lnTo>
                <a:lnTo>
                  <a:pt x="438619" y="1243914"/>
                </a:lnTo>
                <a:lnTo>
                  <a:pt x="431888" y="1236294"/>
                </a:lnTo>
                <a:lnTo>
                  <a:pt x="422363" y="1232484"/>
                </a:lnTo>
                <a:lnTo>
                  <a:pt x="411454" y="1231214"/>
                </a:lnTo>
                <a:lnTo>
                  <a:pt x="399567" y="1235024"/>
                </a:lnTo>
                <a:lnTo>
                  <a:pt x="392607" y="1241374"/>
                </a:lnTo>
                <a:lnTo>
                  <a:pt x="389928" y="1250264"/>
                </a:lnTo>
                <a:lnTo>
                  <a:pt x="390880" y="1256614"/>
                </a:lnTo>
                <a:lnTo>
                  <a:pt x="381368" y="1294714"/>
                </a:lnTo>
                <a:lnTo>
                  <a:pt x="366166" y="1332814"/>
                </a:lnTo>
                <a:lnTo>
                  <a:pt x="347319" y="1368374"/>
                </a:lnTo>
                <a:lnTo>
                  <a:pt x="326872" y="1397584"/>
                </a:lnTo>
                <a:lnTo>
                  <a:pt x="317741" y="1383614"/>
                </a:lnTo>
                <a:lnTo>
                  <a:pt x="316115" y="1327734"/>
                </a:lnTo>
                <a:lnTo>
                  <a:pt x="315455" y="1214704"/>
                </a:lnTo>
                <a:lnTo>
                  <a:pt x="315455" y="1210894"/>
                </a:lnTo>
                <a:lnTo>
                  <a:pt x="461530" y="1210894"/>
                </a:lnTo>
                <a:lnTo>
                  <a:pt x="473329" y="1208354"/>
                </a:lnTo>
                <a:lnTo>
                  <a:pt x="483628" y="1202004"/>
                </a:lnTo>
                <a:lnTo>
                  <a:pt x="488035" y="1189304"/>
                </a:lnTo>
                <a:lnTo>
                  <a:pt x="486651" y="1184224"/>
                </a:lnTo>
                <a:lnTo>
                  <a:pt x="486295" y="1182954"/>
                </a:lnTo>
                <a:lnTo>
                  <a:pt x="483857" y="1174064"/>
                </a:lnTo>
                <a:lnTo>
                  <a:pt x="473468" y="1163904"/>
                </a:lnTo>
                <a:lnTo>
                  <a:pt x="460070" y="1156284"/>
                </a:lnTo>
                <a:lnTo>
                  <a:pt x="446887" y="1153744"/>
                </a:lnTo>
                <a:lnTo>
                  <a:pt x="433946" y="1156284"/>
                </a:lnTo>
                <a:lnTo>
                  <a:pt x="423887" y="1163904"/>
                </a:lnTo>
                <a:lnTo>
                  <a:pt x="416204" y="1172794"/>
                </a:lnTo>
                <a:lnTo>
                  <a:pt x="410324" y="1182954"/>
                </a:lnTo>
                <a:lnTo>
                  <a:pt x="316598" y="1182954"/>
                </a:lnTo>
                <a:lnTo>
                  <a:pt x="317461" y="1142314"/>
                </a:lnTo>
                <a:lnTo>
                  <a:pt x="319163" y="1104214"/>
                </a:lnTo>
                <a:lnTo>
                  <a:pt x="322313" y="1076274"/>
                </a:lnTo>
                <a:lnTo>
                  <a:pt x="322313" y="1067384"/>
                </a:lnTo>
                <a:lnTo>
                  <a:pt x="319354" y="1052144"/>
                </a:lnTo>
                <a:lnTo>
                  <a:pt x="312305" y="1044524"/>
                </a:lnTo>
                <a:lnTo>
                  <a:pt x="303987" y="1041984"/>
                </a:lnTo>
                <a:lnTo>
                  <a:pt x="297154" y="1041984"/>
                </a:lnTo>
                <a:lnTo>
                  <a:pt x="279057" y="1048334"/>
                </a:lnTo>
                <a:lnTo>
                  <a:pt x="263740" y="1062304"/>
                </a:lnTo>
                <a:lnTo>
                  <a:pt x="253123" y="1081354"/>
                </a:lnTo>
                <a:lnTo>
                  <a:pt x="249161" y="1096594"/>
                </a:lnTo>
                <a:lnTo>
                  <a:pt x="250786" y="1101674"/>
                </a:lnTo>
                <a:lnTo>
                  <a:pt x="254444" y="1108024"/>
                </a:lnTo>
                <a:lnTo>
                  <a:pt x="258330" y="1115644"/>
                </a:lnTo>
                <a:lnTo>
                  <a:pt x="265823" y="1167714"/>
                </a:lnTo>
                <a:lnTo>
                  <a:pt x="266306" y="1184224"/>
                </a:lnTo>
                <a:lnTo>
                  <a:pt x="122288" y="1184224"/>
                </a:lnTo>
                <a:lnTo>
                  <a:pt x="92075" y="1179144"/>
                </a:lnTo>
                <a:lnTo>
                  <a:pt x="84569" y="1179144"/>
                </a:lnTo>
                <a:lnTo>
                  <a:pt x="56438" y="1205814"/>
                </a:lnTo>
                <a:lnTo>
                  <a:pt x="55994" y="1221054"/>
                </a:lnTo>
                <a:lnTo>
                  <a:pt x="60579" y="1227404"/>
                </a:lnTo>
                <a:lnTo>
                  <a:pt x="73152" y="1227404"/>
                </a:lnTo>
                <a:lnTo>
                  <a:pt x="86753" y="1224864"/>
                </a:lnTo>
                <a:lnTo>
                  <a:pt x="128117" y="1215974"/>
                </a:lnTo>
                <a:lnTo>
                  <a:pt x="141719" y="1214704"/>
                </a:lnTo>
                <a:lnTo>
                  <a:pt x="267449" y="1214704"/>
                </a:lnTo>
                <a:lnTo>
                  <a:pt x="267436" y="1307414"/>
                </a:lnTo>
                <a:lnTo>
                  <a:pt x="267309" y="1327734"/>
                </a:lnTo>
                <a:lnTo>
                  <a:pt x="266992" y="1345514"/>
                </a:lnTo>
                <a:lnTo>
                  <a:pt x="266928" y="1348054"/>
                </a:lnTo>
                <a:lnTo>
                  <a:pt x="266306" y="1364564"/>
                </a:lnTo>
                <a:lnTo>
                  <a:pt x="262877" y="1363294"/>
                </a:lnTo>
                <a:lnTo>
                  <a:pt x="253733" y="1360754"/>
                </a:lnTo>
                <a:lnTo>
                  <a:pt x="250304" y="1360754"/>
                </a:lnTo>
                <a:lnTo>
                  <a:pt x="242989" y="1362024"/>
                </a:lnTo>
                <a:lnTo>
                  <a:pt x="236308" y="1368374"/>
                </a:lnTo>
                <a:lnTo>
                  <a:pt x="227482" y="1381074"/>
                </a:lnTo>
                <a:lnTo>
                  <a:pt x="213728" y="1402664"/>
                </a:lnTo>
                <a:lnTo>
                  <a:pt x="181419" y="1448384"/>
                </a:lnTo>
                <a:lnTo>
                  <a:pt x="146088" y="1487754"/>
                </a:lnTo>
                <a:lnTo>
                  <a:pt x="109296" y="1523314"/>
                </a:lnTo>
                <a:lnTo>
                  <a:pt x="72605" y="1552524"/>
                </a:lnTo>
                <a:lnTo>
                  <a:pt x="37553" y="1579194"/>
                </a:lnTo>
                <a:lnTo>
                  <a:pt x="5702" y="1600784"/>
                </a:lnTo>
                <a:lnTo>
                  <a:pt x="3429" y="1602054"/>
                </a:lnTo>
                <a:lnTo>
                  <a:pt x="0" y="1605864"/>
                </a:lnTo>
                <a:lnTo>
                  <a:pt x="0" y="1612214"/>
                </a:lnTo>
                <a:lnTo>
                  <a:pt x="5702" y="1613484"/>
                </a:lnTo>
                <a:lnTo>
                  <a:pt x="9144" y="1613484"/>
                </a:lnTo>
                <a:lnTo>
                  <a:pt x="15697" y="1612214"/>
                </a:lnTo>
                <a:lnTo>
                  <a:pt x="58293" y="1595704"/>
                </a:lnTo>
                <a:lnTo>
                  <a:pt x="104495" y="1571574"/>
                </a:lnTo>
                <a:lnTo>
                  <a:pt x="145199" y="1542364"/>
                </a:lnTo>
                <a:lnTo>
                  <a:pt x="181013" y="1510614"/>
                </a:lnTo>
                <a:lnTo>
                  <a:pt x="212547" y="1477594"/>
                </a:lnTo>
                <a:lnTo>
                  <a:pt x="240398" y="1444574"/>
                </a:lnTo>
                <a:lnTo>
                  <a:pt x="265163" y="1412824"/>
                </a:lnTo>
                <a:lnTo>
                  <a:pt x="263791" y="1434414"/>
                </a:lnTo>
                <a:lnTo>
                  <a:pt x="261696" y="1473784"/>
                </a:lnTo>
                <a:lnTo>
                  <a:pt x="260184" y="1504264"/>
                </a:lnTo>
                <a:lnTo>
                  <a:pt x="259638" y="1519504"/>
                </a:lnTo>
                <a:lnTo>
                  <a:pt x="259575" y="1528394"/>
                </a:lnTo>
                <a:lnTo>
                  <a:pt x="259702" y="1532204"/>
                </a:lnTo>
                <a:lnTo>
                  <a:pt x="261454" y="1541094"/>
                </a:lnTo>
                <a:lnTo>
                  <a:pt x="266192" y="1549984"/>
                </a:lnTo>
                <a:lnTo>
                  <a:pt x="275437" y="1552524"/>
                </a:lnTo>
                <a:lnTo>
                  <a:pt x="289166" y="1549984"/>
                </a:lnTo>
                <a:lnTo>
                  <a:pt x="303733" y="1541094"/>
                </a:lnTo>
                <a:lnTo>
                  <a:pt x="315302" y="1527124"/>
                </a:lnTo>
                <a:lnTo>
                  <a:pt x="320014" y="1509344"/>
                </a:lnTo>
                <a:lnTo>
                  <a:pt x="319735" y="1487754"/>
                </a:lnTo>
                <a:lnTo>
                  <a:pt x="319074" y="1448384"/>
                </a:lnTo>
                <a:lnTo>
                  <a:pt x="318871" y="1431874"/>
                </a:lnTo>
                <a:lnTo>
                  <a:pt x="350723" y="1468704"/>
                </a:lnTo>
                <a:lnTo>
                  <a:pt x="389318" y="1510614"/>
                </a:lnTo>
                <a:lnTo>
                  <a:pt x="426415" y="1544904"/>
                </a:lnTo>
                <a:lnTo>
                  <a:pt x="453758" y="1558874"/>
                </a:lnTo>
                <a:lnTo>
                  <a:pt x="467220" y="1556334"/>
                </a:lnTo>
                <a:lnTo>
                  <a:pt x="483476" y="1549984"/>
                </a:lnTo>
                <a:lnTo>
                  <a:pt x="497154" y="1539824"/>
                </a:lnTo>
                <a:lnTo>
                  <a:pt x="502894" y="1528394"/>
                </a:lnTo>
                <a:close/>
              </a:path>
              <a:path w="1109979" h="2040254">
                <a:moveTo>
                  <a:pt x="1069797" y="1149934"/>
                </a:moveTo>
                <a:lnTo>
                  <a:pt x="1067320" y="1139774"/>
                </a:lnTo>
                <a:lnTo>
                  <a:pt x="1065161" y="1130884"/>
                </a:lnTo>
                <a:lnTo>
                  <a:pt x="1053223" y="1115644"/>
                </a:lnTo>
                <a:lnTo>
                  <a:pt x="1037005" y="1102944"/>
                </a:lnTo>
                <a:lnTo>
                  <a:pt x="1019505" y="1099134"/>
                </a:lnTo>
                <a:lnTo>
                  <a:pt x="1007846" y="1101674"/>
                </a:lnTo>
                <a:lnTo>
                  <a:pt x="995654" y="1109294"/>
                </a:lnTo>
                <a:lnTo>
                  <a:pt x="983678" y="1121994"/>
                </a:lnTo>
                <a:lnTo>
                  <a:pt x="972654" y="1138504"/>
                </a:lnTo>
                <a:lnTo>
                  <a:pt x="860640" y="1139774"/>
                </a:lnTo>
                <a:lnTo>
                  <a:pt x="678903" y="1139774"/>
                </a:lnTo>
                <a:lnTo>
                  <a:pt x="622617" y="1137234"/>
                </a:lnTo>
                <a:lnTo>
                  <a:pt x="581761" y="1135964"/>
                </a:lnTo>
                <a:lnTo>
                  <a:pt x="559193" y="1133424"/>
                </a:lnTo>
                <a:lnTo>
                  <a:pt x="538327" y="1133424"/>
                </a:lnTo>
                <a:lnTo>
                  <a:pt x="506831" y="1155014"/>
                </a:lnTo>
                <a:lnTo>
                  <a:pt x="505294" y="1172794"/>
                </a:lnTo>
                <a:lnTo>
                  <a:pt x="506323" y="1184224"/>
                </a:lnTo>
                <a:lnTo>
                  <a:pt x="517753" y="1184224"/>
                </a:lnTo>
                <a:lnTo>
                  <a:pt x="524040" y="1182954"/>
                </a:lnTo>
                <a:lnTo>
                  <a:pt x="533755" y="1181684"/>
                </a:lnTo>
                <a:lnTo>
                  <a:pt x="543471" y="1179144"/>
                </a:lnTo>
                <a:lnTo>
                  <a:pt x="549757" y="1177874"/>
                </a:lnTo>
                <a:lnTo>
                  <a:pt x="575132" y="1174064"/>
                </a:lnTo>
                <a:lnTo>
                  <a:pt x="633171" y="1171524"/>
                </a:lnTo>
                <a:lnTo>
                  <a:pt x="749769" y="1171524"/>
                </a:lnTo>
                <a:lnTo>
                  <a:pt x="744486" y="1176604"/>
                </a:lnTo>
                <a:lnTo>
                  <a:pt x="738352" y="1182954"/>
                </a:lnTo>
                <a:lnTo>
                  <a:pt x="711060" y="1246454"/>
                </a:lnTo>
                <a:lnTo>
                  <a:pt x="699325" y="1285824"/>
                </a:lnTo>
                <a:lnTo>
                  <a:pt x="689203" y="1321384"/>
                </a:lnTo>
                <a:lnTo>
                  <a:pt x="676617" y="1321384"/>
                </a:lnTo>
                <a:lnTo>
                  <a:pt x="676617" y="1348054"/>
                </a:lnTo>
                <a:lnTo>
                  <a:pt x="676516" y="1666824"/>
                </a:lnTo>
                <a:lnTo>
                  <a:pt x="676389" y="1693494"/>
                </a:lnTo>
                <a:lnTo>
                  <a:pt x="676148" y="1729054"/>
                </a:lnTo>
                <a:lnTo>
                  <a:pt x="675487" y="1770964"/>
                </a:lnTo>
                <a:lnTo>
                  <a:pt x="598906" y="1770964"/>
                </a:lnTo>
                <a:lnTo>
                  <a:pt x="599033" y="1701114"/>
                </a:lnTo>
                <a:lnTo>
                  <a:pt x="599287" y="1680794"/>
                </a:lnTo>
                <a:lnTo>
                  <a:pt x="600849" y="1595704"/>
                </a:lnTo>
                <a:lnTo>
                  <a:pt x="601179" y="1570304"/>
                </a:lnTo>
                <a:lnTo>
                  <a:pt x="601192" y="1348054"/>
                </a:lnTo>
                <a:lnTo>
                  <a:pt x="676617" y="1348054"/>
                </a:lnTo>
                <a:lnTo>
                  <a:pt x="676617" y="1321384"/>
                </a:lnTo>
                <a:lnTo>
                  <a:pt x="605764" y="1321384"/>
                </a:lnTo>
                <a:lnTo>
                  <a:pt x="603821" y="1313764"/>
                </a:lnTo>
                <a:lnTo>
                  <a:pt x="600481" y="1307414"/>
                </a:lnTo>
                <a:lnTo>
                  <a:pt x="594360" y="1303604"/>
                </a:lnTo>
                <a:lnTo>
                  <a:pt x="584047" y="1301064"/>
                </a:lnTo>
                <a:lnTo>
                  <a:pt x="570331" y="1306144"/>
                </a:lnTo>
                <a:lnTo>
                  <a:pt x="555764" y="1320114"/>
                </a:lnTo>
                <a:lnTo>
                  <a:pt x="544182" y="1334084"/>
                </a:lnTo>
                <a:lnTo>
                  <a:pt x="539470" y="1346784"/>
                </a:lnTo>
                <a:lnTo>
                  <a:pt x="540918" y="1354404"/>
                </a:lnTo>
                <a:lnTo>
                  <a:pt x="544182" y="1364564"/>
                </a:lnTo>
                <a:lnTo>
                  <a:pt x="547674" y="1374724"/>
                </a:lnTo>
                <a:lnTo>
                  <a:pt x="549757" y="1381074"/>
                </a:lnTo>
                <a:lnTo>
                  <a:pt x="550595" y="1391234"/>
                </a:lnTo>
                <a:lnTo>
                  <a:pt x="551332" y="1402664"/>
                </a:lnTo>
                <a:lnTo>
                  <a:pt x="551853" y="1415364"/>
                </a:lnTo>
                <a:lnTo>
                  <a:pt x="551980" y="1552524"/>
                </a:lnTo>
                <a:lnTo>
                  <a:pt x="551853" y="1567764"/>
                </a:lnTo>
                <a:lnTo>
                  <a:pt x="549325" y="1650314"/>
                </a:lnTo>
                <a:lnTo>
                  <a:pt x="546341" y="1712544"/>
                </a:lnTo>
                <a:lnTo>
                  <a:pt x="541756" y="1790014"/>
                </a:lnTo>
                <a:lnTo>
                  <a:pt x="540562" y="1803984"/>
                </a:lnTo>
                <a:lnTo>
                  <a:pt x="539038" y="1823034"/>
                </a:lnTo>
                <a:lnTo>
                  <a:pt x="537743" y="1843354"/>
                </a:lnTo>
                <a:lnTo>
                  <a:pt x="537184" y="1856054"/>
                </a:lnTo>
                <a:lnTo>
                  <a:pt x="537438" y="1862404"/>
                </a:lnTo>
                <a:lnTo>
                  <a:pt x="539191" y="1868754"/>
                </a:lnTo>
                <a:lnTo>
                  <a:pt x="543941" y="1873834"/>
                </a:lnTo>
                <a:lnTo>
                  <a:pt x="553186" y="1876374"/>
                </a:lnTo>
                <a:lnTo>
                  <a:pt x="580948" y="1868754"/>
                </a:lnTo>
                <a:lnTo>
                  <a:pt x="595198" y="1850974"/>
                </a:lnTo>
                <a:lnTo>
                  <a:pt x="600443" y="1825574"/>
                </a:lnTo>
                <a:lnTo>
                  <a:pt x="601192" y="1800174"/>
                </a:lnTo>
                <a:lnTo>
                  <a:pt x="929220" y="1800174"/>
                </a:lnTo>
                <a:lnTo>
                  <a:pt x="929576" y="1824304"/>
                </a:lnTo>
                <a:lnTo>
                  <a:pt x="932078" y="1838274"/>
                </a:lnTo>
                <a:lnTo>
                  <a:pt x="938872" y="1847164"/>
                </a:lnTo>
                <a:lnTo>
                  <a:pt x="952080" y="1848434"/>
                </a:lnTo>
                <a:lnTo>
                  <a:pt x="962355" y="1848434"/>
                </a:lnTo>
                <a:lnTo>
                  <a:pt x="979373" y="1842084"/>
                </a:lnTo>
                <a:lnTo>
                  <a:pt x="995324" y="1826844"/>
                </a:lnTo>
                <a:lnTo>
                  <a:pt x="1001496" y="1800174"/>
                </a:lnTo>
                <a:lnTo>
                  <a:pt x="1002372" y="1796364"/>
                </a:lnTo>
                <a:lnTo>
                  <a:pt x="1001725" y="1770964"/>
                </a:lnTo>
                <a:lnTo>
                  <a:pt x="1001306" y="1754454"/>
                </a:lnTo>
                <a:lnTo>
                  <a:pt x="998753" y="1692224"/>
                </a:lnTo>
                <a:lnTo>
                  <a:pt x="994498" y="1593164"/>
                </a:lnTo>
                <a:lnTo>
                  <a:pt x="993203" y="1561414"/>
                </a:lnTo>
                <a:lnTo>
                  <a:pt x="992111" y="1520774"/>
                </a:lnTo>
                <a:lnTo>
                  <a:pt x="992073" y="1369644"/>
                </a:lnTo>
                <a:lnTo>
                  <a:pt x="994371" y="1367104"/>
                </a:lnTo>
                <a:lnTo>
                  <a:pt x="996467" y="1360754"/>
                </a:lnTo>
                <a:lnTo>
                  <a:pt x="999934" y="1353134"/>
                </a:lnTo>
                <a:lnTo>
                  <a:pt x="1002118" y="1348054"/>
                </a:lnTo>
                <a:lnTo>
                  <a:pt x="1003198" y="1345514"/>
                </a:lnTo>
                <a:lnTo>
                  <a:pt x="1004646" y="1340434"/>
                </a:lnTo>
                <a:lnTo>
                  <a:pt x="1000036" y="1321384"/>
                </a:lnTo>
                <a:lnTo>
                  <a:pt x="988364" y="1307414"/>
                </a:lnTo>
                <a:lnTo>
                  <a:pt x="972820" y="1297254"/>
                </a:lnTo>
                <a:lnTo>
                  <a:pt x="956640" y="1293444"/>
                </a:lnTo>
                <a:lnTo>
                  <a:pt x="944537" y="1295984"/>
                </a:lnTo>
                <a:lnTo>
                  <a:pt x="932649" y="1302334"/>
                </a:lnTo>
                <a:lnTo>
                  <a:pt x="929220" y="1305102"/>
                </a:lnTo>
                <a:lnTo>
                  <a:pt x="929220" y="1348054"/>
                </a:lnTo>
                <a:lnTo>
                  <a:pt x="929220" y="1770964"/>
                </a:lnTo>
                <a:lnTo>
                  <a:pt x="857211" y="1770964"/>
                </a:lnTo>
                <a:lnTo>
                  <a:pt x="857288" y="1642694"/>
                </a:lnTo>
                <a:lnTo>
                  <a:pt x="857389" y="1619834"/>
                </a:lnTo>
                <a:lnTo>
                  <a:pt x="858291" y="1497914"/>
                </a:lnTo>
                <a:lnTo>
                  <a:pt x="858494" y="1473784"/>
                </a:lnTo>
                <a:lnTo>
                  <a:pt x="859332" y="1374724"/>
                </a:lnTo>
                <a:lnTo>
                  <a:pt x="859497" y="1348054"/>
                </a:lnTo>
                <a:lnTo>
                  <a:pt x="929220" y="1348054"/>
                </a:lnTo>
                <a:lnTo>
                  <a:pt x="929220" y="1305102"/>
                </a:lnTo>
                <a:lnTo>
                  <a:pt x="921613" y="1311224"/>
                </a:lnTo>
                <a:lnTo>
                  <a:pt x="912063" y="1321384"/>
                </a:lnTo>
                <a:lnTo>
                  <a:pt x="808062" y="1321384"/>
                </a:lnTo>
                <a:lnTo>
                  <a:pt x="808062" y="1473784"/>
                </a:lnTo>
                <a:lnTo>
                  <a:pt x="808062" y="1497914"/>
                </a:lnTo>
                <a:lnTo>
                  <a:pt x="808062" y="1619834"/>
                </a:lnTo>
                <a:lnTo>
                  <a:pt x="808062" y="1642694"/>
                </a:lnTo>
                <a:lnTo>
                  <a:pt x="808050" y="1735404"/>
                </a:lnTo>
                <a:lnTo>
                  <a:pt x="807923" y="1748104"/>
                </a:lnTo>
                <a:lnTo>
                  <a:pt x="807580" y="1759534"/>
                </a:lnTo>
                <a:lnTo>
                  <a:pt x="806919" y="1770964"/>
                </a:lnTo>
                <a:lnTo>
                  <a:pt x="720051" y="1770964"/>
                </a:lnTo>
                <a:lnTo>
                  <a:pt x="720051" y="1642694"/>
                </a:lnTo>
                <a:lnTo>
                  <a:pt x="808062" y="1642694"/>
                </a:lnTo>
                <a:lnTo>
                  <a:pt x="808062" y="1619834"/>
                </a:lnTo>
                <a:lnTo>
                  <a:pt x="720051" y="1619834"/>
                </a:lnTo>
                <a:lnTo>
                  <a:pt x="720051" y="1497914"/>
                </a:lnTo>
                <a:lnTo>
                  <a:pt x="808062" y="1497914"/>
                </a:lnTo>
                <a:lnTo>
                  <a:pt x="808062" y="1473784"/>
                </a:lnTo>
                <a:lnTo>
                  <a:pt x="720051" y="1473784"/>
                </a:lnTo>
                <a:lnTo>
                  <a:pt x="720712" y="1443304"/>
                </a:lnTo>
                <a:lnTo>
                  <a:pt x="721042" y="1415364"/>
                </a:lnTo>
                <a:lnTo>
                  <a:pt x="721169" y="1386154"/>
                </a:lnTo>
                <a:lnTo>
                  <a:pt x="721194" y="1348054"/>
                </a:lnTo>
                <a:lnTo>
                  <a:pt x="806919" y="1348054"/>
                </a:lnTo>
                <a:lnTo>
                  <a:pt x="808062" y="1473784"/>
                </a:lnTo>
                <a:lnTo>
                  <a:pt x="808062" y="1321384"/>
                </a:lnTo>
                <a:lnTo>
                  <a:pt x="710920" y="1321384"/>
                </a:lnTo>
                <a:lnTo>
                  <a:pt x="731177" y="1301064"/>
                </a:lnTo>
                <a:lnTo>
                  <a:pt x="762355" y="1269314"/>
                </a:lnTo>
                <a:lnTo>
                  <a:pt x="790968" y="1231214"/>
                </a:lnTo>
                <a:lnTo>
                  <a:pt x="803503" y="1199464"/>
                </a:lnTo>
                <a:lnTo>
                  <a:pt x="802170" y="1190574"/>
                </a:lnTo>
                <a:lnTo>
                  <a:pt x="798791" y="1182954"/>
                </a:lnTo>
                <a:lnTo>
                  <a:pt x="794334" y="1176604"/>
                </a:lnTo>
                <a:lnTo>
                  <a:pt x="789787" y="1171524"/>
                </a:lnTo>
                <a:lnTo>
                  <a:pt x="826820" y="1171524"/>
                </a:lnTo>
                <a:lnTo>
                  <a:pt x="893546" y="1170254"/>
                </a:lnTo>
                <a:lnTo>
                  <a:pt x="968603" y="1170254"/>
                </a:lnTo>
                <a:lnTo>
                  <a:pt x="1030655" y="1168984"/>
                </a:lnTo>
                <a:lnTo>
                  <a:pt x="1058367" y="1167714"/>
                </a:lnTo>
                <a:lnTo>
                  <a:pt x="1065225" y="1165174"/>
                </a:lnTo>
                <a:lnTo>
                  <a:pt x="1069797" y="1160094"/>
                </a:lnTo>
                <a:lnTo>
                  <a:pt x="1069797" y="1149934"/>
                </a:lnTo>
                <a:close/>
              </a:path>
              <a:path w="1109979" h="2040254">
                <a:moveTo>
                  <a:pt x="1081239" y="898372"/>
                </a:moveTo>
                <a:lnTo>
                  <a:pt x="1070864" y="893051"/>
                </a:lnTo>
                <a:lnTo>
                  <a:pt x="1047089" y="886650"/>
                </a:lnTo>
                <a:lnTo>
                  <a:pt x="1003515" y="876655"/>
                </a:lnTo>
                <a:lnTo>
                  <a:pt x="985177" y="870991"/>
                </a:lnTo>
                <a:lnTo>
                  <a:pt x="918832" y="847559"/>
                </a:lnTo>
                <a:lnTo>
                  <a:pt x="875017" y="829310"/>
                </a:lnTo>
                <a:lnTo>
                  <a:pt x="826922" y="806361"/>
                </a:lnTo>
                <a:lnTo>
                  <a:pt x="776630" y="778484"/>
                </a:lnTo>
                <a:lnTo>
                  <a:pt x="726236" y="745413"/>
                </a:lnTo>
                <a:lnTo>
                  <a:pt x="677849" y="706907"/>
                </a:lnTo>
                <a:lnTo>
                  <a:pt x="633564" y="662736"/>
                </a:lnTo>
                <a:lnTo>
                  <a:pt x="605028" y="625195"/>
                </a:lnTo>
                <a:lnTo>
                  <a:pt x="595909" y="613194"/>
                </a:lnTo>
                <a:lnTo>
                  <a:pt x="805776" y="612787"/>
                </a:lnTo>
                <a:lnTo>
                  <a:pt x="805510" y="630580"/>
                </a:lnTo>
                <a:lnTo>
                  <a:pt x="807923" y="642200"/>
                </a:lnTo>
                <a:lnTo>
                  <a:pt x="815263" y="648474"/>
                </a:lnTo>
                <a:lnTo>
                  <a:pt x="829792" y="650341"/>
                </a:lnTo>
                <a:lnTo>
                  <a:pt x="860831" y="645490"/>
                </a:lnTo>
                <a:lnTo>
                  <a:pt x="876782" y="633768"/>
                </a:lnTo>
                <a:lnTo>
                  <a:pt x="882650" y="619480"/>
                </a:lnTo>
                <a:lnTo>
                  <a:pt x="883107" y="612622"/>
                </a:lnTo>
                <a:lnTo>
                  <a:pt x="883500" y="606907"/>
                </a:lnTo>
                <a:lnTo>
                  <a:pt x="882764" y="577189"/>
                </a:lnTo>
                <a:lnTo>
                  <a:pt x="882548" y="568045"/>
                </a:lnTo>
                <a:lnTo>
                  <a:pt x="880275" y="509092"/>
                </a:lnTo>
                <a:lnTo>
                  <a:pt x="878967" y="477748"/>
                </a:lnTo>
                <a:lnTo>
                  <a:pt x="877620" y="445757"/>
                </a:lnTo>
                <a:lnTo>
                  <a:pt x="875296" y="388899"/>
                </a:lnTo>
                <a:lnTo>
                  <a:pt x="874356" y="356603"/>
                </a:lnTo>
                <a:lnTo>
                  <a:pt x="874356" y="345173"/>
                </a:lnTo>
                <a:lnTo>
                  <a:pt x="874356" y="341744"/>
                </a:lnTo>
                <a:lnTo>
                  <a:pt x="875499" y="338315"/>
                </a:lnTo>
                <a:lnTo>
                  <a:pt x="876566" y="333895"/>
                </a:lnTo>
                <a:lnTo>
                  <a:pt x="881278" y="316458"/>
                </a:lnTo>
                <a:lnTo>
                  <a:pt x="882357" y="312026"/>
                </a:lnTo>
                <a:lnTo>
                  <a:pt x="881265" y="307454"/>
                </a:lnTo>
                <a:lnTo>
                  <a:pt x="878420" y="295478"/>
                </a:lnTo>
                <a:lnTo>
                  <a:pt x="868070" y="282460"/>
                </a:lnTo>
                <a:lnTo>
                  <a:pt x="853427" y="273939"/>
                </a:lnTo>
                <a:lnTo>
                  <a:pt x="836650" y="270878"/>
                </a:lnTo>
                <a:lnTo>
                  <a:pt x="820877" y="274345"/>
                </a:lnTo>
                <a:lnTo>
                  <a:pt x="806488" y="283171"/>
                </a:lnTo>
                <a:lnTo>
                  <a:pt x="805789" y="283845"/>
                </a:lnTo>
                <a:lnTo>
                  <a:pt x="805789" y="477748"/>
                </a:lnTo>
                <a:lnTo>
                  <a:pt x="805789" y="577189"/>
                </a:lnTo>
                <a:lnTo>
                  <a:pt x="581761" y="577189"/>
                </a:lnTo>
                <a:lnTo>
                  <a:pt x="581761" y="477748"/>
                </a:lnTo>
                <a:lnTo>
                  <a:pt x="805789" y="477748"/>
                </a:lnTo>
                <a:lnTo>
                  <a:pt x="805789" y="283845"/>
                </a:lnTo>
                <a:lnTo>
                  <a:pt x="804646" y="284924"/>
                </a:lnTo>
                <a:lnTo>
                  <a:pt x="804646" y="443471"/>
                </a:lnTo>
                <a:lnTo>
                  <a:pt x="581761" y="445757"/>
                </a:lnTo>
                <a:lnTo>
                  <a:pt x="581761" y="345173"/>
                </a:lnTo>
                <a:lnTo>
                  <a:pt x="803503" y="345173"/>
                </a:lnTo>
                <a:lnTo>
                  <a:pt x="803617" y="373748"/>
                </a:lnTo>
                <a:lnTo>
                  <a:pt x="803681" y="379018"/>
                </a:lnTo>
                <a:lnTo>
                  <a:pt x="804456" y="427278"/>
                </a:lnTo>
                <a:lnTo>
                  <a:pt x="804646" y="443471"/>
                </a:lnTo>
                <a:lnTo>
                  <a:pt x="804646" y="284924"/>
                </a:lnTo>
                <a:lnTo>
                  <a:pt x="794042" y="294995"/>
                </a:lnTo>
                <a:lnTo>
                  <a:pt x="784072" y="307454"/>
                </a:lnTo>
                <a:lnTo>
                  <a:pt x="582904" y="307454"/>
                </a:lnTo>
                <a:lnTo>
                  <a:pt x="585203" y="201168"/>
                </a:lnTo>
                <a:lnTo>
                  <a:pt x="947508" y="204597"/>
                </a:lnTo>
                <a:lnTo>
                  <a:pt x="968844" y="203962"/>
                </a:lnTo>
                <a:lnTo>
                  <a:pt x="983437" y="201168"/>
                </a:lnTo>
                <a:lnTo>
                  <a:pt x="987933" y="200317"/>
                </a:lnTo>
                <a:lnTo>
                  <a:pt x="1001674" y="191096"/>
                </a:lnTo>
                <a:lnTo>
                  <a:pt x="1006944" y="173723"/>
                </a:lnTo>
                <a:lnTo>
                  <a:pt x="1003363" y="160020"/>
                </a:lnTo>
                <a:lnTo>
                  <a:pt x="1001141" y="151485"/>
                </a:lnTo>
                <a:lnTo>
                  <a:pt x="986231" y="133731"/>
                </a:lnTo>
                <a:lnTo>
                  <a:pt x="965962" y="121983"/>
                </a:lnTo>
                <a:lnTo>
                  <a:pt x="944092" y="117729"/>
                </a:lnTo>
                <a:lnTo>
                  <a:pt x="928839" y="121437"/>
                </a:lnTo>
                <a:lnTo>
                  <a:pt x="915504" y="131025"/>
                </a:lnTo>
                <a:lnTo>
                  <a:pt x="903897" y="144246"/>
                </a:lnTo>
                <a:lnTo>
                  <a:pt x="893800" y="158864"/>
                </a:lnTo>
                <a:lnTo>
                  <a:pt x="586346" y="160020"/>
                </a:lnTo>
                <a:lnTo>
                  <a:pt x="587057" y="139560"/>
                </a:lnTo>
                <a:lnTo>
                  <a:pt x="590181" y="75476"/>
                </a:lnTo>
                <a:lnTo>
                  <a:pt x="590905" y="53721"/>
                </a:lnTo>
                <a:lnTo>
                  <a:pt x="589546" y="36169"/>
                </a:lnTo>
                <a:lnTo>
                  <a:pt x="584327" y="18719"/>
                </a:lnTo>
                <a:lnTo>
                  <a:pt x="573544" y="5346"/>
                </a:lnTo>
                <a:lnTo>
                  <a:pt x="555485" y="0"/>
                </a:lnTo>
                <a:lnTo>
                  <a:pt x="531723" y="6705"/>
                </a:lnTo>
                <a:lnTo>
                  <a:pt x="524611" y="13093"/>
                </a:lnTo>
                <a:lnTo>
                  <a:pt x="524611" y="345173"/>
                </a:lnTo>
                <a:lnTo>
                  <a:pt x="524611" y="445757"/>
                </a:lnTo>
                <a:lnTo>
                  <a:pt x="524611" y="477748"/>
                </a:lnTo>
                <a:lnTo>
                  <a:pt x="524421" y="496824"/>
                </a:lnTo>
                <a:lnTo>
                  <a:pt x="523646" y="556831"/>
                </a:lnTo>
                <a:lnTo>
                  <a:pt x="523468" y="577189"/>
                </a:lnTo>
                <a:lnTo>
                  <a:pt x="306324" y="577189"/>
                </a:lnTo>
                <a:lnTo>
                  <a:pt x="306324" y="477748"/>
                </a:lnTo>
                <a:lnTo>
                  <a:pt x="524611" y="477748"/>
                </a:lnTo>
                <a:lnTo>
                  <a:pt x="524611" y="445757"/>
                </a:lnTo>
                <a:lnTo>
                  <a:pt x="306324" y="443471"/>
                </a:lnTo>
                <a:lnTo>
                  <a:pt x="306031" y="404952"/>
                </a:lnTo>
                <a:lnTo>
                  <a:pt x="306603" y="377901"/>
                </a:lnTo>
                <a:lnTo>
                  <a:pt x="307594" y="361340"/>
                </a:lnTo>
                <a:lnTo>
                  <a:pt x="308597" y="354317"/>
                </a:lnTo>
                <a:lnTo>
                  <a:pt x="308597" y="350888"/>
                </a:lnTo>
                <a:lnTo>
                  <a:pt x="312026" y="345173"/>
                </a:lnTo>
                <a:lnTo>
                  <a:pt x="524611" y="345173"/>
                </a:lnTo>
                <a:lnTo>
                  <a:pt x="524611" y="13093"/>
                </a:lnTo>
                <a:lnTo>
                  <a:pt x="512902" y="23583"/>
                </a:lnTo>
                <a:lnTo>
                  <a:pt x="500507" y="45821"/>
                </a:lnTo>
                <a:lnTo>
                  <a:pt x="496049" y="68580"/>
                </a:lnTo>
                <a:lnTo>
                  <a:pt x="498309" y="79806"/>
                </a:lnTo>
                <a:lnTo>
                  <a:pt x="503897" y="88011"/>
                </a:lnTo>
                <a:lnTo>
                  <a:pt x="510984" y="93662"/>
                </a:lnTo>
                <a:lnTo>
                  <a:pt x="517753" y="97155"/>
                </a:lnTo>
                <a:lnTo>
                  <a:pt x="518109" y="109397"/>
                </a:lnTo>
                <a:lnTo>
                  <a:pt x="519684" y="147154"/>
                </a:lnTo>
                <a:lnTo>
                  <a:pt x="520052" y="160020"/>
                </a:lnTo>
                <a:lnTo>
                  <a:pt x="209156" y="158864"/>
                </a:lnTo>
                <a:lnTo>
                  <a:pt x="163664" y="155994"/>
                </a:lnTo>
                <a:lnTo>
                  <a:pt x="140589" y="149733"/>
                </a:lnTo>
                <a:lnTo>
                  <a:pt x="136017" y="148577"/>
                </a:lnTo>
                <a:lnTo>
                  <a:pt x="130302" y="148577"/>
                </a:lnTo>
                <a:lnTo>
                  <a:pt x="114985" y="154965"/>
                </a:lnTo>
                <a:lnTo>
                  <a:pt x="104724" y="170446"/>
                </a:lnTo>
                <a:lnTo>
                  <a:pt x="98958" y="189572"/>
                </a:lnTo>
                <a:lnTo>
                  <a:pt x="97155" y="206870"/>
                </a:lnTo>
                <a:lnTo>
                  <a:pt x="97155" y="217157"/>
                </a:lnTo>
                <a:lnTo>
                  <a:pt x="104013" y="224015"/>
                </a:lnTo>
                <a:lnTo>
                  <a:pt x="115455" y="224015"/>
                </a:lnTo>
                <a:lnTo>
                  <a:pt x="130467" y="221348"/>
                </a:lnTo>
                <a:lnTo>
                  <a:pt x="176352" y="209550"/>
                </a:lnTo>
                <a:lnTo>
                  <a:pt x="192024" y="206870"/>
                </a:lnTo>
                <a:lnTo>
                  <a:pt x="521195" y="201168"/>
                </a:lnTo>
                <a:lnTo>
                  <a:pt x="522757" y="256882"/>
                </a:lnTo>
                <a:lnTo>
                  <a:pt x="523468" y="307454"/>
                </a:lnTo>
                <a:lnTo>
                  <a:pt x="313182" y="307454"/>
                </a:lnTo>
                <a:lnTo>
                  <a:pt x="308851" y="287934"/>
                </a:lnTo>
                <a:lnTo>
                  <a:pt x="299173" y="277317"/>
                </a:lnTo>
                <a:lnTo>
                  <a:pt x="289064" y="272897"/>
                </a:lnTo>
                <a:lnTo>
                  <a:pt x="283451" y="272021"/>
                </a:lnTo>
                <a:lnTo>
                  <a:pt x="267347" y="278904"/>
                </a:lnTo>
                <a:lnTo>
                  <a:pt x="249732" y="295313"/>
                </a:lnTo>
                <a:lnTo>
                  <a:pt x="235559" y="314947"/>
                </a:lnTo>
                <a:lnTo>
                  <a:pt x="229743" y="331457"/>
                </a:lnTo>
                <a:lnTo>
                  <a:pt x="229743" y="341744"/>
                </a:lnTo>
                <a:lnTo>
                  <a:pt x="240030" y="347459"/>
                </a:lnTo>
                <a:lnTo>
                  <a:pt x="243459" y="348602"/>
                </a:lnTo>
                <a:lnTo>
                  <a:pt x="243382" y="427278"/>
                </a:lnTo>
                <a:lnTo>
                  <a:pt x="242493" y="505066"/>
                </a:lnTo>
                <a:lnTo>
                  <a:pt x="241173" y="545185"/>
                </a:lnTo>
                <a:lnTo>
                  <a:pt x="237312" y="611898"/>
                </a:lnTo>
                <a:lnTo>
                  <a:pt x="236601" y="628624"/>
                </a:lnTo>
                <a:lnTo>
                  <a:pt x="238683" y="643826"/>
                </a:lnTo>
                <a:lnTo>
                  <a:pt x="243878" y="651637"/>
                </a:lnTo>
                <a:lnTo>
                  <a:pt x="250583" y="654507"/>
                </a:lnTo>
                <a:lnTo>
                  <a:pt x="257175" y="654913"/>
                </a:lnTo>
                <a:lnTo>
                  <a:pt x="284454" y="650252"/>
                </a:lnTo>
                <a:lnTo>
                  <a:pt x="298881" y="639064"/>
                </a:lnTo>
                <a:lnTo>
                  <a:pt x="304736" y="625500"/>
                </a:lnTo>
                <a:lnTo>
                  <a:pt x="306324" y="613765"/>
                </a:lnTo>
                <a:lnTo>
                  <a:pt x="523443" y="613346"/>
                </a:lnTo>
                <a:lnTo>
                  <a:pt x="521716" y="674941"/>
                </a:lnTo>
                <a:lnTo>
                  <a:pt x="519518" y="745413"/>
                </a:lnTo>
                <a:lnTo>
                  <a:pt x="517385" y="809637"/>
                </a:lnTo>
                <a:lnTo>
                  <a:pt x="515518" y="861377"/>
                </a:lnTo>
                <a:lnTo>
                  <a:pt x="512419" y="923734"/>
                </a:lnTo>
                <a:lnTo>
                  <a:pt x="511187" y="944943"/>
                </a:lnTo>
                <a:lnTo>
                  <a:pt x="510146" y="966368"/>
                </a:lnTo>
                <a:lnTo>
                  <a:pt x="509752" y="985380"/>
                </a:lnTo>
                <a:lnTo>
                  <a:pt x="510070" y="995362"/>
                </a:lnTo>
                <a:lnTo>
                  <a:pt x="512318" y="1005382"/>
                </a:lnTo>
                <a:lnTo>
                  <a:pt x="518426" y="1013040"/>
                </a:lnTo>
                <a:lnTo>
                  <a:pt x="530326" y="1016088"/>
                </a:lnTo>
                <a:lnTo>
                  <a:pt x="539470" y="1014768"/>
                </a:lnTo>
                <a:lnTo>
                  <a:pt x="582891" y="995146"/>
                </a:lnTo>
                <a:lnTo>
                  <a:pt x="592061" y="961224"/>
                </a:lnTo>
                <a:lnTo>
                  <a:pt x="591515" y="934427"/>
                </a:lnTo>
                <a:lnTo>
                  <a:pt x="590054" y="884936"/>
                </a:lnTo>
                <a:lnTo>
                  <a:pt x="588251" y="829310"/>
                </a:lnTo>
                <a:lnTo>
                  <a:pt x="583857" y="696061"/>
                </a:lnTo>
                <a:lnTo>
                  <a:pt x="582688" y="659053"/>
                </a:lnTo>
                <a:lnTo>
                  <a:pt x="581761" y="625195"/>
                </a:lnTo>
                <a:lnTo>
                  <a:pt x="592543" y="642683"/>
                </a:lnTo>
                <a:lnTo>
                  <a:pt x="608050" y="669925"/>
                </a:lnTo>
                <a:lnTo>
                  <a:pt x="623544" y="697369"/>
                </a:lnTo>
                <a:lnTo>
                  <a:pt x="634339" y="715492"/>
                </a:lnTo>
                <a:lnTo>
                  <a:pt x="672236" y="764438"/>
                </a:lnTo>
                <a:lnTo>
                  <a:pt x="715111" y="809536"/>
                </a:lnTo>
                <a:lnTo>
                  <a:pt x="760844" y="849985"/>
                </a:lnTo>
                <a:lnTo>
                  <a:pt x="807351" y="884936"/>
                </a:lnTo>
                <a:lnTo>
                  <a:pt x="852512" y="913574"/>
                </a:lnTo>
                <a:lnTo>
                  <a:pt x="894232" y="935050"/>
                </a:lnTo>
                <a:lnTo>
                  <a:pt x="930414" y="948550"/>
                </a:lnTo>
                <a:lnTo>
                  <a:pt x="958951" y="953223"/>
                </a:lnTo>
                <a:lnTo>
                  <a:pt x="970203" y="952246"/>
                </a:lnTo>
                <a:lnTo>
                  <a:pt x="985659" y="947089"/>
                </a:lnTo>
                <a:lnTo>
                  <a:pt x="1013752" y="934427"/>
                </a:lnTo>
                <a:lnTo>
                  <a:pt x="1062951" y="910932"/>
                </a:lnTo>
                <a:lnTo>
                  <a:pt x="1066380" y="908646"/>
                </a:lnTo>
                <a:lnTo>
                  <a:pt x="1081239" y="901788"/>
                </a:lnTo>
                <a:lnTo>
                  <a:pt x="1081239" y="898372"/>
                </a:lnTo>
                <a:close/>
              </a:path>
              <a:path w="1109979" h="2040254">
                <a:moveTo>
                  <a:pt x="1109802" y="1934794"/>
                </a:moveTo>
                <a:lnTo>
                  <a:pt x="1106373" y="1933524"/>
                </a:lnTo>
                <a:lnTo>
                  <a:pt x="1104099" y="1933524"/>
                </a:lnTo>
                <a:lnTo>
                  <a:pt x="1091615" y="1934794"/>
                </a:lnTo>
                <a:lnTo>
                  <a:pt x="1064234" y="1939874"/>
                </a:lnTo>
                <a:lnTo>
                  <a:pt x="1014933" y="1946224"/>
                </a:lnTo>
                <a:lnTo>
                  <a:pt x="957783" y="1951304"/>
                </a:lnTo>
                <a:lnTo>
                  <a:pt x="900849" y="1955114"/>
                </a:lnTo>
                <a:lnTo>
                  <a:pt x="845172" y="1957654"/>
                </a:lnTo>
                <a:lnTo>
                  <a:pt x="741768" y="1960194"/>
                </a:lnTo>
                <a:lnTo>
                  <a:pt x="675703" y="1957654"/>
                </a:lnTo>
                <a:lnTo>
                  <a:pt x="617067" y="1953844"/>
                </a:lnTo>
                <a:lnTo>
                  <a:pt x="564908" y="1946224"/>
                </a:lnTo>
                <a:lnTo>
                  <a:pt x="518287" y="1936064"/>
                </a:lnTo>
                <a:lnTo>
                  <a:pt x="476250" y="1923364"/>
                </a:lnTo>
                <a:lnTo>
                  <a:pt x="437832" y="1906854"/>
                </a:lnTo>
                <a:lnTo>
                  <a:pt x="402107" y="1887804"/>
                </a:lnTo>
                <a:lnTo>
                  <a:pt x="368109" y="1867484"/>
                </a:lnTo>
                <a:lnTo>
                  <a:pt x="334886" y="1843354"/>
                </a:lnTo>
                <a:lnTo>
                  <a:pt x="360311" y="1800174"/>
                </a:lnTo>
                <a:lnTo>
                  <a:pt x="363296" y="1795094"/>
                </a:lnTo>
                <a:lnTo>
                  <a:pt x="384746" y="1751914"/>
                </a:lnTo>
                <a:lnTo>
                  <a:pt x="401256" y="1708734"/>
                </a:lnTo>
                <a:lnTo>
                  <a:pt x="414883" y="1663014"/>
                </a:lnTo>
                <a:lnTo>
                  <a:pt x="421246" y="1657934"/>
                </a:lnTo>
                <a:lnTo>
                  <a:pt x="426326" y="1652854"/>
                </a:lnTo>
                <a:lnTo>
                  <a:pt x="428345" y="1649044"/>
                </a:lnTo>
                <a:lnTo>
                  <a:pt x="429691" y="1646504"/>
                </a:lnTo>
                <a:lnTo>
                  <a:pt x="413181" y="1608404"/>
                </a:lnTo>
                <a:lnTo>
                  <a:pt x="381749" y="1595704"/>
                </a:lnTo>
                <a:lnTo>
                  <a:pt x="373786" y="1599514"/>
                </a:lnTo>
                <a:lnTo>
                  <a:pt x="363461" y="1605864"/>
                </a:lnTo>
                <a:lnTo>
                  <a:pt x="354304" y="1613750"/>
                </a:lnTo>
                <a:lnTo>
                  <a:pt x="354304" y="1649044"/>
                </a:lnTo>
                <a:lnTo>
                  <a:pt x="343420" y="1693494"/>
                </a:lnTo>
                <a:lnTo>
                  <a:pt x="329742" y="1732864"/>
                </a:lnTo>
                <a:lnTo>
                  <a:pt x="313486" y="1767154"/>
                </a:lnTo>
                <a:lnTo>
                  <a:pt x="294881" y="1800174"/>
                </a:lnTo>
                <a:lnTo>
                  <a:pt x="263486" y="1755724"/>
                </a:lnTo>
                <a:lnTo>
                  <a:pt x="242595" y="1721434"/>
                </a:lnTo>
                <a:lnTo>
                  <a:pt x="228981" y="1693494"/>
                </a:lnTo>
                <a:lnTo>
                  <a:pt x="228523" y="1692224"/>
                </a:lnTo>
                <a:lnTo>
                  <a:pt x="219443" y="1666824"/>
                </a:lnTo>
                <a:lnTo>
                  <a:pt x="230873" y="1649044"/>
                </a:lnTo>
                <a:lnTo>
                  <a:pt x="354304" y="1649044"/>
                </a:lnTo>
                <a:lnTo>
                  <a:pt x="354304" y="1613750"/>
                </a:lnTo>
                <a:lnTo>
                  <a:pt x="353136" y="1614754"/>
                </a:lnTo>
                <a:lnTo>
                  <a:pt x="345173" y="1622374"/>
                </a:lnTo>
                <a:lnTo>
                  <a:pt x="245732" y="1622374"/>
                </a:lnTo>
                <a:lnTo>
                  <a:pt x="251739" y="1609674"/>
                </a:lnTo>
                <a:lnTo>
                  <a:pt x="256019" y="1599514"/>
                </a:lnTo>
                <a:lnTo>
                  <a:pt x="258597" y="1589354"/>
                </a:lnTo>
                <a:lnTo>
                  <a:pt x="259448" y="1581734"/>
                </a:lnTo>
                <a:lnTo>
                  <a:pt x="257467" y="1570304"/>
                </a:lnTo>
                <a:lnTo>
                  <a:pt x="251307" y="1561414"/>
                </a:lnTo>
                <a:lnTo>
                  <a:pt x="240639" y="1555064"/>
                </a:lnTo>
                <a:lnTo>
                  <a:pt x="225158" y="1552524"/>
                </a:lnTo>
                <a:lnTo>
                  <a:pt x="208432" y="1553794"/>
                </a:lnTo>
                <a:lnTo>
                  <a:pt x="199301" y="1558874"/>
                </a:lnTo>
                <a:lnTo>
                  <a:pt x="195097" y="1567764"/>
                </a:lnTo>
                <a:lnTo>
                  <a:pt x="193154" y="1581734"/>
                </a:lnTo>
                <a:lnTo>
                  <a:pt x="185610" y="1614754"/>
                </a:lnTo>
                <a:lnTo>
                  <a:pt x="169494" y="1655394"/>
                </a:lnTo>
                <a:lnTo>
                  <a:pt x="146418" y="1701114"/>
                </a:lnTo>
                <a:lnTo>
                  <a:pt x="117957" y="1745564"/>
                </a:lnTo>
                <a:lnTo>
                  <a:pt x="85712" y="1788744"/>
                </a:lnTo>
                <a:lnTo>
                  <a:pt x="46342" y="1830654"/>
                </a:lnTo>
                <a:lnTo>
                  <a:pt x="37719" y="1840814"/>
                </a:lnTo>
                <a:lnTo>
                  <a:pt x="37719" y="1845894"/>
                </a:lnTo>
                <a:lnTo>
                  <a:pt x="44577" y="1845894"/>
                </a:lnTo>
                <a:lnTo>
                  <a:pt x="50800" y="1844624"/>
                </a:lnTo>
                <a:lnTo>
                  <a:pt x="58293" y="1840814"/>
                </a:lnTo>
                <a:lnTo>
                  <a:pt x="65798" y="1838274"/>
                </a:lnTo>
                <a:lnTo>
                  <a:pt x="108788" y="1806524"/>
                </a:lnTo>
                <a:lnTo>
                  <a:pt x="142443" y="1772234"/>
                </a:lnTo>
                <a:lnTo>
                  <a:pt x="173748" y="1732864"/>
                </a:lnTo>
                <a:lnTo>
                  <a:pt x="203454" y="1692224"/>
                </a:lnTo>
                <a:lnTo>
                  <a:pt x="217195" y="1735404"/>
                </a:lnTo>
                <a:lnTo>
                  <a:pt x="232016" y="1770964"/>
                </a:lnTo>
                <a:lnTo>
                  <a:pt x="249415" y="1803984"/>
                </a:lnTo>
                <a:lnTo>
                  <a:pt x="270878" y="1835734"/>
                </a:lnTo>
                <a:lnTo>
                  <a:pt x="250825" y="1859864"/>
                </a:lnTo>
                <a:lnTo>
                  <a:pt x="224739" y="1890344"/>
                </a:lnTo>
                <a:lnTo>
                  <a:pt x="190588" y="1922094"/>
                </a:lnTo>
                <a:lnTo>
                  <a:pt x="146342" y="1956384"/>
                </a:lnTo>
                <a:lnTo>
                  <a:pt x="89954" y="1990674"/>
                </a:lnTo>
                <a:lnTo>
                  <a:pt x="19418" y="2024964"/>
                </a:lnTo>
                <a:lnTo>
                  <a:pt x="14859" y="2026234"/>
                </a:lnTo>
                <a:lnTo>
                  <a:pt x="10287" y="2028774"/>
                </a:lnTo>
                <a:lnTo>
                  <a:pt x="10287" y="2037664"/>
                </a:lnTo>
                <a:lnTo>
                  <a:pt x="20574" y="2037664"/>
                </a:lnTo>
                <a:lnTo>
                  <a:pt x="26784" y="2036394"/>
                </a:lnTo>
                <a:lnTo>
                  <a:pt x="37706" y="2035124"/>
                </a:lnTo>
                <a:lnTo>
                  <a:pt x="54635" y="2030044"/>
                </a:lnTo>
                <a:lnTo>
                  <a:pt x="78854" y="2023694"/>
                </a:lnTo>
                <a:lnTo>
                  <a:pt x="144068" y="1998294"/>
                </a:lnTo>
                <a:lnTo>
                  <a:pt x="197434" y="1971624"/>
                </a:lnTo>
                <a:lnTo>
                  <a:pt x="239877" y="1943684"/>
                </a:lnTo>
                <a:lnTo>
                  <a:pt x="272326" y="1917014"/>
                </a:lnTo>
                <a:lnTo>
                  <a:pt x="310883" y="1877644"/>
                </a:lnTo>
                <a:lnTo>
                  <a:pt x="336029" y="1899234"/>
                </a:lnTo>
                <a:lnTo>
                  <a:pt x="390512" y="1941144"/>
                </a:lnTo>
                <a:lnTo>
                  <a:pt x="456196" y="1976704"/>
                </a:lnTo>
                <a:lnTo>
                  <a:pt x="495325" y="1993214"/>
                </a:lnTo>
                <a:lnTo>
                  <a:pt x="539775" y="2007184"/>
                </a:lnTo>
                <a:lnTo>
                  <a:pt x="590359" y="2018614"/>
                </a:lnTo>
                <a:lnTo>
                  <a:pt x="647928" y="2027504"/>
                </a:lnTo>
                <a:lnTo>
                  <a:pt x="713320" y="2035124"/>
                </a:lnTo>
                <a:lnTo>
                  <a:pt x="787374" y="2038934"/>
                </a:lnTo>
                <a:lnTo>
                  <a:pt x="870927" y="2040204"/>
                </a:lnTo>
                <a:lnTo>
                  <a:pt x="910501" y="2040204"/>
                </a:lnTo>
                <a:lnTo>
                  <a:pt x="959510" y="2038934"/>
                </a:lnTo>
                <a:lnTo>
                  <a:pt x="1005941" y="2033854"/>
                </a:lnTo>
                <a:lnTo>
                  <a:pt x="1050975" y="2012264"/>
                </a:lnTo>
                <a:lnTo>
                  <a:pt x="1097140" y="1960194"/>
                </a:lnTo>
                <a:lnTo>
                  <a:pt x="1109802" y="1938604"/>
                </a:lnTo>
                <a:lnTo>
                  <a:pt x="1109802" y="1934794"/>
                </a:lnTo>
                <a:close/>
              </a:path>
            </a:pathLst>
          </a:custGeom>
          <a:solidFill>
            <a:srgbClr val="C226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10129185" y="1986412"/>
            <a:ext cx="13335" cy="45720"/>
            <a:chOff x="10129185" y="1986412"/>
            <a:chExt cx="13335" cy="45720"/>
          </a:xfrm>
        </p:grpSpPr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31491" y="1988719"/>
              <a:ext cx="8683" cy="4047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131490" y="1988717"/>
              <a:ext cx="8890" cy="40640"/>
            </a:xfrm>
            <a:custGeom>
              <a:avLst/>
              <a:gdLst/>
              <a:ahLst/>
              <a:cxnLst/>
              <a:rect l="l" t="t" r="r" b="b"/>
              <a:pathLst>
                <a:path w="8890" h="40639">
                  <a:moveTo>
                    <a:pt x="771" y="0"/>
                  </a:moveTo>
                  <a:lnTo>
                    <a:pt x="8683" y="1079"/>
                  </a:lnTo>
                  <a:lnTo>
                    <a:pt x="6473" y="12293"/>
                  </a:lnTo>
                  <a:lnTo>
                    <a:pt x="7515" y="20243"/>
                  </a:lnTo>
                  <a:lnTo>
                    <a:pt x="7515" y="40487"/>
                  </a:lnTo>
                  <a:lnTo>
                    <a:pt x="710" y="35479"/>
                  </a:lnTo>
                  <a:lnTo>
                    <a:pt x="0" y="24377"/>
                  </a:lnTo>
                  <a:lnTo>
                    <a:pt x="1360" y="11208"/>
                  </a:lnTo>
                  <a:lnTo>
                    <a:pt x="771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116075" y="1682551"/>
            <a:ext cx="19050" cy="25400"/>
            <a:chOff x="10116075" y="1682551"/>
            <a:chExt cx="19050" cy="2540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8382" y="1684858"/>
              <a:ext cx="14249" cy="2028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0118380" y="1684856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19">
                  <a:moveTo>
                    <a:pt x="13881" y="20281"/>
                  </a:moveTo>
                  <a:lnTo>
                    <a:pt x="5575" y="17322"/>
                  </a:lnTo>
                  <a:lnTo>
                    <a:pt x="0" y="11633"/>
                  </a:lnTo>
                  <a:lnTo>
                    <a:pt x="368" y="0"/>
                  </a:lnTo>
                  <a:lnTo>
                    <a:pt x="8686" y="2971"/>
                  </a:lnTo>
                  <a:lnTo>
                    <a:pt x="14236" y="8661"/>
                  </a:lnTo>
                  <a:lnTo>
                    <a:pt x="13881" y="20281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0001665" y="1357989"/>
            <a:ext cx="65405" cy="120014"/>
            <a:chOff x="10001665" y="1357989"/>
            <a:chExt cx="65405" cy="120014"/>
          </a:xfrm>
        </p:grpSpPr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4494" y="1441793"/>
              <a:ext cx="20243" cy="3376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0044487" y="1441802"/>
              <a:ext cx="20320" cy="34290"/>
            </a:xfrm>
            <a:custGeom>
              <a:avLst/>
              <a:gdLst/>
              <a:ahLst/>
              <a:cxnLst/>
              <a:rect l="l" t="t" r="r" b="b"/>
              <a:pathLst>
                <a:path w="20320" h="34290">
                  <a:moveTo>
                    <a:pt x="20243" y="33756"/>
                  </a:moveTo>
                  <a:lnTo>
                    <a:pt x="11776" y="28732"/>
                  </a:lnTo>
                  <a:lnTo>
                    <a:pt x="5969" y="21040"/>
                  </a:lnTo>
                  <a:lnTo>
                    <a:pt x="2237" y="11268"/>
                  </a:lnTo>
                  <a:lnTo>
                    <a:pt x="0" y="0"/>
                  </a:lnTo>
                  <a:lnTo>
                    <a:pt x="8479" y="5024"/>
                  </a:lnTo>
                  <a:lnTo>
                    <a:pt x="14289" y="12715"/>
                  </a:lnTo>
                  <a:lnTo>
                    <a:pt x="18014" y="22488"/>
                  </a:lnTo>
                  <a:lnTo>
                    <a:pt x="20243" y="33756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03967" y="1359903"/>
              <a:ext cx="27025" cy="4136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0003970" y="1360294"/>
              <a:ext cx="27305" cy="41275"/>
            </a:xfrm>
            <a:custGeom>
              <a:avLst/>
              <a:gdLst/>
              <a:ahLst/>
              <a:cxnLst/>
              <a:rect l="l" t="t" r="r" b="b"/>
              <a:pathLst>
                <a:path w="27304" h="41275">
                  <a:moveTo>
                    <a:pt x="27025" y="40974"/>
                  </a:moveTo>
                  <a:lnTo>
                    <a:pt x="17011" y="34114"/>
                  </a:lnTo>
                  <a:lnTo>
                    <a:pt x="7640" y="26612"/>
                  </a:lnTo>
                  <a:lnTo>
                    <a:pt x="1206" y="16169"/>
                  </a:lnTo>
                  <a:lnTo>
                    <a:pt x="0" y="487"/>
                  </a:lnTo>
                  <a:lnTo>
                    <a:pt x="7444" y="0"/>
                  </a:lnTo>
                  <a:lnTo>
                    <a:pt x="10491" y="3409"/>
                  </a:lnTo>
                  <a:lnTo>
                    <a:pt x="11674" y="8736"/>
                  </a:lnTo>
                  <a:lnTo>
                    <a:pt x="13525" y="13999"/>
                  </a:lnTo>
                  <a:lnTo>
                    <a:pt x="17813" y="19609"/>
                  </a:lnTo>
                  <a:lnTo>
                    <a:pt x="22837" y="26291"/>
                  </a:lnTo>
                  <a:lnTo>
                    <a:pt x="26580" y="33572"/>
                  </a:lnTo>
                  <a:lnTo>
                    <a:pt x="27025" y="40974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9913391" y="2290220"/>
            <a:ext cx="25400" cy="38735"/>
            <a:chOff x="9913391" y="2290220"/>
            <a:chExt cx="25400" cy="38735"/>
          </a:xfrm>
        </p:grpSpPr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15660" y="2291372"/>
              <a:ext cx="20769" cy="3491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9915696" y="2292525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4" h="34289">
                  <a:moveTo>
                    <a:pt x="20731" y="0"/>
                  </a:moveTo>
                  <a:lnTo>
                    <a:pt x="16702" y="7774"/>
                  </a:lnTo>
                  <a:lnTo>
                    <a:pt x="14006" y="16887"/>
                  </a:lnTo>
                  <a:lnTo>
                    <a:pt x="11301" y="25996"/>
                  </a:lnTo>
                  <a:lnTo>
                    <a:pt x="7243" y="33756"/>
                  </a:lnTo>
                  <a:lnTo>
                    <a:pt x="0" y="25122"/>
                  </a:lnTo>
                  <a:lnTo>
                    <a:pt x="661" y="11882"/>
                  </a:lnTo>
                  <a:lnTo>
                    <a:pt x="7986" y="1140"/>
                  </a:lnTo>
                  <a:lnTo>
                    <a:pt x="20731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9900398" y="2398245"/>
            <a:ext cx="25400" cy="25400"/>
            <a:chOff x="9900398" y="2398245"/>
            <a:chExt cx="25400" cy="25400"/>
          </a:xfrm>
        </p:grpSpPr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02697" y="2399818"/>
              <a:ext cx="20231" cy="2101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902703" y="240055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231" y="0"/>
                  </a:moveTo>
                  <a:lnTo>
                    <a:pt x="16591" y="6483"/>
                  </a:lnTo>
                  <a:lnTo>
                    <a:pt x="14230" y="14246"/>
                  </a:lnTo>
                  <a:lnTo>
                    <a:pt x="9811" y="19956"/>
                  </a:lnTo>
                  <a:lnTo>
                    <a:pt x="0" y="20281"/>
                  </a:lnTo>
                  <a:lnTo>
                    <a:pt x="3645" y="13799"/>
                  </a:lnTo>
                  <a:lnTo>
                    <a:pt x="6005" y="6040"/>
                  </a:lnTo>
                  <a:lnTo>
                    <a:pt x="10420" y="331"/>
                  </a:lnTo>
                  <a:lnTo>
                    <a:pt x="20231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9812623" y="2587294"/>
            <a:ext cx="45720" cy="108585"/>
            <a:chOff x="9812623" y="2587294"/>
            <a:chExt cx="45720" cy="108585"/>
          </a:xfrm>
        </p:grpSpPr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14915" y="2589454"/>
              <a:ext cx="40513" cy="10261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814928" y="2589599"/>
              <a:ext cx="40640" cy="104139"/>
            </a:xfrm>
            <a:custGeom>
              <a:avLst/>
              <a:gdLst/>
              <a:ahLst/>
              <a:cxnLst/>
              <a:rect l="l" t="t" r="r" b="b"/>
              <a:pathLst>
                <a:path w="40640" h="104139">
                  <a:moveTo>
                    <a:pt x="40500" y="0"/>
                  </a:moveTo>
                  <a:lnTo>
                    <a:pt x="30507" y="16344"/>
                  </a:lnTo>
                  <a:lnTo>
                    <a:pt x="26195" y="37879"/>
                  </a:lnTo>
                  <a:lnTo>
                    <a:pt x="23971" y="60730"/>
                  </a:lnTo>
                  <a:lnTo>
                    <a:pt x="20243" y="81026"/>
                  </a:lnTo>
                  <a:lnTo>
                    <a:pt x="19405" y="83642"/>
                  </a:lnTo>
                  <a:lnTo>
                    <a:pt x="9194" y="89928"/>
                  </a:lnTo>
                  <a:lnTo>
                    <a:pt x="6756" y="94538"/>
                  </a:lnTo>
                  <a:lnTo>
                    <a:pt x="8534" y="91224"/>
                  </a:lnTo>
                  <a:lnTo>
                    <a:pt x="16090" y="98717"/>
                  </a:lnTo>
                  <a:lnTo>
                    <a:pt x="13500" y="101307"/>
                  </a:lnTo>
                  <a:lnTo>
                    <a:pt x="11239" y="103530"/>
                  </a:lnTo>
                  <a:lnTo>
                    <a:pt x="2781" y="99568"/>
                  </a:lnTo>
                  <a:lnTo>
                    <a:pt x="0" y="101307"/>
                  </a:lnTo>
                  <a:lnTo>
                    <a:pt x="2734" y="87315"/>
                  </a:lnTo>
                  <a:lnTo>
                    <a:pt x="5797" y="71426"/>
                  </a:lnTo>
                  <a:lnTo>
                    <a:pt x="9336" y="55282"/>
                  </a:lnTo>
                  <a:lnTo>
                    <a:pt x="13500" y="40525"/>
                  </a:lnTo>
                  <a:lnTo>
                    <a:pt x="16724" y="27289"/>
                  </a:lnTo>
                  <a:lnTo>
                    <a:pt x="20442" y="13528"/>
                  </a:lnTo>
                  <a:lnTo>
                    <a:pt x="27439" y="3135"/>
                  </a:lnTo>
                  <a:lnTo>
                    <a:pt x="40500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9820294" y="2787175"/>
            <a:ext cx="19050" cy="20955"/>
            <a:chOff x="9820294" y="2787175"/>
            <a:chExt cx="19050" cy="20955"/>
          </a:xfrm>
        </p:grpSpPr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22867" y="2789199"/>
              <a:ext cx="15950" cy="16471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9822599" y="2789480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4" h="16510">
                  <a:moveTo>
                    <a:pt x="5829" y="16192"/>
                  </a:moveTo>
                  <a:lnTo>
                    <a:pt x="0" y="5644"/>
                  </a:lnTo>
                  <a:lnTo>
                    <a:pt x="6581" y="0"/>
                  </a:lnTo>
                  <a:lnTo>
                    <a:pt x="12787" y="2451"/>
                  </a:lnTo>
                  <a:lnTo>
                    <a:pt x="5829" y="16192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 descr=""/>
          <p:cNvGrpSpPr/>
          <p:nvPr/>
        </p:nvGrpSpPr>
        <p:grpSpPr>
          <a:xfrm>
            <a:off x="9765357" y="1047873"/>
            <a:ext cx="45720" cy="29845"/>
            <a:chOff x="9765357" y="1047873"/>
            <a:chExt cx="45720" cy="29845"/>
          </a:xfrm>
        </p:grpSpPr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67658" y="1049210"/>
              <a:ext cx="40500" cy="2584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767662" y="1050178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40" h="25400">
                  <a:moveTo>
                    <a:pt x="40500" y="20269"/>
                  </a:moveTo>
                  <a:lnTo>
                    <a:pt x="31230" y="24879"/>
                  </a:lnTo>
                  <a:lnTo>
                    <a:pt x="16444" y="22312"/>
                  </a:lnTo>
                  <a:lnTo>
                    <a:pt x="3561" y="13655"/>
                  </a:lnTo>
                  <a:lnTo>
                    <a:pt x="0" y="0"/>
                  </a:lnTo>
                  <a:lnTo>
                    <a:pt x="15023" y="170"/>
                  </a:lnTo>
                  <a:lnTo>
                    <a:pt x="23855" y="6534"/>
                  </a:lnTo>
                  <a:lnTo>
                    <a:pt x="30884" y="14698"/>
                  </a:lnTo>
                  <a:lnTo>
                    <a:pt x="40500" y="20269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9785601" y="2722343"/>
            <a:ext cx="25400" cy="25400"/>
            <a:chOff x="9785601" y="2722343"/>
            <a:chExt cx="25400" cy="25400"/>
          </a:xfrm>
        </p:grpSpPr>
        <p:pic>
          <p:nvPicPr>
            <p:cNvPr id="45" name="object 4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87915" y="2723921"/>
              <a:ext cx="20243" cy="20967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9787906" y="272464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256" y="0"/>
                  </a:moveTo>
                  <a:lnTo>
                    <a:pt x="19689" y="9553"/>
                  </a:lnTo>
                  <a:lnTo>
                    <a:pt x="16124" y="16114"/>
                  </a:lnTo>
                  <a:lnTo>
                    <a:pt x="9560" y="19682"/>
                  </a:lnTo>
                  <a:lnTo>
                    <a:pt x="0" y="20256"/>
                  </a:lnTo>
                  <a:lnTo>
                    <a:pt x="3656" y="13782"/>
                  </a:lnTo>
                  <a:lnTo>
                    <a:pt x="6027" y="6027"/>
                  </a:lnTo>
                  <a:lnTo>
                    <a:pt x="10449" y="323"/>
                  </a:lnTo>
                  <a:lnTo>
                    <a:pt x="20256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9724239" y="2803368"/>
            <a:ext cx="53340" cy="99695"/>
            <a:chOff x="9724239" y="2803368"/>
            <a:chExt cx="53340" cy="99695"/>
          </a:xfrm>
        </p:grpSpPr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60281" y="2805672"/>
              <a:ext cx="14495" cy="33743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9760275" y="2805673"/>
              <a:ext cx="14604" cy="34290"/>
            </a:xfrm>
            <a:custGeom>
              <a:avLst/>
              <a:gdLst/>
              <a:ahLst/>
              <a:cxnLst/>
              <a:rect l="l" t="t" r="r" b="b"/>
              <a:pathLst>
                <a:path w="14604" h="34289">
                  <a:moveTo>
                    <a:pt x="7381" y="0"/>
                  </a:moveTo>
                  <a:lnTo>
                    <a:pt x="14502" y="5331"/>
                  </a:lnTo>
                  <a:lnTo>
                    <a:pt x="11520" y="12733"/>
                  </a:lnTo>
                  <a:lnTo>
                    <a:pt x="6469" y="22204"/>
                  </a:lnTo>
                  <a:lnTo>
                    <a:pt x="7381" y="33743"/>
                  </a:lnTo>
                  <a:lnTo>
                    <a:pt x="170" y="28323"/>
                  </a:lnTo>
                  <a:lnTo>
                    <a:pt x="0" y="17762"/>
                  </a:lnTo>
                  <a:lnTo>
                    <a:pt x="3520" y="6756"/>
                  </a:lnTo>
                  <a:lnTo>
                    <a:pt x="7381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26540" y="2873172"/>
              <a:ext cx="14982" cy="2705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726544" y="2873178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40" h="27305">
                  <a:moveTo>
                    <a:pt x="7366" y="0"/>
                  </a:moveTo>
                  <a:lnTo>
                    <a:pt x="14982" y="4331"/>
                  </a:lnTo>
                  <a:lnTo>
                    <a:pt x="12520" y="10461"/>
                  </a:lnTo>
                  <a:lnTo>
                    <a:pt x="7481" y="18120"/>
                  </a:lnTo>
                  <a:lnTo>
                    <a:pt x="7366" y="27038"/>
                  </a:lnTo>
                  <a:lnTo>
                    <a:pt x="0" y="22958"/>
                  </a:lnTo>
                  <a:lnTo>
                    <a:pt x="323" y="14685"/>
                  </a:lnTo>
                  <a:lnTo>
                    <a:pt x="4168" y="5830"/>
                  </a:lnTo>
                  <a:lnTo>
                    <a:pt x="7366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9595956" y="2344245"/>
            <a:ext cx="19685" cy="31750"/>
            <a:chOff x="9595956" y="2344245"/>
            <a:chExt cx="19685" cy="31750"/>
          </a:xfrm>
        </p:grpSpPr>
        <p:pic>
          <p:nvPicPr>
            <p:cNvPr id="53" name="object 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98254" y="2346553"/>
              <a:ext cx="14719" cy="2701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9598261" y="2346550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40" h="27305">
                  <a:moveTo>
                    <a:pt x="7359" y="0"/>
                  </a:moveTo>
                  <a:lnTo>
                    <a:pt x="14714" y="4067"/>
                  </a:lnTo>
                  <a:lnTo>
                    <a:pt x="14389" y="12334"/>
                  </a:lnTo>
                  <a:lnTo>
                    <a:pt x="10549" y="21188"/>
                  </a:lnTo>
                  <a:lnTo>
                    <a:pt x="7359" y="27012"/>
                  </a:lnTo>
                  <a:lnTo>
                    <a:pt x="0" y="22940"/>
                  </a:lnTo>
                  <a:lnTo>
                    <a:pt x="325" y="14673"/>
                  </a:lnTo>
                  <a:lnTo>
                    <a:pt x="4168" y="5822"/>
                  </a:lnTo>
                  <a:lnTo>
                    <a:pt x="7359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9004549" y="710220"/>
            <a:ext cx="27940" cy="12065"/>
            <a:chOff x="9004549" y="710220"/>
            <a:chExt cx="27940" cy="12065"/>
          </a:xfrm>
        </p:grpSpPr>
        <p:pic>
          <p:nvPicPr>
            <p:cNvPr id="56" name="object 5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06943" y="712266"/>
              <a:ext cx="22622" cy="7168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9006854" y="712525"/>
              <a:ext cx="22860" cy="6985"/>
            </a:xfrm>
            <a:custGeom>
              <a:avLst/>
              <a:gdLst/>
              <a:ahLst/>
              <a:cxnLst/>
              <a:rect l="l" t="t" r="r" b="b"/>
              <a:pathLst>
                <a:path w="22859" h="6984">
                  <a:moveTo>
                    <a:pt x="18112" y="91"/>
                  </a:moveTo>
                  <a:lnTo>
                    <a:pt x="22715" y="2478"/>
                  </a:lnTo>
                  <a:lnTo>
                    <a:pt x="19621" y="5104"/>
                  </a:lnTo>
                  <a:lnTo>
                    <a:pt x="12397" y="6906"/>
                  </a:lnTo>
                  <a:lnTo>
                    <a:pt x="4612" y="6822"/>
                  </a:lnTo>
                  <a:lnTo>
                    <a:pt x="0" y="4427"/>
                  </a:lnTo>
                  <a:lnTo>
                    <a:pt x="3085" y="1799"/>
                  </a:lnTo>
                  <a:lnTo>
                    <a:pt x="10310" y="0"/>
                  </a:lnTo>
                  <a:lnTo>
                    <a:pt x="18112" y="91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8874094" y="500996"/>
            <a:ext cx="33020" cy="33020"/>
            <a:chOff x="8874094" y="500996"/>
            <a:chExt cx="33020" cy="33020"/>
          </a:xfrm>
        </p:grpSpPr>
        <p:pic>
          <p:nvPicPr>
            <p:cNvPr id="59" name="object 5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76398" y="503302"/>
              <a:ext cx="27828" cy="2812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8876399" y="503301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40" h="28575">
                  <a:moveTo>
                    <a:pt x="27025" y="0"/>
                  </a:moveTo>
                  <a:lnTo>
                    <a:pt x="27828" y="12607"/>
                  </a:lnTo>
                  <a:lnTo>
                    <a:pt x="26058" y="22648"/>
                  </a:lnTo>
                  <a:lnTo>
                    <a:pt x="19705" y="28116"/>
                  </a:lnTo>
                  <a:lnTo>
                    <a:pt x="6756" y="27000"/>
                  </a:lnTo>
                  <a:lnTo>
                    <a:pt x="10603" y="20524"/>
                  </a:lnTo>
                  <a:lnTo>
                    <a:pt x="13355" y="12769"/>
                  </a:lnTo>
                  <a:lnTo>
                    <a:pt x="11119" y="7072"/>
                  </a:lnTo>
                  <a:lnTo>
                    <a:pt x="0" y="6769"/>
                  </a:lnTo>
                  <a:lnTo>
                    <a:pt x="3697" y="1993"/>
                  </a:lnTo>
                  <a:lnTo>
                    <a:pt x="10521" y="365"/>
                  </a:lnTo>
                  <a:lnTo>
                    <a:pt x="18841" y="246"/>
                  </a:lnTo>
                  <a:lnTo>
                    <a:pt x="27025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8780162" y="499103"/>
            <a:ext cx="36830" cy="13335"/>
            <a:chOff x="8780162" y="499103"/>
            <a:chExt cx="36830" cy="13335"/>
          </a:xfrm>
        </p:grpSpPr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82392" y="501397"/>
              <a:ext cx="32044" cy="8674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8782467" y="501408"/>
              <a:ext cx="32384" cy="8890"/>
            </a:xfrm>
            <a:custGeom>
              <a:avLst/>
              <a:gdLst/>
              <a:ahLst/>
              <a:cxnLst/>
              <a:rect l="l" t="t" r="r" b="b"/>
              <a:pathLst>
                <a:path w="32384" h="8890">
                  <a:moveTo>
                    <a:pt x="26439" y="1892"/>
                  </a:moveTo>
                  <a:lnTo>
                    <a:pt x="31965" y="4954"/>
                  </a:lnTo>
                  <a:lnTo>
                    <a:pt x="25210" y="7325"/>
                  </a:lnTo>
                  <a:lnTo>
                    <a:pt x="14001" y="8672"/>
                  </a:lnTo>
                  <a:lnTo>
                    <a:pt x="6169" y="8661"/>
                  </a:lnTo>
                  <a:lnTo>
                    <a:pt x="0" y="5439"/>
                  </a:lnTo>
                  <a:lnTo>
                    <a:pt x="1578" y="1867"/>
                  </a:lnTo>
                  <a:lnTo>
                    <a:pt x="10520" y="0"/>
                  </a:lnTo>
                  <a:lnTo>
                    <a:pt x="26439" y="1892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 descr=""/>
          <p:cNvGrpSpPr/>
          <p:nvPr/>
        </p:nvGrpSpPr>
        <p:grpSpPr>
          <a:xfrm>
            <a:off x="7890928" y="764304"/>
            <a:ext cx="29209" cy="29845"/>
            <a:chOff x="7890928" y="764304"/>
            <a:chExt cx="29209" cy="29845"/>
          </a:xfrm>
        </p:grpSpPr>
        <p:pic>
          <p:nvPicPr>
            <p:cNvPr id="65" name="object 6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91373" y="766611"/>
              <a:ext cx="26289" cy="24831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7893233" y="76660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24428" y="13525"/>
                  </a:moveTo>
                  <a:lnTo>
                    <a:pt x="12037" y="25197"/>
                  </a:lnTo>
                  <a:lnTo>
                    <a:pt x="1006" y="18978"/>
                  </a:lnTo>
                  <a:lnTo>
                    <a:pt x="0" y="6651"/>
                  </a:lnTo>
                  <a:lnTo>
                    <a:pt x="17684" y="0"/>
                  </a:lnTo>
                  <a:lnTo>
                    <a:pt x="16579" y="7848"/>
                  </a:lnTo>
                  <a:lnTo>
                    <a:pt x="19170" y="12026"/>
                  </a:lnTo>
                  <a:lnTo>
                    <a:pt x="24428" y="13525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7630774" y="845336"/>
            <a:ext cx="174625" cy="167005"/>
            <a:chOff x="7630774" y="845336"/>
            <a:chExt cx="174625" cy="167005"/>
          </a:xfrm>
        </p:grpSpPr>
        <p:pic>
          <p:nvPicPr>
            <p:cNvPr id="68" name="object 6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33080" y="847637"/>
              <a:ext cx="169799" cy="16206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30774" y="845336"/>
              <a:ext cx="174409" cy="166662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6817281" y="520706"/>
            <a:ext cx="3560445" cy="2854960"/>
            <a:chOff x="6817281" y="520706"/>
            <a:chExt cx="3560445" cy="2854960"/>
          </a:xfrm>
        </p:grpSpPr>
        <p:pic>
          <p:nvPicPr>
            <p:cNvPr id="71" name="object 7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87321" y="1698359"/>
              <a:ext cx="30662" cy="6753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7187320" y="1698362"/>
              <a:ext cx="31115" cy="67945"/>
            </a:xfrm>
            <a:custGeom>
              <a:avLst/>
              <a:gdLst/>
              <a:ahLst/>
              <a:cxnLst/>
              <a:rect l="l" t="t" r="r" b="b"/>
              <a:pathLst>
                <a:path w="31115" h="67944">
                  <a:moveTo>
                    <a:pt x="28144" y="47282"/>
                  </a:moveTo>
                  <a:lnTo>
                    <a:pt x="20245" y="46177"/>
                  </a:lnTo>
                  <a:lnTo>
                    <a:pt x="22455" y="34950"/>
                  </a:lnTo>
                  <a:lnTo>
                    <a:pt x="21401" y="27012"/>
                  </a:lnTo>
                  <a:lnTo>
                    <a:pt x="15439" y="34555"/>
                  </a:lnTo>
                  <a:lnTo>
                    <a:pt x="12769" y="45389"/>
                  </a:lnTo>
                  <a:lnTo>
                    <a:pt x="11040" y="57166"/>
                  </a:lnTo>
                  <a:lnTo>
                    <a:pt x="7900" y="67538"/>
                  </a:lnTo>
                  <a:lnTo>
                    <a:pt x="0" y="53315"/>
                  </a:lnTo>
                  <a:lnTo>
                    <a:pt x="2157" y="36402"/>
                  </a:lnTo>
                  <a:lnTo>
                    <a:pt x="7186" y="18173"/>
                  </a:lnTo>
                  <a:lnTo>
                    <a:pt x="7900" y="0"/>
                  </a:lnTo>
                  <a:lnTo>
                    <a:pt x="24937" y="5085"/>
                  </a:lnTo>
                  <a:lnTo>
                    <a:pt x="30662" y="14120"/>
                  </a:lnTo>
                  <a:lnTo>
                    <a:pt x="30068" y="27915"/>
                  </a:lnTo>
                  <a:lnTo>
                    <a:pt x="28144" y="47282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81710" y="1779397"/>
              <a:ext cx="32810" cy="146184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181702" y="1779393"/>
              <a:ext cx="33020" cy="146685"/>
            </a:xfrm>
            <a:custGeom>
              <a:avLst/>
              <a:gdLst/>
              <a:ahLst/>
              <a:cxnLst/>
              <a:rect l="l" t="t" r="r" b="b"/>
              <a:pathLst>
                <a:path w="33020" h="146685">
                  <a:moveTo>
                    <a:pt x="20269" y="141770"/>
                  </a:moveTo>
                  <a:lnTo>
                    <a:pt x="16925" y="146193"/>
                  </a:lnTo>
                  <a:lnTo>
                    <a:pt x="14735" y="143194"/>
                  </a:lnTo>
                  <a:lnTo>
                    <a:pt x="13625" y="136110"/>
                  </a:lnTo>
                  <a:lnTo>
                    <a:pt x="13525" y="128282"/>
                  </a:lnTo>
                  <a:lnTo>
                    <a:pt x="13293" y="119866"/>
                  </a:lnTo>
                  <a:lnTo>
                    <a:pt x="13620" y="111388"/>
                  </a:lnTo>
                  <a:lnTo>
                    <a:pt x="13900" y="102915"/>
                  </a:lnTo>
                  <a:lnTo>
                    <a:pt x="13525" y="94513"/>
                  </a:lnTo>
                  <a:lnTo>
                    <a:pt x="10708" y="82977"/>
                  </a:lnTo>
                  <a:lnTo>
                    <a:pt x="6276" y="72655"/>
                  </a:lnTo>
                  <a:lnTo>
                    <a:pt x="2088" y="63139"/>
                  </a:lnTo>
                  <a:lnTo>
                    <a:pt x="0" y="54025"/>
                  </a:lnTo>
                  <a:lnTo>
                    <a:pt x="1643" y="41965"/>
                  </a:lnTo>
                  <a:lnTo>
                    <a:pt x="5487" y="29613"/>
                  </a:lnTo>
                  <a:lnTo>
                    <a:pt x="8277" y="15960"/>
                  </a:lnTo>
                  <a:lnTo>
                    <a:pt x="6756" y="0"/>
                  </a:lnTo>
                  <a:lnTo>
                    <a:pt x="32174" y="22828"/>
                  </a:lnTo>
                  <a:lnTo>
                    <a:pt x="32819" y="59431"/>
                  </a:lnTo>
                  <a:lnTo>
                    <a:pt x="23812" y="101760"/>
                  </a:lnTo>
                  <a:lnTo>
                    <a:pt x="20269" y="14177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72656" y="581230"/>
              <a:ext cx="2849270" cy="279389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64180" y="628989"/>
              <a:ext cx="1169237" cy="1295400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8964189" y="624824"/>
              <a:ext cx="1169670" cy="1299845"/>
            </a:xfrm>
            <a:custGeom>
              <a:avLst/>
              <a:gdLst/>
              <a:ahLst/>
              <a:cxnLst/>
              <a:rect l="l" t="t" r="r" b="b"/>
              <a:pathLst>
                <a:path w="1169670" h="1299845">
                  <a:moveTo>
                    <a:pt x="911504" y="654926"/>
                  </a:moveTo>
                  <a:lnTo>
                    <a:pt x="919924" y="648185"/>
                  </a:lnTo>
                  <a:lnTo>
                    <a:pt x="921785" y="643243"/>
                  </a:lnTo>
                  <a:lnTo>
                    <a:pt x="916815" y="635704"/>
                  </a:lnTo>
                  <a:lnTo>
                    <a:pt x="904748" y="621169"/>
                  </a:lnTo>
                  <a:lnTo>
                    <a:pt x="895299" y="608102"/>
                  </a:lnTo>
                  <a:lnTo>
                    <a:pt x="884958" y="593967"/>
                  </a:lnTo>
                  <a:lnTo>
                    <a:pt x="872697" y="581616"/>
                  </a:lnTo>
                  <a:lnTo>
                    <a:pt x="857491" y="573900"/>
                  </a:lnTo>
                  <a:lnTo>
                    <a:pt x="850019" y="556048"/>
                  </a:lnTo>
                  <a:lnTo>
                    <a:pt x="840751" y="539996"/>
                  </a:lnTo>
                  <a:lnTo>
                    <a:pt x="828032" y="527389"/>
                  </a:lnTo>
                  <a:lnTo>
                    <a:pt x="810209" y="519874"/>
                  </a:lnTo>
                  <a:lnTo>
                    <a:pt x="809548" y="510433"/>
                  </a:lnTo>
                  <a:lnTo>
                    <a:pt x="805799" y="504069"/>
                  </a:lnTo>
                  <a:lnTo>
                    <a:pt x="802568" y="497171"/>
                  </a:lnTo>
                  <a:lnTo>
                    <a:pt x="803465" y="486130"/>
                  </a:lnTo>
                  <a:lnTo>
                    <a:pt x="791602" y="485671"/>
                  </a:lnTo>
                  <a:lnTo>
                    <a:pt x="783107" y="480121"/>
                  </a:lnTo>
                  <a:lnTo>
                    <a:pt x="776354" y="472512"/>
                  </a:lnTo>
                  <a:lnTo>
                    <a:pt x="769721" y="465874"/>
                  </a:lnTo>
                  <a:lnTo>
                    <a:pt x="761811" y="460164"/>
                  </a:lnTo>
                  <a:lnTo>
                    <a:pt x="753852" y="454752"/>
                  </a:lnTo>
                  <a:lnTo>
                    <a:pt x="745389" y="449839"/>
                  </a:lnTo>
                  <a:lnTo>
                    <a:pt x="735965" y="445630"/>
                  </a:lnTo>
                  <a:lnTo>
                    <a:pt x="732480" y="437296"/>
                  </a:lnTo>
                  <a:lnTo>
                    <a:pt x="727725" y="430233"/>
                  </a:lnTo>
                  <a:lnTo>
                    <a:pt x="723709" y="422429"/>
                  </a:lnTo>
                  <a:lnTo>
                    <a:pt x="722439" y="411873"/>
                  </a:lnTo>
                  <a:lnTo>
                    <a:pt x="708853" y="412770"/>
                  </a:lnTo>
                  <a:lnTo>
                    <a:pt x="694820" y="410768"/>
                  </a:lnTo>
                  <a:lnTo>
                    <a:pt x="689535" y="407633"/>
                  </a:lnTo>
                  <a:lnTo>
                    <a:pt x="702195" y="405129"/>
                  </a:lnTo>
                  <a:lnTo>
                    <a:pt x="701893" y="396346"/>
                  </a:lnTo>
                  <a:lnTo>
                    <a:pt x="693851" y="394496"/>
                  </a:lnTo>
                  <a:lnTo>
                    <a:pt x="683229" y="394585"/>
                  </a:lnTo>
                  <a:lnTo>
                    <a:pt x="675182" y="391617"/>
                  </a:lnTo>
                  <a:lnTo>
                    <a:pt x="674204" y="390410"/>
                  </a:lnTo>
                  <a:lnTo>
                    <a:pt x="676325" y="385864"/>
                  </a:lnTo>
                  <a:lnTo>
                    <a:pt x="675182" y="384860"/>
                  </a:lnTo>
                  <a:lnTo>
                    <a:pt x="669565" y="378982"/>
                  </a:lnTo>
                  <a:lnTo>
                    <a:pt x="664441" y="372133"/>
                  </a:lnTo>
                  <a:lnTo>
                    <a:pt x="659627" y="364892"/>
                  </a:lnTo>
                  <a:lnTo>
                    <a:pt x="654939" y="357835"/>
                  </a:lnTo>
                  <a:lnTo>
                    <a:pt x="642129" y="358824"/>
                  </a:lnTo>
                  <a:lnTo>
                    <a:pt x="632890" y="356246"/>
                  </a:lnTo>
                  <a:lnTo>
                    <a:pt x="624544" y="352779"/>
                  </a:lnTo>
                  <a:lnTo>
                    <a:pt x="614413" y="351104"/>
                  </a:lnTo>
                  <a:lnTo>
                    <a:pt x="619074" y="343816"/>
                  </a:lnTo>
                  <a:lnTo>
                    <a:pt x="618404" y="339478"/>
                  </a:lnTo>
                  <a:lnTo>
                    <a:pt x="615738" y="334200"/>
                  </a:lnTo>
                  <a:lnTo>
                    <a:pt x="614413" y="324091"/>
                  </a:lnTo>
                  <a:lnTo>
                    <a:pt x="610704" y="321424"/>
                  </a:lnTo>
                  <a:lnTo>
                    <a:pt x="597103" y="327456"/>
                  </a:lnTo>
                  <a:lnTo>
                    <a:pt x="594169" y="324091"/>
                  </a:lnTo>
                  <a:lnTo>
                    <a:pt x="592556" y="322262"/>
                  </a:lnTo>
                  <a:lnTo>
                    <a:pt x="596138" y="311708"/>
                  </a:lnTo>
                  <a:lnTo>
                    <a:pt x="594169" y="310591"/>
                  </a:lnTo>
                  <a:lnTo>
                    <a:pt x="586003" y="306006"/>
                  </a:lnTo>
                  <a:lnTo>
                    <a:pt x="574128" y="303631"/>
                  </a:lnTo>
                  <a:lnTo>
                    <a:pt x="573913" y="310591"/>
                  </a:lnTo>
                  <a:lnTo>
                    <a:pt x="567847" y="306524"/>
                  </a:lnTo>
                  <a:lnTo>
                    <a:pt x="565983" y="298257"/>
                  </a:lnTo>
                  <a:lnTo>
                    <a:pt x="564702" y="289408"/>
                  </a:lnTo>
                  <a:lnTo>
                    <a:pt x="560387" y="283590"/>
                  </a:lnTo>
                  <a:lnTo>
                    <a:pt x="535422" y="283236"/>
                  </a:lnTo>
                  <a:lnTo>
                    <a:pt x="517677" y="275659"/>
                  </a:lnTo>
                  <a:lnTo>
                    <a:pt x="502723" y="265292"/>
                  </a:lnTo>
                  <a:lnTo>
                    <a:pt x="486130" y="256565"/>
                  </a:lnTo>
                  <a:lnTo>
                    <a:pt x="477104" y="245240"/>
                  </a:lnTo>
                  <a:lnTo>
                    <a:pt x="471592" y="236315"/>
                  </a:lnTo>
                  <a:lnTo>
                    <a:pt x="468285" y="227390"/>
                  </a:lnTo>
                  <a:lnTo>
                    <a:pt x="465874" y="216065"/>
                  </a:lnTo>
                  <a:lnTo>
                    <a:pt x="452071" y="220481"/>
                  </a:lnTo>
                  <a:lnTo>
                    <a:pt x="443939" y="216822"/>
                  </a:lnTo>
                  <a:lnTo>
                    <a:pt x="434957" y="211098"/>
                  </a:lnTo>
                  <a:lnTo>
                    <a:pt x="418604" y="209321"/>
                  </a:lnTo>
                  <a:lnTo>
                    <a:pt x="415511" y="202287"/>
                  </a:lnTo>
                  <a:lnTo>
                    <a:pt x="411861" y="195810"/>
                  </a:lnTo>
                  <a:lnTo>
                    <a:pt x="408210" y="189334"/>
                  </a:lnTo>
                  <a:lnTo>
                    <a:pt x="405117" y="182308"/>
                  </a:lnTo>
                  <a:lnTo>
                    <a:pt x="391312" y="186723"/>
                  </a:lnTo>
                  <a:lnTo>
                    <a:pt x="383178" y="183059"/>
                  </a:lnTo>
                  <a:lnTo>
                    <a:pt x="374195" y="177331"/>
                  </a:lnTo>
                  <a:lnTo>
                    <a:pt x="357847" y="175552"/>
                  </a:lnTo>
                  <a:lnTo>
                    <a:pt x="353193" y="168259"/>
                  </a:lnTo>
                  <a:lnTo>
                    <a:pt x="353866" y="163925"/>
                  </a:lnTo>
                  <a:lnTo>
                    <a:pt x="356529" y="158657"/>
                  </a:lnTo>
                  <a:lnTo>
                    <a:pt x="357847" y="148564"/>
                  </a:lnTo>
                  <a:lnTo>
                    <a:pt x="347706" y="150232"/>
                  </a:lnTo>
                  <a:lnTo>
                    <a:pt x="339363" y="153698"/>
                  </a:lnTo>
                  <a:lnTo>
                    <a:pt x="330133" y="156283"/>
                  </a:lnTo>
                  <a:lnTo>
                    <a:pt x="317334" y="155308"/>
                  </a:lnTo>
                  <a:lnTo>
                    <a:pt x="311892" y="145560"/>
                  </a:lnTo>
                  <a:lnTo>
                    <a:pt x="301477" y="140787"/>
                  </a:lnTo>
                  <a:lnTo>
                    <a:pt x="292240" y="134836"/>
                  </a:lnTo>
                  <a:lnTo>
                    <a:pt x="290334" y="121551"/>
                  </a:lnTo>
                  <a:lnTo>
                    <a:pt x="275946" y="123051"/>
                  </a:lnTo>
                  <a:lnTo>
                    <a:pt x="265671" y="125347"/>
                  </a:lnTo>
                  <a:lnTo>
                    <a:pt x="259291" y="122364"/>
                  </a:lnTo>
                  <a:lnTo>
                    <a:pt x="256590" y="108026"/>
                  </a:lnTo>
                  <a:lnTo>
                    <a:pt x="233584" y="109085"/>
                  </a:lnTo>
                  <a:lnTo>
                    <a:pt x="215061" y="105657"/>
                  </a:lnTo>
                  <a:lnTo>
                    <a:pt x="198729" y="100039"/>
                  </a:lnTo>
                  <a:lnTo>
                    <a:pt x="182295" y="94526"/>
                  </a:lnTo>
                  <a:lnTo>
                    <a:pt x="180980" y="87882"/>
                  </a:lnTo>
                  <a:lnTo>
                    <a:pt x="174672" y="85029"/>
                  </a:lnTo>
                  <a:lnTo>
                    <a:pt x="167111" y="83553"/>
                  </a:lnTo>
                  <a:lnTo>
                    <a:pt x="162039" y="81038"/>
                  </a:lnTo>
                  <a:lnTo>
                    <a:pt x="162776" y="77548"/>
                  </a:lnTo>
                  <a:lnTo>
                    <a:pt x="165187" y="71794"/>
                  </a:lnTo>
                  <a:lnTo>
                    <a:pt x="166023" y="65595"/>
                  </a:lnTo>
                  <a:lnTo>
                    <a:pt x="162039" y="60769"/>
                  </a:lnTo>
                  <a:lnTo>
                    <a:pt x="151682" y="60537"/>
                  </a:lnTo>
                  <a:lnTo>
                    <a:pt x="148545" y="67524"/>
                  </a:lnTo>
                  <a:lnTo>
                    <a:pt x="145408" y="74508"/>
                  </a:lnTo>
                  <a:lnTo>
                    <a:pt x="135051" y="74269"/>
                  </a:lnTo>
                  <a:lnTo>
                    <a:pt x="121179" y="66197"/>
                  </a:lnTo>
                  <a:lnTo>
                    <a:pt x="102212" y="63220"/>
                  </a:lnTo>
                  <a:lnTo>
                    <a:pt x="84470" y="59024"/>
                  </a:lnTo>
                  <a:lnTo>
                    <a:pt x="74269" y="47294"/>
                  </a:lnTo>
                  <a:lnTo>
                    <a:pt x="54057" y="47231"/>
                  </a:lnTo>
                  <a:lnTo>
                    <a:pt x="37271" y="43759"/>
                  </a:lnTo>
                  <a:lnTo>
                    <a:pt x="23795" y="36984"/>
                  </a:lnTo>
                  <a:lnTo>
                    <a:pt x="13512" y="27012"/>
                  </a:lnTo>
                  <a:lnTo>
                    <a:pt x="13322" y="33578"/>
                  </a:lnTo>
                  <a:lnTo>
                    <a:pt x="5245" y="32257"/>
                  </a:lnTo>
                  <a:lnTo>
                    <a:pt x="0" y="33756"/>
                  </a:lnTo>
                  <a:lnTo>
                    <a:pt x="4974" y="28610"/>
                  </a:lnTo>
                  <a:lnTo>
                    <a:pt x="32346" y="7594"/>
                  </a:lnTo>
                  <a:lnTo>
                    <a:pt x="33769" y="0"/>
                  </a:lnTo>
                  <a:lnTo>
                    <a:pt x="39799" y="2135"/>
                  </a:lnTo>
                  <a:lnTo>
                    <a:pt x="47785" y="3000"/>
                  </a:lnTo>
                  <a:lnTo>
                    <a:pt x="55516" y="4050"/>
                  </a:lnTo>
                  <a:lnTo>
                    <a:pt x="60782" y="6743"/>
                  </a:lnTo>
                  <a:lnTo>
                    <a:pt x="66738" y="10147"/>
                  </a:lnTo>
                  <a:lnTo>
                    <a:pt x="74145" y="10526"/>
                  </a:lnTo>
                  <a:lnTo>
                    <a:pt x="81624" y="10703"/>
                  </a:lnTo>
                  <a:lnTo>
                    <a:pt x="87795" y="13500"/>
                  </a:lnTo>
                  <a:lnTo>
                    <a:pt x="95943" y="18272"/>
                  </a:lnTo>
                  <a:lnTo>
                    <a:pt x="108042" y="22466"/>
                  </a:lnTo>
                  <a:lnTo>
                    <a:pt x="121831" y="27241"/>
                  </a:lnTo>
                  <a:lnTo>
                    <a:pt x="135051" y="33756"/>
                  </a:lnTo>
                  <a:lnTo>
                    <a:pt x="142465" y="35885"/>
                  </a:lnTo>
                  <a:lnTo>
                    <a:pt x="152319" y="36588"/>
                  </a:lnTo>
                  <a:lnTo>
                    <a:pt x="161974" y="37567"/>
                  </a:lnTo>
                  <a:lnTo>
                    <a:pt x="168795" y="40525"/>
                  </a:lnTo>
                  <a:lnTo>
                    <a:pt x="184819" y="50313"/>
                  </a:lnTo>
                  <a:lnTo>
                    <a:pt x="209040" y="60220"/>
                  </a:lnTo>
                  <a:lnTo>
                    <a:pt x="235087" y="70408"/>
                  </a:lnTo>
                  <a:lnTo>
                    <a:pt x="256590" y="81038"/>
                  </a:lnTo>
                  <a:lnTo>
                    <a:pt x="262811" y="85032"/>
                  </a:lnTo>
                  <a:lnTo>
                    <a:pt x="274039" y="91755"/>
                  </a:lnTo>
                  <a:lnTo>
                    <a:pt x="286664" y="98181"/>
                  </a:lnTo>
                  <a:lnTo>
                    <a:pt x="297078" y="101282"/>
                  </a:lnTo>
                  <a:lnTo>
                    <a:pt x="302522" y="102713"/>
                  </a:lnTo>
                  <a:lnTo>
                    <a:pt x="309398" y="105987"/>
                  </a:lnTo>
                  <a:lnTo>
                    <a:pt x="316868" y="110290"/>
                  </a:lnTo>
                  <a:lnTo>
                    <a:pt x="324091" y="114807"/>
                  </a:lnTo>
                  <a:lnTo>
                    <a:pt x="330324" y="118790"/>
                  </a:lnTo>
                  <a:lnTo>
                    <a:pt x="341555" y="125515"/>
                  </a:lnTo>
                  <a:lnTo>
                    <a:pt x="354178" y="131947"/>
                  </a:lnTo>
                  <a:lnTo>
                    <a:pt x="364591" y="135051"/>
                  </a:lnTo>
                  <a:lnTo>
                    <a:pt x="373570" y="135534"/>
                  </a:lnTo>
                  <a:lnTo>
                    <a:pt x="375158" y="148043"/>
                  </a:lnTo>
                  <a:lnTo>
                    <a:pt x="411873" y="162039"/>
                  </a:lnTo>
                  <a:lnTo>
                    <a:pt x="419519" y="166941"/>
                  </a:lnTo>
                  <a:lnTo>
                    <a:pt x="425945" y="169633"/>
                  </a:lnTo>
                  <a:lnTo>
                    <a:pt x="432117" y="175552"/>
                  </a:lnTo>
                  <a:lnTo>
                    <a:pt x="438073" y="181254"/>
                  </a:lnTo>
                  <a:lnTo>
                    <a:pt x="445236" y="184518"/>
                  </a:lnTo>
                  <a:lnTo>
                    <a:pt x="452374" y="189064"/>
                  </a:lnTo>
                  <a:lnTo>
                    <a:pt x="460032" y="193928"/>
                  </a:lnTo>
                  <a:lnTo>
                    <a:pt x="466420" y="196634"/>
                  </a:lnTo>
                  <a:lnTo>
                    <a:pt x="472630" y="202564"/>
                  </a:lnTo>
                  <a:lnTo>
                    <a:pt x="477056" y="205204"/>
                  </a:lnTo>
                  <a:lnTo>
                    <a:pt x="483968" y="208129"/>
                  </a:lnTo>
                  <a:lnTo>
                    <a:pt x="491961" y="211646"/>
                  </a:lnTo>
                  <a:lnTo>
                    <a:pt x="499630" y="216065"/>
                  </a:lnTo>
                  <a:lnTo>
                    <a:pt x="505599" y="220256"/>
                  </a:lnTo>
                  <a:lnTo>
                    <a:pt x="507530" y="231825"/>
                  </a:lnTo>
                  <a:lnTo>
                    <a:pt x="513143" y="236334"/>
                  </a:lnTo>
                  <a:lnTo>
                    <a:pt x="515480" y="238201"/>
                  </a:lnTo>
                  <a:lnTo>
                    <a:pt x="524789" y="234048"/>
                  </a:lnTo>
                  <a:lnTo>
                    <a:pt x="526656" y="236334"/>
                  </a:lnTo>
                  <a:lnTo>
                    <a:pt x="528688" y="238823"/>
                  </a:lnTo>
                  <a:lnTo>
                    <a:pt x="530910" y="247992"/>
                  </a:lnTo>
                  <a:lnTo>
                    <a:pt x="533400" y="249821"/>
                  </a:lnTo>
                  <a:lnTo>
                    <a:pt x="535800" y="251561"/>
                  </a:lnTo>
                  <a:lnTo>
                    <a:pt x="545071" y="247611"/>
                  </a:lnTo>
                  <a:lnTo>
                    <a:pt x="546900" y="249821"/>
                  </a:lnTo>
                  <a:lnTo>
                    <a:pt x="559992" y="262944"/>
                  </a:lnTo>
                  <a:lnTo>
                    <a:pt x="576637" y="276134"/>
                  </a:lnTo>
                  <a:lnTo>
                    <a:pt x="595291" y="289674"/>
                  </a:lnTo>
                  <a:lnTo>
                    <a:pt x="614413" y="303847"/>
                  </a:lnTo>
                  <a:lnTo>
                    <a:pt x="616597" y="305498"/>
                  </a:lnTo>
                  <a:lnTo>
                    <a:pt x="619188" y="316445"/>
                  </a:lnTo>
                  <a:lnTo>
                    <a:pt x="621157" y="317347"/>
                  </a:lnTo>
                  <a:lnTo>
                    <a:pt x="627676" y="319915"/>
                  </a:lnTo>
                  <a:lnTo>
                    <a:pt x="633984" y="322254"/>
                  </a:lnTo>
                  <a:lnTo>
                    <a:pt x="640634" y="325514"/>
                  </a:lnTo>
                  <a:lnTo>
                    <a:pt x="648182" y="330847"/>
                  </a:lnTo>
                  <a:lnTo>
                    <a:pt x="656667" y="338767"/>
                  </a:lnTo>
                  <a:lnTo>
                    <a:pt x="664821" y="347483"/>
                  </a:lnTo>
                  <a:lnTo>
                    <a:pt x="673091" y="356320"/>
                  </a:lnTo>
                  <a:lnTo>
                    <a:pt x="681926" y="364604"/>
                  </a:lnTo>
                  <a:lnTo>
                    <a:pt x="686977" y="369355"/>
                  </a:lnTo>
                  <a:lnTo>
                    <a:pt x="694140" y="376037"/>
                  </a:lnTo>
                  <a:lnTo>
                    <a:pt x="701946" y="382067"/>
                  </a:lnTo>
                  <a:lnTo>
                    <a:pt x="708926" y="384860"/>
                  </a:lnTo>
                  <a:lnTo>
                    <a:pt x="710209" y="384911"/>
                  </a:lnTo>
                  <a:lnTo>
                    <a:pt x="721080" y="390359"/>
                  </a:lnTo>
                  <a:lnTo>
                    <a:pt x="722439" y="391617"/>
                  </a:lnTo>
                  <a:lnTo>
                    <a:pt x="738594" y="407979"/>
                  </a:lnTo>
                  <a:lnTo>
                    <a:pt x="753240" y="425091"/>
                  </a:lnTo>
                  <a:lnTo>
                    <a:pt x="767680" y="442341"/>
                  </a:lnTo>
                  <a:lnTo>
                    <a:pt x="783221" y="459117"/>
                  </a:lnTo>
                  <a:lnTo>
                    <a:pt x="797145" y="472361"/>
                  </a:lnTo>
                  <a:lnTo>
                    <a:pt x="810383" y="484622"/>
                  </a:lnTo>
                  <a:lnTo>
                    <a:pt x="823541" y="497640"/>
                  </a:lnTo>
                  <a:lnTo>
                    <a:pt x="837222" y="513156"/>
                  </a:lnTo>
                  <a:lnTo>
                    <a:pt x="844527" y="522931"/>
                  </a:lnTo>
                  <a:lnTo>
                    <a:pt x="852811" y="534912"/>
                  </a:lnTo>
                  <a:lnTo>
                    <a:pt x="861743" y="547830"/>
                  </a:lnTo>
                  <a:lnTo>
                    <a:pt x="870991" y="560412"/>
                  </a:lnTo>
                  <a:lnTo>
                    <a:pt x="886239" y="580356"/>
                  </a:lnTo>
                  <a:lnTo>
                    <a:pt x="901018" y="600087"/>
                  </a:lnTo>
                  <a:lnTo>
                    <a:pt x="915977" y="620238"/>
                  </a:lnTo>
                  <a:lnTo>
                    <a:pt x="931760" y="641438"/>
                  </a:lnTo>
                  <a:lnTo>
                    <a:pt x="935418" y="646315"/>
                  </a:lnTo>
                  <a:lnTo>
                    <a:pt x="942416" y="650786"/>
                  </a:lnTo>
                  <a:lnTo>
                    <a:pt x="945261" y="654926"/>
                  </a:lnTo>
                  <a:lnTo>
                    <a:pt x="949439" y="661022"/>
                  </a:lnTo>
                  <a:lnTo>
                    <a:pt x="947877" y="667524"/>
                  </a:lnTo>
                  <a:lnTo>
                    <a:pt x="951992" y="675195"/>
                  </a:lnTo>
                  <a:lnTo>
                    <a:pt x="954620" y="680034"/>
                  </a:lnTo>
                  <a:lnTo>
                    <a:pt x="962685" y="684542"/>
                  </a:lnTo>
                  <a:lnTo>
                    <a:pt x="965517" y="688670"/>
                  </a:lnTo>
                  <a:lnTo>
                    <a:pt x="986507" y="722336"/>
                  </a:lnTo>
                  <a:lnTo>
                    <a:pt x="1006030" y="756221"/>
                  </a:lnTo>
                  <a:lnTo>
                    <a:pt x="1008100" y="759840"/>
                  </a:lnTo>
                  <a:lnTo>
                    <a:pt x="1012380" y="755243"/>
                  </a:lnTo>
                  <a:lnTo>
                    <a:pt x="1012786" y="762977"/>
                  </a:lnTo>
                  <a:lnTo>
                    <a:pt x="1012939" y="766102"/>
                  </a:lnTo>
                  <a:lnTo>
                    <a:pt x="1017816" y="772769"/>
                  </a:lnTo>
                  <a:lnTo>
                    <a:pt x="1019517" y="776439"/>
                  </a:lnTo>
                  <a:lnTo>
                    <a:pt x="1022070" y="781977"/>
                  </a:lnTo>
                  <a:lnTo>
                    <a:pt x="1022718" y="789749"/>
                  </a:lnTo>
                  <a:lnTo>
                    <a:pt x="1026274" y="796721"/>
                  </a:lnTo>
                  <a:lnTo>
                    <a:pt x="1028534" y="801141"/>
                  </a:lnTo>
                  <a:lnTo>
                    <a:pt x="1037742" y="806437"/>
                  </a:lnTo>
                  <a:lnTo>
                    <a:pt x="1039787" y="810234"/>
                  </a:lnTo>
                  <a:lnTo>
                    <a:pt x="1043838" y="817740"/>
                  </a:lnTo>
                  <a:lnTo>
                    <a:pt x="1043216" y="823645"/>
                  </a:lnTo>
                  <a:lnTo>
                    <a:pt x="1046543" y="830491"/>
                  </a:lnTo>
                  <a:lnTo>
                    <a:pt x="1064973" y="870204"/>
                  </a:lnTo>
                  <a:lnTo>
                    <a:pt x="1082713" y="912580"/>
                  </a:lnTo>
                  <a:lnTo>
                    <a:pt x="1099242" y="957799"/>
                  </a:lnTo>
                  <a:lnTo>
                    <a:pt x="1114044" y="1006043"/>
                  </a:lnTo>
                  <a:lnTo>
                    <a:pt x="1115212" y="1010234"/>
                  </a:lnTo>
                  <a:lnTo>
                    <a:pt x="1112989" y="1015326"/>
                  </a:lnTo>
                  <a:lnTo>
                    <a:pt x="1114044" y="1019530"/>
                  </a:lnTo>
                  <a:lnTo>
                    <a:pt x="1115529" y="1025499"/>
                  </a:lnTo>
                  <a:lnTo>
                    <a:pt x="1118654" y="1031087"/>
                  </a:lnTo>
                  <a:lnTo>
                    <a:pt x="1120800" y="1039799"/>
                  </a:lnTo>
                  <a:lnTo>
                    <a:pt x="1122299" y="1045743"/>
                  </a:lnTo>
                  <a:lnTo>
                    <a:pt x="1125385" y="1051382"/>
                  </a:lnTo>
                  <a:lnTo>
                    <a:pt x="1127556" y="1060030"/>
                  </a:lnTo>
                  <a:lnTo>
                    <a:pt x="1133204" y="1084245"/>
                  </a:lnTo>
                  <a:lnTo>
                    <a:pt x="1140333" y="1116568"/>
                  </a:lnTo>
                  <a:lnTo>
                    <a:pt x="1147823" y="1151010"/>
                  </a:lnTo>
                  <a:lnTo>
                    <a:pt x="1154557" y="1181582"/>
                  </a:lnTo>
                  <a:lnTo>
                    <a:pt x="1155534" y="1185849"/>
                  </a:lnTo>
                  <a:lnTo>
                    <a:pt x="1153502" y="1190815"/>
                  </a:lnTo>
                  <a:lnTo>
                    <a:pt x="1154557" y="1195069"/>
                  </a:lnTo>
                  <a:lnTo>
                    <a:pt x="1156028" y="1200665"/>
                  </a:lnTo>
                  <a:lnTo>
                    <a:pt x="1157635" y="1207176"/>
                  </a:lnTo>
                  <a:lnTo>
                    <a:pt x="1159391" y="1216072"/>
                  </a:lnTo>
                  <a:lnTo>
                    <a:pt x="1161313" y="1228826"/>
                  </a:lnTo>
                  <a:lnTo>
                    <a:pt x="1163815" y="1241207"/>
                  </a:lnTo>
                  <a:lnTo>
                    <a:pt x="1167130" y="1256744"/>
                  </a:lnTo>
                  <a:lnTo>
                    <a:pt x="1169225" y="1275200"/>
                  </a:lnTo>
                  <a:lnTo>
                    <a:pt x="1168069" y="1296339"/>
                  </a:lnTo>
                  <a:lnTo>
                    <a:pt x="1161822" y="1299568"/>
                  </a:lnTo>
                  <a:lnTo>
                    <a:pt x="1160343" y="1291099"/>
                  </a:lnTo>
                  <a:lnTo>
                    <a:pt x="1161038" y="1278503"/>
                  </a:lnTo>
                  <a:lnTo>
                    <a:pt x="1161313" y="1269352"/>
                  </a:lnTo>
                  <a:lnTo>
                    <a:pt x="1156497" y="1236890"/>
                  </a:lnTo>
                  <a:lnTo>
                    <a:pt x="1152164" y="1205253"/>
                  </a:lnTo>
                  <a:lnTo>
                    <a:pt x="1147338" y="1173595"/>
                  </a:lnTo>
                  <a:lnTo>
                    <a:pt x="1141044" y="1141069"/>
                  </a:lnTo>
                  <a:lnTo>
                    <a:pt x="1140802" y="1139824"/>
                  </a:lnTo>
                  <a:lnTo>
                    <a:pt x="1134605" y="1140129"/>
                  </a:lnTo>
                  <a:lnTo>
                    <a:pt x="1134325" y="1134325"/>
                  </a:lnTo>
                  <a:lnTo>
                    <a:pt x="1133234" y="1120615"/>
                  </a:lnTo>
                  <a:lnTo>
                    <a:pt x="1130896" y="1103996"/>
                  </a:lnTo>
                  <a:lnTo>
                    <a:pt x="1126892" y="1087346"/>
                  </a:lnTo>
                  <a:lnTo>
                    <a:pt x="1120800" y="1073543"/>
                  </a:lnTo>
                  <a:lnTo>
                    <a:pt x="1116971" y="1062419"/>
                  </a:lnTo>
                  <a:lnTo>
                    <a:pt x="1114502" y="1046722"/>
                  </a:lnTo>
                  <a:lnTo>
                    <a:pt x="1111808" y="1029247"/>
                  </a:lnTo>
                  <a:lnTo>
                    <a:pt x="1107300" y="1012786"/>
                  </a:lnTo>
                  <a:lnTo>
                    <a:pt x="1106500" y="1010780"/>
                  </a:lnTo>
                  <a:lnTo>
                    <a:pt x="1101890" y="1011440"/>
                  </a:lnTo>
                  <a:lnTo>
                    <a:pt x="1100543" y="1006043"/>
                  </a:lnTo>
                  <a:lnTo>
                    <a:pt x="1097823" y="994196"/>
                  </a:lnTo>
                  <a:lnTo>
                    <a:pt x="1094724" y="980198"/>
                  </a:lnTo>
                  <a:lnTo>
                    <a:pt x="1091153" y="965620"/>
                  </a:lnTo>
                  <a:lnTo>
                    <a:pt x="1087018" y="952030"/>
                  </a:lnTo>
                  <a:lnTo>
                    <a:pt x="1086510" y="950506"/>
                  </a:lnTo>
                  <a:lnTo>
                    <a:pt x="1081557" y="950277"/>
                  </a:lnTo>
                  <a:lnTo>
                    <a:pt x="1080300" y="945273"/>
                  </a:lnTo>
                  <a:lnTo>
                    <a:pt x="1079284" y="941209"/>
                  </a:lnTo>
                  <a:lnTo>
                    <a:pt x="1081811" y="935647"/>
                  </a:lnTo>
                  <a:lnTo>
                    <a:pt x="1080300" y="931760"/>
                  </a:lnTo>
                  <a:lnTo>
                    <a:pt x="1077988" y="925969"/>
                  </a:lnTo>
                  <a:lnTo>
                    <a:pt x="1067955" y="921600"/>
                  </a:lnTo>
                  <a:lnTo>
                    <a:pt x="1066800" y="918235"/>
                  </a:lnTo>
                  <a:lnTo>
                    <a:pt x="1064233" y="907163"/>
                  </a:lnTo>
                  <a:lnTo>
                    <a:pt x="1063517" y="897053"/>
                  </a:lnTo>
                  <a:lnTo>
                    <a:pt x="1062753" y="887411"/>
                  </a:lnTo>
                  <a:lnTo>
                    <a:pt x="1060043" y="877747"/>
                  </a:lnTo>
                  <a:lnTo>
                    <a:pt x="1060348" y="878446"/>
                  </a:lnTo>
                  <a:lnTo>
                    <a:pt x="1054087" y="872185"/>
                  </a:lnTo>
                  <a:lnTo>
                    <a:pt x="1053299" y="870991"/>
                  </a:lnTo>
                  <a:lnTo>
                    <a:pt x="1051229" y="867905"/>
                  </a:lnTo>
                  <a:lnTo>
                    <a:pt x="1047635" y="866025"/>
                  </a:lnTo>
                  <a:lnTo>
                    <a:pt x="1046543" y="864247"/>
                  </a:lnTo>
                  <a:lnTo>
                    <a:pt x="1042940" y="855822"/>
                  </a:lnTo>
                  <a:lnTo>
                    <a:pt x="1040609" y="846120"/>
                  </a:lnTo>
                  <a:lnTo>
                    <a:pt x="1037863" y="835353"/>
                  </a:lnTo>
                  <a:lnTo>
                    <a:pt x="1033018" y="823734"/>
                  </a:lnTo>
                  <a:lnTo>
                    <a:pt x="1030668" y="819315"/>
                  </a:lnTo>
                  <a:lnTo>
                    <a:pt x="1021651" y="814057"/>
                  </a:lnTo>
                  <a:lnTo>
                    <a:pt x="1019517" y="810234"/>
                  </a:lnTo>
                  <a:lnTo>
                    <a:pt x="1016228" y="804265"/>
                  </a:lnTo>
                  <a:lnTo>
                    <a:pt x="1016558" y="797547"/>
                  </a:lnTo>
                  <a:lnTo>
                    <a:pt x="1012786" y="789965"/>
                  </a:lnTo>
                  <a:lnTo>
                    <a:pt x="1009446" y="783297"/>
                  </a:lnTo>
                  <a:lnTo>
                    <a:pt x="1002131" y="781316"/>
                  </a:lnTo>
                  <a:lnTo>
                    <a:pt x="999274" y="776439"/>
                  </a:lnTo>
                  <a:lnTo>
                    <a:pt x="983546" y="740266"/>
                  </a:lnTo>
                  <a:lnTo>
                    <a:pt x="978060" y="730858"/>
                  </a:lnTo>
                  <a:lnTo>
                    <a:pt x="969671" y="722313"/>
                  </a:lnTo>
                  <a:lnTo>
                    <a:pt x="958748" y="715708"/>
                  </a:lnTo>
                  <a:lnTo>
                    <a:pt x="958867" y="701640"/>
                  </a:lnTo>
                  <a:lnTo>
                    <a:pt x="951912" y="695374"/>
                  </a:lnTo>
                  <a:lnTo>
                    <a:pt x="946686" y="690839"/>
                  </a:lnTo>
                  <a:lnTo>
                    <a:pt x="951992" y="681964"/>
                  </a:lnTo>
                  <a:lnTo>
                    <a:pt x="950968" y="672523"/>
                  </a:lnTo>
                  <a:lnTo>
                    <a:pt x="944691" y="671741"/>
                  </a:lnTo>
                  <a:lnTo>
                    <a:pt x="937006" y="674377"/>
                  </a:lnTo>
                  <a:lnTo>
                    <a:pt x="931760" y="675195"/>
                  </a:lnTo>
                  <a:lnTo>
                    <a:pt x="929785" y="669849"/>
                  </a:lnTo>
                  <a:lnTo>
                    <a:pt x="927881" y="661308"/>
                  </a:lnTo>
                  <a:lnTo>
                    <a:pt x="922852" y="654642"/>
                  </a:lnTo>
                  <a:lnTo>
                    <a:pt x="911504" y="654926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887974" y="1185012"/>
              <a:ext cx="29417" cy="27228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9887977" y="1185231"/>
              <a:ext cx="29845" cy="27305"/>
            </a:xfrm>
            <a:custGeom>
              <a:avLst/>
              <a:gdLst/>
              <a:ahLst/>
              <a:cxnLst/>
              <a:rect l="l" t="t" r="r" b="b"/>
              <a:pathLst>
                <a:path w="29845" h="27305">
                  <a:moveTo>
                    <a:pt x="28210" y="27012"/>
                  </a:moveTo>
                  <a:lnTo>
                    <a:pt x="19232" y="25888"/>
                  </a:lnTo>
                  <a:lnTo>
                    <a:pt x="7916" y="18830"/>
                  </a:lnTo>
                  <a:lnTo>
                    <a:pt x="0" y="9110"/>
                  </a:lnTo>
                  <a:lnTo>
                    <a:pt x="1223" y="0"/>
                  </a:lnTo>
                  <a:lnTo>
                    <a:pt x="4229" y="1923"/>
                  </a:lnTo>
                  <a:lnTo>
                    <a:pt x="8420" y="8770"/>
                  </a:lnTo>
                  <a:lnTo>
                    <a:pt x="12388" y="16296"/>
                  </a:lnTo>
                  <a:lnTo>
                    <a:pt x="14723" y="20256"/>
                  </a:lnTo>
                  <a:lnTo>
                    <a:pt x="19219" y="23647"/>
                  </a:lnTo>
                  <a:lnTo>
                    <a:pt x="29417" y="18186"/>
                  </a:lnTo>
                  <a:lnTo>
                    <a:pt x="28210" y="27012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964181" y="580784"/>
              <a:ext cx="793206" cy="449173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8964185" y="580991"/>
              <a:ext cx="793750" cy="449580"/>
            </a:xfrm>
            <a:custGeom>
              <a:avLst/>
              <a:gdLst/>
              <a:ahLst/>
              <a:cxnLst/>
              <a:rect l="l" t="t" r="r" b="b"/>
              <a:pathLst>
                <a:path w="793750" h="449580">
                  <a:moveTo>
                    <a:pt x="789978" y="448964"/>
                  </a:moveTo>
                  <a:lnTo>
                    <a:pt x="779486" y="444253"/>
                  </a:lnTo>
                  <a:lnTo>
                    <a:pt x="770912" y="437638"/>
                  </a:lnTo>
                  <a:lnTo>
                    <a:pt x="765114" y="428247"/>
                  </a:lnTo>
                  <a:lnTo>
                    <a:pt x="762952" y="415207"/>
                  </a:lnTo>
                  <a:lnTo>
                    <a:pt x="738694" y="406824"/>
                  </a:lnTo>
                  <a:lnTo>
                    <a:pt x="720517" y="390493"/>
                  </a:lnTo>
                  <a:lnTo>
                    <a:pt x="704989" y="371323"/>
                  </a:lnTo>
                  <a:lnTo>
                    <a:pt x="688682" y="354425"/>
                  </a:lnTo>
                  <a:lnTo>
                    <a:pt x="686333" y="352571"/>
                  </a:lnTo>
                  <a:lnTo>
                    <a:pt x="677036" y="356673"/>
                  </a:lnTo>
                  <a:lnTo>
                    <a:pt x="675182" y="354425"/>
                  </a:lnTo>
                  <a:lnTo>
                    <a:pt x="674535" y="353637"/>
                  </a:lnTo>
                  <a:lnTo>
                    <a:pt x="676033" y="348075"/>
                  </a:lnTo>
                  <a:lnTo>
                    <a:pt x="675182" y="347668"/>
                  </a:lnTo>
                  <a:lnTo>
                    <a:pt x="672731" y="346513"/>
                  </a:lnTo>
                  <a:lnTo>
                    <a:pt x="663282" y="349650"/>
                  </a:lnTo>
                  <a:lnTo>
                    <a:pt x="661682" y="347668"/>
                  </a:lnTo>
                  <a:lnTo>
                    <a:pt x="653616" y="337584"/>
                  </a:lnTo>
                  <a:lnTo>
                    <a:pt x="642683" y="326509"/>
                  </a:lnTo>
                  <a:lnTo>
                    <a:pt x="627749" y="317574"/>
                  </a:lnTo>
                  <a:lnTo>
                    <a:pt x="607682" y="313912"/>
                  </a:lnTo>
                  <a:lnTo>
                    <a:pt x="602100" y="304297"/>
                  </a:lnTo>
                  <a:lnTo>
                    <a:pt x="593939" y="297270"/>
                  </a:lnTo>
                  <a:lnTo>
                    <a:pt x="587585" y="288435"/>
                  </a:lnTo>
                  <a:lnTo>
                    <a:pt x="587425" y="273399"/>
                  </a:lnTo>
                  <a:lnTo>
                    <a:pt x="566455" y="269051"/>
                  </a:lnTo>
                  <a:lnTo>
                    <a:pt x="551099" y="259089"/>
                  </a:lnTo>
                  <a:lnTo>
                    <a:pt x="535335" y="249531"/>
                  </a:lnTo>
                  <a:lnTo>
                    <a:pt x="513143" y="246399"/>
                  </a:lnTo>
                  <a:lnTo>
                    <a:pt x="513707" y="232326"/>
                  </a:lnTo>
                  <a:lnTo>
                    <a:pt x="506471" y="226052"/>
                  </a:lnTo>
                  <a:lnTo>
                    <a:pt x="497504" y="221508"/>
                  </a:lnTo>
                  <a:lnTo>
                    <a:pt x="492874" y="212629"/>
                  </a:lnTo>
                  <a:lnTo>
                    <a:pt x="469829" y="210364"/>
                  </a:lnTo>
                  <a:lnTo>
                    <a:pt x="453731" y="201148"/>
                  </a:lnTo>
                  <a:lnTo>
                    <a:pt x="438640" y="190923"/>
                  </a:lnTo>
                  <a:lnTo>
                    <a:pt x="418617" y="185629"/>
                  </a:lnTo>
                  <a:lnTo>
                    <a:pt x="410072" y="173911"/>
                  </a:lnTo>
                  <a:lnTo>
                    <a:pt x="401210" y="162518"/>
                  </a:lnTo>
                  <a:lnTo>
                    <a:pt x="392612" y="150864"/>
                  </a:lnTo>
                  <a:lnTo>
                    <a:pt x="384860" y="138360"/>
                  </a:lnTo>
                  <a:lnTo>
                    <a:pt x="365024" y="138656"/>
                  </a:lnTo>
                  <a:lnTo>
                    <a:pt x="347473" y="135740"/>
                  </a:lnTo>
                  <a:lnTo>
                    <a:pt x="308101" y="120846"/>
                  </a:lnTo>
                  <a:lnTo>
                    <a:pt x="303847" y="118103"/>
                  </a:lnTo>
                  <a:lnTo>
                    <a:pt x="293895" y="112411"/>
                  </a:lnTo>
                  <a:lnTo>
                    <a:pt x="280047" y="104341"/>
                  </a:lnTo>
                  <a:lnTo>
                    <a:pt x="266285" y="94716"/>
                  </a:lnTo>
                  <a:lnTo>
                    <a:pt x="256590" y="84359"/>
                  </a:lnTo>
                  <a:lnTo>
                    <a:pt x="244386" y="85936"/>
                  </a:lnTo>
                  <a:lnTo>
                    <a:pt x="233795" y="81992"/>
                  </a:lnTo>
                  <a:lnTo>
                    <a:pt x="226160" y="79232"/>
                  </a:lnTo>
                  <a:lnTo>
                    <a:pt x="222821" y="84359"/>
                  </a:lnTo>
                  <a:lnTo>
                    <a:pt x="211687" y="80297"/>
                  </a:lnTo>
                  <a:lnTo>
                    <a:pt x="204557" y="72237"/>
                  </a:lnTo>
                  <a:lnTo>
                    <a:pt x="198120" y="63482"/>
                  </a:lnTo>
                  <a:lnTo>
                    <a:pt x="189064" y="57334"/>
                  </a:lnTo>
                  <a:lnTo>
                    <a:pt x="183997" y="57486"/>
                  </a:lnTo>
                  <a:lnTo>
                    <a:pt x="181813" y="48799"/>
                  </a:lnTo>
                  <a:lnTo>
                    <a:pt x="175564" y="50577"/>
                  </a:lnTo>
                  <a:lnTo>
                    <a:pt x="174726" y="50819"/>
                  </a:lnTo>
                  <a:lnTo>
                    <a:pt x="168274" y="64065"/>
                  </a:lnTo>
                  <a:lnTo>
                    <a:pt x="168795" y="64090"/>
                  </a:lnTo>
                  <a:lnTo>
                    <a:pt x="162737" y="63785"/>
                  </a:lnTo>
                  <a:lnTo>
                    <a:pt x="154241" y="53841"/>
                  </a:lnTo>
                  <a:lnTo>
                    <a:pt x="148564" y="50577"/>
                  </a:lnTo>
                  <a:lnTo>
                    <a:pt x="141841" y="48148"/>
                  </a:lnTo>
                  <a:lnTo>
                    <a:pt x="135396" y="46651"/>
                  </a:lnTo>
                  <a:lnTo>
                    <a:pt x="130467" y="43742"/>
                  </a:lnTo>
                  <a:lnTo>
                    <a:pt x="128295" y="37077"/>
                  </a:lnTo>
                  <a:lnTo>
                    <a:pt x="117168" y="39740"/>
                  </a:lnTo>
                  <a:lnTo>
                    <a:pt x="108745" y="40930"/>
                  </a:lnTo>
                  <a:lnTo>
                    <a:pt x="101658" y="38508"/>
                  </a:lnTo>
                  <a:lnTo>
                    <a:pt x="94538" y="30333"/>
                  </a:lnTo>
                  <a:lnTo>
                    <a:pt x="69053" y="34069"/>
                  </a:lnTo>
                  <a:lnTo>
                    <a:pt x="43711" y="28101"/>
                  </a:lnTo>
                  <a:lnTo>
                    <a:pt x="20149" y="16500"/>
                  </a:lnTo>
                  <a:lnTo>
                    <a:pt x="0" y="3333"/>
                  </a:lnTo>
                  <a:lnTo>
                    <a:pt x="5353" y="176"/>
                  </a:lnTo>
                  <a:lnTo>
                    <a:pt x="12230" y="0"/>
                  </a:lnTo>
                  <a:lnTo>
                    <a:pt x="19745" y="1490"/>
                  </a:lnTo>
                  <a:lnTo>
                    <a:pt x="27012" y="3333"/>
                  </a:lnTo>
                  <a:lnTo>
                    <a:pt x="32756" y="5191"/>
                  </a:lnTo>
                  <a:lnTo>
                    <a:pt x="38541" y="7458"/>
                  </a:lnTo>
                  <a:lnTo>
                    <a:pt x="45311" y="9348"/>
                  </a:lnTo>
                  <a:lnTo>
                    <a:pt x="54013" y="10077"/>
                  </a:lnTo>
                  <a:lnTo>
                    <a:pt x="64777" y="8662"/>
                  </a:lnTo>
                  <a:lnTo>
                    <a:pt x="75133" y="5876"/>
                  </a:lnTo>
                  <a:lnTo>
                    <a:pt x="85059" y="3505"/>
                  </a:lnTo>
                  <a:lnTo>
                    <a:pt x="125866" y="13009"/>
                  </a:lnTo>
                  <a:lnTo>
                    <a:pt x="148564" y="30333"/>
                  </a:lnTo>
                  <a:lnTo>
                    <a:pt x="156960" y="30453"/>
                  </a:lnTo>
                  <a:lnTo>
                    <a:pt x="165658" y="32205"/>
                  </a:lnTo>
                  <a:lnTo>
                    <a:pt x="174242" y="34707"/>
                  </a:lnTo>
                  <a:lnTo>
                    <a:pt x="182295" y="37077"/>
                  </a:lnTo>
                  <a:lnTo>
                    <a:pt x="191370" y="39022"/>
                  </a:lnTo>
                  <a:lnTo>
                    <a:pt x="220179" y="56089"/>
                  </a:lnTo>
                  <a:lnTo>
                    <a:pt x="222821" y="57334"/>
                  </a:lnTo>
                  <a:lnTo>
                    <a:pt x="231044" y="59509"/>
                  </a:lnTo>
                  <a:lnTo>
                    <a:pt x="239429" y="59831"/>
                  </a:lnTo>
                  <a:lnTo>
                    <a:pt x="247953" y="60593"/>
                  </a:lnTo>
                  <a:lnTo>
                    <a:pt x="256590" y="64090"/>
                  </a:lnTo>
                  <a:lnTo>
                    <a:pt x="260324" y="66516"/>
                  </a:lnTo>
                  <a:lnTo>
                    <a:pt x="255523" y="70440"/>
                  </a:lnTo>
                  <a:lnTo>
                    <a:pt x="263347" y="70834"/>
                  </a:lnTo>
                  <a:lnTo>
                    <a:pt x="272868" y="73242"/>
                  </a:lnTo>
                  <a:lnTo>
                    <a:pt x="277812" y="77658"/>
                  </a:lnTo>
                  <a:lnTo>
                    <a:pt x="282270" y="82044"/>
                  </a:lnTo>
                  <a:lnTo>
                    <a:pt x="290334" y="84359"/>
                  </a:lnTo>
                  <a:lnTo>
                    <a:pt x="296914" y="86595"/>
                  </a:lnTo>
                  <a:lnTo>
                    <a:pt x="302834" y="91057"/>
                  </a:lnTo>
                  <a:lnTo>
                    <a:pt x="309254" y="95545"/>
                  </a:lnTo>
                  <a:lnTo>
                    <a:pt x="317334" y="97859"/>
                  </a:lnTo>
                  <a:lnTo>
                    <a:pt x="323922" y="100096"/>
                  </a:lnTo>
                  <a:lnTo>
                    <a:pt x="329845" y="104559"/>
                  </a:lnTo>
                  <a:lnTo>
                    <a:pt x="336267" y="109050"/>
                  </a:lnTo>
                  <a:lnTo>
                    <a:pt x="344347" y="111372"/>
                  </a:lnTo>
                  <a:lnTo>
                    <a:pt x="350929" y="113608"/>
                  </a:lnTo>
                  <a:lnTo>
                    <a:pt x="356854" y="118070"/>
                  </a:lnTo>
                  <a:lnTo>
                    <a:pt x="363278" y="122557"/>
                  </a:lnTo>
                  <a:lnTo>
                    <a:pt x="371360" y="124872"/>
                  </a:lnTo>
                  <a:lnTo>
                    <a:pt x="372833" y="124936"/>
                  </a:lnTo>
                  <a:lnTo>
                    <a:pt x="376847" y="124136"/>
                  </a:lnTo>
                  <a:lnTo>
                    <a:pt x="378117" y="124872"/>
                  </a:lnTo>
                  <a:lnTo>
                    <a:pt x="383048" y="128989"/>
                  </a:lnTo>
                  <a:lnTo>
                    <a:pt x="388145" y="134775"/>
                  </a:lnTo>
                  <a:lnTo>
                    <a:pt x="393292" y="140671"/>
                  </a:lnTo>
                  <a:lnTo>
                    <a:pt x="398373" y="145116"/>
                  </a:lnTo>
                  <a:lnTo>
                    <a:pt x="400811" y="146704"/>
                  </a:lnTo>
                  <a:lnTo>
                    <a:pt x="410121" y="142957"/>
                  </a:lnTo>
                  <a:lnTo>
                    <a:pt x="411886" y="145116"/>
                  </a:lnTo>
                  <a:lnTo>
                    <a:pt x="417283" y="151745"/>
                  </a:lnTo>
                  <a:lnTo>
                    <a:pt x="417652" y="153904"/>
                  </a:lnTo>
                  <a:lnTo>
                    <a:pt x="425361" y="158642"/>
                  </a:lnTo>
                  <a:lnTo>
                    <a:pt x="434988" y="163201"/>
                  </a:lnTo>
                  <a:lnTo>
                    <a:pt x="445819" y="167266"/>
                  </a:lnTo>
                  <a:lnTo>
                    <a:pt x="456552" y="172077"/>
                  </a:lnTo>
                  <a:lnTo>
                    <a:pt x="465886" y="178873"/>
                  </a:lnTo>
                  <a:lnTo>
                    <a:pt x="468223" y="181222"/>
                  </a:lnTo>
                  <a:lnTo>
                    <a:pt x="470115" y="190760"/>
                  </a:lnTo>
                  <a:lnTo>
                    <a:pt x="472643" y="192398"/>
                  </a:lnTo>
                  <a:lnTo>
                    <a:pt x="475094" y="193973"/>
                  </a:lnTo>
                  <a:lnTo>
                    <a:pt x="484377" y="190214"/>
                  </a:lnTo>
                  <a:lnTo>
                    <a:pt x="486130" y="192398"/>
                  </a:lnTo>
                  <a:lnTo>
                    <a:pt x="491578" y="199002"/>
                  </a:lnTo>
                  <a:lnTo>
                    <a:pt x="491705" y="201352"/>
                  </a:lnTo>
                  <a:lnTo>
                    <a:pt x="499643" y="205873"/>
                  </a:lnTo>
                  <a:lnTo>
                    <a:pt x="506277" y="209258"/>
                  </a:lnTo>
                  <a:lnTo>
                    <a:pt x="513575" y="212586"/>
                  </a:lnTo>
                  <a:lnTo>
                    <a:pt x="520663" y="215937"/>
                  </a:lnTo>
                  <a:lnTo>
                    <a:pt x="526668" y="219386"/>
                  </a:lnTo>
                  <a:lnTo>
                    <a:pt x="532008" y="224015"/>
                  </a:lnTo>
                  <a:lnTo>
                    <a:pt x="536860" y="229484"/>
                  </a:lnTo>
                  <a:lnTo>
                    <a:pt x="541674" y="234964"/>
                  </a:lnTo>
                  <a:lnTo>
                    <a:pt x="546900" y="239629"/>
                  </a:lnTo>
                  <a:lnTo>
                    <a:pt x="553674" y="243522"/>
                  </a:lnTo>
                  <a:lnTo>
                    <a:pt x="560816" y="246535"/>
                  </a:lnTo>
                  <a:lnTo>
                    <a:pt x="567752" y="249477"/>
                  </a:lnTo>
                  <a:lnTo>
                    <a:pt x="573912" y="253155"/>
                  </a:lnTo>
                  <a:lnTo>
                    <a:pt x="578638" y="257477"/>
                  </a:lnTo>
                  <a:lnTo>
                    <a:pt x="584136" y="263224"/>
                  </a:lnTo>
                  <a:lnTo>
                    <a:pt x="589586" y="268998"/>
                  </a:lnTo>
                  <a:lnTo>
                    <a:pt x="594169" y="273399"/>
                  </a:lnTo>
                  <a:lnTo>
                    <a:pt x="606654" y="283032"/>
                  </a:lnTo>
                  <a:lnTo>
                    <a:pt x="618770" y="290833"/>
                  </a:lnTo>
                  <a:lnTo>
                    <a:pt x="632090" y="298352"/>
                  </a:lnTo>
                  <a:lnTo>
                    <a:pt x="648182" y="307143"/>
                  </a:lnTo>
                  <a:lnTo>
                    <a:pt x="651725" y="309124"/>
                  </a:lnTo>
                  <a:lnTo>
                    <a:pt x="647306" y="313505"/>
                  </a:lnTo>
                  <a:lnTo>
                    <a:pt x="654938" y="313912"/>
                  </a:lnTo>
                  <a:lnTo>
                    <a:pt x="675916" y="323357"/>
                  </a:lnTo>
                  <a:lnTo>
                    <a:pt x="697457" y="344223"/>
                  </a:lnTo>
                  <a:lnTo>
                    <a:pt x="717995" y="368504"/>
                  </a:lnTo>
                  <a:lnTo>
                    <a:pt x="735964" y="388194"/>
                  </a:lnTo>
                  <a:lnTo>
                    <a:pt x="745114" y="394753"/>
                  </a:lnTo>
                  <a:lnTo>
                    <a:pt x="756156" y="401039"/>
                  </a:lnTo>
                  <a:lnTo>
                    <a:pt x="767224" y="407655"/>
                  </a:lnTo>
                  <a:lnTo>
                    <a:pt x="776452" y="415207"/>
                  </a:lnTo>
                  <a:lnTo>
                    <a:pt x="782945" y="421649"/>
                  </a:lnTo>
                  <a:lnTo>
                    <a:pt x="789692" y="429694"/>
                  </a:lnTo>
                  <a:lnTo>
                    <a:pt x="793201" y="438935"/>
                  </a:lnTo>
                  <a:lnTo>
                    <a:pt x="789978" y="448964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98850" y="2468054"/>
              <a:ext cx="19354" cy="21272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9598861" y="2468090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5" h="20319">
                  <a:moveTo>
                    <a:pt x="0" y="20243"/>
                  </a:moveTo>
                  <a:lnTo>
                    <a:pt x="3454" y="18326"/>
                  </a:lnTo>
                  <a:lnTo>
                    <a:pt x="10477" y="457"/>
                  </a:lnTo>
                  <a:lnTo>
                    <a:pt x="13500" y="0"/>
                  </a:lnTo>
                  <a:lnTo>
                    <a:pt x="17730" y="2939"/>
                  </a:lnTo>
                  <a:lnTo>
                    <a:pt x="17913" y="10412"/>
                  </a:lnTo>
                  <a:lnTo>
                    <a:pt x="12514" y="17739"/>
                  </a:lnTo>
                  <a:lnTo>
                    <a:pt x="0" y="20243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85302" y="2549107"/>
              <a:ext cx="20467" cy="27000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9485304" y="2549105"/>
              <a:ext cx="20955" cy="27305"/>
            </a:xfrm>
            <a:custGeom>
              <a:avLst/>
              <a:gdLst/>
              <a:ahLst/>
              <a:cxnLst/>
              <a:rect l="l" t="t" r="r" b="b"/>
              <a:pathLst>
                <a:path w="20954" h="27305">
                  <a:moveTo>
                    <a:pt x="12280" y="0"/>
                  </a:moveTo>
                  <a:lnTo>
                    <a:pt x="20468" y="6408"/>
                  </a:lnTo>
                  <a:lnTo>
                    <a:pt x="18058" y="14385"/>
                  </a:lnTo>
                  <a:lnTo>
                    <a:pt x="11076" y="21920"/>
                  </a:lnTo>
                  <a:lnTo>
                    <a:pt x="5549" y="27000"/>
                  </a:lnTo>
                  <a:lnTo>
                    <a:pt x="0" y="23243"/>
                  </a:lnTo>
                  <a:lnTo>
                    <a:pt x="3294" y="16152"/>
                  </a:lnTo>
                  <a:lnTo>
                    <a:pt x="9399" y="7735"/>
                  </a:lnTo>
                  <a:lnTo>
                    <a:pt x="12280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91194" y="748626"/>
              <a:ext cx="40525" cy="19138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8991201" y="748644"/>
              <a:ext cx="40640" cy="19685"/>
            </a:xfrm>
            <a:custGeom>
              <a:avLst/>
              <a:gdLst/>
              <a:ahLst/>
              <a:cxnLst/>
              <a:rect l="l" t="t" r="r" b="b"/>
              <a:pathLst>
                <a:path w="40640" h="19684">
                  <a:moveTo>
                    <a:pt x="40525" y="11224"/>
                  </a:moveTo>
                  <a:lnTo>
                    <a:pt x="31228" y="19123"/>
                  </a:lnTo>
                  <a:lnTo>
                    <a:pt x="19424" y="17020"/>
                  </a:lnTo>
                  <a:lnTo>
                    <a:pt x="8039" y="10333"/>
                  </a:lnTo>
                  <a:lnTo>
                    <a:pt x="0" y="4480"/>
                  </a:lnTo>
                  <a:lnTo>
                    <a:pt x="5862" y="0"/>
                  </a:lnTo>
                  <a:lnTo>
                    <a:pt x="16086" y="3676"/>
                  </a:lnTo>
                  <a:lnTo>
                    <a:pt x="28398" y="9440"/>
                  </a:lnTo>
                  <a:lnTo>
                    <a:pt x="40525" y="11224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47314" y="698221"/>
              <a:ext cx="27665" cy="12041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8947330" y="698820"/>
              <a:ext cx="27940" cy="12065"/>
            </a:xfrm>
            <a:custGeom>
              <a:avLst/>
              <a:gdLst/>
              <a:ahLst/>
              <a:cxnLst/>
              <a:rect l="l" t="t" r="r" b="b"/>
              <a:pathLst>
                <a:path w="27940" h="12065">
                  <a:moveTo>
                    <a:pt x="23612" y="7049"/>
                  </a:moveTo>
                  <a:lnTo>
                    <a:pt x="5903" y="7336"/>
                  </a:lnTo>
                  <a:lnTo>
                    <a:pt x="0" y="3669"/>
                  </a:lnTo>
                  <a:lnTo>
                    <a:pt x="5903" y="0"/>
                  </a:lnTo>
                  <a:lnTo>
                    <a:pt x="23612" y="279"/>
                  </a:lnTo>
                  <a:lnTo>
                    <a:pt x="27409" y="6056"/>
                  </a:lnTo>
                  <a:lnTo>
                    <a:pt x="27651" y="10446"/>
                  </a:lnTo>
                  <a:lnTo>
                    <a:pt x="25873" y="11445"/>
                  </a:lnTo>
                  <a:lnTo>
                    <a:pt x="23612" y="7049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30316" y="523012"/>
              <a:ext cx="809276" cy="142341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8130307" y="523011"/>
              <a:ext cx="807085" cy="142875"/>
            </a:xfrm>
            <a:custGeom>
              <a:avLst/>
              <a:gdLst/>
              <a:ahLst/>
              <a:cxnLst/>
              <a:rect l="l" t="t" r="r" b="b"/>
              <a:pathLst>
                <a:path w="807084" h="142875">
                  <a:moveTo>
                    <a:pt x="415271" y="542"/>
                  </a:moveTo>
                  <a:lnTo>
                    <a:pt x="440575" y="842"/>
                  </a:lnTo>
                  <a:lnTo>
                    <a:pt x="465919" y="381"/>
                  </a:lnTo>
                  <a:lnTo>
                    <a:pt x="491263" y="0"/>
                  </a:lnTo>
                  <a:lnTo>
                    <a:pt x="516567" y="542"/>
                  </a:lnTo>
                  <a:lnTo>
                    <a:pt x="532075" y="1752"/>
                  </a:lnTo>
                  <a:lnTo>
                    <a:pt x="548869" y="3567"/>
                  </a:lnTo>
                  <a:lnTo>
                    <a:pt x="568073" y="5556"/>
                  </a:lnTo>
                  <a:lnTo>
                    <a:pt x="590811" y="7286"/>
                  </a:lnTo>
                  <a:lnTo>
                    <a:pt x="598872" y="9308"/>
                  </a:lnTo>
                  <a:lnTo>
                    <a:pt x="611418" y="12984"/>
                  </a:lnTo>
                  <a:lnTo>
                    <a:pt x="623795" y="15500"/>
                  </a:lnTo>
                  <a:lnTo>
                    <a:pt x="631349" y="14043"/>
                  </a:lnTo>
                  <a:lnTo>
                    <a:pt x="635123" y="11380"/>
                  </a:lnTo>
                  <a:lnTo>
                    <a:pt x="641023" y="10875"/>
                  </a:lnTo>
                  <a:lnTo>
                    <a:pt x="650519" y="11955"/>
                  </a:lnTo>
                  <a:lnTo>
                    <a:pt x="665080" y="14043"/>
                  </a:lnTo>
                  <a:lnTo>
                    <a:pt x="676225" y="15577"/>
                  </a:lnTo>
                  <a:lnTo>
                    <a:pt x="713606" y="23260"/>
                  </a:lnTo>
                  <a:lnTo>
                    <a:pt x="715849" y="24741"/>
                  </a:lnTo>
                  <a:lnTo>
                    <a:pt x="714653" y="27629"/>
                  </a:lnTo>
                  <a:lnTo>
                    <a:pt x="712363" y="34299"/>
                  </a:lnTo>
                  <a:lnTo>
                    <a:pt x="737841" y="35826"/>
                  </a:lnTo>
                  <a:lnTo>
                    <a:pt x="760881" y="39784"/>
                  </a:lnTo>
                  <a:lnTo>
                    <a:pt x="783291" y="44377"/>
                  </a:lnTo>
                  <a:lnTo>
                    <a:pt x="806876" y="47812"/>
                  </a:lnTo>
                  <a:lnTo>
                    <a:pt x="804013" y="55079"/>
                  </a:lnTo>
                  <a:lnTo>
                    <a:pt x="793371" y="54562"/>
                  </a:lnTo>
                  <a:lnTo>
                    <a:pt x="782732" y="54045"/>
                  </a:lnTo>
                  <a:lnTo>
                    <a:pt x="779876" y="61312"/>
                  </a:lnTo>
                  <a:lnTo>
                    <a:pt x="767606" y="58386"/>
                  </a:lnTo>
                  <a:lnTo>
                    <a:pt x="756705" y="54089"/>
                  </a:lnTo>
                  <a:lnTo>
                    <a:pt x="747261" y="48339"/>
                  </a:lnTo>
                  <a:lnTo>
                    <a:pt x="739363" y="41055"/>
                  </a:lnTo>
                  <a:lnTo>
                    <a:pt x="732070" y="43892"/>
                  </a:lnTo>
                  <a:lnTo>
                    <a:pt x="727734" y="49688"/>
                  </a:lnTo>
                  <a:lnTo>
                    <a:pt x="722462" y="54546"/>
                  </a:lnTo>
                  <a:lnTo>
                    <a:pt x="712363" y="54568"/>
                  </a:lnTo>
                  <a:lnTo>
                    <a:pt x="707997" y="50249"/>
                  </a:lnTo>
                  <a:lnTo>
                    <a:pt x="703033" y="46669"/>
                  </a:lnTo>
                  <a:lnTo>
                    <a:pt x="701038" y="43660"/>
                  </a:lnTo>
                  <a:lnTo>
                    <a:pt x="705581" y="41055"/>
                  </a:lnTo>
                  <a:lnTo>
                    <a:pt x="702609" y="35061"/>
                  </a:lnTo>
                  <a:lnTo>
                    <a:pt x="699688" y="28965"/>
                  </a:lnTo>
                  <a:lnTo>
                    <a:pt x="692106" y="27555"/>
                  </a:lnTo>
                  <a:lnTo>
                    <a:pt x="682147" y="29417"/>
                  </a:lnTo>
                  <a:lnTo>
                    <a:pt x="672983" y="32073"/>
                  </a:lnTo>
                  <a:lnTo>
                    <a:pt x="666624" y="37535"/>
                  </a:lnTo>
                  <a:lnTo>
                    <a:pt x="665080" y="47812"/>
                  </a:lnTo>
                  <a:lnTo>
                    <a:pt x="656572" y="41840"/>
                  </a:lnTo>
                  <a:lnTo>
                    <a:pt x="648401" y="42602"/>
                  </a:lnTo>
                  <a:lnTo>
                    <a:pt x="640136" y="45969"/>
                  </a:lnTo>
                  <a:lnTo>
                    <a:pt x="631349" y="47812"/>
                  </a:lnTo>
                  <a:lnTo>
                    <a:pt x="610863" y="45415"/>
                  </a:lnTo>
                  <a:lnTo>
                    <a:pt x="590500" y="40979"/>
                  </a:lnTo>
                  <a:lnTo>
                    <a:pt x="570299" y="36582"/>
                  </a:lnTo>
                  <a:lnTo>
                    <a:pt x="550298" y="34299"/>
                  </a:lnTo>
                  <a:lnTo>
                    <a:pt x="528132" y="36508"/>
                  </a:lnTo>
                  <a:lnTo>
                    <a:pt x="499866" y="41221"/>
                  </a:lnTo>
                  <a:lnTo>
                    <a:pt x="468123" y="44161"/>
                  </a:lnTo>
                  <a:lnTo>
                    <a:pt x="435528" y="41055"/>
                  </a:lnTo>
                  <a:lnTo>
                    <a:pt x="430207" y="39811"/>
                  </a:lnTo>
                  <a:lnTo>
                    <a:pt x="428670" y="34020"/>
                  </a:lnTo>
                  <a:lnTo>
                    <a:pt x="422015" y="34299"/>
                  </a:lnTo>
                  <a:lnTo>
                    <a:pt x="413426" y="36312"/>
                  </a:lnTo>
                  <a:lnTo>
                    <a:pt x="404997" y="40403"/>
                  </a:lnTo>
                  <a:lnTo>
                    <a:pt x="396644" y="44820"/>
                  </a:lnTo>
                  <a:lnTo>
                    <a:pt x="388284" y="47812"/>
                  </a:lnTo>
                  <a:lnTo>
                    <a:pt x="374786" y="49169"/>
                  </a:lnTo>
                  <a:lnTo>
                    <a:pt x="360923" y="48812"/>
                  </a:lnTo>
                  <a:lnTo>
                    <a:pt x="347234" y="47955"/>
                  </a:lnTo>
                  <a:lnTo>
                    <a:pt x="334258" y="47812"/>
                  </a:lnTo>
                  <a:lnTo>
                    <a:pt x="323489" y="48345"/>
                  </a:lnTo>
                  <a:lnTo>
                    <a:pt x="322612" y="54175"/>
                  </a:lnTo>
                  <a:lnTo>
                    <a:pt x="313989" y="54568"/>
                  </a:lnTo>
                  <a:lnTo>
                    <a:pt x="302987" y="53629"/>
                  </a:lnTo>
                  <a:lnTo>
                    <a:pt x="293370" y="51501"/>
                  </a:lnTo>
                  <a:lnTo>
                    <a:pt x="282249" y="50907"/>
                  </a:lnTo>
                  <a:lnTo>
                    <a:pt x="266732" y="54568"/>
                  </a:lnTo>
                  <a:lnTo>
                    <a:pt x="264167" y="55470"/>
                  </a:lnTo>
                  <a:lnTo>
                    <a:pt x="266821" y="60944"/>
                  </a:lnTo>
                  <a:lnTo>
                    <a:pt x="259963" y="61312"/>
                  </a:lnTo>
                  <a:lnTo>
                    <a:pt x="258185" y="61401"/>
                  </a:lnTo>
                  <a:lnTo>
                    <a:pt x="254858" y="60639"/>
                  </a:lnTo>
                  <a:lnTo>
                    <a:pt x="253232" y="61312"/>
                  </a:lnTo>
                  <a:lnTo>
                    <a:pt x="224225" y="68297"/>
                  </a:lnTo>
                  <a:lnTo>
                    <a:pt x="213849" y="66671"/>
                  </a:lnTo>
                  <a:lnTo>
                    <a:pt x="212706" y="68056"/>
                  </a:lnTo>
                  <a:lnTo>
                    <a:pt x="206754" y="71454"/>
                  </a:lnTo>
                  <a:lnTo>
                    <a:pt x="199346" y="71834"/>
                  </a:lnTo>
                  <a:lnTo>
                    <a:pt x="191872" y="72013"/>
                  </a:lnTo>
                  <a:lnTo>
                    <a:pt x="185719" y="74812"/>
                  </a:lnTo>
                  <a:lnTo>
                    <a:pt x="185211" y="75320"/>
                  </a:lnTo>
                  <a:lnTo>
                    <a:pt x="186265" y="81441"/>
                  </a:lnTo>
                  <a:lnTo>
                    <a:pt x="185719" y="81568"/>
                  </a:lnTo>
                  <a:lnTo>
                    <a:pt x="159949" y="86230"/>
                  </a:lnTo>
                  <a:lnTo>
                    <a:pt x="136097" y="89904"/>
                  </a:lnTo>
                  <a:lnTo>
                    <a:pt x="113421" y="94472"/>
                  </a:lnTo>
                  <a:lnTo>
                    <a:pt x="91180" y="101812"/>
                  </a:lnTo>
                  <a:lnTo>
                    <a:pt x="88780" y="102854"/>
                  </a:lnTo>
                  <a:lnTo>
                    <a:pt x="79229" y="99907"/>
                  </a:lnTo>
                  <a:lnTo>
                    <a:pt x="77680" y="101812"/>
                  </a:lnTo>
                  <a:lnTo>
                    <a:pt x="72397" y="108277"/>
                  </a:lnTo>
                  <a:lnTo>
                    <a:pt x="72651" y="111604"/>
                  </a:lnTo>
                  <a:lnTo>
                    <a:pt x="64167" y="115312"/>
                  </a:lnTo>
                  <a:lnTo>
                    <a:pt x="47786" y="122032"/>
                  </a:lnTo>
                  <a:lnTo>
                    <a:pt x="32251" y="128101"/>
                  </a:lnTo>
                  <a:lnTo>
                    <a:pt x="17485" y="134533"/>
                  </a:lnTo>
                  <a:lnTo>
                    <a:pt x="3410" y="142338"/>
                  </a:lnTo>
                  <a:lnTo>
                    <a:pt x="0" y="139839"/>
                  </a:lnTo>
                  <a:lnTo>
                    <a:pt x="1707" y="136596"/>
                  </a:lnTo>
                  <a:lnTo>
                    <a:pt x="5955" y="132846"/>
                  </a:lnTo>
                  <a:lnTo>
                    <a:pt x="10167" y="128825"/>
                  </a:lnTo>
                  <a:lnTo>
                    <a:pt x="15120" y="122780"/>
                  </a:lnTo>
                  <a:lnTo>
                    <a:pt x="21406" y="117382"/>
                  </a:lnTo>
                  <a:lnTo>
                    <a:pt x="23667" y="108556"/>
                  </a:lnTo>
                  <a:lnTo>
                    <a:pt x="35044" y="105523"/>
                  </a:lnTo>
                  <a:lnTo>
                    <a:pt x="47332" y="103230"/>
                  </a:lnTo>
                  <a:lnTo>
                    <a:pt x="59598" y="100225"/>
                  </a:lnTo>
                  <a:lnTo>
                    <a:pt x="70911" y="95056"/>
                  </a:lnTo>
                  <a:lnTo>
                    <a:pt x="78483" y="91914"/>
                  </a:lnTo>
                  <a:lnTo>
                    <a:pt x="89804" y="88879"/>
                  </a:lnTo>
                  <a:lnTo>
                    <a:pt x="103499" y="85560"/>
                  </a:lnTo>
                  <a:lnTo>
                    <a:pt x="118193" y="81568"/>
                  </a:lnTo>
                  <a:lnTo>
                    <a:pt x="126159" y="78648"/>
                  </a:lnTo>
                  <a:lnTo>
                    <a:pt x="134306" y="75064"/>
                  </a:lnTo>
                  <a:lnTo>
                    <a:pt x="142839" y="71355"/>
                  </a:lnTo>
                  <a:lnTo>
                    <a:pt x="151962" y="68056"/>
                  </a:lnTo>
                  <a:lnTo>
                    <a:pt x="161291" y="66123"/>
                  </a:lnTo>
                  <a:lnTo>
                    <a:pt x="171651" y="64979"/>
                  </a:lnTo>
                  <a:lnTo>
                    <a:pt x="182291" y="63687"/>
                  </a:lnTo>
                  <a:lnTo>
                    <a:pt x="192463" y="61312"/>
                  </a:lnTo>
                  <a:lnTo>
                    <a:pt x="200091" y="57926"/>
                  </a:lnTo>
                  <a:lnTo>
                    <a:pt x="206855" y="53890"/>
                  </a:lnTo>
                  <a:lnTo>
                    <a:pt x="213176" y="50191"/>
                  </a:lnTo>
                  <a:lnTo>
                    <a:pt x="219476" y="47812"/>
                  </a:lnTo>
                  <a:lnTo>
                    <a:pt x="227724" y="47014"/>
                  </a:lnTo>
                  <a:lnTo>
                    <a:pt x="236282" y="47436"/>
                  </a:lnTo>
                  <a:lnTo>
                    <a:pt x="244877" y="48046"/>
                  </a:lnTo>
                  <a:lnTo>
                    <a:pt x="253232" y="47812"/>
                  </a:lnTo>
                  <a:lnTo>
                    <a:pt x="267760" y="45211"/>
                  </a:lnTo>
                  <a:lnTo>
                    <a:pt x="283015" y="41503"/>
                  </a:lnTo>
                  <a:lnTo>
                    <a:pt x="298568" y="37571"/>
                  </a:lnTo>
                  <a:lnTo>
                    <a:pt x="313989" y="34299"/>
                  </a:lnTo>
                  <a:lnTo>
                    <a:pt x="338367" y="30727"/>
                  </a:lnTo>
                  <a:lnTo>
                    <a:pt x="361376" y="28051"/>
                  </a:lnTo>
                  <a:lnTo>
                    <a:pt x="384323" y="25126"/>
                  </a:lnTo>
                  <a:lnTo>
                    <a:pt x="408515" y="20812"/>
                  </a:lnTo>
                  <a:lnTo>
                    <a:pt x="413898" y="17412"/>
                  </a:lnTo>
                  <a:lnTo>
                    <a:pt x="412003" y="12906"/>
                  </a:lnTo>
                  <a:lnTo>
                    <a:pt x="410053" y="7285"/>
                  </a:lnTo>
                  <a:lnTo>
                    <a:pt x="415271" y="542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97418" y="522783"/>
              <a:ext cx="18605" cy="29387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8298581" y="523554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79" h="27304">
                  <a:moveTo>
                    <a:pt x="17443" y="0"/>
                  </a:moveTo>
                  <a:lnTo>
                    <a:pt x="17418" y="10105"/>
                  </a:lnTo>
                  <a:lnTo>
                    <a:pt x="12564" y="15378"/>
                  </a:lnTo>
                  <a:lnTo>
                    <a:pt x="6775" y="19714"/>
                  </a:lnTo>
                  <a:lnTo>
                    <a:pt x="3943" y="27012"/>
                  </a:lnTo>
                  <a:lnTo>
                    <a:pt x="0" y="23285"/>
                  </a:lnTo>
                  <a:lnTo>
                    <a:pt x="1192" y="12315"/>
                  </a:lnTo>
                  <a:lnTo>
                    <a:pt x="7134" y="1941"/>
                  </a:lnTo>
                  <a:lnTo>
                    <a:pt x="17443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01410" y="645021"/>
              <a:ext cx="25547" cy="13563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8101446" y="645085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4" h="13970">
                  <a:moveTo>
                    <a:pt x="25517" y="0"/>
                  </a:moveTo>
                  <a:lnTo>
                    <a:pt x="20577" y="6299"/>
                  </a:lnTo>
                  <a:lnTo>
                    <a:pt x="13249" y="10236"/>
                  </a:lnTo>
                  <a:lnTo>
                    <a:pt x="5260" y="13487"/>
                  </a:lnTo>
                  <a:lnTo>
                    <a:pt x="0" y="10017"/>
                  </a:lnTo>
                  <a:lnTo>
                    <a:pt x="5645" y="5272"/>
                  </a:lnTo>
                  <a:lnTo>
                    <a:pt x="16162" y="1262"/>
                  </a:lnTo>
                  <a:lnTo>
                    <a:pt x="25517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29859" y="658584"/>
              <a:ext cx="157300" cy="96113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7929864" y="658579"/>
              <a:ext cx="157480" cy="94615"/>
            </a:xfrm>
            <a:custGeom>
              <a:avLst/>
              <a:gdLst/>
              <a:ahLst/>
              <a:cxnLst/>
              <a:rect l="l" t="t" r="r" b="b"/>
              <a:pathLst>
                <a:path w="157479" h="94615">
                  <a:moveTo>
                    <a:pt x="156581" y="0"/>
                  </a:moveTo>
                  <a:lnTo>
                    <a:pt x="157295" y="9841"/>
                  </a:lnTo>
                  <a:lnTo>
                    <a:pt x="146233" y="28008"/>
                  </a:lnTo>
                  <a:lnTo>
                    <a:pt x="131910" y="38924"/>
                  </a:lnTo>
                  <a:lnTo>
                    <a:pt x="122837" y="27012"/>
                  </a:lnTo>
                  <a:lnTo>
                    <a:pt x="110026" y="32767"/>
                  </a:lnTo>
                  <a:lnTo>
                    <a:pt x="102453" y="43764"/>
                  </a:lnTo>
                  <a:lnTo>
                    <a:pt x="96633" y="56513"/>
                  </a:lnTo>
                  <a:lnTo>
                    <a:pt x="89080" y="67525"/>
                  </a:lnTo>
                  <a:lnTo>
                    <a:pt x="70693" y="67703"/>
                  </a:lnTo>
                  <a:lnTo>
                    <a:pt x="58141" y="73726"/>
                  </a:lnTo>
                  <a:lnTo>
                    <a:pt x="49245" y="83402"/>
                  </a:lnTo>
                  <a:lnTo>
                    <a:pt x="41823" y="94538"/>
                  </a:lnTo>
                  <a:lnTo>
                    <a:pt x="32280" y="93460"/>
                  </a:lnTo>
                  <a:lnTo>
                    <a:pt x="22581" y="88633"/>
                  </a:lnTo>
                  <a:lnTo>
                    <a:pt x="14061" y="86759"/>
                  </a:lnTo>
                  <a:lnTo>
                    <a:pt x="8054" y="94538"/>
                  </a:lnTo>
                  <a:lnTo>
                    <a:pt x="0" y="90590"/>
                  </a:lnTo>
                  <a:lnTo>
                    <a:pt x="4797" y="87342"/>
                  </a:lnTo>
                  <a:lnTo>
                    <a:pt x="14594" y="84321"/>
                  </a:lnTo>
                  <a:lnTo>
                    <a:pt x="21541" y="81051"/>
                  </a:lnTo>
                  <a:lnTo>
                    <a:pt x="22418" y="79984"/>
                  </a:lnTo>
                  <a:lnTo>
                    <a:pt x="20487" y="75031"/>
                  </a:lnTo>
                  <a:lnTo>
                    <a:pt x="21541" y="74282"/>
                  </a:lnTo>
                  <a:lnTo>
                    <a:pt x="33201" y="67733"/>
                  </a:lnTo>
                  <a:lnTo>
                    <a:pt x="46964" y="61693"/>
                  </a:lnTo>
                  <a:lnTo>
                    <a:pt x="61521" y="55201"/>
                  </a:lnTo>
                  <a:lnTo>
                    <a:pt x="75567" y="47294"/>
                  </a:lnTo>
                  <a:lnTo>
                    <a:pt x="79339" y="44767"/>
                  </a:lnTo>
                  <a:lnTo>
                    <a:pt x="74488" y="40944"/>
                  </a:lnTo>
                  <a:lnTo>
                    <a:pt x="82324" y="40513"/>
                  </a:lnTo>
                  <a:lnTo>
                    <a:pt x="91074" y="40055"/>
                  </a:lnTo>
                  <a:lnTo>
                    <a:pt x="90731" y="29730"/>
                  </a:lnTo>
                  <a:lnTo>
                    <a:pt x="95836" y="27012"/>
                  </a:lnTo>
                  <a:lnTo>
                    <a:pt x="101120" y="24193"/>
                  </a:lnTo>
                  <a:lnTo>
                    <a:pt x="110645" y="29578"/>
                  </a:lnTo>
                  <a:lnTo>
                    <a:pt x="116080" y="27012"/>
                  </a:lnTo>
                  <a:lnTo>
                    <a:pt x="119103" y="25577"/>
                  </a:lnTo>
                  <a:lnTo>
                    <a:pt x="120373" y="14604"/>
                  </a:lnTo>
                  <a:lnTo>
                    <a:pt x="122837" y="13538"/>
                  </a:lnTo>
                  <a:lnTo>
                    <a:pt x="131783" y="11722"/>
                  </a:lnTo>
                  <a:lnTo>
                    <a:pt x="142257" y="10798"/>
                  </a:lnTo>
                  <a:lnTo>
                    <a:pt x="151456" y="7858"/>
                  </a:lnTo>
                  <a:lnTo>
                    <a:pt x="156581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11419" y="786867"/>
              <a:ext cx="65026" cy="6751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52010" y="1225753"/>
              <a:ext cx="24635" cy="47243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809116" y="784563"/>
              <a:ext cx="69631" cy="72123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7352011" y="1225762"/>
              <a:ext cx="24765" cy="47625"/>
            </a:xfrm>
            <a:custGeom>
              <a:avLst/>
              <a:gdLst/>
              <a:ahLst/>
              <a:cxnLst/>
              <a:rect l="l" t="t" r="r" b="b"/>
              <a:pathLst>
                <a:path w="24765" h="47625">
                  <a:moveTo>
                    <a:pt x="18745" y="0"/>
                  </a:moveTo>
                  <a:lnTo>
                    <a:pt x="24635" y="10537"/>
                  </a:lnTo>
                  <a:lnTo>
                    <a:pt x="18240" y="21482"/>
                  </a:lnTo>
                  <a:lnTo>
                    <a:pt x="8726" y="33493"/>
                  </a:lnTo>
                  <a:lnTo>
                    <a:pt x="5257" y="47231"/>
                  </a:lnTo>
                  <a:lnTo>
                    <a:pt x="0" y="37322"/>
                  </a:lnTo>
                  <a:lnTo>
                    <a:pt x="5076" y="25053"/>
                  </a:lnTo>
                  <a:lnTo>
                    <a:pt x="13615" y="12066"/>
                  </a:lnTo>
                  <a:lnTo>
                    <a:pt x="18745" y="0"/>
                  </a:lnTo>
                  <a:close/>
                </a:path>
              </a:pathLst>
            </a:custGeom>
            <a:ln w="46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00955" y="1441794"/>
              <a:ext cx="73999" cy="229590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198646" y="1439494"/>
              <a:ext cx="78611" cy="23420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817281" y="1593659"/>
              <a:ext cx="3560299" cy="1018539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6886490" y="1645880"/>
              <a:ext cx="1025525" cy="894715"/>
            </a:xfrm>
            <a:custGeom>
              <a:avLst/>
              <a:gdLst/>
              <a:ahLst/>
              <a:cxnLst/>
              <a:rect l="l" t="t" r="r" b="b"/>
              <a:pathLst>
                <a:path w="1025525" h="894714">
                  <a:moveTo>
                    <a:pt x="587894" y="765810"/>
                  </a:moveTo>
                  <a:lnTo>
                    <a:pt x="575159" y="765810"/>
                  </a:lnTo>
                  <a:lnTo>
                    <a:pt x="563637" y="767080"/>
                  </a:lnTo>
                  <a:lnTo>
                    <a:pt x="553657" y="770890"/>
                  </a:lnTo>
                  <a:lnTo>
                    <a:pt x="545552" y="775970"/>
                  </a:lnTo>
                  <a:lnTo>
                    <a:pt x="540934" y="784860"/>
                  </a:lnTo>
                  <a:lnTo>
                    <a:pt x="539515" y="795020"/>
                  </a:lnTo>
                  <a:lnTo>
                    <a:pt x="541403" y="806450"/>
                  </a:lnTo>
                  <a:lnTo>
                    <a:pt x="563043" y="840740"/>
                  </a:lnTo>
                  <a:lnTo>
                    <a:pt x="603496" y="863600"/>
                  </a:lnTo>
                  <a:lnTo>
                    <a:pt x="616438" y="864870"/>
                  </a:lnTo>
                  <a:lnTo>
                    <a:pt x="630261" y="864870"/>
                  </a:lnTo>
                  <a:lnTo>
                    <a:pt x="694101" y="853440"/>
                  </a:lnTo>
                  <a:lnTo>
                    <a:pt x="745577" y="833120"/>
                  </a:lnTo>
                  <a:lnTo>
                    <a:pt x="784998" y="810260"/>
                  </a:lnTo>
                  <a:lnTo>
                    <a:pt x="818635" y="774700"/>
                  </a:lnTo>
                  <a:lnTo>
                    <a:pt x="820810" y="770890"/>
                  </a:lnTo>
                  <a:lnTo>
                    <a:pt x="632421" y="770890"/>
                  </a:lnTo>
                  <a:lnTo>
                    <a:pt x="601120" y="768350"/>
                  </a:lnTo>
                  <a:lnTo>
                    <a:pt x="587894" y="765810"/>
                  </a:lnTo>
                  <a:close/>
                </a:path>
                <a:path w="1025525" h="894714">
                  <a:moveTo>
                    <a:pt x="972311" y="495300"/>
                  </a:moveTo>
                  <a:lnTo>
                    <a:pt x="735153" y="495300"/>
                  </a:lnTo>
                  <a:lnTo>
                    <a:pt x="769110" y="496570"/>
                  </a:lnTo>
                  <a:lnTo>
                    <a:pt x="780883" y="496570"/>
                  </a:lnTo>
                  <a:lnTo>
                    <a:pt x="781801" y="572770"/>
                  </a:lnTo>
                  <a:lnTo>
                    <a:pt x="781177" y="631190"/>
                  </a:lnTo>
                  <a:lnTo>
                    <a:pt x="779231" y="673100"/>
                  </a:lnTo>
                  <a:lnTo>
                    <a:pt x="767499" y="717550"/>
                  </a:lnTo>
                  <a:lnTo>
                    <a:pt x="739694" y="750570"/>
                  </a:lnTo>
                  <a:lnTo>
                    <a:pt x="701568" y="764540"/>
                  </a:lnTo>
                  <a:lnTo>
                    <a:pt x="650276" y="770890"/>
                  </a:lnTo>
                  <a:lnTo>
                    <a:pt x="820810" y="770890"/>
                  </a:lnTo>
                  <a:lnTo>
                    <a:pt x="836179" y="732790"/>
                  </a:lnTo>
                  <a:lnTo>
                    <a:pt x="848239" y="660400"/>
                  </a:lnTo>
                  <a:lnTo>
                    <a:pt x="852397" y="604520"/>
                  </a:lnTo>
                  <a:lnTo>
                    <a:pt x="855013" y="535940"/>
                  </a:lnTo>
                  <a:lnTo>
                    <a:pt x="854828" y="528320"/>
                  </a:lnTo>
                  <a:lnTo>
                    <a:pt x="854084" y="514350"/>
                  </a:lnTo>
                  <a:lnTo>
                    <a:pt x="853985" y="511810"/>
                  </a:lnTo>
                  <a:lnTo>
                    <a:pt x="853832" y="505460"/>
                  </a:lnTo>
                  <a:lnTo>
                    <a:pt x="960060" y="505460"/>
                  </a:lnTo>
                  <a:lnTo>
                    <a:pt x="967979" y="500380"/>
                  </a:lnTo>
                  <a:lnTo>
                    <a:pt x="972311" y="495300"/>
                  </a:lnTo>
                  <a:close/>
                </a:path>
                <a:path w="1025525" h="894714">
                  <a:moveTo>
                    <a:pt x="525114" y="584200"/>
                  </a:moveTo>
                  <a:lnTo>
                    <a:pt x="515096" y="584200"/>
                  </a:lnTo>
                  <a:lnTo>
                    <a:pt x="506180" y="585470"/>
                  </a:lnTo>
                  <a:lnTo>
                    <a:pt x="478776" y="614680"/>
                  </a:lnTo>
                  <a:lnTo>
                    <a:pt x="465523" y="654050"/>
                  </a:lnTo>
                  <a:lnTo>
                    <a:pt x="465966" y="664210"/>
                  </a:lnTo>
                  <a:lnTo>
                    <a:pt x="469060" y="670560"/>
                  </a:lnTo>
                  <a:lnTo>
                    <a:pt x="474773" y="675640"/>
                  </a:lnTo>
                  <a:lnTo>
                    <a:pt x="484790" y="679450"/>
                  </a:lnTo>
                  <a:lnTo>
                    <a:pt x="499001" y="680720"/>
                  </a:lnTo>
                  <a:lnTo>
                    <a:pt x="517294" y="680720"/>
                  </a:lnTo>
                  <a:lnTo>
                    <a:pt x="596149" y="666750"/>
                  </a:lnTo>
                  <a:lnTo>
                    <a:pt x="615563" y="664210"/>
                  </a:lnTo>
                  <a:lnTo>
                    <a:pt x="633212" y="659130"/>
                  </a:lnTo>
                  <a:lnTo>
                    <a:pt x="649096" y="655320"/>
                  </a:lnTo>
                  <a:lnTo>
                    <a:pt x="663217" y="648970"/>
                  </a:lnTo>
                  <a:lnTo>
                    <a:pt x="670714" y="646430"/>
                  </a:lnTo>
                  <a:lnTo>
                    <a:pt x="675563" y="642620"/>
                  </a:lnTo>
                  <a:lnTo>
                    <a:pt x="677767" y="637540"/>
                  </a:lnTo>
                  <a:lnTo>
                    <a:pt x="677327" y="631190"/>
                  </a:lnTo>
                  <a:lnTo>
                    <a:pt x="674261" y="626110"/>
                  </a:lnTo>
                  <a:lnTo>
                    <a:pt x="668659" y="622300"/>
                  </a:lnTo>
                  <a:lnTo>
                    <a:pt x="660628" y="619760"/>
                  </a:lnTo>
                  <a:lnTo>
                    <a:pt x="650276" y="618490"/>
                  </a:lnTo>
                  <a:lnTo>
                    <a:pt x="637037" y="615950"/>
                  </a:lnTo>
                  <a:lnTo>
                    <a:pt x="622031" y="613410"/>
                  </a:lnTo>
                  <a:lnTo>
                    <a:pt x="605263" y="608330"/>
                  </a:lnTo>
                  <a:lnTo>
                    <a:pt x="586738" y="603250"/>
                  </a:lnTo>
                  <a:lnTo>
                    <a:pt x="569550" y="598170"/>
                  </a:lnTo>
                  <a:lnTo>
                    <a:pt x="555242" y="593090"/>
                  </a:lnTo>
                  <a:lnTo>
                    <a:pt x="544029" y="589280"/>
                  </a:lnTo>
                  <a:lnTo>
                    <a:pt x="536128" y="586740"/>
                  </a:lnTo>
                  <a:lnTo>
                    <a:pt x="525114" y="584200"/>
                  </a:lnTo>
                  <a:close/>
                </a:path>
                <a:path w="1025525" h="894714">
                  <a:moveTo>
                    <a:pt x="517118" y="425450"/>
                  </a:moveTo>
                  <a:lnTo>
                    <a:pt x="477477" y="436880"/>
                  </a:lnTo>
                  <a:lnTo>
                    <a:pt x="446255" y="477520"/>
                  </a:lnTo>
                  <a:lnTo>
                    <a:pt x="443481" y="491490"/>
                  </a:lnTo>
                  <a:lnTo>
                    <a:pt x="444346" y="504190"/>
                  </a:lnTo>
                  <a:lnTo>
                    <a:pt x="449807" y="514350"/>
                  </a:lnTo>
                  <a:lnTo>
                    <a:pt x="460675" y="520700"/>
                  </a:lnTo>
                  <a:lnTo>
                    <a:pt x="476614" y="521970"/>
                  </a:lnTo>
                  <a:lnTo>
                    <a:pt x="497292" y="518160"/>
                  </a:lnTo>
                  <a:lnTo>
                    <a:pt x="518213" y="513080"/>
                  </a:lnTo>
                  <a:lnTo>
                    <a:pt x="545533" y="508000"/>
                  </a:lnTo>
                  <a:lnTo>
                    <a:pt x="579034" y="504190"/>
                  </a:lnTo>
                  <a:lnTo>
                    <a:pt x="659737" y="496570"/>
                  </a:lnTo>
                  <a:lnTo>
                    <a:pt x="698658" y="495300"/>
                  </a:lnTo>
                  <a:lnTo>
                    <a:pt x="972311" y="495300"/>
                  </a:lnTo>
                  <a:lnTo>
                    <a:pt x="980973" y="485140"/>
                  </a:lnTo>
                  <a:lnTo>
                    <a:pt x="989893" y="469900"/>
                  </a:lnTo>
                  <a:lnTo>
                    <a:pt x="994622" y="455930"/>
                  </a:lnTo>
                  <a:lnTo>
                    <a:pt x="995043" y="441960"/>
                  </a:lnTo>
                  <a:lnTo>
                    <a:pt x="986661" y="433070"/>
                  </a:lnTo>
                  <a:lnTo>
                    <a:pt x="979454" y="430530"/>
                  </a:lnTo>
                  <a:lnTo>
                    <a:pt x="611886" y="430530"/>
                  </a:lnTo>
                  <a:lnTo>
                    <a:pt x="572261" y="429260"/>
                  </a:lnTo>
                  <a:lnTo>
                    <a:pt x="542009" y="426720"/>
                  </a:lnTo>
                  <a:lnTo>
                    <a:pt x="517118" y="425450"/>
                  </a:lnTo>
                  <a:close/>
                </a:path>
                <a:path w="1025525" h="894714">
                  <a:moveTo>
                    <a:pt x="960060" y="505460"/>
                  </a:moveTo>
                  <a:lnTo>
                    <a:pt x="853832" y="505460"/>
                  </a:lnTo>
                  <a:lnTo>
                    <a:pt x="860906" y="506730"/>
                  </a:lnTo>
                  <a:lnTo>
                    <a:pt x="869135" y="509270"/>
                  </a:lnTo>
                  <a:lnTo>
                    <a:pt x="876196" y="511810"/>
                  </a:lnTo>
                  <a:lnTo>
                    <a:pt x="903937" y="518160"/>
                  </a:lnTo>
                  <a:lnTo>
                    <a:pt x="928703" y="518160"/>
                  </a:lnTo>
                  <a:lnTo>
                    <a:pt x="950161" y="511810"/>
                  </a:lnTo>
                  <a:lnTo>
                    <a:pt x="960060" y="505460"/>
                  </a:lnTo>
                  <a:close/>
                </a:path>
                <a:path w="1025525" h="894714">
                  <a:moveTo>
                    <a:pt x="818389" y="354330"/>
                  </a:moveTo>
                  <a:lnTo>
                    <a:pt x="781972" y="365760"/>
                  </a:lnTo>
                  <a:lnTo>
                    <a:pt x="774435" y="400050"/>
                  </a:lnTo>
                  <a:lnTo>
                    <a:pt x="776184" y="426720"/>
                  </a:lnTo>
                  <a:lnTo>
                    <a:pt x="762551" y="427990"/>
                  </a:lnTo>
                  <a:lnTo>
                    <a:pt x="733971" y="429260"/>
                  </a:lnTo>
                  <a:lnTo>
                    <a:pt x="719682" y="429260"/>
                  </a:lnTo>
                  <a:lnTo>
                    <a:pt x="660989" y="430530"/>
                  </a:lnTo>
                  <a:lnTo>
                    <a:pt x="979454" y="430530"/>
                  </a:lnTo>
                  <a:lnTo>
                    <a:pt x="965039" y="425450"/>
                  </a:lnTo>
                  <a:lnTo>
                    <a:pt x="930178" y="422910"/>
                  </a:lnTo>
                  <a:lnTo>
                    <a:pt x="859724" y="422910"/>
                  </a:lnTo>
                  <a:lnTo>
                    <a:pt x="862552" y="410210"/>
                  </a:lnTo>
                  <a:lnTo>
                    <a:pt x="863839" y="398780"/>
                  </a:lnTo>
                  <a:lnTo>
                    <a:pt x="863364" y="388620"/>
                  </a:lnTo>
                  <a:lnTo>
                    <a:pt x="860906" y="379730"/>
                  </a:lnTo>
                  <a:lnTo>
                    <a:pt x="829033" y="355600"/>
                  </a:lnTo>
                  <a:lnTo>
                    <a:pt x="818389" y="354330"/>
                  </a:lnTo>
                  <a:close/>
                </a:path>
                <a:path w="1025525" h="894714">
                  <a:moveTo>
                    <a:pt x="991244" y="336550"/>
                  </a:moveTo>
                  <a:lnTo>
                    <a:pt x="735137" y="336550"/>
                  </a:lnTo>
                  <a:lnTo>
                    <a:pt x="770272" y="337820"/>
                  </a:lnTo>
                  <a:lnTo>
                    <a:pt x="800885" y="340360"/>
                  </a:lnTo>
                  <a:lnTo>
                    <a:pt x="828149" y="342900"/>
                  </a:lnTo>
                  <a:lnTo>
                    <a:pt x="854862" y="347980"/>
                  </a:lnTo>
                  <a:lnTo>
                    <a:pt x="880472" y="355600"/>
                  </a:lnTo>
                  <a:lnTo>
                    <a:pt x="904428" y="364490"/>
                  </a:lnTo>
                  <a:lnTo>
                    <a:pt x="922010" y="369570"/>
                  </a:lnTo>
                  <a:lnTo>
                    <a:pt x="939147" y="369570"/>
                  </a:lnTo>
                  <a:lnTo>
                    <a:pt x="955403" y="365760"/>
                  </a:lnTo>
                  <a:lnTo>
                    <a:pt x="970341" y="356870"/>
                  </a:lnTo>
                  <a:lnTo>
                    <a:pt x="983327" y="345440"/>
                  </a:lnTo>
                  <a:lnTo>
                    <a:pt x="991244" y="336550"/>
                  </a:lnTo>
                  <a:close/>
                </a:path>
                <a:path w="1025525" h="894714">
                  <a:moveTo>
                    <a:pt x="885607" y="265430"/>
                  </a:moveTo>
                  <a:lnTo>
                    <a:pt x="592593" y="265430"/>
                  </a:lnTo>
                  <a:lnTo>
                    <a:pt x="524356" y="267970"/>
                  </a:lnTo>
                  <a:lnTo>
                    <a:pt x="482144" y="276860"/>
                  </a:lnTo>
                  <a:lnTo>
                    <a:pt x="447876" y="295910"/>
                  </a:lnTo>
                  <a:lnTo>
                    <a:pt x="427190" y="331470"/>
                  </a:lnTo>
                  <a:lnTo>
                    <a:pt x="431404" y="342900"/>
                  </a:lnTo>
                  <a:lnTo>
                    <a:pt x="439955" y="350520"/>
                  </a:lnTo>
                  <a:lnTo>
                    <a:pt x="453026" y="355600"/>
                  </a:lnTo>
                  <a:lnTo>
                    <a:pt x="470288" y="355600"/>
                  </a:lnTo>
                  <a:lnTo>
                    <a:pt x="491412" y="353060"/>
                  </a:lnTo>
                  <a:lnTo>
                    <a:pt x="527522" y="346710"/>
                  </a:lnTo>
                  <a:lnTo>
                    <a:pt x="566718" y="341630"/>
                  </a:lnTo>
                  <a:lnTo>
                    <a:pt x="608564" y="337820"/>
                  </a:lnTo>
                  <a:lnTo>
                    <a:pt x="652626" y="336550"/>
                  </a:lnTo>
                  <a:lnTo>
                    <a:pt x="991244" y="336550"/>
                  </a:lnTo>
                  <a:lnTo>
                    <a:pt x="995768" y="331470"/>
                  </a:lnTo>
                  <a:lnTo>
                    <a:pt x="1007555" y="316230"/>
                  </a:lnTo>
                  <a:lnTo>
                    <a:pt x="1018576" y="299720"/>
                  </a:lnTo>
                  <a:lnTo>
                    <a:pt x="1024974" y="285750"/>
                  </a:lnTo>
                  <a:lnTo>
                    <a:pt x="1024753" y="275590"/>
                  </a:lnTo>
                  <a:lnTo>
                    <a:pt x="1017910" y="270510"/>
                  </a:lnTo>
                  <a:lnTo>
                    <a:pt x="1004441" y="267970"/>
                  </a:lnTo>
                  <a:lnTo>
                    <a:pt x="956940" y="267970"/>
                  </a:lnTo>
                  <a:lnTo>
                    <a:pt x="885607" y="265430"/>
                  </a:lnTo>
                  <a:close/>
                </a:path>
                <a:path w="1025525" h="894714">
                  <a:moveTo>
                    <a:pt x="743227" y="264160"/>
                  </a:moveTo>
                  <a:lnTo>
                    <a:pt x="639440" y="264160"/>
                  </a:lnTo>
                  <a:lnTo>
                    <a:pt x="622763" y="265430"/>
                  </a:lnTo>
                  <a:lnTo>
                    <a:pt x="749107" y="265430"/>
                  </a:lnTo>
                  <a:lnTo>
                    <a:pt x="743227" y="264160"/>
                  </a:lnTo>
                  <a:close/>
                </a:path>
                <a:path w="1025525" h="894714">
                  <a:moveTo>
                    <a:pt x="733817" y="165100"/>
                  </a:moveTo>
                  <a:lnTo>
                    <a:pt x="657325" y="165100"/>
                  </a:lnTo>
                  <a:lnTo>
                    <a:pt x="657325" y="264160"/>
                  </a:lnTo>
                  <a:lnTo>
                    <a:pt x="732648" y="264160"/>
                  </a:lnTo>
                  <a:lnTo>
                    <a:pt x="732648" y="262890"/>
                  </a:lnTo>
                  <a:lnTo>
                    <a:pt x="733817" y="261620"/>
                  </a:lnTo>
                  <a:lnTo>
                    <a:pt x="733817" y="165100"/>
                  </a:lnTo>
                  <a:close/>
                </a:path>
                <a:path w="1025525" h="894714">
                  <a:moveTo>
                    <a:pt x="694185" y="0"/>
                  </a:moveTo>
                  <a:lnTo>
                    <a:pt x="656594" y="17780"/>
                  </a:lnTo>
                  <a:lnTo>
                    <a:pt x="650276" y="54610"/>
                  </a:lnTo>
                  <a:lnTo>
                    <a:pt x="651333" y="66040"/>
                  </a:lnTo>
                  <a:lnTo>
                    <a:pt x="653910" y="88900"/>
                  </a:lnTo>
                  <a:lnTo>
                    <a:pt x="654975" y="100330"/>
                  </a:lnTo>
                  <a:lnTo>
                    <a:pt x="529872" y="100330"/>
                  </a:lnTo>
                  <a:lnTo>
                    <a:pt x="506120" y="102870"/>
                  </a:lnTo>
                  <a:lnTo>
                    <a:pt x="487666" y="109220"/>
                  </a:lnTo>
                  <a:lnTo>
                    <a:pt x="474953" y="118110"/>
                  </a:lnTo>
                  <a:lnTo>
                    <a:pt x="466542" y="127000"/>
                  </a:lnTo>
                  <a:lnTo>
                    <a:pt x="462440" y="138430"/>
                  </a:lnTo>
                  <a:lnTo>
                    <a:pt x="462533" y="149860"/>
                  </a:lnTo>
                  <a:lnTo>
                    <a:pt x="466710" y="161290"/>
                  </a:lnTo>
                  <a:lnTo>
                    <a:pt x="475536" y="171450"/>
                  </a:lnTo>
                  <a:lnTo>
                    <a:pt x="489653" y="176530"/>
                  </a:lnTo>
                  <a:lnTo>
                    <a:pt x="509066" y="177800"/>
                  </a:lnTo>
                  <a:lnTo>
                    <a:pt x="533779" y="173990"/>
                  </a:lnTo>
                  <a:lnTo>
                    <a:pt x="560695" y="170180"/>
                  </a:lnTo>
                  <a:lnTo>
                    <a:pt x="622465" y="165100"/>
                  </a:lnTo>
                  <a:lnTo>
                    <a:pt x="880534" y="165100"/>
                  </a:lnTo>
                  <a:lnTo>
                    <a:pt x="895022" y="161290"/>
                  </a:lnTo>
                  <a:lnTo>
                    <a:pt x="905099" y="156210"/>
                  </a:lnTo>
                  <a:lnTo>
                    <a:pt x="910321" y="147320"/>
                  </a:lnTo>
                  <a:lnTo>
                    <a:pt x="912341" y="138430"/>
                  </a:lnTo>
                  <a:lnTo>
                    <a:pt x="911498" y="129540"/>
                  </a:lnTo>
                  <a:lnTo>
                    <a:pt x="874728" y="104140"/>
                  </a:lnTo>
                  <a:lnTo>
                    <a:pt x="852441" y="102870"/>
                  </a:lnTo>
                  <a:lnTo>
                    <a:pt x="824418" y="102870"/>
                  </a:lnTo>
                  <a:lnTo>
                    <a:pt x="803056" y="101600"/>
                  </a:lnTo>
                  <a:lnTo>
                    <a:pt x="738516" y="101600"/>
                  </a:lnTo>
                  <a:lnTo>
                    <a:pt x="738516" y="100330"/>
                  </a:lnTo>
                  <a:lnTo>
                    <a:pt x="739697" y="97790"/>
                  </a:lnTo>
                  <a:lnTo>
                    <a:pt x="739697" y="96520"/>
                  </a:lnTo>
                  <a:lnTo>
                    <a:pt x="743001" y="76200"/>
                  </a:lnTo>
                  <a:lnTo>
                    <a:pt x="742341" y="58420"/>
                  </a:lnTo>
                  <a:lnTo>
                    <a:pt x="737714" y="40640"/>
                  </a:lnTo>
                  <a:lnTo>
                    <a:pt x="729118" y="24130"/>
                  </a:lnTo>
                  <a:lnTo>
                    <a:pt x="719239" y="11430"/>
                  </a:lnTo>
                  <a:lnTo>
                    <a:pt x="707483" y="3810"/>
                  </a:lnTo>
                  <a:lnTo>
                    <a:pt x="694185" y="0"/>
                  </a:lnTo>
                  <a:close/>
                </a:path>
                <a:path w="1025525" h="894714">
                  <a:moveTo>
                    <a:pt x="880534" y="165100"/>
                  </a:moveTo>
                  <a:lnTo>
                    <a:pt x="795293" y="165100"/>
                  </a:lnTo>
                  <a:lnTo>
                    <a:pt x="862074" y="167640"/>
                  </a:lnTo>
                  <a:lnTo>
                    <a:pt x="880534" y="165100"/>
                  </a:lnTo>
                  <a:close/>
                </a:path>
                <a:path w="1025525" h="894714">
                  <a:moveTo>
                    <a:pt x="296228" y="594687"/>
                  </a:moveTo>
                  <a:lnTo>
                    <a:pt x="218425" y="594687"/>
                  </a:lnTo>
                  <a:lnTo>
                    <a:pt x="218085" y="638976"/>
                  </a:lnTo>
                  <a:lnTo>
                    <a:pt x="217972" y="648679"/>
                  </a:lnTo>
                  <a:lnTo>
                    <a:pt x="217096" y="695607"/>
                  </a:lnTo>
                  <a:lnTo>
                    <a:pt x="215934" y="745616"/>
                  </a:lnTo>
                  <a:lnTo>
                    <a:pt x="214882" y="794737"/>
                  </a:lnTo>
                  <a:lnTo>
                    <a:pt x="217836" y="847107"/>
                  </a:lnTo>
                  <a:lnTo>
                    <a:pt x="234897" y="881808"/>
                  </a:lnTo>
                  <a:lnTo>
                    <a:pt x="258572" y="894181"/>
                  </a:lnTo>
                  <a:lnTo>
                    <a:pt x="270793" y="891088"/>
                  </a:lnTo>
                  <a:lnTo>
                    <a:pt x="283132" y="881808"/>
                  </a:lnTo>
                  <a:lnTo>
                    <a:pt x="292824" y="865083"/>
                  </a:lnTo>
                  <a:lnTo>
                    <a:pt x="298875" y="841516"/>
                  </a:lnTo>
                  <a:lnTo>
                    <a:pt x="301175" y="811326"/>
                  </a:lnTo>
                  <a:lnTo>
                    <a:pt x="299616" y="774734"/>
                  </a:lnTo>
                  <a:lnTo>
                    <a:pt x="298566" y="739442"/>
                  </a:lnTo>
                  <a:lnTo>
                    <a:pt x="297408" y="693554"/>
                  </a:lnTo>
                  <a:lnTo>
                    <a:pt x="296503" y="638976"/>
                  </a:lnTo>
                  <a:lnTo>
                    <a:pt x="296228" y="594687"/>
                  </a:lnTo>
                  <a:close/>
                </a:path>
                <a:path w="1025525" h="894714">
                  <a:moveTo>
                    <a:pt x="296086" y="337004"/>
                  </a:moveTo>
                  <a:lnTo>
                    <a:pt x="218425" y="337004"/>
                  </a:lnTo>
                  <a:lnTo>
                    <a:pt x="218606" y="345371"/>
                  </a:lnTo>
                  <a:lnTo>
                    <a:pt x="219003" y="354512"/>
                  </a:lnTo>
                  <a:lnTo>
                    <a:pt x="219400" y="364312"/>
                  </a:lnTo>
                  <a:lnTo>
                    <a:pt x="219581" y="374659"/>
                  </a:lnTo>
                  <a:lnTo>
                    <a:pt x="219581" y="521750"/>
                  </a:lnTo>
                  <a:lnTo>
                    <a:pt x="203743" y="525480"/>
                  </a:lnTo>
                  <a:lnTo>
                    <a:pt x="188117" y="529543"/>
                  </a:lnTo>
                  <a:lnTo>
                    <a:pt x="172929" y="533829"/>
                  </a:lnTo>
                  <a:lnTo>
                    <a:pt x="158405" y="538222"/>
                  </a:lnTo>
                  <a:lnTo>
                    <a:pt x="122723" y="547862"/>
                  </a:lnTo>
                  <a:lnTo>
                    <a:pt x="65910" y="565365"/>
                  </a:lnTo>
                  <a:lnTo>
                    <a:pt x="20000" y="589103"/>
                  </a:lnTo>
                  <a:lnTo>
                    <a:pt x="549" y="634285"/>
                  </a:lnTo>
                  <a:lnTo>
                    <a:pt x="142" y="648679"/>
                  </a:lnTo>
                  <a:lnTo>
                    <a:pt x="3267" y="661089"/>
                  </a:lnTo>
                  <a:lnTo>
                    <a:pt x="10145" y="671191"/>
                  </a:lnTo>
                  <a:lnTo>
                    <a:pt x="19556" y="677832"/>
                  </a:lnTo>
                  <a:lnTo>
                    <a:pt x="29851" y="680167"/>
                  </a:lnTo>
                  <a:lnTo>
                    <a:pt x="40587" y="678307"/>
                  </a:lnTo>
                  <a:lnTo>
                    <a:pt x="51319" y="672360"/>
                  </a:lnTo>
                  <a:lnTo>
                    <a:pt x="79974" y="655614"/>
                  </a:lnTo>
                  <a:lnTo>
                    <a:pt x="112815" y="638976"/>
                  </a:lnTo>
                  <a:lnTo>
                    <a:pt x="149624" y="622555"/>
                  </a:lnTo>
                  <a:lnTo>
                    <a:pt x="197233" y="603636"/>
                  </a:lnTo>
                  <a:lnTo>
                    <a:pt x="211358" y="597532"/>
                  </a:lnTo>
                  <a:lnTo>
                    <a:pt x="218425" y="594687"/>
                  </a:lnTo>
                  <a:lnTo>
                    <a:pt x="296228" y="594687"/>
                  </a:lnTo>
                  <a:lnTo>
                    <a:pt x="296086" y="569998"/>
                  </a:lnTo>
                  <a:lnTo>
                    <a:pt x="309492" y="566501"/>
                  </a:lnTo>
                  <a:lnTo>
                    <a:pt x="323008" y="563225"/>
                  </a:lnTo>
                  <a:lnTo>
                    <a:pt x="336303" y="560393"/>
                  </a:lnTo>
                  <a:lnTo>
                    <a:pt x="349045" y="558225"/>
                  </a:lnTo>
                  <a:lnTo>
                    <a:pt x="364264" y="553867"/>
                  </a:lnTo>
                  <a:lnTo>
                    <a:pt x="376394" y="548078"/>
                  </a:lnTo>
                  <a:lnTo>
                    <a:pt x="385439" y="541183"/>
                  </a:lnTo>
                  <a:lnTo>
                    <a:pt x="391399" y="533511"/>
                  </a:lnTo>
                  <a:lnTo>
                    <a:pt x="394264" y="524745"/>
                  </a:lnTo>
                  <a:lnTo>
                    <a:pt x="394041" y="516308"/>
                  </a:lnTo>
                  <a:lnTo>
                    <a:pt x="390731" y="508529"/>
                  </a:lnTo>
                  <a:lnTo>
                    <a:pt x="384338" y="501735"/>
                  </a:lnTo>
                  <a:lnTo>
                    <a:pt x="296086" y="501735"/>
                  </a:lnTo>
                  <a:lnTo>
                    <a:pt x="296086" y="337004"/>
                  </a:lnTo>
                  <a:close/>
                </a:path>
                <a:path w="1025525" h="894714">
                  <a:moveTo>
                    <a:pt x="342472" y="494800"/>
                  </a:moveTo>
                  <a:lnTo>
                    <a:pt x="323149" y="497049"/>
                  </a:lnTo>
                  <a:lnTo>
                    <a:pt x="316108" y="498115"/>
                  </a:lnTo>
                  <a:lnTo>
                    <a:pt x="302463" y="500676"/>
                  </a:lnTo>
                  <a:lnTo>
                    <a:pt x="296086" y="501735"/>
                  </a:lnTo>
                  <a:lnTo>
                    <a:pt x="384338" y="501735"/>
                  </a:lnTo>
                  <a:lnTo>
                    <a:pt x="373616" y="497361"/>
                  </a:lnTo>
                  <a:lnTo>
                    <a:pt x="359478" y="494977"/>
                  </a:lnTo>
                  <a:lnTo>
                    <a:pt x="342472" y="494800"/>
                  </a:lnTo>
                  <a:close/>
                </a:path>
                <a:path w="1025525" h="894714">
                  <a:moveTo>
                    <a:pt x="87660" y="90484"/>
                  </a:moveTo>
                  <a:lnTo>
                    <a:pt x="48355" y="104503"/>
                  </a:lnTo>
                  <a:lnTo>
                    <a:pt x="38709" y="135174"/>
                  </a:lnTo>
                  <a:lnTo>
                    <a:pt x="40727" y="155813"/>
                  </a:lnTo>
                  <a:lnTo>
                    <a:pt x="46009" y="197465"/>
                  </a:lnTo>
                  <a:lnTo>
                    <a:pt x="49417" y="232283"/>
                  </a:lnTo>
                  <a:lnTo>
                    <a:pt x="50839" y="260047"/>
                  </a:lnTo>
                  <a:lnTo>
                    <a:pt x="50163" y="280539"/>
                  </a:lnTo>
                  <a:lnTo>
                    <a:pt x="48339" y="291064"/>
                  </a:lnTo>
                  <a:lnTo>
                    <a:pt x="42652" y="303026"/>
                  </a:lnTo>
                  <a:lnTo>
                    <a:pt x="32777" y="316096"/>
                  </a:lnTo>
                  <a:lnTo>
                    <a:pt x="18388" y="329942"/>
                  </a:lnTo>
                  <a:lnTo>
                    <a:pt x="5828" y="344656"/>
                  </a:lnTo>
                  <a:lnTo>
                    <a:pt x="0" y="360251"/>
                  </a:lnTo>
                  <a:lnTo>
                    <a:pt x="1012" y="376284"/>
                  </a:lnTo>
                  <a:lnTo>
                    <a:pt x="8977" y="392312"/>
                  </a:lnTo>
                  <a:lnTo>
                    <a:pt x="22433" y="404265"/>
                  </a:lnTo>
                  <a:lnTo>
                    <a:pt x="38096" y="406725"/>
                  </a:lnTo>
                  <a:lnTo>
                    <a:pt x="55967" y="399915"/>
                  </a:lnTo>
                  <a:lnTo>
                    <a:pt x="76046" y="384057"/>
                  </a:lnTo>
                  <a:lnTo>
                    <a:pt x="96673" y="365353"/>
                  </a:lnTo>
                  <a:lnTo>
                    <a:pt x="117521" y="351720"/>
                  </a:lnTo>
                  <a:lnTo>
                    <a:pt x="157224" y="340547"/>
                  </a:lnTo>
                  <a:lnTo>
                    <a:pt x="202574" y="337223"/>
                  </a:lnTo>
                  <a:lnTo>
                    <a:pt x="218425" y="337004"/>
                  </a:lnTo>
                  <a:lnTo>
                    <a:pt x="296086" y="337004"/>
                  </a:lnTo>
                  <a:lnTo>
                    <a:pt x="296086" y="335835"/>
                  </a:lnTo>
                  <a:lnTo>
                    <a:pt x="351723" y="335835"/>
                  </a:lnTo>
                  <a:lnTo>
                    <a:pt x="379045" y="330690"/>
                  </a:lnTo>
                  <a:lnTo>
                    <a:pt x="397541" y="319967"/>
                  </a:lnTo>
                  <a:lnTo>
                    <a:pt x="404341" y="304060"/>
                  </a:lnTo>
                  <a:lnTo>
                    <a:pt x="400833" y="287929"/>
                  </a:lnTo>
                  <a:lnTo>
                    <a:pt x="386842" y="276550"/>
                  </a:lnTo>
                  <a:lnTo>
                    <a:pt x="384232" y="275828"/>
                  </a:lnTo>
                  <a:lnTo>
                    <a:pt x="124280" y="275828"/>
                  </a:lnTo>
                  <a:lnTo>
                    <a:pt x="119568" y="269935"/>
                  </a:lnTo>
                  <a:lnTo>
                    <a:pt x="119568" y="256994"/>
                  </a:lnTo>
                  <a:lnTo>
                    <a:pt x="120214" y="230580"/>
                  </a:lnTo>
                  <a:lnTo>
                    <a:pt x="122075" y="206254"/>
                  </a:lnTo>
                  <a:lnTo>
                    <a:pt x="125039" y="184352"/>
                  </a:lnTo>
                  <a:lnTo>
                    <a:pt x="128992" y="165211"/>
                  </a:lnTo>
                  <a:lnTo>
                    <a:pt x="132745" y="146532"/>
                  </a:lnTo>
                  <a:lnTo>
                    <a:pt x="131641" y="129614"/>
                  </a:lnTo>
                  <a:lnTo>
                    <a:pt x="125682" y="114899"/>
                  </a:lnTo>
                  <a:lnTo>
                    <a:pt x="114869" y="102828"/>
                  </a:lnTo>
                  <a:lnTo>
                    <a:pt x="101429" y="94451"/>
                  </a:lnTo>
                  <a:lnTo>
                    <a:pt x="87660" y="90484"/>
                  </a:lnTo>
                  <a:close/>
                </a:path>
                <a:path w="1025525" h="894714">
                  <a:moveTo>
                    <a:pt x="351723" y="335835"/>
                  </a:moveTo>
                  <a:lnTo>
                    <a:pt x="299616" y="335835"/>
                  </a:lnTo>
                  <a:lnTo>
                    <a:pt x="304315" y="337004"/>
                  </a:lnTo>
                  <a:lnTo>
                    <a:pt x="307859" y="337004"/>
                  </a:lnTo>
                  <a:lnTo>
                    <a:pt x="349076" y="336333"/>
                  </a:lnTo>
                  <a:lnTo>
                    <a:pt x="351723" y="335835"/>
                  </a:lnTo>
                  <a:close/>
                </a:path>
                <a:path w="1025525" h="894714">
                  <a:moveTo>
                    <a:pt x="263574" y="13854"/>
                  </a:moveTo>
                  <a:lnTo>
                    <a:pt x="227157" y="35383"/>
                  </a:lnTo>
                  <a:lnTo>
                    <a:pt x="216089" y="71971"/>
                  </a:lnTo>
                  <a:lnTo>
                    <a:pt x="216159" y="102828"/>
                  </a:lnTo>
                  <a:lnTo>
                    <a:pt x="218425" y="268766"/>
                  </a:lnTo>
                  <a:lnTo>
                    <a:pt x="197925" y="269848"/>
                  </a:lnTo>
                  <a:lnTo>
                    <a:pt x="177093" y="271264"/>
                  </a:lnTo>
                  <a:lnTo>
                    <a:pt x="134885" y="274647"/>
                  </a:lnTo>
                  <a:lnTo>
                    <a:pt x="124280" y="275828"/>
                  </a:lnTo>
                  <a:lnTo>
                    <a:pt x="384232" y="275828"/>
                  </a:lnTo>
                  <a:lnTo>
                    <a:pt x="362480" y="269807"/>
                  </a:lnTo>
                  <a:lnTo>
                    <a:pt x="327861" y="267585"/>
                  </a:lnTo>
                  <a:lnTo>
                    <a:pt x="298435" y="267585"/>
                  </a:lnTo>
                  <a:lnTo>
                    <a:pt x="299705" y="226399"/>
                  </a:lnTo>
                  <a:lnTo>
                    <a:pt x="301614" y="184352"/>
                  </a:lnTo>
                  <a:lnTo>
                    <a:pt x="305496" y="109902"/>
                  </a:lnTo>
                  <a:lnTo>
                    <a:pt x="306378" y="84806"/>
                  </a:lnTo>
                  <a:lnTo>
                    <a:pt x="303728" y="62691"/>
                  </a:lnTo>
                  <a:lnTo>
                    <a:pt x="297549" y="43885"/>
                  </a:lnTo>
                  <a:lnTo>
                    <a:pt x="287843" y="28711"/>
                  </a:lnTo>
                  <a:lnTo>
                    <a:pt x="275982" y="18359"/>
                  </a:lnTo>
                  <a:lnTo>
                    <a:pt x="263574" y="13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055685" y="1656014"/>
              <a:ext cx="1073137" cy="867409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9239153" y="1655112"/>
              <a:ext cx="1082040" cy="873760"/>
            </a:xfrm>
            <a:custGeom>
              <a:avLst/>
              <a:gdLst/>
              <a:ahLst/>
              <a:cxnLst/>
              <a:rect l="l" t="t" r="r" b="b"/>
              <a:pathLst>
                <a:path w="1082040" h="873760">
                  <a:moveTo>
                    <a:pt x="541170" y="674370"/>
                  </a:moveTo>
                  <a:lnTo>
                    <a:pt x="342692" y="674370"/>
                  </a:lnTo>
                  <a:lnTo>
                    <a:pt x="395148" y="690880"/>
                  </a:lnTo>
                  <a:lnTo>
                    <a:pt x="444627" y="707390"/>
                  </a:lnTo>
                  <a:lnTo>
                    <a:pt x="490798" y="726440"/>
                  </a:lnTo>
                  <a:lnTo>
                    <a:pt x="533331" y="745490"/>
                  </a:lnTo>
                  <a:lnTo>
                    <a:pt x="585814" y="768350"/>
                  </a:lnTo>
                  <a:lnTo>
                    <a:pt x="628486" y="789940"/>
                  </a:lnTo>
                  <a:lnTo>
                    <a:pt x="661233" y="807720"/>
                  </a:lnTo>
                  <a:lnTo>
                    <a:pt x="683941" y="824230"/>
                  </a:lnTo>
                  <a:lnTo>
                    <a:pt x="725823" y="845820"/>
                  </a:lnTo>
                  <a:lnTo>
                    <a:pt x="764838" y="862330"/>
                  </a:lnTo>
                  <a:lnTo>
                    <a:pt x="800764" y="871220"/>
                  </a:lnTo>
                  <a:lnTo>
                    <a:pt x="833381" y="873760"/>
                  </a:lnTo>
                  <a:lnTo>
                    <a:pt x="867130" y="872490"/>
                  </a:lnTo>
                  <a:lnTo>
                    <a:pt x="941263" y="854710"/>
                  </a:lnTo>
                  <a:lnTo>
                    <a:pt x="981641" y="838200"/>
                  </a:lnTo>
                  <a:lnTo>
                    <a:pt x="1039737" y="808990"/>
                  </a:lnTo>
                  <a:lnTo>
                    <a:pt x="1068725" y="781050"/>
                  </a:lnTo>
                  <a:lnTo>
                    <a:pt x="1070636" y="770890"/>
                  </a:lnTo>
                  <a:lnTo>
                    <a:pt x="1065483" y="762000"/>
                  </a:lnTo>
                  <a:lnTo>
                    <a:pt x="1052830" y="756920"/>
                  </a:lnTo>
                  <a:lnTo>
                    <a:pt x="1042534" y="755650"/>
                  </a:lnTo>
                  <a:lnTo>
                    <a:pt x="892021" y="755650"/>
                  </a:lnTo>
                  <a:lnTo>
                    <a:pt x="802787" y="753110"/>
                  </a:lnTo>
                  <a:lnTo>
                    <a:pt x="764380" y="744220"/>
                  </a:lnTo>
                  <a:lnTo>
                    <a:pt x="721168" y="732790"/>
                  </a:lnTo>
                  <a:lnTo>
                    <a:pt x="673154" y="718820"/>
                  </a:lnTo>
                  <a:lnTo>
                    <a:pt x="620342" y="702310"/>
                  </a:lnTo>
                  <a:lnTo>
                    <a:pt x="541170" y="674370"/>
                  </a:lnTo>
                  <a:close/>
                </a:path>
                <a:path w="1082040" h="873760">
                  <a:moveTo>
                    <a:pt x="414609" y="632460"/>
                  </a:moveTo>
                  <a:lnTo>
                    <a:pt x="82646" y="632460"/>
                  </a:lnTo>
                  <a:lnTo>
                    <a:pt x="90385" y="633730"/>
                  </a:lnTo>
                  <a:lnTo>
                    <a:pt x="99558" y="636270"/>
                  </a:lnTo>
                  <a:lnTo>
                    <a:pt x="152837" y="636270"/>
                  </a:lnTo>
                  <a:lnTo>
                    <a:pt x="185012" y="638810"/>
                  </a:lnTo>
                  <a:lnTo>
                    <a:pt x="218953" y="642620"/>
                  </a:lnTo>
                  <a:lnTo>
                    <a:pt x="254439" y="650240"/>
                  </a:lnTo>
                  <a:lnTo>
                    <a:pt x="257983" y="650240"/>
                  </a:lnTo>
                  <a:lnTo>
                    <a:pt x="262682" y="651510"/>
                  </a:lnTo>
                  <a:lnTo>
                    <a:pt x="267381" y="651510"/>
                  </a:lnTo>
                  <a:lnTo>
                    <a:pt x="246002" y="668020"/>
                  </a:lnTo>
                  <a:lnTo>
                    <a:pt x="202358" y="698500"/>
                  </a:lnTo>
                  <a:lnTo>
                    <a:pt x="118095" y="740410"/>
                  </a:lnTo>
                  <a:lnTo>
                    <a:pt x="77881" y="754380"/>
                  </a:lnTo>
                  <a:lnTo>
                    <a:pt x="32037" y="769620"/>
                  </a:lnTo>
                  <a:lnTo>
                    <a:pt x="17238" y="774700"/>
                  </a:lnTo>
                  <a:lnTo>
                    <a:pt x="8067" y="783590"/>
                  </a:lnTo>
                  <a:lnTo>
                    <a:pt x="4414" y="793750"/>
                  </a:lnTo>
                  <a:lnTo>
                    <a:pt x="6167" y="807720"/>
                  </a:lnTo>
                  <a:lnTo>
                    <a:pt x="30156" y="842010"/>
                  </a:lnTo>
                  <a:lnTo>
                    <a:pt x="57802" y="853440"/>
                  </a:lnTo>
                  <a:lnTo>
                    <a:pt x="74847" y="853440"/>
                  </a:lnTo>
                  <a:lnTo>
                    <a:pt x="113253" y="840740"/>
                  </a:lnTo>
                  <a:lnTo>
                    <a:pt x="164183" y="811530"/>
                  </a:lnTo>
                  <a:lnTo>
                    <a:pt x="210934" y="782320"/>
                  </a:lnTo>
                  <a:lnTo>
                    <a:pt x="253283" y="753110"/>
                  </a:lnTo>
                  <a:lnTo>
                    <a:pt x="291003" y="723900"/>
                  </a:lnTo>
                  <a:lnTo>
                    <a:pt x="323870" y="693420"/>
                  </a:lnTo>
                  <a:lnTo>
                    <a:pt x="328458" y="688340"/>
                  </a:lnTo>
                  <a:lnTo>
                    <a:pt x="338090" y="678180"/>
                  </a:lnTo>
                  <a:lnTo>
                    <a:pt x="342692" y="674370"/>
                  </a:lnTo>
                  <a:lnTo>
                    <a:pt x="541170" y="674370"/>
                  </a:lnTo>
                  <a:lnTo>
                    <a:pt x="515980" y="665480"/>
                  </a:lnTo>
                  <a:lnTo>
                    <a:pt x="471103" y="650240"/>
                  </a:lnTo>
                  <a:lnTo>
                    <a:pt x="428210" y="636270"/>
                  </a:lnTo>
                  <a:lnTo>
                    <a:pt x="414609" y="632460"/>
                  </a:lnTo>
                  <a:close/>
                </a:path>
                <a:path w="1082040" h="873760">
                  <a:moveTo>
                    <a:pt x="1032238" y="754380"/>
                  </a:moveTo>
                  <a:lnTo>
                    <a:pt x="984650" y="755650"/>
                  </a:lnTo>
                  <a:lnTo>
                    <a:pt x="1042534" y="755650"/>
                  </a:lnTo>
                  <a:lnTo>
                    <a:pt x="1032238" y="754380"/>
                  </a:lnTo>
                  <a:close/>
                </a:path>
                <a:path w="1082040" h="873760">
                  <a:moveTo>
                    <a:pt x="828670" y="152400"/>
                  </a:moveTo>
                  <a:lnTo>
                    <a:pt x="740417" y="152400"/>
                  </a:lnTo>
                  <a:lnTo>
                    <a:pt x="742333" y="161290"/>
                  </a:lnTo>
                  <a:lnTo>
                    <a:pt x="744243" y="171450"/>
                  </a:lnTo>
                  <a:lnTo>
                    <a:pt x="745711" y="180340"/>
                  </a:lnTo>
                  <a:lnTo>
                    <a:pt x="746298" y="187960"/>
                  </a:lnTo>
                  <a:lnTo>
                    <a:pt x="752190" y="234950"/>
                  </a:lnTo>
                  <a:lnTo>
                    <a:pt x="752190" y="237490"/>
                  </a:lnTo>
                  <a:lnTo>
                    <a:pt x="753359" y="242570"/>
                  </a:lnTo>
                  <a:lnTo>
                    <a:pt x="753359" y="247650"/>
                  </a:lnTo>
                  <a:lnTo>
                    <a:pt x="626270" y="251460"/>
                  </a:lnTo>
                  <a:lnTo>
                    <a:pt x="587056" y="261620"/>
                  </a:lnTo>
                  <a:lnTo>
                    <a:pt x="564466" y="304800"/>
                  </a:lnTo>
                  <a:lnTo>
                    <a:pt x="565094" y="321310"/>
                  </a:lnTo>
                  <a:lnTo>
                    <a:pt x="565777" y="334010"/>
                  </a:lnTo>
                  <a:lnTo>
                    <a:pt x="566127" y="349250"/>
                  </a:lnTo>
                  <a:lnTo>
                    <a:pt x="566220" y="361950"/>
                  </a:lnTo>
                  <a:lnTo>
                    <a:pt x="566323" y="391160"/>
                  </a:lnTo>
                  <a:lnTo>
                    <a:pt x="566527" y="410210"/>
                  </a:lnTo>
                  <a:lnTo>
                    <a:pt x="567148" y="433070"/>
                  </a:lnTo>
                  <a:lnTo>
                    <a:pt x="568376" y="462280"/>
                  </a:lnTo>
                  <a:lnTo>
                    <a:pt x="569793" y="490220"/>
                  </a:lnTo>
                  <a:lnTo>
                    <a:pt x="572142" y="595630"/>
                  </a:lnTo>
                  <a:lnTo>
                    <a:pt x="578761" y="633730"/>
                  </a:lnTo>
                  <a:lnTo>
                    <a:pt x="603815" y="666750"/>
                  </a:lnTo>
                  <a:lnTo>
                    <a:pt x="617294" y="670560"/>
                  </a:lnTo>
                  <a:lnTo>
                    <a:pt x="633197" y="670560"/>
                  </a:lnTo>
                  <a:lnTo>
                    <a:pt x="650971" y="668020"/>
                  </a:lnTo>
                  <a:lnTo>
                    <a:pt x="680048" y="662940"/>
                  </a:lnTo>
                  <a:lnTo>
                    <a:pt x="715852" y="659130"/>
                  </a:lnTo>
                  <a:lnTo>
                    <a:pt x="758053" y="656590"/>
                  </a:lnTo>
                  <a:lnTo>
                    <a:pt x="806318" y="655320"/>
                  </a:lnTo>
                  <a:lnTo>
                    <a:pt x="986348" y="655320"/>
                  </a:lnTo>
                  <a:lnTo>
                    <a:pt x="992233" y="652780"/>
                  </a:lnTo>
                  <a:lnTo>
                    <a:pt x="1020694" y="613410"/>
                  </a:lnTo>
                  <a:lnTo>
                    <a:pt x="1022837" y="586740"/>
                  </a:lnTo>
                  <a:lnTo>
                    <a:pt x="667902" y="586740"/>
                  </a:lnTo>
                  <a:lnTo>
                    <a:pt x="658360" y="585470"/>
                  </a:lnTo>
                  <a:lnTo>
                    <a:pt x="641135" y="546100"/>
                  </a:lnTo>
                  <a:lnTo>
                    <a:pt x="636630" y="508000"/>
                  </a:lnTo>
                  <a:lnTo>
                    <a:pt x="633344" y="455930"/>
                  </a:lnTo>
                  <a:lnTo>
                    <a:pt x="631864" y="403860"/>
                  </a:lnTo>
                  <a:lnTo>
                    <a:pt x="631914" y="398780"/>
                  </a:lnTo>
                  <a:lnTo>
                    <a:pt x="636307" y="335280"/>
                  </a:lnTo>
                  <a:lnTo>
                    <a:pt x="675349" y="314960"/>
                  </a:lnTo>
                  <a:lnTo>
                    <a:pt x="696882" y="313690"/>
                  </a:lnTo>
                  <a:lnTo>
                    <a:pt x="757637" y="313690"/>
                  </a:lnTo>
                  <a:lnTo>
                    <a:pt x="758070" y="311150"/>
                  </a:lnTo>
                  <a:lnTo>
                    <a:pt x="1025146" y="311150"/>
                  </a:lnTo>
                  <a:lnTo>
                    <a:pt x="1025177" y="308610"/>
                  </a:lnTo>
                  <a:lnTo>
                    <a:pt x="1013256" y="271780"/>
                  </a:lnTo>
                  <a:lnTo>
                    <a:pt x="971931" y="252730"/>
                  </a:lnTo>
                  <a:lnTo>
                    <a:pt x="928695" y="246380"/>
                  </a:lnTo>
                  <a:lnTo>
                    <a:pt x="900467" y="245110"/>
                  </a:lnTo>
                  <a:lnTo>
                    <a:pt x="806318" y="245110"/>
                  </a:lnTo>
                  <a:lnTo>
                    <a:pt x="806318" y="241300"/>
                  </a:lnTo>
                  <a:lnTo>
                    <a:pt x="812437" y="214630"/>
                  </a:lnTo>
                  <a:lnTo>
                    <a:pt x="818227" y="193040"/>
                  </a:lnTo>
                  <a:lnTo>
                    <a:pt x="823356" y="176530"/>
                  </a:lnTo>
                  <a:lnTo>
                    <a:pt x="827489" y="165100"/>
                  </a:lnTo>
                  <a:lnTo>
                    <a:pt x="828670" y="160020"/>
                  </a:lnTo>
                  <a:lnTo>
                    <a:pt x="828670" y="152400"/>
                  </a:lnTo>
                  <a:close/>
                </a:path>
                <a:path w="1082040" h="873760">
                  <a:moveTo>
                    <a:pt x="986348" y="655320"/>
                  </a:moveTo>
                  <a:lnTo>
                    <a:pt x="851930" y="655320"/>
                  </a:lnTo>
                  <a:lnTo>
                    <a:pt x="887944" y="656590"/>
                  </a:lnTo>
                  <a:lnTo>
                    <a:pt x="914028" y="657860"/>
                  </a:lnTo>
                  <a:lnTo>
                    <a:pt x="945892" y="662940"/>
                  </a:lnTo>
                  <a:lnTo>
                    <a:pt x="961928" y="661670"/>
                  </a:lnTo>
                  <a:lnTo>
                    <a:pt x="977521" y="659130"/>
                  </a:lnTo>
                  <a:lnTo>
                    <a:pt x="986348" y="655320"/>
                  </a:lnTo>
                  <a:close/>
                </a:path>
                <a:path w="1082040" h="873760">
                  <a:moveTo>
                    <a:pt x="236481" y="426720"/>
                  </a:moveTo>
                  <a:lnTo>
                    <a:pt x="225175" y="426720"/>
                  </a:lnTo>
                  <a:lnTo>
                    <a:pt x="214969" y="433070"/>
                  </a:lnTo>
                  <a:lnTo>
                    <a:pt x="206192" y="441960"/>
                  </a:lnTo>
                  <a:lnTo>
                    <a:pt x="193621" y="458470"/>
                  </a:lnTo>
                  <a:lnTo>
                    <a:pt x="178842" y="473710"/>
                  </a:lnTo>
                  <a:lnTo>
                    <a:pt x="142654" y="504190"/>
                  </a:lnTo>
                  <a:lnTo>
                    <a:pt x="94408" y="535940"/>
                  </a:lnTo>
                  <a:lnTo>
                    <a:pt x="24988" y="570230"/>
                  </a:lnTo>
                  <a:lnTo>
                    <a:pt x="11068" y="577850"/>
                  </a:lnTo>
                  <a:lnTo>
                    <a:pt x="2776" y="586740"/>
                  </a:lnTo>
                  <a:lnTo>
                    <a:pt x="0" y="596900"/>
                  </a:lnTo>
                  <a:lnTo>
                    <a:pt x="2624" y="608330"/>
                  </a:lnTo>
                  <a:lnTo>
                    <a:pt x="9410" y="619760"/>
                  </a:lnTo>
                  <a:lnTo>
                    <a:pt x="18954" y="628650"/>
                  </a:lnTo>
                  <a:lnTo>
                    <a:pt x="30925" y="635000"/>
                  </a:lnTo>
                  <a:lnTo>
                    <a:pt x="44991" y="638810"/>
                  </a:lnTo>
                  <a:lnTo>
                    <a:pt x="53357" y="638810"/>
                  </a:lnTo>
                  <a:lnTo>
                    <a:pt x="72294" y="636270"/>
                  </a:lnTo>
                  <a:lnTo>
                    <a:pt x="82646" y="632460"/>
                  </a:lnTo>
                  <a:lnTo>
                    <a:pt x="414609" y="632460"/>
                  </a:lnTo>
                  <a:lnTo>
                    <a:pt x="387408" y="624840"/>
                  </a:lnTo>
                  <a:lnTo>
                    <a:pt x="397117" y="613410"/>
                  </a:lnTo>
                  <a:lnTo>
                    <a:pt x="403295" y="604520"/>
                  </a:lnTo>
                  <a:lnTo>
                    <a:pt x="316809" y="604520"/>
                  </a:lnTo>
                  <a:lnTo>
                    <a:pt x="299156" y="601980"/>
                  </a:lnTo>
                  <a:lnTo>
                    <a:pt x="254005" y="590550"/>
                  </a:lnTo>
                  <a:lnTo>
                    <a:pt x="190610" y="572770"/>
                  </a:lnTo>
                  <a:lnTo>
                    <a:pt x="173248" y="567690"/>
                  </a:lnTo>
                  <a:lnTo>
                    <a:pt x="181451" y="560070"/>
                  </a:lnTo>
                  <a:lnTo>
                    <a:pt x="188548" y="553720"/>
                  </a:lnTo>
                  <a:lnTo>
                    <a:pt x="194765" y="547370"/>
                  </a:lnTo>
                  <a:lnTo>
                    <a:pt x="200325" y="542290"/>
                  </a:lnTo>
                  <a:lnTo>
                    <a:pt x="220594" y="524510"/>
                  </a:lnTo>
                  <a:lnTo>
                    <a:pt x="242525" y="513080"/>
                  </a:lnTo>
                  <a:lnTo>
                    <a:pt x="266006" y="505460"/>
                  </a:lnTo>
                  <a:lnTo>
                    <a:pt x="290926" y="505460"/>
                  </a:lnTo>
                  <a:lnTo>
                    <a:pt x="314324" y="504190"/>
                  </a:lnTo>
                  <a:lnTo>
                    <a:pt x="451266" y="504190"/>
                  </a:lnTo>
                  <a:lnTo>
                    <a:pt x="450786" y="499110"/>
                  </a:lnTo>
                  <a:lnTo>
                    <a:pt x="427121" y="468630"/>
                  </a:lnTo>
                  <a:lnTo>
                    <a:pt x="381884" y="461010"/>
                  </a:lnTo>
                  <a:lnTo>
                    <a:pt x="356804" y="457200"/>
                  </a:lnTo>
                  <a:lnTo>
                    <a:pt x="329082" y="453390"/>
                  </a:lnTo>
                  <a:lnTo>
                    <a:pt x="299156" y="449580"/>
                  </a:lnTo>
                  <a:lnTo>
                    <a:pt x="287939" y="447040"/>
                  </a:lnTo>
                  <a:lnTo>
                    <a:pt x="275620" y="441960"/>
                  </a:lnTo>
                  <a:lnTo>
                    <a:pt x="262419" y="436880"/>
                  </a:lnTo>
                  <a:lnTo>
                    <a:pt x="248559" y="430530"/>
                  </a:lnTo>
                  <a:lnTo>
                    <a:pt x="236481" y="426720"/>
                  </a:lnTo>
                  <a:close/>
                </a:path>
                <a:path w="1082040" h="873760">
                  <a:moveTo>
                    <a:pt x="451266" y="504190"/>
                  </a:moveTo>
                  <a:lnTo>
                    <a:pt x="314324" y="504190"/>
                  </a:lnTo>
                  <a:lnTo>
                    <a:pt x="333422" y="508000"/>
                  </a:lnTo>
                  <a:lnTo>
                    <a:pt x="348332" y="514350"/>
                  </a:lnTo>
                  <a:lnTo>
                    <a:pt x="359163" y="524510"/>
                  </a:lnTo>
                  <a:lnTo>
                    <a:pt x="360711" y="530860"/>
                  </a:lnTo>
                  <a:lnTo>
                    <a:pt x="358286" y="542290"/>
                  </a:lnTo>
                  <a:lnTo>
                    <a:pt x="351886" y="556260"/>
                  </a:lnTo>
                  <a:lnTo>
                    <a:pt x="341510" y="572770"/>
                  </a:lnTo>
                  <a:lnTo>
                    <a:pt x="336488" y="580390"/>
                  </a:lnTo>
                  <a:lnTo>
                    <a:pt x="330479" y="588010"/>
                  </a:lnTo>
                  <a:lnTo>
                    <a:pt x="323810" y="596900"/>
                  </a:lnTo>
                  <a:lnTo>
                    <a:pt x="316809" y="604520"/>
                  </a:lnTo>
                  <a:lnTo>
                    <a:pt x="403295" y="604520"/>
                  </a:lnTo>
                  <a:lnTo>
                    <a:pt x="405060" y="601980"/>
                  </a:lnTo>
                  <a:lnTo>
                    <a:pt x="411238" y="591820"/>
                  </a:lnTo>
                  <a:lnTo>
                    <a:pt x="415653" y="584200"/>
                  </a:lnTo>
                  <a:lnTo>
                    <a:pt x="422653" y="567690"/>
                  </a:lnTo>
                  <a:lnTo>
                    <a:pt x="429329" y="553720"/>
                  </a:lnTo>
                  <a:lnTo>
                    <a:pt x="435347" y="542290"/>
                  </a:lnTo>
                  <a:lnTo>
                    <a:pt x="440367" y="534670"/>
                  </a:lnTo>
                  <a:lnTo>
                    <a:pt x="448549" y="523240"/>
                  </a:lnTo>
                  <a:lnTo>
                    <a:pt x="451985" y="511810"/>
                  </a:lnTo>
                  <a:lnTo>
                    <a:pt x="451266" y="504190"/>
                  </a:lnTo>
                  <a:close/>
                </a:path>
                <a:path w="1082040" h="873760">
                  <a:moveTo>
                    <a:pt x="757637" y="313690"/>
                  </a:moveTo>
                  <a:lnTo>
                    <a:pt x="696882" y="313690"/>
                  </a:lnTo>
                  <a:lnTo>
                    <a:pt x="698794" y="334010"/>
                  </a:lnTo>
                  <a:lnTo>
                    <a:pt x="700709" y="364490"/>
                  </a:lnTo>
                  <a:lnTo>
                    <a:pt x="702137" y="402590"/>
                  </a:lnTo>
                  <a:lnTo>
                    <a:pt x="702231" y="407670"/>
                  </a:lnTo>
                  <a:lnTo>
                    <a:pt x="702588" y="436880"/>
                  </a:lnTo>
                  <a:lnTo>
                    <a:pt x="702673" y="473710"/>
                  </a:lnTo>
                  <a:lnTo>
                    <a:pt x="702559" y="497840"/>
                  </a:lnTo>
                  <a:lnTo>
                    <a:pt x="701889" y="538480"/>
                  </a:lnTo>
                  <a:lnTo>
                    <a:pt x="700782" y="567690"/>
                  </a:lnTo>
                  <a:lnTo>
                    <a:pt x="699231" y="586740"/>
                  </a:lnTo>
                  <a:lnTo>
                    <a:pt x="1022837" y="586740"/>
                  </a:lnTo>
                  <a:lnTo>
                    <a:pt x="1022840" y="585470"/>
                  </a:lnTo>
                  <a:lnTo>
                    <a:pt x="755708" y="585470"/>
                  </a:lnTo>
                  <a:lnTo>
                    <a:pt x="754848" y="572770"/>
                  </a:lnTo>
                  <a:lnTo>
                    <a:pt x="754095" y="557530"/>
                  </a:lnTo>
                  <a:lnTo>
                    <a:pt x="753668" y="542290"/>
                  </a:lnTo>
                  <a:lnTo>
                    <a:pt x="753549" y="537210"/>
                  </a:lnTo>
                  <a:lnTo>
                    <a:pt x="753359" y="518160"/>
                  </a:lnTo>
                  <a:lnTo>
                    <a:pt x="760564" y="518160"/>
                  </a:lnTo>
                  <a:lnTo>
                    <a:pt x="769540" y="516890"/>
                  </a:lnTo>
                  <a:lnTo>
                    <a:pt x="889224" y="516890"/>
                  </a:lnTo>
                  <a:lnTo>
                    <a:pt x="888826" y="476250"/>
                  </a:lnTo>
                  <a:lnTo>
                    <a:pt x="761448" y="476250"/>
                  </a:lnTo>
                  <a:lnTo>
                    <a:pt x="753359" y="474980"/>
                  </a:lnTo>
                  <a:lnTo>
                    <a:pt x="753359" y="407670"/>
                  </a:lnTo>
                  <a:lnTo>
                    <a:pt x="889137" y="407670"/>
                  </a:lnTo>
                  <a:lnTo>
                    <a:pt x="890144" y="368300"/>
                  </a:lnTo>
                  <a:lnTo>
                    <a:pt x="890260" y="365760"/>
                  </a:lnTo>
                  <a:lnTo>
                    <a:pt x="770566" y="365760"/>
                  </a:lnTo>
                  <a:lnTo>
                    <a:pt x="760802" y="364490"/>
                  </a:lnTo>
                  <a:lnTo>
                    <a:pt x="753359" y="363220"/>
                  </a:lnTo>
                  <a:lnTo>
                    <a:pt x="753763" y="346710"/>
                  </a:lnTo>
                  <a:lnTo>
                    <a:pt x="754829" y="332740"/>
                  </a:lnTo>
                  <a:lnTo>
                    <a:pt x="756338" y="321310"/>
                  </a:lnTo>
                  <a:lnTo>
                    <a:pt x="757637" y="313690"/>
                  </a:lnTo>
                  <a:close/>
                </a:path>
                <a:path w="1082040" h="873760">
                  <a:moveTo>
                    <a:pt x="889224" y="516890"/>
                  </a:moveTo>
                  <a:lnTo>
                    <a:pt x="818816" y="516890"/>
                  </a:lnTo>
                  <a:lnTo>
                    <a:pt x="829237" y="518160"/>
                  </a:lnTo>
                  <a:lnTo>
                    <a:pt x="836899" y="518160"/>
                  </a:lnTo>
                  <a:lnTo>
                    <a:pt x="836564" y="534670"/>
                  </a:lnTo>
                  <a:lnTo>
                    <a:pt x="836445" y="538480"/>
                  </a:lnTo>
                  <a:lnTo>
                    <a:pt x="835574" y="554990"/>
                  </a:lnTo>
                  <a:lnTo>
                    <a:pt x="834419" y="570230"/>
                  </a:lnTo>
                  <a:lnTo>
                    <a:pt x="833381" y="582930"/>
                  </a:lnTo>
                  <a:lnTo>
                    <a:pt x="815787" y="582930"/>
                  </a:lnTo>
                  <a:lnTo>
                    <a:pt x="776617" y="585470"/>
                  </a:lnTo>
                  <a:lnTo>
                    <a:pt x="1022840" y="585470"/>
                  </a:lnTo>
                  <a:lnTo>
                    <a:pt x="1022847" y="581660"/>
                  </a:lnTo>
                  <a:lnTo>
                    <a:pt x="889858" y="581660"/>
                  </a:lnTo>
                  <a:lnTo>
                    <a:pt x="889224" y="516890"/>
                  </a:lnTo>
                  <a:close/>
                </a:path>
                <a:path w="1082040" h="873760">
                  <a:moveTo>
                    <a:pt x="1025146" y="311150"/>
                  </a:moveTo>
                  <a:lnTo>
                    <a:pt x="912133" y="311150"/>
                  </a:lnTo>
                  <a:lnTo>
                    <a:pt x="926037" y="312420"/>
                  </a:lnTo>
                  <a:lnTo>
                    <a:pt x="935089" y="313690"/>
                  </a:lnTo>
                  <a:lnTo>
                    <a:pt x="947661" y="354330"/>
                  </a:lnTo>
                  <a:lnTo>
                    <a:pt x="951026" y="392430"/>
                  </a:lnTo>
                  <a:lnTo>
                    <a:pt x="953396" y="441960"/>
                  </a:lnTo>
                  <a:lnTo>
                    <a:pt x="954019" y="494030"/>
                  </a:lnTo>
                  <a:lnTo>
                    <a:pt x="952217" y="534670"/>
                  </a:lnTo>
                  <a:lnTo>
                    <a:pt x="947769" y="561340"/>
                  </a:lnTo>
                  <a:lnTo>
                    <a:pt x="940455" y="575310"/>
                  </a:lnTo>
                  <a:lnTo>
                    <a:pt x="934532" y="577850"/>
                  </a:lnTo>
                  <a:lnTo>
                    <a:pt x="923977" y="580390"/>
                  </a:lnTo>
                  <a:lnTo>
                    <a:pt x="909012" y="580390"/>
                  </a:lnTo>
                  <a:lnTo>
                    <a:pt x="889858" y="581660"/>
                  </a:lnTo>
                  <a:lnTo>
                    <a:pt x="1022847" y="581660"/>
                  </a:lnTo>
                  <a:lnTo>
                    <a:pt x="1022969" y="535940"/>
                  </a:lnTo>
                  <a:lnTo>
                    <a:pt x="1023208" y="494030"/>
                  </a:lnTo>
                  <a:lnTo>
                    <a:pt x="1023603" y="447040"/>
                  </a:lnTo>
                  <a:lnTo>
                    <a:pt x="1025146" y="311150"/>
                  </a:lnTo>
                  <a:close/>
                </a:path>
                <a:path w="1082040" h="873760">
                  <a:moveTo>
                    <a:pt x="889137" y="407670"/>
                  </a:moveTo>
                  <a:lnTo>
                    <a:pt x="830926" y="407670"/>
                  </a:lnTo>
                  <a:lnTo>
                    <a:pt x="836899" y="408940"/>
                  </a:lnTo>
                  <a:lnTo>
                    <a:pt x="837084" y="417830"/>
                  </a:lnTo>
                  <a:lnTo>
                    <a:pt x="837896" y="439420"/>
                  </a:lnTo>
                  <a:lnTo>
                    <a:pt x="838007" y="447040"/>
                  </a:lnTo>
                  <a:lnTo>
                    <a:pt x="838080" y="458470"/>
                  </a:lnTo>
                  <a:lnTo>
                    <a:pt x="836899" y="467360"/>
                  </a:lnTo>
                  <a:lnTo>
                    <a:pt x="836899" y="473710"/>
                  </a:lnTo>
                  <a:lnTo>
                    <a:pt x="829456" y="474980"/>
                  </a:lnTo>
                  <a:lnTo>
                    <a:pt x="819694" y="474980"/>
                  </a:lnTo>
                  <a:lnTo>
                    <a:pt x="807946" y="476250"/>
                  </a:lnTo>
                  <a:lnTo>
                    <a:pt x="888826" y="476250"/>
                  </a:lnTo>
                  <a:lnTo>
                    <a:pt x="888714" y="464820"/>
                  </a:lnTo>
                  <a:lnTo>
                    <a:pt x="888832" y="439420"/>
                  </a:lnTo>
                  <a:lnTo>
                    <a:pt x="889041" y="414020"/>
                  </a:lnTo>
                  <a:lnTo>
                    <a:pt x="889137" y="407670"/>
                  </a:lnTo>
                  <a:close/>
                </a:path>
                <a:path w="1082040" h="873760">
                  <a:moveTo>
                    <a:pt x="157000" y="334010"/>
                  </a:moveTo>
                  <a:lnTo>
                    <a:pt x="107354" y="334010"/>
                  </a:lnTo>
                  <a:lnTo>
                    <a:pt x="87126" y="335280"/>
                  </a:lnTo>
                  <a:lnTo>
                    <a:pt x="49101" y="344170"/>
                  </a:lnTo>
                  <a:lnTo>
                    <a:pt x="12034" y="374650"/>
                  </a:lnTo>
                  <a:lnTo>
                    <a:pt x="4976" y="398780"/>
                  </a:lnTo>
                  <a:lnTo>
                    <a:pt x="6741" y="410210"/>
                  </a:lnTo>
                  <a:lnTo>
                    <a:pt x="12034" y="420370"/>
                  </a:lnTo>
                  <a:lnTo>
                    <a:pt x="22389" y="426720"/>
                  </a:lnTo>
                  <a:lnTo>
                    <a:pt x="39249" y="429260"/>
                  </a:lnTo>
                  <a:lnTo>
                    <a:pt x="62507" y="426720"/>
                  </a:lnTo>
                  <a:lnTo>
                    <a:pt x="92057" y="421640"/>
                  </a:lnTo>
                  <a:lnTo>
                    <a:pt x="117211" y="414020"/>
                  </a:lnTo>
                  <a:lnTo>
                    <a:pt x="148537" y="408940"/>
                  </a:lnTo>
                  <a:lnTo>
                    <a:pt x="186040" y="403860"/>
                  </a:lnTo>
                  <a:lnTo>
                    <a:pt x="229725" y="401320"/>
                  </a:lnTo>
                  <a:lnTo>
                    <a:pt x="273636" y="400050"/>
                  </a:lnTo>
                  <a:lnTo>
                    <a:pt x="432696" y="400050"/>
                  </a:lnTo>
                  <a:lnTo>
                    <a:pt x="436956" y="398780"/>
                  </a:lnTo>
                  <a:lnTo>
                    <a:pt x="474783" y="373380"/>
                  </a:lnTo>
                  <a:lnTo>
                    <a:pt x="485084" y="354330"/>
                  </a:lnTo>
                  <a:lnTo>
                    <a:pt x="483244" y="346710"/>
                  </a:lnTo>
                  <a:lnTo>
                    <a:pt x="475664" y="340360"/>
                  </a:lnTo>
                  <a:lnTo>
                    <a:pt x="461906" y="336550"/>
                  </a:lnTo>
                  <a:lnTo>
                    <a:pt x="441536" y="335280"/>
                  </a:lnTo>
                  <a:lnTo>
                    <a:pt x="175018" y="335280"/>
                  </a:lnTo>
                  <a:lnTo>
                    <a:pt x="157000" y="334010"/>
                  </a:lnTo>
                  <a:close/>
                </a:path>
                <a:path w="1082040" h="873760">
                  <a:moveTo>
                    <a:pt x="432696" y="400050"/>
                  </a:moveTo>
                  <a:lnTo>
                    <a:pt x="313570" y="400050"/>
                  </a:lnTo>
                  <a:lnTo>
                    <a:pt x="349533" y="401320"/>
                  </a:lnTo>
                  <a:lnTo>
                    <a:pt x="381528" y="403860"/>
                  </a:lnTo>
                  <a:lnTo>
                    <a:pt x="401328" y="405130"/>
                  </a:lnTo>
                  <a:lnTo>
                    <a:pt x="419914" y="403860"/>
                  </a:lnTo>
                  <a:lnTo>
                    <a:pt x="432696" y="400050"/>
                  </a:lnTo>
                  <a:close/>
                </a:path>
                <a:path w="1082040" h="873760">
                  <a:moveTo>
                    <a:pt x="893376" y="311150"/>
                  </a:moveTo>
                  <a:lnTo>
                    <a:pt x="834537" y="311150"/>
                  </a:lnTo>
                  <a:lnTo>
                    <a:pt x="834906" y="321310"/>
                  </a:lnTo>
                  <a:lnTo>
                    <a:pt x="835718" y="332740"/>
                  </a:lnTo>
                  <a:lnTo>
                    <a:pt x="836530" y="346710"/>
                  </a:lnTo>
                  <a:lnTo>
                    <a:pt x="836899" y="363220"/>
                  </a:lnTo>
                  <a:lnTo>
                    <a:pt x="830300" y="364490"/>
                  </a:lnTo>
                  <a:lnTo>
                    <a:pt x="821166" y="364490"/>
                  </a:lnTo>
                  <a:lnTo>
                    <a:pt x="809605" y="365760"/>
                  </a:lnTo>
                  <a:lnTo>
                    <a:pt x="890260" y="365760"/>
                  </a:lnTo>
                  <a:lnTo>
                    <a:pt x="891654" y="335280"/>
                  </a:lnTo>
                  <a:lnTo>
                    <a:pt x="893376" y="311150"/>
                  </a:lnTo>
                  <a:close/>
                </a:path>
                <a:path w="1082040" h="873760">
                  <a:moveTo>
                    <a:pt x="315628" y="265430"/>
                  </a:moveTo>
                  <a:lnTo>
                    <a:pt x="239148" y="265430"/>
                  </a:lnTo>
                  <a:lnTo>
                    <a:pt x="239199" y="311150"/>
                  </a:lnTo>
                  <a:lnTo>
                    <a:pt x="239294" y="318770"/>
                  </a:lnTo>
                  <a:lnTo>
                    <a:pt x="239641" y="327660"/>
                  </a:lnTo>
                  <a:lnTo>
                    <a:pt x="240317" y="335280"/>
                  </a:lnTo>
                  <a:lnTo>
                    <a:pt x="315628" y="335280"/>
                  </a:lnTo>
                  <a:lnTo>
                    <a:pt x="315628" y="332740"/>
                  </a:lnTo>
                  <a:lnTo>
                    <a:pt x="316809" y="328930"/>
                  </a:lnTo>
                  <a:lnTo>
                    <a:pt x="316809" y="325120"/>
                  </a:lnTo>
                  <a:lnTo>
                    <a:pt x="316126" y="311150"/>
                  </a:lnTo>
                  <a:lnTo>
                    <a:pt x="315805" y="297180"/>
                  </a:lnTo>
                  <a:lnTo>
                    <a:pt x="315732" y="290830"/>
                  </a:lnTo>
                  <a:lnTo>
                    <a:pt x="315628" y="265430"/>
                  </a:lnTo>
                  <a:close/>
                </a:path>
                <a:path w="1082040" h="873760">
                  <a:moveTo>
                    <a:pt x="316790" y="146050"/>
                  </a:moveTo>
                  <a:lnTo>
                    <a:pt x="239148" y="146050"/>
                  </a:lnTo>
                  <a:lnTo>
                    <a:pt x="239294" y="151130"/>
                  </a:lnTo>
                  <a:lnTo>
                    <a:pt x="240134" y="166370"/>
                  </a:lnTo>
                  <a:lnTo>
                    <a:pt x="240256" y="175260"/>
                  </a:lnTo>
                  <a:lnTo>
                    <a:pt x="240134" y="180340"/>
                  </a:lnTo>
                  <a:lnTo>
                    <a:pt x="239331" y="195580"/>
                  </a:lnTo>
                  <a:lnTo>
                    <a:pt x="239148" y="203200"/>
                  </a:lnTo>
                  <a:lnTo>
                    <a:pt x="163837" y="203200"/>
                  </a:lnTo>
                  <a:lnTo>
                    <a:pt x="136112" y="204470"/>
                  </a:lnTo>
                  <a:lnTo>
                    <a:pt x="95659" y="212090"/>
                  </a:lnTo>
                  <a:lnTo>
                    <a:pt x="72347" y="238760"/>
                  </a:lnTo>
                  <a:lnTo>
                    <a:pt x="72570" y="250190"/>
                  </a:lnTo>
                  <a:lnTo>
                    <a:pt x="76766" y="261620"/>
                  </a:lnTo>
                  <a:lnTo>
                    <a:pt x="84869" y="270510"/>
                  </a:lnTo>
                  <a:lnTo>
                    <a:pt x="98382" y="275590"/>
                  </a:lnTo>
                  <a:lnTo>
                    <a:pt x="116971" y="276860"/>
                  </a:lnTo>
                  <a:lnTo>
                    <a:pt x="140304" y="274320"/>
                  </a:lnTo>
                  <a:lnTo>
                    <a:pt x="161701" y="270510"/>
                  </a:lnTo>
                  <a:lnTo>
                    <a:pt x="185312" y="267970"/>
                  </a:lnTo>
                  <a:lnTo>
                    <a:pt x="239148" y="265430"/>
                  </a:lnTo>
                  <a:lnTo>
                    <a:pt x="413738" y="265430"/>
                  </a:lnTo>
                  <a:lnTo>
                    <a:pt x="427421" y="261620"/>
                  </a:lnTo>
                  <a:lnTo>
                    <a:pt x="436688" y="256540"/>
                  </a:lnTo>
                  <a:lnTo>
                    <a:pt x="441536" y="248920"/>
                  </a:lnTo>
                  <a:lnTo>
                    <a:pt x="443579" y="240030"/>
                  </a:lnTo>
                  <a:lnTo>
                    <a:pt x="442864" y="232410"/>
                  </a:lnTo>
                  <a:lnTo>
                    <a:pt x="408436" y="208280"/>
                  </a:lnTo>
                  <a:lnTo>
                    <a:pt x="386981" y="205740"/>
                  </a:lnTo>
                  <a:lnTo>
                    <a:pt x="348891" y="205740"/>
                  </a:lnTo>
                  <a:lnTo>
                    <a:pt x="326417" y="204470"/>
                  </a:lnTo>
                  <a:lnTo>
                    <a:pt x="315628" y="204470"/>
                  </a:lnTo>
                  <a:lnTo>
                    <a:pt x="315705" y="193040"/>
                  </a:lnTo>
                  <a:lnTo>
                    <a:pt x="315812" y="184150"/>
                  </a:lnTo>
                  <a:lnTo>
                    <a:pt x="316624" y="157480"/>
                  </a:lnTo>
                  <a:lnTo>
                    <a:pt x="316790" y="146050"/>
                  </a:lnTo>
                  <a:close/>
                </a:path>
                <a:path w="1082040" h="873760">
                  <a:moveTo>
                    <a:pt x="413738" y="265430"/>
                  </a:moveTo>
                  <a:lnTo>
                    <a:pt x="315628" y="265430"/>
                  </a:lnTo>
                  <a:lnTo>
                    <a:pt x="334093" y="266700"/>
                  </a:lnTo>
                  <a:lnTo>
                    <a:pt x="395638" y="266700"/>
                  </a:lnTo>
                  <a:lnTo>
                    <a:pt x="413738" y="265430"/>
                  </a:lnTo>
                  <a:close/>
                </a:path>
                <a:path w="1082040" h="873760">
                  <a:moveTo>
                    <a:pt x="1051778" y="152400"/>
                  </a:moveTo>
                  <a:lnTo>
                    <a:pt x="853663" y="152400"/>
                  </a:lnTo>
                  <a:lnTo>
                    <a:pt x="865724" y="153670"/>
                  </a:lnTo>
                  <a:lnTo>
                    <a:pt x="876904" y="153670"/>
                  </a:lnTo>
                  <a:lnTo>
                    <a:pt x="928976" y="161290"/>
                  </a:lnTo>
                  <a:lnTo>
                    <a:pt x="953030" y="168910"/>
                  </a:lnTo>
                  <a:lnTo>
                    <a:pt x="975761" y="176530"/>
                  </a:lnTo>
                  <a:lnTo>
                    <a:pt x="991562" y="181610"/>
                  </a:lnTo>
                  <a:lnTo>
                    <a:pt x="1006805" y="181610"/>
                  </a:lnTo>
                  <a:lnTo>
                    <a:pt x="1020940" y="177800"/>
                  </a:lnTo>
                  <a:lnTo>
                    <a:pt x="1033419" y="170180"/>
                  </a:lnTo>
                  <a:lnTo>
                    <a:pt x="1045497" y="158750"/>
                  </a:lnTo>
                  <a:lnTo>
                    <a:pt x="1051778" y="152400"/>
                  </a:lnTo>
                  <a:close/>
                </a:path>
                <a:path w="1082040" h="873760">
                  <a:moveTo>
                    <a:pt x="936392" y="88900"/>
                  </a:moveTo>
                  <a:lnTo>
                    <a:pt x="618996" y="88900"/>
                  </a:lnTo>
                  <a:lnTo>
                    <a:pt x="612160" y="90170"/>
                  </a:lnTo>
                  <a:lnTo>
                    <a:pt x="590994" y="92710"/>
                  </a:lnTo>
                  <a:lnTo>
                    <a:pt x="554406" y="106680"/>
                  </a:lnTo>
                  <a:lnTo>
                    <a:pt x="520966" y="139700"/>
                  </a:lnTo>
                  <a:lnTo>
                    <a:pt x="519680" y="151130"/>
                  </a:lnTo>
                  <a:lnTo>
                    <a:pt x="523908" y="161290"/>
                  </a:lnTo>
                  <a:lnTo>
                    <a:pt x="532773" y="170180"/>
                  </a:lnTo>
                  <a:lnTo>
                    <a:pt x="545382" y="173990"/>
                  </a:lnTo>
                  <a:lnTo>
                    <a:pt x="561961" y="175260"/>
                  </a:lnTo>
                  <a:lnTo>
                    <a:pt x="616876" y="165100"/>
                  </a:lnTo>
                  <a:lnTo>
                    <a:pt x="653776" y="160020"/>
                  </a:lnTo>
                  <a:lnTo>
                    <a:pt x="693103" y="156210"/>
                  </a:lnTo>
                  <a:lnTo>
                    <a:pt x="734525" y="153670"/>
                  </a:lnTo>
                  <a:lnTo>
                    <a:pt x="735718" y="153670"/>
                  </a:lnTo>
                  <a:lnTo>
                    <a:pt x="738068" y="152400"/>
                  </a:lnTo>
                  <a:lnTo>
                    <a:pt x="1051778" y="152400"/>
                  </a:lnTo>
                  <a:lnTo>
                    <a:pt x="1056803" y="147320"/>
                  </a:lnTo>
                  <a:lnTo>
                    <a:pt x="1067009" y="133350"/>
                  </a:lnTo>
                  <a:lnTo>
                    <a:pt x="1075786" y="120650"/>
                  </a:lnTo>
                  <a:lnTo>
                    <a:pt x="1081548" y="106680"/>
                  </a:lnTo>
                  <a:lnTo>
                    <a:pt x="1081357" y="97790"/>
                  </a:lnTo>
                  <a:lnTo>
                    <a:pt x="1075435" y="92710"/>
                  </a:lnTo>
                  <a:lnTo>
                    <a:pt x="1064001" y="91440"/>
                  </a:lnTo>
                  <a:lnTo>
                    <a:pt x="993028" y="91440"/>
                  </a:lnTo>
                  <a:lnTo>
                    <a:pt x="959289" y="90170"/>
                  </a:lnTo>
                  <a:lnTo>
                    <a:pt x="936392" y="88900"/>
                  </a:lnTo>
                  <a:close/>
                </a:path>
                <a:path w="1082040" h="873760">
                  <a:moveTo>
                    <a:pt x="118035" y="69850"/>
                  </a:moveTo>
                  <a:lnTo>
                    <a:pt x="70873" y="90170"/>
                  </a:lnTo>
                  <a:lnTo>
                    <a:pt x="51680" y="129540"/>
                  </a:lnTo>
                  <a:lnTo>
                    <a:pt x="53233" y="138430"/>
                  </a:lnTo>
                  <a:lnTo>
                    <a:pt x="59315" y="147320"/>
                  </a:lnTo>
                  <a:lnTo>
                    <a:pt x="70143" y="152400"/>
                  </a:lnTo>
                  <a:lnTo>
                    <a:pt x="85162" y="156210"/>
                  </a:lnTo>
                  <a:lnTo>
                    <a:pt x="103817" y="154940"/>
                  </a:lnTo>
                  <a:lnTo>
                    <a:pt x="125905" y="153670"/>
                  </a:lnTo>
                  <a:lnTo>
                    <a:pt x="153396" y="151130"/>
                  </a:lnTo>
                  <a:lnTo>
                    <a:pt x="186401" y="148590"/>
                  </a:lnTo>
                  <a:lnTo>
                    <a:pt x="225026" y="147320"/>
                  </a:lnTo>
                  <a:lnTo>
                    <a:pt x="229725" y="147320"/>
                  </a:lnTo>
                  <a:lnTo>
                    <a:pt x="235605" y="146050"/>
                  </a:lnTo>
                  <a:lnTo>
                    <a:pt x="316790" y="146050"/>
                  </a:lnTo>
                  <a:lnTo>
                    <a:pt x="316809" y="144780"/>
                  </a:lnTo>
                  <a:lnTo>
                    <a:pt x="449667" y="144780"/>
                  </a:lnTo>
                  <a:lnTo>
                    <a:pt x="485084" y="128270"/>
                  </a:lnTo>
                  <a:lnTo>
                    <a:pt x="490513" y="107950"/>
                  </a:lnTo>
                  <a:lnTo>
                    <a:pt x="488216" y="99060"/>
                  </a:lnTo>
                  <a:lnTo>
                    <a:pt x="482722" y="91440"/>
                  </a:lnTo>
                  <a:lnTo>
                    <a:pt x="472852" y="86360"/>
                  </a:lnTo>
                  <a:lnTo>
                    <a:pt x="461103" y="82550"/>
                  </a:lnTo>
                  <a:lnTo>
                    <a:pt x="433293" y="80010"/>
                  </a:lnTo>
                  <a:lnTo>
                    <a:pt x="375204" y="80010"/>
                  </a:lnTo>
                  <a:lnTo>
                    <a:pt x="349076" y="78740"/>
                  </a:lnTo>
                  <a:lnTo>
                    <a:pt x="203293" y="78740"/>
                  </a:lnTo>
                  <a:lnTo>
                    <a:pt x="175607" y="76200"/>
                  </a:lnTo>
                  <a:lnTo>
                    <a:pt x="153213" y="74930"/>
                  </a:lnTo>
                  <a:lnTo>
                    <a:pt x="136774" y="72390"/>
                  </a:lnTo>
                  <a:lnTo>
                    <a:pt x="118035" y="69850"/>
                  </a:lnTo>
                  <a:close/>
                </a:path>
                <a:path w="1082040" h="873760">
                  <a:moveTo>
                    <a:pt x="870748" y="87630"/>
                  </a:moveTo>
                  <a:lnTo>
                    <a:pt x="710523" y="87630"/>
                  </a:lnTo>
                  <a:lnTo>
                    <a:pt x="679229" y="88900"/>
                  </a:lnTo>
                  <a:lnTo>
                    <a:pt x="906767" y="88900"/>
                  </a:lnTo>
                  <a:lnTo>
                    <a:pt x="870748" y="87630"/>
                  </a:lnTo>
                  <a:close/>
                </a:path>
                <a:path w="1082040" h="873760">
                  <a:moveTo>
                    <a:pt x="276523" y="0"/>
                  </a:moveTo>
                  <a:lnTo>
                    <a:pt x="238998" y="19050"/>
                  </a:lnTo>
                  <a:lnTo>
                    <a:pt x="233268" y="54610"/>
                  </a:lnTo>
                  <a:lnTo>
                    <a:pt x="233268" y="60960"/>
                  </a:lnTo>
                  <a:lnTo>
                    <a:pt x="235605" y="71120"/>
                  </a:lnTo>
                  <a:lnTo>
                    <a:pt x="235605" y="78740"/>
                  </a:lnTo>
                  <a:lnTo>
                    <a:pt x="325039" y="78740"/>
                  </a:lnTo>
                  <a:lnTo>
                    <a:pt x="324838" y="63500"/>
                  </a:lnTo>
                  <a:lnTo>
                    <a:pt x="312097" y="25400"/>
                  </a:lnTo>
                  <a:lnTo>
                    <a:pt x="289890" y="3810"/>
                  </a:lnTo>
                  <a:lnTo>
                    <a:pt x="276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8" name="object 108" descr=""/>
          <p:cNvGrpSpPr/>
          <p:nvPr/>
        </p:nvGrpSpPr>
        <p:grpSpPr>
          <a:xfrm>
            <a:off x="1052080" y="10520655"/>
            <a:ext cx="2101215" cy="1136015"/>
            <a:chOff x="1052080" y="10520655"/>
            <a:chExt cx="2101215" cy="1136015"/>
          </a:xfrm>
        </p:grpSpPr>
        <p:pic>
          <p:nvPicPr>
            <p:cNvPr id="109" name="object 10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52080" y="10520655"/>
              <a:ext cx="2100681" cy="113551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30640" y="10654005"/>
              <a:ext cx="1734466" cy="960285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277024" y="10703652"/>
              <a:ext cx="1642110" cy="897255"/>
            </a:xfrm>
            <a:custGeom>
              <a:avLst/>
              <a:gdLst/>
              <a:ahLst/>
              <a:cxnLst/>
              <a:rect l="l" t="t" r="r" b="b"/>
              <a:pathLst>
                <a:path w="1642110" h="897254">
                  <a:moveTo>
                    <a:pt x="820823" y="0"/>
                  </a:moveTo>
                  <a:lnTo>
                    <a:pt x="772665" y="1390"/>
                  </a:lnTo>
                  <a:lnTo>
                    <a:pt x="725231" y="5510"/>
                  </a:lnTo>
                  <a:lnTo>
                    <a:pt x="678598" y="12283"/>
                  </a:lnTo>
                  <a:lnTo>
                    <a:pt x="632844" y="21631"/>
                  </a:lnTo>
                  <a:lnTo>
                    <a:pt x="588045" y="33477"/>
                  </a:lnTo>
                  <a:lnTo>
                    <a:pt x="544281" y="47743"/>
                  </a:lnTo>
                  <a:lnTo>
                    <a:pt x="501627" y="64353"/>
                  </a:lnTo>
                  <a:lnTo>
                    <a:pt x="460162" y="83228"/>
                  </a:lnTo>
                  <a:lnTo>
                    <a:pt x="419964" y="104293"/>
                  </a:lnTo>
                  <a:lnTo>
                    <a:pt x="381109" y="127469"/>
                  </a:lnTo>
                  <a:lnTo>
                    <a:pt x="343677" y="152679"/>
                  </a:lnTo>
                  <a:lnTo>
                    <a:pt x="307743" y="179846"/>
                  </a:lnTo>
                  <a:lnTo>
                    <a:pt x="273386" y="208893"/>
                  </a:lnTo>
                  <a:lnTo>
                    <a:pt x="240684" y="239742"/>
                  </a:lnTo>
                  <a:lnTo>
                    <a:pt x="209713" y="272317"/>
                  </a:lnTo>
                  <a:lnTo>
                    <a:pt x="180552" y="306539"/>
                  </a:lnTo>
                  <a:lnTo>
                    <a:pt x="153278" y="342332"/>
                  </a:lnTo>
                  <a:lnTo>
                    <a:pt x="127968" y="379618"/>
                  </a:lnTo>
                  <a:lnTo>
                    <a:pt x="104701" y="418320"/>
                  </a:lnTo>
                  <a:lnTo>
                    <a:pt x="83553" y="458361"/>
                  </a:lnTo>
                  <a:lnTo>
                    <a:pt x="64603" y="499664"/>
                  </a:lnTo>
                  <a:lnTo>
                    <a:pt x="47928" y="542151"/>
                  </a:lnTo>
                  <a:lnTo>
                    <a:pt x="33606" y="585744"/>
                  </a:lnTo>
                  <a:lnTo>
                    <a:pt x="21713" y="630368"/>
                  </a:lnTo>
                  <a:lnTo>
                    <a:pt x="12328" y="675944"/>
                  </a:lnTo>
                  <a:lnTo>
                    <a:pt x="5529" y="722394"/>
                  </a:lnTo>
                  <a:lnTo>
                    <a:pt x="1392" y="769643"/>
                  </a:lnTo>
                  <a:lnTo>
                    <a:pt x="0" y="817506"/>
                  </a:lnTo>
                  <a:lnTo>
                    <a:pt x="1392" y="865582"/>
                  </a:lnTo>
                  <a:lnTo>
                    <a:pt x="4150" y="897080"/>
                  </a:lnTo>
                  <a:lnTo>
                    <a:pt x="6621" y="896355"/>
                  </a:lnTo>
                  <a:lnTo>
                    <a:pt x="40647" y="886838"/>
                  </a:lnTo>
                  <a:lnTo>
                    <a:pt x="113284" y="868019"/>
                  </a:lnTo>
                  <a:lnTo>
                    <a:pt x="151833" y="858835"/>
                  </a:lnTo>
                  <a:lnTo>
                    <a:pt x="191826" y="849879"/>
                  </a:lnTo>
                  <a:lnTo>
                    <a:pt x="233234" y="841209"/>
                  </a:lnTo>
                  <a:lnTo>
                    <a:pt x="276023" y="832885"/>
                  </a:lnTo>
                  <a:lnTo>
                    <a:pt x="320163" y="824964"/>
                  </a:lnTo>
                  <a:lnTo>
                    <a:pt x="365622" y="817506"/>
                  </a:lnTo>
                  <a:lnTo>
                    <a:pt x="412369" y="810568"/>
                  </a:lnTo>
                  <a:lnTo>
                    <a:pt x="460373" y="804209"/>
                  </a:lnTo>
                  <a:lnTo>
                    <a:pt x="509602" y="798487"/>
                  </a:lnTo>
                  <a:lnTo>
                    <a:pt x="560025" y="793462"/>
                  </a:lnTo>
                  <a:lnTo>
                    <a:pt x="611609" y="789191"/>
                  </a:lnTo>
                  <a:lnTo>
                    <a:pt x="664325" y="785733"/>
                  </a:lnTo>
                  <a:lnTo>
                    <a:pt x="718140" y="783146"/>
                  </a:lnTo>
                  <a:lnTo>
                    <a:pt x="773024" y="781489"/>
                  </a:lnTo>
                  <a:lnTo>
                    <a:pt x="828944" y="780821"/>
                  </a:lnTo>
                  <a:lnTo>
                    <a:pt x="1640528" y="780821"/>
                  </a:lnTo>
                  <a:lnTo>
                    <a:pt x="1640202" y="769643"/>
                  </a:lnTo>
                  <a:lnTo>
                    <a:pt x="1636066" y="722394"/>
                  </a:lnTo>
                  <a:lnTo>
                    <a:pt x="1629267" y="675944"/>
                  </a:lnTo>
                  <a:lnTo>
                    <a:pt x="1619883" y="630368"/>
                  </a:lnTo>
                  <a:lnTo>
                    <a:pt x="1607991" y="585744"/>
                  </a:lnTo>
                  <a:lnTo>
                    <a:pt x="1593670" y="542151"/>
                  </a:lnTo>
                  <a:lnTo>
                    <a:pt x="1576996" y="499664"/>
                  </a:lnTo>
                  <a:lnTo>
                    <a:pt x="1558047" y="458361"/>
                  </a:lnTo>
                  <a:lnTo>
                    <a:pt x="1536901" y="418320"/>
                  </a:lnTo>
                  <a:lnTo>
                    <a:pt x="1513635" y="379618"/>
                  </a:lnTo>
                  <a:lnTo>
                    <a:pt x="1488327" y="342332"/>
                  </a:lnTo>
                  <a:lnTo>
                    <a:pt x="1461055" y="306539"/>
                  </a:lnTo>
                  <a:lnTo>
                    <a:pt x="1431896" y="272317"/>
                  </a:lnTo>
                  <a:lnTo>
                    <a:pt x="1400927" y="239742"/>
                  </a:lnTo>
                  <a:lnTo>
                    <a:pt x="1368227" y="208893"/>
                  </a:lnTo>
                  <a:lnTo>
                    <a:pt x="1333872" y="179846"/>
                  </a:lnTo>
                  <a:lnTo>
                    <a:pt x="1297940" y="152679"/>
                  </a:lnTo>
                  <a:lnTo>
                    <a:pt x="1260510" y="127469"/>
                  </a:lnTo>
                  <a:lnTo>
                    <a:pt x="1221658" y="104293"/>
                  </a:lnTo>
                  <a:lnTo>
                    <a:pt x="1181462" y="83228"/>
                  </a:lnTo>
                  <a:lnTo>
                    <a:pt x="1140000" y="64353"/>
                  </a:lnTo>
                  <a:lnTo>
                    <a:pt x="1097349" y="47743"/>
                  </a:lnTo>
                  <a:lnTo>
                    <a:pt x="1053587" y="33477"/>
                  </a:lnTo>
                  <a:lnTo>
                    <a:pt x="1008791" y="21631"/>
                  </a:lnTo>
                  <a:lnTo>
                    <a:pt x="963039" y="12283"/>
                  </a:lnTo>
                  <a:lnTo>
                    <a:pt x="916409" y="5510"/>
                  </a:lnTo>
                  <a:lnTo>
                    <a:pt x="868977" y="1390"/>
                  </a:lnTo>
                  <a:lnTo>
                    <a:pt x="820823" y="0"/>
                  </a:lnTo>
                  <a:close/>
                </a:path>
                <a:path w="1642110" h="897254">
                  <a:moveTo>
                    <a:pt x="1640528" y="780821"/>
                  </a:moveTo>
                  <a:lnTo>
                    <a:pt x="828944" y="780821"/>
                  </a:lnTo>
                  <a:lnTo>
                    <a:pt x="885870" y="781199"/>
                  </a:lnTo>
                  <a:lnTo>
                    <a:pt x="943769" y="782683"/>
                  </a:lnTo>
                  <a:lnTo>
                    <a:pt x="1002611" y="785331"/>
                  </a:lnTo>
                  <a:lnTo>
                    <a:pt x="1062364" y="789201"/>
                  </a:lnTo>
                  <a:lnTo>
                    <a:pt x="1122997" y="794352"/>
                  </a:lnTo>
                  <a:lnTo>
                    <a:pt x="1184478" y="800842"/>
                  </a:lnTo>
                  <a:lnTo>
                    <a:pt x="1246776" y="808730"/>
                  </a:lnTo>
                  <a:lnTo>
                    <a:pt x="1309859" y="818074"/>
                  </a:lnTo>
                  <a:lnTo>
                    <a:pt x="1373697" y="828933"/>
                  </a:lnTo>
                  <a:lnTo>
                    <a:pt x="1438257" y="841365"/>
                  </a:lnTo>
                  <a:lnTo>
                    <a:pt x="1503509" y="855429"/>
                  </a:lnTo>
                  <a:lnTo>
                    <a:pt x="1569421" y="871182"/>
                  </a:lnTo>
                  <a:lnTo>
                    <a:pt x="1635961" y="888685"/>
                  </a:lnTo>
                  <a:lnTo>
                    <a:pt x="1638125" y="889308"/>
                  </a:lnTo>
                  <a:lnTo>
                    <a:pt x="1640202" y="865582"/>
                  </a:lnTo>
                  <a:lnTo>
                    <a:pt x="1641595" y="817506"/>
                  </a:lnTo>
                  <a:lnTo>
                    <a:pt x="1640528" y="780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2" name="object 112" descr=""/>
          <p:cNvGrpSpPr/>
          <p:nvPr/>
        </p:nvGrpSpPr>
        <p:grpSpPr>
          <a:xfrm>
            <a:off x="2778402" y="11735677"/>
            <a:ext cx="681990" cy="538480"/>
            <a:chOff x="2778402" y="11735677"/>
            <a:chExt cx="681990" cy="538480"/>
          </a:xfrm>
        </p:grpSpPr>
        <p:pic>
          <p:nvPicPr>
            <p:cNvPr id="113" name="object 11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78402" y="11735677"/>
              <a:ext cx="681382" cy="53793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80826" y="11951220"/>
              <a:ext cx="228193" cy="124472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775241" y="10749940"/>
            <a:ext cx="2405380" cy="1524000"/>
            <a:chOff x="775241" y="10749940"/>
            <a:chExt cx="2405380" cy="1524000"/>
          </a:xfrm>
        </p:grpSpPr>
        <p:pic>
          <p:nvPicPr>
            <p:cNvPr id="116" name="object 11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75241" y="11735676"/>
              <a:ext cx="678820" cy="53793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25637" y="11951223"/>
              <a:ext cx="228168" cy="124472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57015" y="11487202"/>
              <a:ext cx="2123546" cy="560987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55634" y="10970857"/>
              <a:ext cx="435267" cy="476376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60613" y="10749940"/>
              <a:ext cx="447357" cy="70211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55716" y="11709712"/>
              <a:ext cx="471871" cy="205183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56342" y="11634832"/>
              <a:ext cx="431515" cy="172237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2211501" y="11626126"/>
              <a:ext cx="776605" cy="239395"/>
            </a:xfrm>
            <a:custGeom>
              <a:avLst/>
              <a:gdLst/>
              <a:ahLst/>
              <a:cxnLst/>
              <a:rect l="l" t="t" r="r" b="b"/>
              <a:pathLst>
                <a:path w="776605" h="239395">
                  <a:moveTo>
                    <a:pt x="131902" y="57150"/>
                  </a:moveTo>
                  <a:lnTo>
                    <a:pt x="108216" y="25171"/>
                  </a:lnTo>
                  <a:lnTo>
                    <a:pt x="1905" y="18046"/>
                  </a:lnTo>
                  <a:lnTo>
                    <a:pt x="0" y="46482"/>
                  </a:lnTo>
                  <a:lnTo>
                    <a:pt x="101422" y="53289"/>
                  </a:lnTo>
                  <a:lnTo>
                    <a:pt x="96075" y="70319"/>
                  </a:lnTo>
                  <a:lnTo>
                    <a:pt x="83439" y="93903"/>
                  </a:lnTo>
                  <a:lnTo>
                    <a:pt x="59309" y="118592"/>
                  </a:lnTo>
                  <a:lnTo>
                    <a:pt x="19456" y="138938"/>
                  </a:lnTo>
                  <a:lnTo>
                    <a:pt x="37198" y="164693"/>
                  </a:lnTo>
                  <a:lnTo>
                    <a:pt x="78600" y="142176"/>
                  </a:lnTo>
                  <a:lnTo>
                    <a:pt x="105930" y="114604"/>
                  </a:lnTo>
                  <a:lnTo>
                    <a:pt x="122567" y="85191"/>
                  </a:lnTo>
                  <a:lnTo>
                    <a:pt x="131902" y="57150"/>
                  </a:lnTo>
                  <a:close/>
                </a:path>
                <a:path w="776605" h="239395">
                  <a:moveTo>
                    <a:pt x="167995" y="26276"/>
                  </a:moveTo>
                  <a:lnTo>
                    <a:pt x="166687" y="16484"/>
                  </a:lnTo>
                  <a:lnTo>
                    <a:pt x="163969" y="11861"/>
                  </a:lnTo>
                  <a:lnTo>
                    <a:pt x="161886" y="8305"/>
                  </a:lnTo>
                  <a:lnTo>
                    <a:pt x="156159" y="3898"/>
                  </a:lnTo>
                  <a:lnTo>
                    <a:pt x="156159" y="18389"/>
                  </a:lnTo>
                  <a:lnTo>
                    <a:pt x="155219" y="32334"/>
                  </a:lnTo>
                  <a:lnTo>
                    <a:pt x="149250" y="37388"/>
                  </a:lnTo>
                  <a:lnTo>
                    <a:pt x="135661" y="36474"/>
                  </a:lnTo>
                  <a:lnTo>
                    <a:pt x="130594" y="30505"/>
                  </a:lnTo>
                  <a:lnTo>
                    <a:pt x="131114" y="22974"/>
                  </a:lnTo>
                  <a:lnTo>
                    <a:pt x="131508" y="16916"/>
                  </a:lnTo>
                  <a:lnTo>
                    <a:pt x="137502" y="11861"/>
                  </a:lnTo>
                  <a:lnTo>
                    <a:pt x="150710" y="12750"/>
                  </a:lnTo>
                  <a:lnTo>
                    <a:pt x="156159" y="18389"/>
                  </a:lnTo>
                  <a:lnTo>
                    <a:pt x="156159" y="3898"/>
                  </a:lnTo>
                  <a:lnTo>
                    <a:pt x="154406" y="2540"/>
                  </a:lnTo>
                  <a:lnTo>
                    <a:pt x="145034" y="0"/>
                  </a:lnTo>
                  <a:lnTo>
                    <a:pt x="135318" y="1270"/>
                  </a:lnTo>
                  <a:lnTo>
                    <a:pt x="127139" y="5981"/>
                  </a:lnTo>
                  <a:lnTo>
                    <a:pt x="121323" y="13449"/>
                  </a:lnTo>
                  <a:lnTo>
                    <a:pt x="118745" y="22974"/>
                  </a:lnTo>
                  <a:lnTo>
                    <a:pt x="120040" y="32689"/>
                  </a:lnTo>
                  <a:lnTo>
                    <a:pt x="124802" y="40868"/>
                  </a:lnTo>
                  <a:lnTo>
                    <a:pt x="132270" y="46685"/>
                  </a:lnTo>
                  <a:lnTo>
                    <a:pt x="141719" y="49263"/>
                  </a:lnTo>
                  <a:lnTo>
                    <a:pt x="151422" y="47967"/>
                  </a:lnTo>
                  <a:lnTo>
                    <a:pt x="159613" y="43205"/>
                  </a:lnTo>
                  <a:lnTo>
                    <a:pt x="164122" y="37388"/>
                  </a:lnTo>
                  <a:lnTo>
                    <a:pt x="165417" y="35725"/>
                  </a:lnTo>
                  <a:lnTo>
                    <a:pt x="167995" y="26276"/>
                  </a:lnTo>
                  <a:close/>
                </a:path>
                <a:path w="776605" h="239395">
                  <a:moveTo>
                    <a:pt x="297840" y="39077"/>
                  </a:moveTo>
                  <a:lnTo>
                    <a:pt x="269900" y="26860"/>
                  </a:lnTo>
                  <a:lnTo>
                    <a:pt x="266192" y="36220"/>
                  </a:lnTo>
                  <a:lnTo>
                    <a:pt x="260540" y="48552"/>
                  </a:lnTo>
                  <a:lnTo>
                    <a:pt x="252679" y="63093"/>
                  </a:lnTo>
                  <a:lnTo>
                    <a:pt x="242277" y="79032"/>
                  </a:lnTo>
                  <a:lnTo>
                    <a:pt x="228765" y="67640"/>
                  </a:lnTo>
                  <a:lnTo>
                    <a:pt x="217716" y="58953"/>
                  </a:lnTo>
                  <a:lnTo>
                    <a:pt x="201574" y="47320"/>
                  </a:lnTo>
                  <a:lnTo>
                    <a:pt x="182651" y="68745"/>
                  </a:lnTo>
                  <a:lnTo>
                    <a:pt x="189585" y="73825"/>
                  </a:lnTo>
                  <a:lnTo>
                    <a:pt x="198958" y="81076"/>
                  </a:lnTo>
                  <a:lnTo>
                    <a:pt x="210261" y="90500"/>
                  </a:lnTo>
                  <a:lnTo>
                    <a:pt x="222973" y="102057"/>
                  </a:lnTo>
                  <a:lnTo>
                    <a:pt x="212407" y="111798"/>
                  </a:lnTo>
                  <a:lnTo>
                    <a:pt x="196875" y="123583"/>
                  </a:lnTo>
                  <a:lnTo>
                    <a:pt x="175437" y="136118"/>
                  </a:lnTo>
                  <a:lnTo>
                    <a:pt x="147104" y="148094"/>
                  </a:lnTo>
                  <a:lnTo>
                    <a:pt x="165468" y="174129"/>
                  </a:lnTo>
                  <a:lnTo>
                    <a:pt x="192125" y="161798"/>
                  </a:lnTo>
                  <a:lnTo>
                    <a:pt x="213360" y="148729"/>
                  </a:lnTo>
                  <a:lnTo>
                    <a:pt x="230174" y="135724"/>
                  </a:lnTo>
                  <a:lnTo>
                    <a:pt x="243547" y="123609"/>
                  </a:lnTo>
                  <a:lnTo>
                    <a:pt x="253771" y="135877"/>
                  </a:lnTo>
                  <a:lnTo>
                    <a:pt x="261721" y="146354"/>
                  </a:lnTo>
                  <a:lnTo>
                    <a:pt x="270611" y="159118"/>
                  </a:lnTo>
                  <a:lnTo>
                    <a:pt x="294462" y="137566"/>
                  </a:lnTo>
                  <a:lnTo>
                    <a:pt x="286258" y="126301"/>
                  </a:lnTo>
                  <a:lnTo>
                    <a:pt x="278053" y="115951"/>
                  </a:lnTo>
                  <a:lnTo>
                    <a:pt x="270395" y="107010"/>
                  </a:lnTo>
                  <a:lnTo>
                    <a:pt x="263817" y="99961"/>
                  </a:lnTo>
                  <a:lnTo>
                    <a:pt x="273367" y="86372"/>
                  </a:lnTo>
                  <a:lnTo>
                    <a:pt x="282105" y="72072"/>
                  </a:lnTo>
                  <a:lnTo>
                    <a:pt x="290195" y="56502"/>
                  </a:lnTo>
                  <a:lnTo>
                    <a:pt x="297840" y="39077"/>
                  </a:lnTo>
                  <a:close/>
                </a:path>
                <a:path w="776605" h="239395">
                  <a:moveTo>
                    <a:pt x="458825" y="171361"/>
                  </a:moveTo>
                  <a:lnTo>
                    <a:pt x="305130" y="143738"/>
                  </a:lnTo>
                  <a:lnTo>
                    <a:pt x="299935" y="172656"/>
                  </a:lnTo>
                  <a:lnTo>
                    <a:pt x="453631" y="200291"/>
                  </a:lnTo>
                  <a:lnTo>
                    <a:pt x="458825" y="171361"/>
                  </a:lnTo>
                  <a:close/>
                </a:path>
                <a:path w="776605" h="239395">
                  <a:moveTo>
                    <a:pt x="462241" y="76517"/>
                  </a:moveTo>
                  <a:lnTo>
                    <a:pt x="335508" y="53733"/>
                  </a:lnTo>
                  <a:lnTo>
                    <a:pt x="330288" y="82651"/>
                  </a:lnTo>
                  <a:lnTo>
                    <a:pt x="457047" y="105435"/>
                  </a:lnTo>
                  <a:lnTo>
                    <a:pt x="462241" y="76517"/>
                  </a:lnTo>
                  <a:close/>
                </a:path>
                <a:path w="776605" h="239395">
                  <a:moveTo>
                    <a:pt x="596925" y="214312"/>
                  </a:moveTo>
                  <a:lnTo>
                    <a:pt x="566369" y="207137"/>
                  </a:lnTo>
                  <a:lnTo>
                    <a:pt x="595325" y="134556"/>
                  </a:lnTo>
                  <a:lnTo>
                    <a:pt x="503682" y="113042"/>
                  </a:lnTo>
                  <a:lnTo>
                    <a:pt x="497903" y="137591"/>
                  </a:lnTo>
                  <a:lnTo>
                    <a:pt x="560260" y="152222"/>
                  </a:lnTo>
                  <a:lnTo>
                    <a:pt x="540588" y="201091"/>
                  </a:lnTo>
                  <a:lnTo>
                    <a:pt x="471525" y="184873"/>
                  </a:lnTo>
                  <a:lnTo>
                    <a:pt x="465747" y="209423"/>
                  </a:lnTo>
                  <a:lnTo>
                    <a:pt x="591146" y="238861"/>
                  </a:lnTo>
                  <a:lnTo>
                    <a:pt x="596925" y="214312"/>
                  </a:lnTo>
                  <a:close/>
                </a:path>
                <a:path w="776605" h="239395">
                  <a:moveTo>
                    <a:pt x="776058" y="206844"/>
                  </a:moveTo>
                  <a:lnTo>
                    <a:pt x="626808" y="163626"/>
                  </a:lnTo>
                  <a:lnTo>
                    <a:pt x="618985" y="190652"/>
                  </a:lnTo>
                  <a:lnTo>
                    <a:pt x="768248" y="233870"/>
                  </a:lnTo>
                  <a:lnTo>
                    <a:pt x="776058" y="206844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202209ふかひれ絶品広東麵版下</dc:title>
  <dcterms:created xsi:type="dcterms:W3CDTF">2022-08-30T05:19:45Z</dcterms:created>
  <dcterms:modified xsi:type="dcterms:W3CDTF">2022-08-30T05:19:45Z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2022-08-30T00:00:00Z</vt:filetime>
  </property>
  <property fmtid="{D5CDD505-2E9C-101B-9397-08002B2CF9AE}" pid="5" name="Producer">
    <vt:lpwstr>Adobe PDF library 16.07</vt:lpwstr>
  </property>
</Properties>
</file>