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406" y="1328820"/>
              <a:ext cx="6275329" cy="13379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58" y="406230"/>
              <a:ext cx="3025224" cy="341055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796928" y="9918282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1245349" y="0"/>
                  </a:moveTo>
                  <a:lnTo>
                    <a:pt x="1197581" y="899"/>
                  </a:lnTo>
                  <a:lnTo>
                    <a:pt x="1150267" y="3575"/>
                  </a:lnTo>
                  <a:lnTo>
                    <a:pt x="1103441" y="7996"/>
                  </a:lnTo>
                  <a:lnTo>
                    <a:pt x="1057134" y="14130"/>
                  </a:lnTo>
                  <a:lnTo>
                    <a:pt x="1011379" y="21944"/>
                  </a:lnTo>
                  <a:lnTo>
                    <a:pt x="966207" y="31406"/>
                  </a:lnTo>
                  <a:lnTo>
                    <a:pt x="921652" y="42484"/>
                  </a:lnTo>
                  <a:lnTo>
                    <a:pt x="877744" y="55145"/>
                  </a:lnTo>
                  <a:lnTo>
                    <a:pt x="834518" y="69358"/>
                  </a:lnTo>
                  <a:lnTo>
                    <a:pt x="792004" y="85090"/>
                  </a:lnTo>
                  <a:lnTo>
                    <a:pt x="750235" y="102309"/>
                  </a:lnTo>
                  <a:lnTo>
                    <a:pt x="709243" y="120982"/>
                  </a:lnTo>
                  <a:lnTo>
                    <a:pt x="669061" y="141077"/>
                  </a:lnTo>
                  <a:lnTo>
                    <a:pt x="629721" y="162563"/>
                  </a:lnTo>
                  <a:lnTo>
                    <a:pt x="591254" y="185406"/>
                  </a:lnTo>
                  <a:lnTo>
                    <a:pt x="553695" y="209575"/>
                  </a:lnTo>
                  <a:lnTo>
                    <a:pt x="517073" y="235037"/>
                  </a:lnTo>
                  <a:lnTo>
                    <a:pt x="481423" y="261761"/>
                  </a:lnTo>
                  <a:lnTo>
                    <a:pt x="446775" y="289713"/>
                  </a:lnTo>
                  <a:lnTo>
                    <a:pt x="413163" y="318862"/>
                  </a:lnTo>
                  <a:lnTo>
                    <a:pt x="380618" y="349175"/>
                  </a:lnTo>
                  <a:lnTo>
                    <a:pt x="349173" y="380620"/>
                  </a:lnTo>
                  <a:lnTo>
                    <a:pt x="318860" y="413165"/>
                  </a:lnTo>
                  <a:lnTo>
                    <a:pt x="289712" y="446777"/>
                  </a:lnTo>
                  <a:lnTo>
                    <a:pt x="261760" y="481425"/>
                  </a:lnTo>
                  <a:lnTo>
                    <a:pt x="235037" y="517076"/>
                  </a:lnTo>
                  <a:lnTo>
                    <a:pt x="209575" y="553698"/>
                  </a:lnTo>
                  <a:lnTo>
                    <a:pt x="185406" y="591258"/>
                  </a:lnTo>
                  <a:lnTo>
                    <a:pt x="162562" y="629725"/>
                  </a:lnTo>
                  <a:lnTo>
                    <a:pt x="141077" y="669065"/>
                  </a:lnTo>
                  <a:lnTo>
                    <a:pt x="120981" y="709248"/>
                  </a:lnTo>
                  <a:lnTo>
                    <a:pt x="102308" y="750240"/>
                  </a:lnTo>
                  <a:lnTo>
                    <a:pt x="85090" y="792009"/>
                  </a:lnTo>
                  <a:lnTo>
                    <a:pt x="69358" y="834524"/>
                  </a:lnTo>
                  <a:lnTo>
                    <a:pt x="55145" y="877751"/>
                  </a:lnTo>
                  <a:lnTo>
                    <a:pt x="42484" y="921659"/>
                  </a:lnTo>
                  <a:lnTo>
                    <a:pt x="31406" y="966215"/>
                  </a:lnTo>
                  <a:lnTo>
                    <a:pt x="21944" y="1011388"/>
                  </a:lnTo>
                  <a:lnTo>
                    <a:pt x="14130" y="1057144"/>
                  </a:lnTo>
                  <a:lnTo>
                    <a:pt x="7996" y="1103451"/>
                  </a:lnTo>
                  <a:lnTo>
                    <a:pt x="3575" y="1150278"/>
                  </a:lnTo>
                  <a:lnTo>
                    <a:pt x="899" y="1197593"/>
                  </a:lnTo>
                  <a:lnTo>
                    <a:pt x="0" y="1245362"/>
                  </a:lnTo>
                  <a:lnTo>
                    <a:pt x="899" y="1293130"/>
                  </a:lnTo>
                  <a:lnTo>
                    <a:pt x="3575" y="1340445"/>
                  </a:lnTo>
                  <a:lnTo>
                    <a:pt x="7996" y="1387272"/>
                  </a:lnTo>
                  <a:lnTo>
                    <a:pt x="14130" y="1433579"/>
                  </a:lnTo>
                  <a:lnTo>
                    <a:pt x="21944" y="1479335"/>
                  </a:lnTo>
                  <a:lnTo>
                    <a:pt x="31406" y="1524508"/>
                  </a:lnTo>
                  <a:lnTo>
                    <a:pt x="42484" y="1569064"/>
                  </a:lnTo>
                  <a:lnTo>
                    <a:pt x="55145" y="1612972"/>
                  </a:lnTo>
                  <a:lnTo>
                    <a:pt x="69358" y="1656199"/>
                  </a:lnTo>
                  <a:lnTo>
                    <a:pt x="85090" y="1698714"/>
                  </a:lnTo>
                  <a:lnTo>
                    <a:pt x="102308" y="1740483"/>
                  </a:lnTo>
                  <a:lnTo>
                    <a:pt x="120981" y="1781475"/>
                  </a:lnTo>
                  <a:lnTo>
                    <a:pt x="141077" y="1821658"/>
                  </a:lnTo>
                  <a:lnTo>
                    <a:pt x="162562" y="1860998"/>
                  </a:lnTo>
                  <a:lnTo>
                    <a:pt x="185406" y="1899465"/>
                  </a:lnTo>
                  <a:lnTo>
                    <a:pt x="209575" y="1937025"/>
                  </a:lnTo>
                  <a:lnTo>
                    <a:pt x="235037" y="1973647"/>
                  </a:lnTo>
                  <a:lnTo>
                    <a:pt x="261760" y="2009298"/>
                  </a:lnTo>
                  <a:lnTo>
                    <a:pt x="289712" y="2043946"/>
                  </a:lnTo>
                  <a:lnTo>
                    <a:pt x="318860" y="2077558"/>
                  </a:lnTo>
                  <a:lnTo>
                    <a:pt x="349173" y="2110103"/>
                  </a:lnTo>
                  <a:lnTo>
                    <a:pt x="380618" y="2141548"/>
                  </a:lnTo>
                  <a:lnTo>
                    <a:pt x="413163" y="2171861"/>
                  </a:lnTo>
                  <a:lnTo>
                    <a:pt x="446775" y="2201010"/>
                  </a:lnTo>
                  <a:lnTo>
                    <a:pt x="481423" y="2228962"/>
                  </a:lnTo>
                  <a:lnTo>
                    <a:pt x="517073" y="2255686"/>
                  </a:lnTo>
                  <a:lnTo>
                    <a:pt x="553695" y="2281148"/>
                  </a:lnTo>
                  <a:lnTo>
                    <a:pt x="591254" y="2305317"/>
                  </a:lnTo>
                  <a:lnTo>
                    <a:pt x="629721" y="2328160"/>
                  </a:lnTo>
                  <a:lnTo>
                    <a:pt x="669061" y="2349646"/>
                  </a:lnTo>
                  <a:lnTo>
                    <a:pt x="709243" y="2369741"/>
                  </a:lnTo>
                  <a:lnTo>
                    <a:pt x="750235" y="2388414"/>
                  </a:lnTo>
                  <a:lnTo>
                    <a:pt x="792004" y="2405633"/>
                  </a:lnTo>
                  <a:lnTo>
                    <a:pt x="834518" y="2421365"/>
                  </a:lnTo>
                  <a:lnTo>
                    <a:pt x="877744" y="2435578"/>
                  </a:lnTo>
                  <a:lnTo>
                    <a:pt x="921652" y="2448239"/>
                  </a:lnTo>
                  <a:lnTo>
                    <a:pt x="966207" y="2459317"/>
                  </a:lnTo>
                  <a:lnTo>
                    <a:pt x="1011379" y="2468779"/>
                  </a:lnTo>
                  <a:lnTo>
                    <a:pt x="1057134" y="2476593"/>
                  </a:lnTo>
                  <a:lnTo>
                    <a:pt x="1103441" y="2482727"/>
                  </a:lnTo>
                  <a:lnTo>
                    <a:pt x="1150267" y="2487148"/>
                  </a:lnTo>
                  <a:lnTo>
                    <a:pt x="1197581" y="2489824"/>
                  </a:lnTo>
                  <a:lnTo>
                    <a:pt x="1245349" y="2490724"/>
                  </a:lnTo>
                  <a:lnTo>
                    <a:pt x="1293118" y="2489824"/>
                  </a:lnTo>
                  <a:lnTo>
                    <a:pt x="1340432" y="2487148"/>
                  </a:lnTo>
                  <a:lnTo>
                    <a:pt x="1387259" y="2482727"/>
                  </a:lnTo>
                  <a:lnTo>
                    <a:pt x="1433567" y="2476593"/>
                  </a:lnTo>
                  <a:lnTo>
                    <a:pt x="1479323" y="2468779"/>
                  </a:lnTo>
                  <a:lnTo>
                    <a:pt x="1524495" y="2459317"/>
                  </a:lnTo>
                  <a:lnTo>
                    <a:pt x="1569051" y="2448239"/>
                  </a:lnTo>
                  <a:lnTo>
                    <a:pt x="1612959" y="2435578"/>
                  </a:lnTo>
                  <a:lnTo>
                    <a:pt x="1656186" y="2421365"/>
                  </a:lnTo>
                  <a:lnTo>
                    <a:pt x="1698701" y="2405633"/>
                  </a:lnTo>
                  <a:lnTo>
                    <a:pt x="1740470" y="2388414"/>
                  </a:lnTo>
                  <a:lnTo>
                    <a:pt x="1781462" y="2369741"/>
                  </a:lnTo>
                  <a:lnTo>
                    <a:pt x="1821645" y="2349646"/>
                  </a:lnTo>
                  <a:lnTo>
                    <a:pt x="1860986" y="2328160"/>
                  </a:lnTo>
                  <a:lnTo>
                    <a:pt x="1899452" y="2305317"/>
                  </a:lnTo>
                  <a:lnTo>
                    <a:pt x="1937013" y="2281148"/>
                  </a:lnTo>
                  <a:lnTo>
                    <a:pt x="1973634" y="2255686"/>
                  </a:lnTo>
                  <a:lnTo>
                    <a:pt x="2009285" y="2228962"/>
                  </a:lnTo>
                  <a:lnTo>
                    <a:pt x="2043933" y="2201010"/>
                  </a:lnTo>
                  <a:lnTo>
                    <a:pt x="2077546" y="2171861"/>
                  </a:lnTo>
                  <a:lnTo>
                    <a:pt x="2110090" y="2141548"/>
                  </a:lnTo>
                  <a:lnTo>
                    <a:pt x="2141536" y="2110103"/>
                  </a:lnTo>
                  <a:lnTo>
                    <a:pt x="2171849" y="2077558"/>
                  </a:lnTo>
                  <a:lnTo>
                    <a:pt x="2200997" y="2043946"/>
                  </a:lnTo>
                  <a:lnTo>
                    <a:pt x="2228949" y="2009298"/>
                  </a:lnTo>
                  <a:lnTo>
                    <a:pt x="2255673" y="1973647"/>
                  </a:lnTo>
                  <a:lnTo>
                    <a:pt x="2281135" y="1937025"/>
                  </a:lnTo>
                  <a:lnTo>
                    <a:pt x="2305304" y="1899465"/>
                  </a:lnTo>
                  <a:lnTo>
                    <a:pt x="2328147" y="1860998"/>
                  </a:lnTo>
                  <a:lnTo>
                    <a:pt x="2349633" y="1821658"/>
                  </a:lnTo>
                  <a:lnTo>
                    <a:pt x="2369729" y="1781475"/>
                  </a:lnTo>
                  <a:lnTo>
                    <a:pt x="2388402" y="1740483"/>
                  </a:lnTo>
                  <a:lnTo>
                    <a:pt x="2405620" y="1698714"/>
                  </a:lnTo>
                  <a:lnTo>
                    <a:pt x="2421352" y="1656199"/>
                  </a:lnTo>
                  <a:lnTo>
                    <a:pt x="2435565" y="1612972"/>
                  </a:lnTo>
                  <a:lnTo>
                    <a:pt x="2448226" y="1569064"/>
                  </a:lnTo>
                  <a:lnTo>
                    <a:pt x="2459304" y="1524508"/>
                  </a:lnTo>
                  <a:lnTo>
                    <a:pt x="2468766" y="1479335"/>
                  </a:lnTo>
                  <a:lnTo>
                    <a:pt x="2476580" y="1433579"/>
                  </a:lnTo>
                  <a:lnTo>
                    <a:pt x="2482714" y="1387272"/>
                  </a:lnTo>
                  <a:lnTo>
                    <a:pt x="2487135" y="1340445"/>
                  </a:lnTo>
                  <a:lnTo>
                    <a:pt x="2489812" y="1293130"/>
                  </a:lnTo>
                  <a:lnTo>
                    <a:pt x="2490711" y="1245362"/>
                  </a:lnTo>
                  <a:lnTo>
                    <a:pt x="2489812" y="1197593"/>
                  </a:lnTo>
                  <a:lnTo>
                    <a:pt x="2487135" y="1150278"/>
                  </a:lnTo>
                  <a:lnTo>
                    <a:pt x="2482714" y="1103451"/>
                  </a:lnTo>
                  <a:lnTo>
                    <a:pt x="2476580" y="1057144"/>
                  </a:lnTo>
                  <a:lnTo>
                    <a:pt x="2468766" y="1011388"/>
                  </a:lnTo>
                  <a:lnTo>
                    <a:pt x="2459304" y="966215"/>
                  </a:lnTo>
                  <a:lnTo>
                    <a:pt x="2448226" y="921659"/>
                  </a:lnTo>
                  <a:lnTo>
                    <a:pt x="2435565" y="877751"/>
                  </a:lnTo>
                  <a:lnTo>
                    <a:pt x="2421352" y="834524"/>
                  </a:lnTo>
                  <a:lnTo>
                    <a:pt x="2405620" y="792009"/>
                  </a:lnTo>
                  <a:lnTo>
                    <a:pt x="2388402" y="750240"/>
                  </a:lnTo>
                  <a:lnTo>
                    <a:pt x="2369729" y="709248"/>
                  </a:lnTo>
                  <a:lnTo>
                    <a:pt x="2349633" y="669065"/>
                  </a:lnTo>
                  <a:lnTo>
                    <a:pt x="2328147" y="629725"/>
                  </a:lnTo>
                  <a:lnTo>
                    <a:pt x="2305304" y="591258"/>
                  </a:lnTo>
                  <a:lnTo>
                    <a:pt x="2281135" y="553698"/>
                  </a:lnTo>
                  <a:lnTo>
                    <a:pt x="2255673" y="517076"/>
                  </a:lnTo>
                  <a:lnTo>
                    <a:pt x="2228949" y="481425"/>
                  </a:lnTo>
                  <a:lnTo>
                    <a:pt x="2200997" y="446777"/>
                  </a:lnTo>
                  <a:lnTo>
                    <a:pt x="2171849" y="413165"/>
                  </a:lnTo>
                  <a:lnTo>
                    <a:pt x="2141536" y="380620"/>
                  </a:lnTo>
                  <a:lnTo>
                    <a:pt x="2110090" y="349175"/>
                  </a:lnTo>
                  <a:lnTo>
                    <a:pt x="2077546" y="318862"/>
                  </a:lnTo>
                  <a:lnTo>
                    <a:pt x="2043933" y="289713"/>
                  </a:lnTo>
                  <a:lnTo>
                    <a:pt x="2009285" y="261761"/>
                  </a:lnTo>
                  <a:lnTo>
                    <a:pt x="1973634" y="235037"/>
                  </a:lnTo>
                  <a:lnTo>
                    <a:pt x="1937013" y="209575"/>
                  </a:lnTo>
                  <a:lnTo>
                    <a:pt x="1899452" y="185406"/>
                  </a:lnTo>
                  <a:lnTo>
                    <a:pt x="1860986" y="162563"/>
                  </a:lnTo>
                  <a:lnTo>
                    <a:pt x="1821645" y="141077"/>
                  </a:lnTo>
                  <a:lnTo>
                    <a:pt x="1781462" y="120982"/>
                  </a:lnTo>
                  <a:lnTo>
                    <a:pt x="1740470" y="102309"/>
                  </a:lnTo>
                  <a:lnTo>
                    <a:pt x="1698701" y="85090"/>
                  </a:lnTo>
                  <a:lnTo>
                    <a:pt x="1656186" y="69358"/>
                  </a:lnTo>
                  <a:lnTo>
                    <a:pt x="1612959" y="55145"/>
                  </a:lnTo>
                  <a:lnTo>
                    <a:pt x="1569051" y="42484"/>
                  </a:lnTo>
                  <a:lnTo>
                    <a:pt x="1524495" y="31406"/>
                  </a:lnTo>
                  <a:lnTo>
                    <a:pt x="1479323" y="21944"/>
                  </a:lnTo>
                  <a:lnTo>
                    <a:pt x="1433567" y="14130"/>
                  </a:lnTo>
                  <a:lnTo>
                    <a:pt x="1387259" y="7996"/>
                  </a:lnTo>
                  <a:lnTo>
                    <a:pt x="1340432" y="3575"/>
                  </a:lnTo>
                  <a:lnTo>
                    <a:pt x="1293118" y="899"/>
                  </a:lnTo>
                  <a:lnTo>
                    <a:pt x="1245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796928" y="9918282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2490711" y="1245362"/>
                  </a:moveTo>
                  <a:lnTo>
                    <a:pt x="2489812" y="1293130"/>
                  </a:lnTo>
                  <a:lnTo>
                    <a:pt x="2487135" y="1340445"/>
                  </a:lnTo>
                  <a:lnTo>
                    <a:pt x="2482714" y="1387272"/>
                  </a:lnTo>
                  <a:lnTo>
                    <a:pt x="2476580" y="1433579"/>
                  </a:lnTo>
                  <a:lnTo>
                    <a:pt x="2468766" y="1479335"/>
                  </a:lnTo>
                  <a:lnTo>
                    <a:pt x="2459304" y="1524508"/>
                  </a:lnTo>
                  <a:lnTo>
                    <a:pt x="2448226" y="1569064"/>
                  </a:lnTo>
                  <a:lnTo>
                    <a:pt x="2435565" y="1612972"/>
                  </a:lnTo>
                  <a:lnTo>
                    <a:pt x="2421352" y="1656199"/>
                  </a:lnTo>
                  <a:lnTo>
                    <a:pt x="2405620" y="1698714"/>
                  </a:lnTo>
                  <a:lnTo>
                    <a:pt x="2388402" y="1740483"/>
                  </a:lnTo>
                  <a:lnTo>
                    <a:pt x="2369729" y="1781475"/>
                  </a:lnTo>
                  <a:lnTo>
                    <a:pt x="2349633" y="1821658"/>
                  </a:lnTo>
                  <a:lnTo>
                    <a:pt x="2328147" y="1860998"/>
                  </a:lnTo>
                  <a:lnTo>
                    <a:pt x="2305304" y="1899465"/>
                  </a:lnTo>
                  <a:lnTo>
                    <a:pt x="2281135" y="1937025"/>
                  </a:lnTo>
                  <a:lnTo>
                    <a:pt x="2255673" y="1973647"/>
                  </a:lnTo>
                  <a:lnTo>
                    <a:pt x="2228949" y="2009298"/>
                  </a:lnTo>
                  <a:lnTo>
                    <a:pt x="2200997" y="2043946"/>
                  </a:lnTo>
                  <a:lnTo>
                    <a:pt x="2171849" y="2077558"/>
                  </a:lnTo>
                  <a:lnTo>
                    <a:pt x="2141536" y="2110103"/>
                  </a:lnTo>
                  <a:lnTo>
                    <a:pt x="2110090" y="2141548"/>
                  </a:lnTo>
                  <a:lnTo>
                    <a:pt x="2077546" y="2171861"/>
                  </a:lnTo>
                  <a:lnTo>
                    <a:pt x="2043933" y="2201010"/>
                  </a:lnTo>
                  <a:lnTo>
                    <a:pt x="2009285" y="2228962"/>
                  </a:lnTo>
                  <a:lnTo>
                    <a:pt x="1973634" y="2255686"/>
                  </a:lnTo>
                  <a:lnTo>
                    <a:pt x="1937013" y="2281148"/>
                  </a:lnTo>
                  <a:lnTo>
                    <a:pt x="1899452" y="2305317"/>
                  </a:lnTo>
                  <a:lnTo>
                    <a:pt x="1860986" y="2328160"/>
                  </a:lnTo>
                  <a:lnTo>
                    <a:pt x="1821645" y="2349646"/>
                  </a:lnTo>
                  <a:lnTo>
                    <a:pt x="1781462" y="2369741"/>
                  </a:lnTo>
                  <a:lnTo>
                    <a:pt x="1740470" y="2388414"/>
                  </a:lnTo>
                  <a:lnTo>
                    <a:pt x="1698701" y="2405633"/>
                  </a:lnTo>
                  <a:lnTo>
                    <a:pt x="1656186" y="2421365"/>
                  </a:lnTo>
                  <a:lnTo>
                    <a:pt x="1612959" y="2435578"/>
                  </a:lnTo>
                  <a:lnTo>
                    <a:pt x="1569051" y="2448239"/>
                  </a:lnTo>
                  <a:lnTo>
                    <a:pt x="1524495" y="2459317"/>
                  </a:lnTo>
                  <a:lnTo>
                    <a:pt x="1479323" y="2468779"/>
                  </a:lnTo>
                  <a:lnTo>
                    <a:pt x="1433567" y="2476593"/>
                  </a:lnTo>
                  <a:lnTo>
                    <a:pt x="1387259" y="2482727"/>
                  </a:lnTo>
                  <a:lnTo>
                    <a:pt x="1340432" y="2487148"/>
                  </a:lnTo>
                  <a:lnTo>
                    <a:pt x="1293118" y="2489824"/>
                  </a:lnTo>
                  <a:lnTo>
                    <a:pt x="1245349" y="2490724"/>
                  </a:lnTo>
                  <a:lnTo>
                    <a:pt x="1197581" y="2489824"/>
                  </a:lnTo>
                  <a:lnTo>
                    <a:pt x="1150267" y="2487148"/>
                  </a:lnTo>
                  <a:lnTo>
                    <a:pt x="1103441" y="2482727"/>
                  </a:lnTo>
                  <a:lnTo>
                    <a:pt x="1057134" y="2476593"/>
                  </a:lnTo>
                  <a:lnTo>
                    <a:pt x="1011379" y="2468779"/>
                  </a:lnTo>
                  <a:lnTo>
                    <a:pt x="966207" y="2459317"/>
                  </a:lnTo>
                  <a:lnTo>
                    <a:pt x="921652" y="2448239"/>
                  </a:lnTo>
                  <a:lnTo>
                    <a:pt x="877744" y="2435578"/>
                  </a:lnTo>
                  <a:lnTo>
                    <a:pt x="834518" y="2421365"/>
                  </a:lnTo>
                  <a:lnTo>
                    <a:pt x="792004" y="2405633"/>
                  </a:lnTo>
                  <a:lnTo>
                    <a:pt x="750235" y="2388414"/>
                  </a:lnTo>
                  <a:lnTo>
                    <a:pt x="709243" y="2369741"/>
                  </a:lnTo>
                  <a:lnTo>
                    <a:pt x="669061" y="2349646"/>
                  </a:lnTo>
                  <a:lnTo>
                    <a:pt x="629721" y="2328160"/>
                  </a:lnTo>
                  <a:lnTo>
                    <a:pt x="591254" y="2305317"/>
                  </a:lnTo>
                  <a:lnTo>
                    <a:pt x="553695" y="2281148"/>
                  </a:lnTo>
                  <a:lnTo>
                    <a:pt x="517073" y="2255686"/>
                  </a:lnTo>
                  <a:lnTo>
                    <a:pt x="481423" y="2228962"/>
                  </a:lnTo>
                  <a:lnTo>
                    <a:pt x="446775" y="2201010"/>
                  </a:lnTo>
                  <a:lnTo>
                    <a:pt x="413163" y="2171861"/>
                  </a:lnTo>
                  <a:lnTo>
                    <a:pt x="380618" y="2141548"/>
                  </a:lnTo>
                  <a:lnTo>
                    <a:pt x="349173" y="2110103"/>
                  </a:lnTo>
                  <a:lnTo>
                    <a:pt x="318860" y="2077558"/>
                  </a:lnTo>
                  <a:lnTo>
                    <a:pt x="289712" y="2043946"/>
                  </a:lnTo>
                  <a:lnTo>
                    <a:pt x="261760" y="2009298"/>
                  </a:lnTo>
                  <a:lnTo>
                    <a:pt x="235037" y="1973647"/>
                  </a:lnTo>
                  <a:lnTo>
                    <a:pt x="209575" y="1937025"/>
                  </a:lnTo>
                  <a:lnTo>
                    <a:pt x="185406" y="1899465"/>
                  </a:lnTo>
                  <a:lnTo>
                    <a:pt x="162562" y="1860998"/>
                  </a:lnTo>
                  <a:lnTo>
                    <a:pt x="141077" y="1821658"/>
                  </a:lnTo>
                  <a:lnTo>
                    <a:pt x="120981" y="1781475"/>
                  </a:lnTo>
                  <a:lnTo>
                    <a:pt x="102308" y="1740483"/>
                  </a:lnTo>
                  <a:lnTo>
                    <a:pt x="85090" y="1698714"/>
                  </a:lnTo>
                  <a:lnTo>
                    <a:pt x="69358" y="1656199"/>
                  </a:lnTo>
                  <a:lnTo>
                    <a:pt x="55145" y="1612972"/>
                  </a:lnTo>
                  <a:lnTo>
                    <a:pt x="42484" y="1569064"/>
                  </a:lnTo>
                  <a:lnTo>
                    <a:pt x="31406" y="1524508"/>
                  </a:lnTo>
                  <a:lnTo>
                    <a:pt x="21944" y="1479335"/>
                  </a:lnTo>
                  <a:lnTo>
                    <a:pt x="14130" y="1433579"/>
                  </a:lnTo>
                  <a:lnTo>
                    <a:pt x="7996" y="1387272"/>
                  </a:lnTo>
                  <a:lnTo>
                    <a:pt x="3575" y="1340445"/>
                  </a:lnTo>
                  <a:lnTo>
                    <a:pt x="899" y="1293130"/>
                  </a:lnTo>
                  <a:lnTo>
                    <a:pt x="0" y="1245362"/>
                  </a:lnTo>
                  <a:lnTo>
                    <a:pt x="899" y="1197593"/>
                  </a:lnTo>
                  <a:lnTo>
                    <a:pt x="3575" y="1150278"/>
                  </a:lnTo>
                  <a:lnTo>
                    <a:pt x="7996" y="1103451"/>
                  </a:lnTo>
                  <a:lnTo>
                    <a:pt x="14130" y="1057144"/>
                  </a:lnTo>
                  <a:lnTo>
                    <a:pt x="21944" y="1011388"/>
                  </a:lnTo>
                  <a:lnTo>
                    <a:pt x="31406" y="966215"/>
                  </a:lnTo>
                  <a:lnTo>
                    <a:pt x="42484" y="921659"/>
                  </a:lnTo>
                  <a:lnTo>
                    <a:pt x="55145" y="877751"/>
                  </a:lnTo>
                  <a:lnTo>
                    <a:pt x="69358" y="834524"/>
                  </a:lnTo>
                  <a:lnTo>
                    <a:pt x="85090" y="792009"/>
                  </a:lnTo>
                  <a:lnTo>
                    <a:pt x="102308" y="750240"/>
                  </a:lnTo>
                  <a:lnTo>
                    <a:pt x="120981" y="709248"/>
                  </a:lnTo>
                  <a:lnTo>
                    <a:pt x="141077" y="669065"/>
                  </a:lnTo>
                  <a:lnTo>
                    <a:pt x="162562" y="629725"/>
                  </a:lnTo>
                  <a:lnTo>
                    <a:pt x="185406" y="591258"/>
                  </a:lnTo>
                  <a:lnTo>
                    <a:pt x="209575" y="553698"/>
                  </a:lnTo>
                  <a:lnTo>
                    <a:pt x="235037" y="517076"/>
                  </a:lnTo>
                  <a:lnTo>
                    <a:pt x="261760" y="481425"/>
                  </a:lnTo>
                  <a:lnTo>
                    <a:pt x="289712" y="446777"/>
                  </a:lnTo>
                  <a:lnTo>
                    <a:pt x="318860" y="413165"/>
                  </a:lnTo>
                  <a:lnTo>
                    <a:pt x="349173" y="380620"/>
                  </a:lnTo>
                  <a:lnTo>
                    <a:pt x="380618" y="349175"/>
                  </a:lnTo>
                  <a:lnTo>
                    <a:pt x="413163" y="318862"/>
                  </a:lnTo>
                  <a:lnTo>
                    <a:pt x="446775" y="289713"/>
                  </a:lnTo>
                  <a:lnTo>
                    <a:pt x="481423" y="261761"/>
                  </a:lnTo>
                  <a:lnTo>
                    <a:pt x="517073" y="235037"/>
                  </a:lnTo>
                  <a:lnTo>
                    <a:pt x="553695" y="209575"/>
                  </a:lnTo>
                  <a:lnTo>
                    <a:pt x="591254" y="185406"/>
                  </a:lnTo>
                  <a:lnTo>
                    <a:pt x="629721" y="162563"/>
                  </a:lnTo>
                  <a:lnTo>
                    <a:pt x="669061" y="141077"/>
                  </a:lnTo>
                  <a:lnTo>
                    <a:pt x="709243" y="120982"/>
                  </a:lnTo>
                  <a:lnTo>
                    <a:pt x="750235" y="102309"/>
                  </a:lnTo>
                  <a:lnTo>
                    <a:pt x="792004" y="85090"/>
                  </a:lnTo>
                  <a:lnTo>
                    <a:pt x="834518" y="69358"/>
                  </a:lnTo>
                  <a:lnTo>
                    <a:pt x="877744" y="55145"/>
                  </a:lnTo>
                  <a:lnTo>
                    <a:pt x="921652" y="42484"/>
                  </a:lnTo>
                  <a:lnTo>
                    <a:pt x="966207" y="31406"/>
                  </a:lnTo>
                  <a:lnTo>
                    <a:pt x="1011379" y="21944"/>
                  </a:lnTo>
                  <a:lnTo>
                    <a:pt x="1057134" y="14130"/>
                  </a:lnTo>
                  <a:lnTo>
                    <a:pt x="1103441" y="7996"/>
                  </a:lnTo>
                  <a:lnTo>
                    <a:pt x="1150267" y="3575"/>
                  </a:lnTo>
                  <a:lnTo>
                    <a:pt x="1197581" y="899"/>
                  </a:lnTo>
                  <a:lnTo>
                    <a:pt x="1245349" y="0"/>
                  </a:lnTo>
                  <a:lnTo>
                    <a:pt x="1293118" y="899"/>
                  </a:lnTo>
                  <a:lnTo>
                    <a:pt x="1340432" y="3575"/>
                  </a:lnTo>
                  <a:lnTo>
                    <a:pt x="1387259" y="7996"/>
                  </a:lnTo>
                  <a:lnTo>
                    <a:pt x="1433567" y="14130"/>
                  </a:lnTo>
                  <a:lnTo>
                    <a:pt x="1479323" y="21944"/>
                  </a:lnTo>
                  <a:lnTo>
                    <a:pt x="1524495" y="31406"/>
                  </a:lnTo>
                  <a:lnTo>
                    <a:pt x="1569051" y="42484"/>
                  </a:lnTo>
                  <a:lnTo>
                    <a:pt x="1612959" y="55145"/>
                  </a:lnTo>
                  <a:lnTo>
                    <a:pt x="1656186" y="69358"/>
                  </a:lnTo>
                  <a:lnTo>
                    <a:pt x="1698701" y="85090"/>
                  </a:lnTo>
                  <a:lnTo>
                    <a:pt x="1740470" y="102309"/>
                  </a:lnTo>
                  <a:lnTo>
                    <a:pt x="1781462" y="120982"/>
                  </a:lnTo>
                  <a:lnTo>
                    <a:pt x="1821645" y="141077"/>
                  </a:lnTo>
                  <a:lnTo>
                    <a:pt x="1860986" y="162563"/>
                  </a:lnTo>
                  <a:lnTo>
                    <a:pt x="1899452" y="185406"/>
                  </a:lnTo>
                  <a:lnTo>
                    <a:pt x="1937013" y="209575"/>
                  </a:lnTo>
                  <a:lnTo>
                    <a:pt x="1973634" y="235037"/>
                  </a:lnTo>
                  <a:lnTo>
                    <a:pt x="2009285" y="261761"/>
                  </a:lnTo>
                  <a:lnTo>
                    <a:pt x="2043933" y="289713"/>
                  </a:lnTo>
                  <a:lnTo>
                    <a:pt x="2077546" y="318862"/>
                  </a:lnTo>
                  <a:lnTo>
                    <a:pt x="2110090" y="349175"/>
                  </a:lnTo>
                  <a:lnTo>
                    <a:pt x="2141536" y="380620"/>
                  </a:lnTo>
                  <a:lnTo>
                    <a:pt x="2171849" y="413165"/>
                  </a:lnTo>
                  <a:lnTo>
                    <a:pt x="2200997" y="446777"/>
                  </a:lnTo>
                  <a:lnTo>
                    <a:pt x="2228949" y="481425"/>
                  </a:lnTo>
                  <a:lnTo>
                    <a:pt x="2255673" y="517076"/>
                  </a:lnTo>
                  <a:lnTo>
                    <a:pt x="2281135" y="553698"/>
                  </a:lnTo>
                  <a:lnTo>
                    <a:pt x="2305304" y="591258"/>
                  </a:lnTo>
                  <a:lnTo>
                    <a:pt x="2328147" y="629725"/>
                  </a:lnTo>
                  <a:lnTo>
                    <a:pt x="2349633" y="669065"/>
                  </a:lnTo>
                  <a:lnTo>
                    <a:pt x="2369729" y="709248"/>
                  </a:lnTo>
                  <a:lnTo>
                    <a:pt x="2388402" y="750240"/>
                  </a:lnTo>
                  <a:lnTo>
                    <a:pt x="2405620" y="792009"/>
                  </a:lnTo>
                  <a:lnTo>
                    <a:pt x="2421352" y="834524"/>
                  </a:lnTo>
                  <a:lnTo>
                    <a:pt x="2435565" y="877751"/>
                  </a:lnTo>
                  <a:lnTo>
                    <a:pt x="2448226" y="921659"/>
                  </a:lnTo>
                  <a:lnTo>
                    <a:pt x="2459304" y="966215"/>
                  </a:lnTo>
                  <a:lnTo>
                    <a:pt x="2468766" y="1011388"/>
                  </a:lnTo>
                  <a:lnTo>
                    <a:pt x="2476580" y="1057144"/>
                  </a:lnTo>
                  <a:lnTo>
                    <a:pt x="2482714" y="1103451"/>
                  </a:lnTo>
                  <a:lnTo>
                    <a:pt x="2487135" y="1150278"/>
                  </a:lnTo>
                  <a:lnTo>
                    <a:pt x="2489812" y="1197593"/>
                  </a:lnTo>
                  <a:lnTo>
                    <a:pt x="2490711" y="1245362"/>
                  </a:lnTo>
                  <a:close/>
                </a:path>
              </a:pathLst>
            </a:custGeom>
            <a:ln w="2829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7301" y="10476916"/>
              <a:ext cx="358228" cy="1139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67207" y="10481670"/>
              <a:ext cx="82880" cy="1038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9846" y="10477399"/>
              <a:ext cx="223582" cy="1117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5130" y="10483134"/>
              <a:ext cx="93954" cy="10331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44407" y="10480206"/>
              <a:ext cx="79336" cy="1085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52998" y="10473403"/>
              <a:ext cx="236509" cy="1175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09246" y="10480206"/>
              <a:ext cx="79336" cy="10855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084401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41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084401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197075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EA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197075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09788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13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09788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422461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B91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22461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535174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B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535174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647848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89C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647848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760561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FB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760561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873235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911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873235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985948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16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985948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098622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C1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098622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211335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A9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211335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3240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A8E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3240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436722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3E7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436722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5494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B6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5494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6620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2E9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6620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7747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04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7747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88748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43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88748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004481" y="10125851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5">
                  <a:moveTo>
                    <a:pt x="2075599" y="1037793"/>
                  </a:moveTo>
                  <a:lnTo>
                    <a:pt x="2074531" y="1085297"/>
                  </a:lnTo>
                  <a:lnTo>
                    <a:pt x="2071357" y="1132254"/>
                  </a:lnTo>
                  <a:lnTo>
                    <a:pt x="2066125" y="1178616"/>
                  </a:lnTo>
                  <a:lnTo>
                    <a:pt x="2058878" y="1224339"/>
                  </a:lnTo>
                  <a:lnTo>
                    <a:pt x="2049664" y="1269376"/>
                  </a:lnTo>
                  <a:lnTo>
                    <a:pt x="2038527" y="1313681"/>
                  </a:lnTo>
                  <a:lnTo>
                    <a:pt x="2025514" y="1357210"/>
                  </a:lnTo>
                  <a:lnTo>
                    <a:pt x="2010671" y="1399915"/>
                  </a:lnTo>
                  <a:lnTo>
                    <a:pt x="1994043" y="1441751"/>
                  </a:lnTo>
                  <a:lnTo>
                    <a:pt x="1975676" y="1482673"/>
                  </a:lnTo>
                  <a:lnTo>
                    <a:pt x="1955616" y="1522634"/>
                  </a:lnTo>
                  <a:lnTo>
                    <a:pt x="1933908" y="1561590"/>
                  </a:lnTo>
                  <a:lnTo>
                    <a:pt x="1910599" y="1599493"/>
                  </a:lnTo>
                  <a:lnTo>
                    <a:pt x="1885734" y="1636298"/>
                  </a:lnTo>
                  <a:lnTo>
                    <a:pt x="1859359" y="1671960"/>
                  </a:lnTo>
                  <a:lnTo>
                    <a:pt x="1831521" y="1706432"/>
                  </a:lnTo>
                  <a:lnTo>
                    <a:pt x="1802263" y="1739669"/>
                  </a:lnTo>
                  <a:lnTo>
                    <a:pt x="1771634" y="1771626"/>
                  </a:lnTo>
                  <a:lnTo>
                    <a:pt x="1739677" y="1802255"/>
                  </a:lnTo>
                  <a:lnTo>
                    <a:pt x="1706440" y="1831512"/>
                  </a:lnTo>
                  <a:lnTo>
                    <a:pt x="1671967" y="1859351"/>
                  </a:lnTo>
                  <a:lnTo>
                    <a:pt x="1636305" y="1885725"/>
                  </a:lnTo>
                  <a:lnTo>
                    <a:pt x="1599500" y="1910589"/>
                  </a:lnTo>
                  <a:lnTo>
                    <a:pt x="1561597" y="1933898"/>
                  </a:lnTo>
                  <a:lnTo>
                    <a:pt x="1522642" y="1955605"/>
                  </a:lnTo>
                  <a:lnTo>
                    <a:pt x="1482680" y="1975665"/>
                  </a:lnTo>
                  <a:lnTo>
                    <a:pt x="1441759" y="1994032"/>
                  </a:lnTo>
                  <a:lnTo>
                    <a:pt x="1399923" y="2010660"/>
                  </a:lnTo>
                  <a:lnTo>
                    <a:pt x="1357218" y="2025503"/>
                  </a:lnTo>
                  <a:lnTo>
                    <a:pt x="1313690" y="2038515"/>
                  </a:lnTo>
                  <a:lnTo>
                    <a:pt x="1269385" y="2049652"/>
                  </a:lnTo>
                  <a:lnTo>
                    <a:pt x="1224348" y="2058866"/>
                  </a:lnTo>
                  <a:lnTo>
                    <a:pt x="1178626" y="2066112"/>
                  </a:lnTo>
                  <a:lnTo>
                    <a:pt x="1132265" y="2071345"/>
                  </a:lnTo>
                  <a:lnTo>
                    <a:pt x="1085309" y="2074518"/>
                  </a:lnTo>
                  <a:lnTo>
                    <a:pt x="1037805" y="2075586"/>
                  </a:lnTo>
                  <a:lnTo>
                    <a:pt x="990301" y="2074518"/>
                  </a:lnTo>
                  <a:lnTo>
                    <a:pt x="943344" y="2071345"/>
                  </a:lnTo>
                  <a:lnTo>
                    <a:pt x="896981" y="2066112"/>
                  </a:lnTo>
                  <a:lnTo>
                    <a:pt x="851259" y="2058866"/>
                  </a:lnTo>
                  <a:lnTo>
                    <a:pt x="806221" y="2049652"/>
                  </a:lnTo>
                  <a:lnTo>
                    <a:pt x="761916" y="2038515"/>
                  </a:lnTo>
                  <a:lnTo>
                    <a:pt x="718387" y="2025503"/>
                  </a:lnTo>
                  <a:lnTo>
                    <a:pt x="675682" y="2010660"/>
                  </a:lnTo>
                  <a:lnTo>
                    <a:pt x="633845" y="1994032"/>
                  </a:lnTo>
                  <a:lnTo>
                    <a:pt x="592923" y="1975665"/>
                  </a:lnTo>
                  <a:lnTo>
                    <a:pt x="552961" y="1955605"/>
                  </a:lnTo>
                  <a:lnTo>
                    <a:pt x="514005" y="1933898"/>
                  </a:lnTo>
                  <a:lnTo>
                    <a:pt x="476102" y="1910589"/>
                  </a:lnTo>
                  <a:lnTo>
                    <a:pt x="439296" y="1885725"/>
                  </a:lnTo>
                  <a:lnTo>
                    <a:pt x="403633" y="1859351"/>
                  </a:lnTo>
                  <a:lnTo>
                    <a:pt x="369161" y="1831512"/>
                  </a:lnTo>
                  <a:lnTo>
                    <a:pt x="335923" y="1802255"/>
                  </a:lnTo>
                  <a:lnTo>
                    <a:pt x="303966" y="1771626"/>
                  </a:lnTo>
                  <a:lnTo>
                    <a:pt x="273336" y="1739669"/>
                  </a:lnTo>
                  <a:lnTo>
                    <a:pt x="244079" y="1706432"/>
                  </a:lnTo>
                  <a:lnTo>
                    <a:pt x="216240" y="1671960"/>
                  </a:lnTo>
                  <a:lnTo>
                    <a:pt x="189865" y="1636298"/>
                  </a:lnTo>
                  <a:lnTo>
                    <a:pt x="165000" y="1599493"/>
                  </a:lnTo>
                  <a:lnTo>
                    <a:pt x="141691" y="1561590"/>
                  </a:lnTo>
                  <a:lnTo>
                    <a:pt x="119983" y="1522634"/>
                  </a:lnTo>
                  <a:lnTo>
                    <a:pt x="99923" y="1482673"/>
                  </a:lnTo>
                  <a:lnTo>
                    <a:pt x="81556" y="1441751"/>
                  </a:lnTo>
                  <a:lnTo>
                    <a:pt x="64927" y="1399915"/>
                  </a:lnTo>
                  <a:lnTo>
                    <a:pt x="50084" y="1357210"/>
                  </a:lnTo>
                  <a:lnTo>
                    <a:pt x="37071" y="1313681"/>
                  </a:lnTo>
                  <a:lnTo>
                    <a:pt x="25934" y="1269376"/>
                  </a:lnTo>
                  <a:lnTo>
                    <a:pt x="16720" y="1224339"/>
                  </a:lnTo>
                  <a:lnTo>
                    <a:pt x="9473" y="1178616"/>
                  </a:lnTo>
                  <a:lnTo>
                    <a:pt x="4241" y="1132254"/>
                  </a:lnTo>
                  <a:lnTo>
                    <a:pt x="1067" y="1085297"/>
                  </a:lnTo>
                  <a:lnTo>
                    <a:pt x="0" y="1037793"/>
                  </a:lnTo>
                  <a:lnTo>
                    <a:pt x="1067" y="990288"/>
                  </a:lnTo>
                  <a:lnTo>
                    <a:pt x="4241" y="943331"/>
                  </a:lnTo>
                  <a:lnTo>
                    <a:pt x="9473" y="896969"/>
                  </a:lnTo>
                  <a:lnTo>
                    <a:pt x="16720" y="851246"/>
                  </a:lnTo>
                  <a:lnTo>
                    <a:pt x="25934" y="806209"/>
                  </a:lnTo>
                  <a:lnTo>
                    <a:pt x="37071" y="761904"/>
                  </a:lnTo>
                  <a:lnTo>
                    <a:pt x="50084" y="718376"/>
                  </a:lnTo>
                  <a:lnTo>
                    <a:pt x="64927" y="675670"/>
                  </a:lnTo>
                  <a:lnTo>
                    <a:pt x="81556" y="633834"/>
                  </a:lnTo>
                  <a:lnTo>
                    <a:pt x="99923" y="592912"/>
                  </a:lnTo>
                  <a:lnTo>
                    <a:pt x="119983" y="552951"/>
                  </a:lnTo>
                  <a:lnTo>
                    <a:pt x="141691" y="513996"/>
                  </a:lnTo>
                  <a:lnTo>
                    <a:pt x="165000" y="476093"/>
                  </a:lnTo>
                  <a:lnTo>
                    <a:pt x="189865" y="439287"/>
                  </a:lnTo>
                  <a:lnTo>
                    <a:pt x="216240" y="403626"/>
                  </a:lnTo>
                  <a:lnTo>
                    <a:pt x="244079" y="369153"/>
                  </a:lnTo>
                  <a:lnTo>
                    <a:pt x="273336" y="335916"/>
                  </a:lnTo>
                  <a:lnTo>
                    <a:pt x="303966" y="303960"/>
                  </a:lnTo>
                  <a:lnTo>
                    <a:pt x="335923" y="273330"/>
                  </a:lnTo>
                  <a:lnTo>
                    <a:pt x="369161" y="244073"/>
                  </a:lnTo>
                  <a:lnTo>
                    <a:pt x="403633" y="216235"/>
                  </a:lnTo>
                  <a:lnTo>
                    <a:pt x="439296" y="189860"/>
                  </a:lnTo>
                  <a:lnTo>
                    <a:pt x="476102" y="164996"/>
                  </a:lnTo>
                  <a:lnTo>
                    <a:pt x="514005" y="141687"/>
                  </a:lnTo>
                  <a:lnTo>
                    <a:pt x="552961" y="119980"/>
                  </a:lnTo>
                  <a:lnTo>
                    <a:pt x="592923" y="99920"/>
                  </a:lnTo>
                  <a:lnTo>
                    <a:pt x="633845" y="81554"/>
                  </a:lnTo>
                  <a:lnTo>
                    <a:pt x="675682" y="64926"/>
                  </a:lnTo>
                  <a:lnTo>
                    <a:pt x="718387" y="50083"/>
                  </a:lnTo>
                  <a:lnTo>
                    <a:pt x="761916" y="37070"/>
                  </a:lnTo>
                  <a:lnTo>
                    <a:pt x="806221" y="25934"/>
                  </a:lnTo>
                  <a:lnTo>
                    <a:pt x="851259" y="16720"/>
                  </a:lnTo>
                  <a:lnTo>
                    <a:pt x="896981" y="9473"/>
                  </a:lnTo>
                  <a:lnTo>
                    <a:pt x="943344" y="4241"/>
                  </a:lnTo>
                  <a:lnTo>
                    <a:pt x="990301" y="1067"/>
                  </a:lnTo>
                  <a:lnTo>
                    <a:pt x="1037805" y="0"/>
                  </a:lnTo>
                  <a:lnTo>
                    <a:pt x="1085309" y="1067"/>
                  </a:lnTo>
                  <a:lnTo>
                    <a:pt x="1132265" y="4241"/>
                  </a:lnTo>
                  <a:lnTo>
                    <a:pt x="1178626" y="9473"/>
                  </a:lnTo>
                  <a:lnTo>
                    <a:pt x="1224348" y="16720"/>
                  </a:lnTo>
                  <a:lnTo>
                    <a:pt x="1269385" y="25934"/>
                  </a:lnTo>
                  <a:lnTo>
                    <a:pt x="1313690" y="37070"/>
                  </a:lnTo>
                  <a:lnTo>
                    <a:pt x="1357218" y="50083"/>
                  </a:lnTo>
                  <a:lnTo>
                    <a:pt x="1399923" y="64926"/>
                  </a:lnTo>
                  <a:lnTo>
                    <a:pt x="1441759" y="81554"/>
                  </a:lnTo>
                  <a:lnTo>
                    <a:pt x="1482680" y="99920"/>
                  </a:lnTo>
                  <a:lnTo>
                    <a:pt x="1522642" y="119980"/>
                  </a:lnTo>
                  <a:lnTo>
                    <a:pt x="1561597" y="141687"/>
                  </a:lnTo>
                  <a:lnTo>
                    <a:pt x="1599500" y="164996"/>
                  </a:lnTo>
                  <a:lnTo>
                    <a:pt x="1636305" y="189860"/>
                  </a:lnTo>
                  <a:lnTo>
                    <a:pt x="1671967" y="216235"/>
                  </a:lnTo>
                  <a:lnTo>
                    <a:pt x="1706440" y="244073"/>
                  </a:lnTo>
                  <a:lnTo>
                    <a:pt x="1739677" y="273330"/>
                  </a:lnTo>
                  <a:lnTo>
                    <a:pt x="1771634" y="303960"/>
                  </a:lnTo>
                  <a:lnTo>
                    <a:pt x="1802263" y="335916"/>
                  </a:lnTo>
                  <a:lnTo>
                    <a:pt x="1831521" y="369153"/>
                  </a:lnTo>
                  <a:lnTo>
                    <a:pt x="1859359" y="403626"/>
                  </a:lnTo>
                  <a:lnTo>
                    <a:pt x="1885734" y="439287"/>
                  </a:lnTo>
                  <a:lnTo>
                    <a:pt x="1910599" y="476093"/>
                  </a:lnTo>
                  <a:lnTo>
                    <a:pt x="1933908" y="513996"/>
                  </a:lnTo>
                  <a:lnTo>
                    <a:pt x="1955616" y="552951"/>
                  </a:lnTo>
                  <a:lnTo>
                    <a:pt x="1975676" y="592912"/>
                  </a:lnTo>
                  <a:lnTo>
                    <a:pt x="1994043" y="633834"/>
                  </a:lnTo>
                  <a:lnTo>
                    <a:pt x="2010671" y="675670"/>
                  </a:lnTo>
                  <a:lnTo>
                    <a:pt x="2025514" y="718376"/>
                  </a:lnTo>
                  <a:lnTo>
                    <a:pt x="2038527" y="761904"/>
                  </a:lnTo>
                  <a:lnTo>
                    <a:pt x="2049664" y="806209"/>
                  </a:lnTo>
                  <a:lnTo>
                    <a:pt x="2058878" y="851246"/>
                  </a:lnTo>
                  <a:lnTo>
                    <a:pt x="2066125" y="896969"/>
                  </a:lnTo>
                  <a:lnTo>
                    <a:pt x="2071357" y="943331"/>
                  </a:lnTo>
                  <a:lnTo>
                    <a:pt x="2074531" y="990288"/>
                  </a:lnTo>
                  <a:lnTo>
                    <a:pt x="2075599" y="1037793"/>
                  </a:lnTo>
                  <a:close/>
                </a:path>
              </a:pathLst>
            </a:custGeom>
            <a:ln w="9436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476412" y="10643337"/>
              <a:ext cx="889000" cy="326390"/>
            </a:xfrm>
            <a:custGeom>
              <a:avLst/>
              <a:gdLst/>
              <a:ahLst/>
              <a:cxnLst/>
              <a:rect l="l" t="t" r="r" b="b"/>
              <a:pathLst>
                <a:path w="889000" h="326390">
                  <a:moveTo>
                    <a:pt x="258457" y="219583"/>
                  </a:moveTo>
                  <a:lnTo>
                    <a:pt x="250304" y="180162"/>
                  </a:lnTo>
                  <a:lnTo>
                    <a:pt x="196367" y="137401"/>
                  </a:lnTo>
                  <a:lnTo>
                    <a:pt x="158089" y="124510"/>
                  </a:lnTo>
                  <a:lnTo>
                    <a:pt x="121678" y="112636"/>
                  </a:lnTo>
                  <a:lnTo>
                    <a:pt x="102285" y="104800"/>
                  </a:lnTo>
                  <a:lnTo>
                    <a:pt x="94576" y="98513"/>
                  </a:lnTo>
                  <a:lnTo>
                    <a:pt x="93192" y="91313"/>
                  </a:lnTo>
                  <a:lnTo>
                    <a:pt x="96672" y="81635"/>
                  </a:lnTo>
                  <a:lnTo>
                    <a:pt x="105206" y="76174"/>
                  </a:lnTo>
                  <a:lnTo>
                    <a:pt x="115951" y="73748"/>
                  </a:lnTo>
                  <a:lnTo>
                    <a:pt x="126022" y="73202"/>
                  </a:lnTo>
                  <a:lnTo>
                    <a:pt x="139573" y="74155"/>
                  </a:lnTo>
                  <a:lnTo>
                    <a:pt x="150444" y="77774"/>
                  </a:lnTo>
                  <a:lnTo>
                    <a:pt x="158064" y="85128"/>
                  </a:lnTo>
                  <a:lnTo>
                    <a:pt x="161874" y="97345"/>
                  </a:lnTo>
                  <a:lnTo>
                    <a:pt x="249389" y="97345"/>
                  </a:lnTo>
                  <a:lnTo>
                    <a:pt x="230822" y="45046"/>
                  </a:lnTo>
                  <a:lnTo>
                    <a:pt x="197319" y="15709"/>
                  </a:lnTo>
                  <a:lnTo>
                    <a:pt x="159296" y="2844"/>
                  </a:lnTo>
                  <a:lnTo>
                    <a:pt x="127152" y="0"/>
                  </a:lnTo>
                  <a:lnTo>
                    <a:pt x="76377" y="7302"/>
                  </a:lnTo>
                  <a:lnTo>
                    <a:pt x="37871" y="27825"/>
                  </a:lnTo>
                  <a:lnTo>
                    <a:pt x="13436" y="59524"/>
                  </a:lnTo>
                  <a:lnTo>
                    <a:pt x="4902" y="100368"/>
                  </a:lnTo>
                  <a:lnTo>
                    <a:pt x="12801" y="138658"/>
                  </a:lnTo>
                  <a:lnTo>
                    <a:pt x="34988" y="165023"/>
                  </a:lnTo>
                  <a:lnTo>
                    <a:pt x="69202" y="183400"/>
                  </a:lnTo>
                  <a:lnTo>
                    <a:pt x="113195" y="197713"/>
                  </a:lnTo>
                  <a:lnTo>
                    <a:pt x="144056" y="207479"/>
                  </a:lnTo>
                  <a:lnTo>
                    <a:pt x="161201" y="215823"/>
                  </a:lnTo>
                  <a:lnTo>
                    <a:pt x="168579" y="223608"/>
                  </a:lnTo>
                  <a:lnTo>
                    <a:pt x="170167" y="231673"/>
                  </a:lnTo>
                  <a:lnTo>
                    <a:pt x="167246" y="241871"/>
                  </a:lnTo>
                  <a:lnTo>
                    <a:pt x="158978" y="248500"/>
                  </a:lnTo>
                  <a:lnTo>
                    <a:pt x="146126" y="252095"/>
                  </a:lnTo>
                  <a:lnTo>
                    <a:pt x="129413" y="253174"/>
                  </a:lnTo>
                  <a:lnTo>
                    <a:pt x="112941" y="251752"/>
                  </a:lnTo>
                  <a:lnTo>
                    <a:pt x="100406" y="246849"/>
                  </a:lnTo>
                  <a:lnTo>
                    <a:pt x="91897" y="237566"/>
                  </a:lnTo>
                  <a:lnTo>
                    <a:pt x="87528" y="222986"/>
                  </a:lnTo>
                  <a:lnTo>
                    <a:pt x="0" y="222986"/>
                  </a:lnTo>
                  <a:lnTo>
                    <a:pt x="18770" y="277279"/>
                  </a:lnTo>
                  <a:lnTo>
                    <a:pt x="52578" y="308444"/>
                  </a:lnTo>
                  <a:lnTo>
                    <a:pt x="92265" y="322618"/>
                  </a:lnTo>
                  <a:lnTo>
                    <a:pt x="128651" y="325983"/>
                  </a:lnTo>
                  <a:lnTo>
                    <a:pt x="191109" y="315620"/>
                  </a:lnTo>
                  <a:lnTo>
                    <a:pt x="231051" y="289483"/>
                  </a:lnTo>
                  <a:lnTo>
                    <a:pt x="252234" y="254990"/>
                  </a:lnTo>
                  <a:lnTo>
                    <a:pt x="258457" y="219583"/>
                  </a:lnTo>
                  <a:close/>
                </a:path>
                <a:path w="889000" h="326390">
                  <a:moveTo>
                    <a:pt x="567029" y="166395"/>
                  </a:moveTo>
                  <a:lnTo>
                    <a:pt x="563384" y="122351"/>
                  </a:lnTo>
                  <a:lnTo>
                    <a:pt x="551980" y="84086"/>
                  </a:lnTo>
                  <a:lnTo>
                    <a:pt x="548906" y="79235"/>
                  </a:lnTo>
                  <a:lnTo>
                    <a:pt x="532079" y="52590"/>
                  </a:lnTo>
                  <a:lnTo>
                    <a:pt x="502970" y="28854"/>
                  </a:lnTo>
                  <a:lnTo>
                    <a:pt x="478751" y="19570"/>
                  </a:lnTo>
                  <a:lnTo>
                    <a:pt x="478751" y="161480"/>
                  </a:lnTo>
                  <a:lnTo>
                    <a:pt x="477888" y="178473"/>
                  </a:lnTo>
                  <a:lnTo>
                    <a:pt x="471906" y="207378"/>
                  </a:lnTo>
                  <a:lnTo>
                    <a:pt x="455663" y="234657"/>
                  </a:lnTo>
                  <a:lnTo>
                    <a:pt x="424040" y="246761"/>
                  </a:lnTo>
                  <a:lnTo>
                    <a:pt x="379133" y="246761"/>
                  </a:lnTo>
                  <a:lnTo>
                    <a:pt x="379133" y="79235"/>
                  </a:lnTo>
                  <a:lnTo>
                    <a:pt x="424040" y="79235"/>
                  </a:lnTo>
                  <a:lnTo>
                    <a:pt x="448500" y="85725"/>
                  </a:lnTo>
                  <a:lnTo>
                    <a:pt x="465543" y="103378"/>
                  </a:lnTo>
                  <a:lnTo>
                    <a:pt x="475500" y="129540"/>
                  </a:lnTo>
                  <a:lnTo>
                    <a:pt x="478751" y="161480"/>
                  </a:lnTo>
                  <a:lnTo>
                    <a:pt x="478751" y="19570"/>
                  </a:lnTo>
                  <a:lnTo>
                    <a:pt x="463931" y="13881"/>
                  </a:lnTo>
                  <a:lnTo>
                    <a:pt x="414235" y="8674"/>
                  </a:lnTo>
                  <a:lnTo>
                    <a:pt x="293497" y="8674"/>
                  </a:lnTo>
                  <a:lnTo>
                    <a:pt x="293497" y="317690"/>
                  </a:lnTo>
                  <a:lnTo>
                    <a:pt x="414235" y="317690"/>
                  </a:lnTo>
                  <a:lnTo>
                    <a:pt x="454101" y="314921"/>
                  </a:lnTo>
                  <a:lnTo>
                    <a:pt x="521474" y="287604"/>
                  </a:lnTo>
                  <a:lnTo>
                    <a:pt x="550760" y="246761"/>
                  </a:lnTo>
                  <a:lnTo>
                    <a:pt x="561416" y="219786"/>
                  </a:lnTo>
                  <a:lnTo>
                    <a:pt x="567029" y="166395"/>
                  </a:lnTo>
                  <a:close/>
                </a:path>
                <a:path w="889000" h="326390">
                  <a:moveTo>
                    <a:pt x="888441" y="150545"/>
                  </a:moveTo>
                  <a:lnTo>
                    <a:pt x="756386" y="150545"/>
                  </a:lnTo>
                  <a:lnTo>
                    <a:pt x="756386" y="211289"/>
                  </a:lnTo>
                  <a:lnTo>
                    <a:pt x="806183" y="211289"/>
                  </a:lnTo>
                  <a:lnTo>
                    <a:pt x="794537" y="235026"/>
                  </a:lnTo>
                  <a:lnTo>
                    <a:pt x="779729" y="247510"/>
                  </a:lnTo>
                  <a:lnTo>
                    <a:pt x="764006" y="252361"/>
                  </a:lnTo>
                  <a:lnTo>
                    <a:pt x="749592" y="253174"/>
                  </a:lnTo>
                  <a:lnTo>
                    <a:pt x="731304" y="251853"/>
                  </a:lnTo>
                  <a:lnTo>
                    <a:pt x="707986" y="242557"/>
                  </a:lnTo>
                  <a:lnTo>
                    <a:pt x="687933" y="217360"/>
                  </a:lnTo>
                  <a:lnTo>
                    <a:pt x="679411" y="168275"/>
                  </a:lnTo>
                  <a:lnTo>
                    <a:pt x="684022" y="122859"/>
                  </a:lnTo>
                  <a:lnTo>
                    <a:pt x="697052" y="93573"/>
                  </a:lnTo>
                  <a:lnTo>
                    <a:pt x="717308" y="77876"/>
                  </a:lnTo>
                  <a:lnTo>
                    <a:pt x="743559" y="73202"/>
                  </a:lnTo>
                  <a:lnTo>
                    <a:pt x="761974" y="74371"/>
                  </a:lnTo>
                  <a:lnTo>
                    <a:pt x="779119" y="79705"/>
                  </a:lnTo>
                  <a:lnTo>
                    <a:pt x="793013" y="91986"/>
                  </a:lnTo>
                  <a:lnTo>
                    <a:pt x="801662" y="113944"/>
                  </a:lnTo>
                  <a:lnTo>
                    <a:pt x="885037" y="113944"/>
                  </a:lnTo>
                  <a:lnTo>
                    <a:pt x="866368" y="64389"/>
                  </a:lnTo>
                  <a:lnTo>
                    <a:pt x="841997" y="33807"/>
                  </a:lnTo>
                  <a:lnTo>
                    <a:pt x="802767" y="9753"/>
                  </a:lnTo>
                  <a:lnTo>
                    <a:pt x="745070" y="0"/>
                  </a:lnTo>
                  <a:lnTo>
                    <a:pt x="706031" y="4457"/>
                  </a:lnTo>
                  <a:lnTo>
                    <a:pt x="669772" y="17957"/>
                  </a:lnTo>
                  <a:lnTo>
                    <a:pt x="638251" y="40652"/>
                  </a:lnTo>
                  <a:lnTo>
                    <a:pt x="613346" y="72720"/>
                  </a:lnTo>
                  <a:lnTo>
                    <a:pt x="597014" y="114325"/>
                  </a:lnTo>
                  <a:lnTo>
                    <a:pt x="591134" y="165633"/>
                  </a:lnTo>
                  <a:lnTo>
                    <a:pt x="596607" y="214617"/>
                  </a:lnTo>
                  <a:lnTo>
                    <a:pt x="613384" y="258419"/>
                  </a:lnTo>
                  <a:lnTo>
                    <a:pt x="641985" y="293776"/>
                  </a:lnTo>
                  <a:lnTo>
                    <a:pt x="682942" y="317385"/>
                  </a:lnTo>
                  <a:lnTo>
                    <a:pt x="736765" y="325983"/>
                  </a:lnTo>
                  <a:lnTo>
                    <a:pt x="774217" y="321856"/>
                  </a:lnTo>
                  <a:lnTo>
                    <a:pt x="800392" y="311886"/>
                  </a:lnTo>
                  <a:lnTo>
                    <a:pt x="817575" y="299720"/>
                  </a:lnTo>
                  <a:lnTo>
                    <a:pt x="828078" y="289013"/>
                  </a:lnTo>
                  <a:lnTo>
                    <a:pt x="831469" y="317690"/>
                  </a:lnTo>
                  <a:lnTo>
                    <a:pt x="888441" y="317690"/>
                  </a:lnTo>
                  <a:lnTo>
                    <a:pt x="888441" y="15054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92346" y="10727083"/>
              <a:ext cx="221856" cy="24223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829891" y="11724742"/>
              <a:ext cx="426720" cy="393700"/>
            </a:xfrm>
            <a:custGeom>
              <a:avLst/>
              <a:gdLst/>
              <a:ahLst/>
              <a:cxnLst/>
              <a:rect l="l" t="t" r="r" b="b"/>
              <a:pathLst>
                <a:path w="426720" h="393700">
                  <a:moveTo>
                    <a:pt x="426161" y="360248"/>
                  </a:moveTo>
                  <a:lnTo>
                    <a:pt x="425348" y="357911"/>
                  </a:lnTo>
                  <a:lnTo>
                    <a:pt x="406946" y="345198"/>
                  </a:lnTo>
                  <a:lnTo>
                    <a:pt x="334645" y="289026"/>
                  </a:lnTo>
                  <a:lnTo>
                    <a:pt x="299085" y="261010"/>
                  </a:lnTo>
                  <a:lnTo>
                    <a:pt x="275539" y="243217"/>
                  </a:lnTo>
                  <a:lnTo>
                    <a:pt x="254228" y="226263"/>
                  </a:lnTo>
                  <a:lnTo>
                    <a:pt x="244132" y="218071"/>
                  </a:lnTo>
                  <a:lnTo>
                    <a:pt x="234302" y="209562"/>
                  </a:lnTo>
                  <a:lnTo>
                    <a:pt x="227203" y="202742"/>
                  </a:lnTo>
                  <a:lnTo>
                    <a:pt x="236080" y="194627"/>
                  </a:lnTo>
                  <a:lnTo>
                    <a:pt x="238607" y="191973"/>
                  </a:lnTo>
                  <a:lnTo>
                    <a:pt x="257683" y="173482"/>
                  </a:lnTo>
                  <a:lnTo>
                    <a:pt x="266115" y="165747"/>
                  </a:lnTo>
                  <a:lnTo>
                    <a:pt x="280758" y="153555"/>
                  </a:lnTo>
                  <a:lnTo>
                    <a:pt x="287769" y="152323"/>
                  </a:lnTo>
                  <a:lnTo>
                    <a:pt x="299453" y="156781"/>
                  </a:lnTo>
                  <a:lnTo>
                    <a:pt x="312877" y="159867"/>
                  </a:lnTo>
                  <a:lnTo>
                    <a:pt x="367842" y="109969"/>
                  </a:lnTo>
                  <a:lnTo>
                    <a:pt x="403275" y="68275"/>
                  </a:lnTo>
                  <a:lnTo>
                    <a:pt x="422732" y="41516"/>
                  </a:lnTo>
                  <a:lnTo>
                    <a:pt x="419468" y="38404"/>
                  </a:lnTo>
                  <a:lnTo>
                    <a:pt x="417868" y="39497"/>
                  </a:lnTo>
                  <a:lnTo>
                    <a:pt x="405295" y="49542"/>
                  </a:lnTo>
                  <a:lnTo>
                    <a:pt x="394982" y="59309"/>
                  </a:lnTo>
                  <a:lnTo>
                    <a:pt x="350393" y="104851"/>
                  </a:lnTo>
                  <a:lnTo>
                    <a:pt x="340144" y="114427"/>
                  </a:lnTo>
                  <a:lnTo>
                    <a:pt x="338569" y="115265"/>
                  </a:lnTo>
                  <a:lnTo>
                    <a:pt x="334340" y="111455"/>
                  </a:lnTo>
                  <a:lnTo>
                    <a:pt x="334899" y="109588"/>
                  </a:lnTo>
                  <a:lnTo>
                    <a:pt x="341934" y="101714"/>
                  </a:lnTo>
                  <a:lnTo>
                    <a:pt x="358025" y="85928"/>
                  </a:lnTo>
                  <a:lnTo>
                    <a:pt x="370941" y="72720"/>
                  </a:lnTo>
                  <a:lnTo>
                    <a:pt x="383603" y="59283"/>
                  </a:lnTo>
                  <a:lnTo>
                    <a:pt x="404672" y="35902"/>
                  </a:lnTo>
                  <a:lnTo>
                    <a:pt x="411111" y="28155"/>
                  </a:lnTo>
                  <a:lnTo>
                    <a:pt x="407885" y="25463"/>
                  </a:lnTo>
                  <a:lnTo>
                    <a:pt x="406514" y="26492"/>
                  </a:lnTo>
                  <a:lnTo>
                    <a:pt x="400596" y="31915"/>
                  </a:lnTo>
                  <a:lnTo>
                    <a:pt x="395173" y="35534"/>
                  </a:lnTo>
                  <a:lnTo>
                    <a:pt x="331152" y="95059"/>
                  </a:lnTo>
                  <a:lnTo>
                    <a:pt x="327914" y="98323"/>
                  </a:lnTo>
                  <a:lnTo>
                    <a:pt x="324040" y="99606"/>
                  </a:lnTo>
                  <a:lnTo>
                    <a:pt x="322630" y="99568"/>
                  </a:lnTo>
                  <a:lnTo>
                    <a:pt x="319430" y="95173"/>
                  </a:lnTo>
                  <a:lnTo>
                    <a:pt x="323024" y="89966"/>
                  </a:lnTo>
                  <a:lnTo>
                    <a:pt x="337045" y="76885"/>
                  </a:lnTo>
                  <a:lnTo>
                    <a:pt x="361594" y="52895"/>
                  </a:lnTo>
                  <a:lnTo>
                    <a:pt x="379374" y="34772"/>
                  </a:lnTo>
                  <a:lnTo>
                    <a:pt x="390512" y="22682"/>
                  </a:lnTo>
                  <a:lnTo>
                    <a:pt x="397852" y="13843"/>
                  </a:lnTo>
                  <a:lnTo>
                    <a:pt x="395287" y="11010"/>
                  </a:lnTo>
                  <a:lnTo>
                    <a:pt x="394220" y="12509"/>
                  </a:lnTo>
                  <a:lnTo>
                    <a:pt x="383476" y="20840"/>
                  </a:lnTo>
                  <a:lnTo>
                    <a:pt x="374040" y="28714"/>
                  </a:lnTo>
                  <a:lnTo>
                    <a:pt x="364832" y="36842"/>
                  </a:lnTo>
                  <a:lnTo>
                    <a:pt x="355803" y="45173"/>
                  </a:lnTo>
                  <a:lnTo>
                    <a:pt x="345630" y="54533"/>
                  </a:lnTo>
                  <a:lnTo>
                    <a:pt x="312166" y="83756"/>
                  </a:lnTo>
                  <a:lnTo>
                    <a:pt x="310057" y="84150"/>
                  </a:lnTo>
                  <a:lnTo>
                    <a:pt x="305879" y="79844"/>
                  </a:lnTo>
                  <a:lnTo>
                    <a:pt x="305358" y="77368"/>
                  </a:lnTo>
                  <a:lnTo>
                    <a:pt x="312077" y="71018"/>
                  </a:lnTo>
                  <a:lnTo>
                    <a:pt x="353364" y="34721"/>
                  </a:lnTo>
                  <a:lnTo>
                    <a:pt x="366115" y="22910"/>
                  </a:lnTo>
                  <a:lnTo>
                    <a:pt x="386549" y="3035"/>
                  </a:lnTo>
                  <a:lnTo>
                    <a:pt x="384048" y="0"/>
                  </a:lnTo>
                  <a:lnTo>
                    <a:pt x="382638" y="1193"/>
                  </a:lnTo>
                  <a:lnTo>
                    <a:pt x="374573" y="5842"/>
                  </a:lnTo>
                  <a:lnTo>
                    <a:pt x="299847" y="61531"/>
                  </a:lnTo>
                  <a:lnTo>
                    <a:pt x="268478" y="88557"/>
                  </a:lnTo>
                  <a:lnTo>
                    <a:pt x="259994" y="107530"/>
                  </a:lnTo>
                  <a:lnTo>
                    <a:pt x="263309" y="123596"/>
                  </a:lnTo>
                  <a:lnTo>
                    <a:pt x="262458" y="131406"/>
                  </a:lnTo>
                  <a:lnTo>
                    <a:pt x="259105" y="138557"/>
                  </a:lnTo>
                  <a:lnTo>
                    <a:pt x="253352" y="145110"/>
                  </a:lnTo>
                  <a:lnTo>
                    <a:pt x="211937" y="182143"/>
                  </a:lnTo>
                  <a:lnTo>
                    <a:pt x="209562" y="178168"/>
                  </a:lnTo>
                  <a:lnTo>
                    <a:pt x="203161" y="171678"/>
                  </a:lnTo>
                  <a:lnTo>
                    <a:pt x="196202" y="165544"/>
                  </a:lnTo>
                  <a:lnTo>
                    <a:pt x="159702" y="135940"/>
                  </a:lnTo>
                  <a:lnTo>
                    <a:pt x="149377" y="127063"/>
                  </a:lnTo>
                  <a:lnTo>
                    <a:pt x="102882" y="84988"/>
                  </a:lnTo>
                  <a:lnTo>
                    <a:pt x="72021" y="54914"/>
                  </a:lnTo>
                  <a:lnTo>
                    <a:pt x="44538" y="26390"/>
                  </a:lnTo>
                  <a:lnTo>
                    <a:pt x="25095" y="7086"/>
                  </a:lnTo>
                  <a:lnTo>
                    <a:pt x="0" y="30200"/>
                  </a:lnTo>
                  <a:lnTo>
                    <a:pt x="368" y="37096"/>
                  </a:lnTo>
                  <a:lnTo>
                    <a:pt x="14211" y="72593"/>
                  </a:lnTo>
                  <a:lnTo>
                    <a:pt x="41249" y="109956"/>
                  </a:lnTo>
                  <a:lnTo>
                    <a:pt x="71437" y="141325"/>
                  </a:lnTo>
                  <a:lnTo>
                    <a:pt x="106210" y="171729"/>
                  </a:lnTo>
                  <a:lnTo>
                    <a:pt x="168630" y="219557"/>
                  </a:lnTo>
                  <a:lnTo>
                    <a:pt x="145173" y="239598"/>
                  </a:lnTo>
                  <a:lnTo>
                    <a:pt x="21234" y="343687"/>
                  </a:lnTo>
                  <a:lnTo>
                    <a:pt x="1600" y="369722"/>
                  </a:lnTo>
                  <a:lnTo>
                    <a:pt x="8343" y="379844"/>
                  </a:lnTo>
                  <a:lnTo>
                    <a:pt x="16268" y="387616"/>
                  </a:lnTo>
                  <a:lnTo>
                    <a:pt x="21856" y="391795"/>
                  </a:lnTo>
                  <a:lnTo>
                    <a:pt x="27165" y="393357"/>
                  </a:lnTo>
                  <a:lnTo>
                    <a:pt x="32626" y="392366"/>
                  </a:lnTo>
                  <a:lnTo>
                    <a:pt x="94551" y="334505"/>
                  </a:lnTo>
                  <a:lnTo>
                    <a:pt x="170764" y="257403"/>
                  </a:lnTo>
                  <a:lnTo>
                    <a:pt x="201866" y="227050"/>
                  </a:lnTo>
                  <a:lnTo>
                    <a:pt x="256743" y="270129"/>
                  </a:lnTo>
                  <a:lnTo>
                    <a:pt x="361327" y="359054"/>
                  </a:lnTo>
                  <a:lnTo>
                    <a:pt x="397497" y="391629"/>
                  </a:lnTo>
                  <a:lnTo>
                    <a:pt x="400685" y="391833"/>
                  </a:lnTo>
                  <a:lnTo>
                    <a:pt x="408990" y="387527"/>
                  </a:lnTo>
                  <a:lnTo>
                    <a:pt x="413118" y="384340"/>
                  </a:lnTo>
                  <a:lnTo>
                    <a:pt x="416420" y="379806"/>
                  </a:lnTo>
                  <a:lnTo>
                    <a:pt x="419493" y="376720"/>
                  </a:lnTo>
                  <a:lnTo>
                    <a:pt x="421576" y="372795"/>
                  </a:lnTo>
                  <a:lnTo>
                    <a:pt x="426161" y="360248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215477" y="11372215"/>
              <a:ext cx="1664335" cy="307340"/>
            </a:xfrm>
            <a:custGeom>
              <a:avLst/>
              <a:gdLst/>
              <a:ahLst/>
              <a:cxnLst/>
              <a:rect l="l" t="t" r="r" b="b"/>
              <a:pathLst>
                <a:path w="1664334" h="307340">
                  <a:moveTo>
                    <a:pt x="259245" y="206629"/>
                  </a:moveTo>
                  <a:lnTo>
                    <a:pt x="229069" y="145262"/>
                  </a:lnTo>
                  <a:lnTo>
                    <a:pt x="158572" y="117157"/>
                  </a:lnTo>
                  <a:lnTo>
                    <a:pt x="122059" y="105994"/>
                  </a:lnTo>
                  <a:lnTo>
                    <a:pt x="102603" y="98615"/>
                  </a:lnTo>
                  <a:lnTo>
                    <a:pt x="94869" y="92697"/>
                  </a:lnTo>
                  <a:lnTo>
                    <a:pt x="93472" y="85915"/>
                  </a:lnTo>
                  <a:lnTo>
                    <a:pt x="96964" y="76822"/>
                  </a:lnTo>
                  <a:lnTo>
                    <a:pt x="105537" y="71678"/>
                  </a:lnTo>
                  <a:lnTo>
                    <a:pt x="116306" y="69392"/>
                  </a:lnTo>
                  <a:lnTo>
                    <a:pt x="126403" y="68872"/>
                  </a:lnTo>
                  <a:lnTo>
                    <a:pt x="140004" y="69786"/>
                  </a:lnTo>
                  <a:lnTo>
                    <a:pt x="150914" y="73190"/>
                  </a:lnTo>
                  <a:lnTo>
                    <a:pt x="158546" y="80111"/>
                  </a:lnTo>
                  <a:lnTo>
                    <a:pt x="162356" y="91592"/>
                  </a:lnTo>
                  <a:lnTo>
                    <a:pt x="250164" y="91592"/>
                  </a:lnTo>
                  <a:lnTo>
                    <a:pt x="231533" y="42392"/>
                  </a:lnTo>
                  <a:lnTo>
                    <a:pt x="197942" y="14782"/>
                  </a:lnTo>
                  <a:lnTo>
                    <a:pt x="159804" y="2679"/>
                  </a:lnTo>
                  <a:lnTo>
                    <a:pt x="127546" y="0"/>
                  </a:lnTo>
                  <a:lnTo>
                    <a:pt x="76606" y="6870"/>
                  </a:lnTo>
                  <a:lnTo>
                    <a:pt x="37998" y="26187"/>
                  </a:lnTo>
                  <a:lnTo>
                    <a:pt x="13500" y="56019"/>
                  </a:lnTo>
                  <a:lnTo>
                    <a:pt x="4927" y="94437"/>
                  </a:lnTo>
                  <a:lnTo>
                    <a:pt x="12852" y="130467"/>
                  </a:lnTo>
                  <a:lnTo>
                    <a:pt x="35102" y="155282"/>
                  </a:lnTo>
                  <a:lnTo>
                    <a:pt x="69430" y="172567"/>
                  </a:lnTo>
                  <a:lnTo>
                    <a:pt x="113538" y="186029"/>
                  </a:lnTo>
                  <a:lnTo>
                    <a:pt x="144500" y="195224"/>
                  </a:lnTo>
                  <a:lnTo>
                    <a:pt x="161709" y="203085"/>
                  </a:lnTo>
                  <a:lnTo>
                    <a:pt x="169100" y="210413"/>
                  </a:lnTo>
                  <a:lnTo>
                    <a:pt x="170688" y="217995"/>
                  </a:lnTo>
                  <a:lnTo>
                    <a:pt x="167767" y="227596"/>
                  </a:lnTo>
                  <a:lnTo>
                    <a:pt x="159473" y="233832"/>
                  </a:lnTo>
                  <a:lnTo>
                    <a:pt x="146583" y="237210"/>
                  </a:lnTo>
                  <a:lnTo>
                    <a:pt x="129819" y="238213"/>
                  </a:lnTo>
                  <a:lnTo>
                    <a:pt x="113296" y="236880"/>
                  </a:lnTo>
                  <a:lnTo>
                    <a:pt x="100723" y="232270"/>
                  </a:lnTo>
                  <a:lnTo>
                    <a:pt x="92189" y="223545"/>
                  </a:lnTo>
                  <a:lnTo>
                    <a:pt x="87807" y="209816"/>
                  </a:lnTo>
                  <a:lnTo>
                    <a:pt x="0" y="209816"/>
                  </a:lnTo>
                  <a:lnTo>
                    <a:pt x="18834" y="260908"/>
                  </a:lnTo>
                  <a:lnTo>
                    <a:pt x="52743" y="290233"/>
                  </a:lnTo>
                  <a:lnTo>
                    <a:pt x="92557" y="303580"/>
                  </a:lnTo>
                  <a:lnTo>
                    <a:pt x="129057" y="306743"/>
                  </a:lnTo>
                  <a:lnTo>
                    <a:pt x="191719" y="296989"/>
                  </a:lnTo>
                  <a:lnTo>
                    <a:pt x="231762" y="272402"/>
                  </a:lnTo>
                  <a:lnTo>
                    <a:pt x="253009" y="239941"/>
                  </a:lnTo>
                  <a:lnTo>
                    <a:pt x="259245" y="206629"/>
                  </a:lnTo>
                  <a:close/>
                </a:path>
                <a:path w="1664334" h="307340">
                  <a:moveTo>
                    <a:pt x="582790" y="7531"/>
                  </a:moveTo>
                  <a:lnTo>
                    <a:pt x="496874" y="7531"/>
                  </a:lnTo>
                  <a:lnTo>
                    <a:pt x="496874" y="111671"/>
                  </a:lnTo>
                  <a:lnTo>
                    <a:pt x="379158" y="111671"/>
                  </a:lnTo>
                  <a:lnTo>
                    <a:pt x="379158" y="7531"/>
                  </a:lnTo>
                  <a:lnTo>
                    <a:pt x="293255" y="7531"/>
                  </a:lnTo>
                  <a:lnTo>
                    <a:pt x="293255" y="111671"/>
                  </a:lnTo>
                  <a:lnTo>
                    <a:pt x="293255" y="185331"/>
                  </a:lnTo>
                  <a:lnTo>
                    <a:pt x="293255" y="298361"/>
                  </a:lnTo>
                  <a:lnTo>
                    <a:pt x="379158" y="298361"/>
                  </a:lnTo>
                  <a:lnTo>
                    <a:pt x="379158" y="185331"/>
                  </a:lnTo>
                  <a:lnTo>
                    <a:pt x="496874" y="185331"/>
                  </a:lnTo>
                  <a:lnTo>
                    <a:pt x="496874" y="298361"/>
                  </a:lnTo>
                  <a:lnTo>
                    <a:pt x="582790" y="298361"/>
                  </a:lnTo>
                  <a:lnTo>
                    <a:pt x="582790" y="185331"/>
                  </a:lnTo>
                  <a:lnTo>
                    <a:pt x="582790" y="111671"/>
                  </a:lnTo>
                  <a:lnTo>
                    <a:pt x="582790" y="7531"/>
                  </a:lnTo>
                  <a:close/>
                </a:path>
                <a:path w="1664334" h="307340">
                  <a:moveTo>
                    <a:pt x="717080" y="7823"/>
                  </a:moveTo>
                  <a:lnTo>
                    <a:pt x="628142" y="7823"/>
                  </a:lnTo>
                  <a:lnTo>
                    <a:pt x="628142" y="298932"/>
                  </a:lnTo>
                  <a:lnTo>
                    <a:pt x="717080" y="298932"/>
                  </a:lnTo>
                  <a:lnTo>
                    <a:pt x="717080" y="7823"/>
                  </a:lnTo>
                  <a:close/>
                </a:path>
                <a:path w="1664334" h="307340">
                  <a:moveTo>
                    <a:pt x="1037996" y="156565"/>
                  </a:moveTo>
                  <a:lnTo>
                    <a:pt x="1032700" y="107467"/>
                  </a:lnTo>
                  <a:lnTo>
                    <a:pt x="1019276" y="74561"/>
                  </a:lnTo>
                  <a:lnTo>
                    <a:pt x="1015974" y="66446"/>
                  </a:lnTo>
                  <a:lnTo>
                    <a:pt x="986574" y="35153"/>
                  </a:lnTo>
                  <a:lnTo>
                    <a:pt x="949426" y="18046"/>
                  </a:lnTo>
                  <a:lnTo>
                    <a:pt x="949426" y="151955"/>
                  </a:lnTo>
                  <a:lnTo>
                    <a:pt x="948563" y="167932"/>
                  </a:lnTo>
                  <a:lnTo>
                    <a:pt x="942568" y="195135"/>
                  </a:lnTo>
                  <a:lnTo>
                    <a:pt x="926274" y="220789"/>
                  </a:lnTo>
                  <a:lnTo>
                    <a:pt x="894549" y="232181"/>
                  </a:lnTo>
                  <a:lnTo>
                    <a:pt x="849515" y="232181"/>
                  </a:lnTo>
                  <a:lnTo>
                    <a:pt x="849515" y="74561"/>
                  </a:lnTo>
                  <a:lnTo>
                    <a:pt x="894549" y="74561"/>
                  </a:lnTo>
                  <a:lnTo>
                    <a:pt x="919086" y="80657"/>
                  </a:lnTo>
                  <a:lnTo>
                    <a:pt x="936180" y="97282"/>
                  </a:lnTo>
                  <a:lnTo>
                    <a:pt x="946175" y="121894"/>
                  </a:lnTo>
                  <a:lnTo>
                    <a:pt x="949426" y="151955"/>
                  </a:lnTo>
                  <a:lnTo>
                    <a:pt x="949426" y="18046"/>
                  </a:lnTo>
                  <a:lnTo>
                    <a:pt x="943229" y="15189"/>
                  </a:lnTo>
                  <a:lnTo>
                    <a:pt x="884707" y="8166"/>
                  </a:lnTo>
                  <a:lnTo>
                    <a:pt x="763600" y="8166"/>
                  </a:lnTo>
                  <a:lnTo>
                    <a:pt x="763600" y="298932"/>
                  </a:lnTo>
                  <a:lnTo>
                    <a:pt x="884707" y="298932"/>
                  </a:lnTo>
                  <a:lnTo>
                    <a:pt x="932332" y="295097"/>
                  </a:lnTo>
                  <a:lnTo>
                    <a:pt x="974305" y="281749"/>
                  </a:lnTo>
                  <a:lnTo>
                    <a:pt x="1007795" y="256070"/>
                  </a:lnTo>
                  <a:lnTo>
                    <a:pt x="1029970" y="215277"/>
                  </a:lnTo>
                  <a:lnTo>
                    <a:pt x="1037996" y="156565"/>
                  </a:lnTo>
                  <a:close/>
                </a:path>
                <a:path w="1664334" h="307340">
                  <a:moveTo>
                    <a:pt x="1355458" y="298932"/>
                  </a:moveTo>
                  <a:lnTo>
                    <a:pt x="1341374" y="260235"/>
                  </a:lnTo>
                  <a:lnTo>
                    <a:pt x="1320952" y="204139"/>
                  </a:lnTo>
                  <a:lnTo>
                    <a:pt x="1277785" y="85559"/>
                  </a:lnTo>
                  <a:lnTo>
                    <a:pt x="1249489" y="7823"/>
                  </a:lnTo>
                  <a:lnTo>
                    <a:pt x="1241539" y="7823"/>
                  </a:lnTo>
                  <a:lnTo>
                    <a:pt x="1241539" y="204139"/>
                  </a:lnTo>
                  <a:lnTo>
                    <a:pt x="1168488" y="204139"/>
                  </a:lnTo>
                  <a:lnTo>
                    <a:pt x="1204823" y="85559"/>
                  </a:lnTo>
                  <a:lnTo>
                    <a:pt x="1241539" y="204139"/>
                  </a:lnTo>
                  <a:lnTo>
                    <a:pt x="1241539" y="7823"/>
                  </a:lnTo>
                  <a:lnTo>
                    <a:pt x="1160551" y="7823"/>
                  </a:lnTo>
                  <a:lnTo>
                    <a:pt x="1054569" y="298932"/>
                  </a:lnTo>
                  <a:lnTo>
                    <a:pt x="1139355" y="298932"/>
                  </a:lnTo>
                  <a:lnTo>
                    <a:pt x="1151089" y="260235"/>
                  </a:lnTo>
                  <a:lnTo>
                    <a:pt x="1258570" y="260235"/>
                  </a:lnTo>
                  <a:lnTo>
                    <a:pt x="1270685" y="298932"/>
                  </a:lnTo>
                  <a:lnTo>
                    <a:pt x="1355458" y="298932"/>
                  </a:lnTo>
                  <a:close/>
                </a:path>
                <a:path w="1664334" h="307340">
                  <a:moveTo>
                    <a:pt x="1663852" y="298932"/>
                  </a:moveTo>
                  <a:lnTo>
                    <a:pt x="1562798" y="148056"/>
                  </a:lnTo>
                  <a:lnTo>
                    <a:pt x="1656664" y="7835"/>
                  </a:lnTo>
                  <a:lnTo>
                    <a:pt x="1557896" y="7835"/>
                  </a:lnTo>
                  <a:lnTo>
                    <a:pt x="1513230" y="74206"/>
                  </a:lnTo>
                  <a:lnTo>
                    <a:pt x="1468958" y="7835"/>
                  </a:lnTo>
                  <a:lnTo>
                    <a:pt x="1370164" y="7835"/>
                  </a:lnTo>
                  <a:lnTo>
                    <a:pt x="1464030" y="148056"/>
                  </a:lnTo>
                  <a:lnTo>
                    <a:pt x="1362976" y="298932"/>
                  </a:lnTo>
                  <a:lnTo>
                    <a:pt x="1461757" y="298932"/>
                  </a:lnTo>
                  <a:lnTo>
                    <a:pt x="1513230" y="221894"/>
                  </a:lnTo>
                  <a:lnTo>
                    <a:pt x="1564703" y="298932"/>
                  </a:lnTo>
                  <a:lnTo>
                    <a:pt x="1663852" y="298932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0" y="12615926"/>
              <a:ext cx="10692130" cy="2504440"/>
            </a:xfrm>
            <a:custGeom>
              <a:avLst/>
              <a:gdLst/>
              <a:ahLst/>
              <a:cxnLst/>
              <a:rect l="l" t="t" r="r" b="b"/>
              <a:pathLst>
                <a:path w="10692130" h="2504440">
                  <a:moveTo>
                    <a:pt x="0" y="2504058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504058"/>
                  </a:lnTo>
                  <a:lnTo>
                    <a:pt x="0" y="2504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65529" y="14767255"/>
              <a:ext cx="1441441" cy="11804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0620" y="12731132"/>
              <a:ext cx="5042443" cy="24932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25118" y="12738604"/>
              <a:ext cx="183705" cy="23225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64346" y="12735404"/>
              <a:ext cx="206654" cy="23411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13179" y="12733805"/>
              <a:ext cx="234378" cy="24878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4362" y="14413878"/>
              <a:ext cx="1857423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veganメニューポスター17種</dc:title>
  <dcterms:created xsi:type="dcterms:W3CDTF">2022-08-26T05:17:00Z</dcterms:created>
  <dcterms:modified xsi:type="dcterms:W3CDTF">2022-08-26T05:17:00Z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2022-08-26T00:00:00Z</vt:filetime>
  </property>
  <property fmtid="{D5CDD505-2E9C-101B-9397-08002B2CF9AE}" pid="5" name="Producer">
    <vt:lpwstr>Adobe PDF library 16.07</vt:lpwstr>
  </property>
</Properties>
</file>