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Lst>
  <p:notesMasterIdLst>
    <p:notesMasterId r:id="rId7"/>
  </p:notesMasterIdLst>
  <p:sldIdLst>
    <p:sldId id="817" r:id="rId5"/>
    <p:sldId id="850" r:id="rId6"/>
  </p:sldIdLst>
  <p:sldSz cx="9906000" cy="6858000" type="A4"/>
  <p:notesSz cx="9866313" cy="6735763"/>
  <p:defaultTextStyle>
    <a:defPPr>
      <a:defRPr kern="0"/>
    </a:defPPr>
  </p:defaultTextStyle>
  <p:extLst>
    <p:ext uri="{EFAFB233-063F-42B5-8137-9DF3F51BA10A}">
      <p15:sldGuideLst xmlns:p15="http://schemas.microsoft.com/office/powerpoint/2012/main">
        <p15:guide id="1" orient="horz" pos="1296" userDrawn="1">
          <p15:clr>
            <a:srgbClr val="A4A3A4"/>
          </p15:clr>
        </p15:guide>
        <p15:guide id="3" pos="288" userDrawn="1">
          <p15:clr>
            <a:srgbClr val="A4A3A4"/>
          </p15:clr>
        </p15:guide>
        <p15:guide id="4" orient="horz" pos="720" userDrawn="1">
          <p15:clr>
            <a:srgbClr val="A4A3A4"/>
          </p15:clr>
        </p15:guide>
        <p15:guide id="5" pos="5952" userDrawn="1">
          <p15:clr>
            <a:srgbClr val="A4A3A4"/>
          </p15:clr>
        </p15:guide>
        <p15:guide id="6" orient="horz" pos="3744" userDrawn="1">
          <p15:clr>
            <a:srgbClr val="A4A3A4"/>
          </p15:clr>
        </p15:guide>
        <p15:guide id="7" orient="horz" pos="192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33399D-24CA-0C9F-5594-99F0F91A34B1}" name="佐藤 学" initials="佐藤" userId="S::sato.manabu@prezen.jp::413cc9b9-5238-4e47-9dd2-6f14a7a0450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DB4"/>
    <a:srgbClr val="F7D4D2"/>
    <a:srgbClr val="E2F3D1"/>
    <a:srgbClr val="06C755"/>
    <a:srgbClr val="C00000"/>
    <a:srgbClr val="EEEEEE"/>
    <a:srgbClr val="E8E8E8"/>
    <a:srgbClr val="D22C25"/>
    <a:srgbClr val="38D277"/>
    <a:srgbClr val="6DAC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786DE9-F405-4670-AF02-4DF9B8BCA370}" v="291" dt="2023-07-07T00:00:14.84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39" autoAdjust="0"/>
    <p:restoredTop sz="87913" autoAdjust="0"/>
  </p:normalViewPr>
  <p:slideViewPr>
    <p:cSldViewPr>
      <p:cViewPr varScale="1">
        <p:scale>
          <a:sx n="97" d="100"/>
          <a:sy n="97" d="100"/>
        </p:scale>
        <p:origin x="950" y="77"/>
      </p:cViewPr>
      <p:guideLst>
        <p:guide orient="horz" pos="1296"/>
        <p:guide pos="288"/>
        <p:guide orient="horz" pos="720"/>
        <p:guide pos="5952"/>
        <p:guide orient="horz" pos="3744"/>
        <p:guide orient="horz" pos="1920"/>
      </p:guideLst>
    </p:cSldViewPr>
  </p:slideViewPr>
  <p:notesTextViewPr>
    <p:cViewPr>
      <p:scale>
        <a:sx n="3" d="2"/>
        <a:sy n="3" d="2"/>
      </p:scale>
      <p:origin x="0" y="0"/>
    </p:cViewPr>
  </p:notesTextViewPr>
  <p:sorterViewPr>
    <p:cViewPr>
      <p:scale>
        <a:sx n="110" d="100"/>
        <a:sy n="110" d="100"/>
      </p:scale>
      <p:origin x="0" y="-34044"/>
    </p:cViewPr>
  </p:sorterViewPr>
  <p:notesViewPr>
    <p:cSldViewPr>
      <p:cViewPr varScale="1">
        <p:scale>
          <a:sx n="215" d="100"/>
          <a:sy n="215" d="100"/>
        </p:scale>
        <p:origin x="1104"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73" Type="http://schemas.microsoft.com/office/2018/10/relationships/authors" Target="authors.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7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402" cy="338348"/>
          </a:xfrm>
          <a:prstGeom prst="rect">
            <a:avLst/>
          </a:prstGeom>
        </p:spPr>
        <p:txBody>
          <a:bodyPr vert="horz" lIns="90553" tIns="45277" rIns="90553" bIns="45277"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9330" y="0"/>
            <a:ext cx="4275402" cy="338348"/>
          </a:xfrm>
          <a:prstGeom prst="rect">
            <a:avLst/>
          </a:prstGeom>
        </p:spPr>
        <p:txBody>
          <a:bodyPr vert="horz" lIns="90553" tIns="45277" rIns="90553" bIns="45277" rtlCol="0"/>
          <a:lstStyle>
            <a:lvl1pPr algn="r">
              <a:defRPr sz="1200"/>
            </a:lvl1pPr>
          </a:lstStyle>
          <a:p>
            <a:fld id="{BADA3CFA-C3A8-1946-9FE9-13010DE32B83}" type="datetimeFigureOut">
              <a:rPr kumimoji="1" lang="ja-JP" altLang="en-US" smtClean="0"/>
              <a:t>2024/7/1</a:t>
            </a:fld>
            <a:endParaRPr kumimoji="1" lang="ja-JP" altLang="en-US"/>
          </a:p>
        </p:txBody>
      </p:sp>
      <p:sp>
        <p:nvSpPr>
          <p:cNvPr id="4" name="スライド イメージ プレースホルダー 3"/>
          <p:cNvSpPr>
            <a:spLocks noGrp="1" noRot="1" noChangeAspect="1"/>
          </p:cNvSpPr>
          <p:nvPr>
            <p:ph type="sldImg" idx="2"/>
          </p:nvPr>
        </p:nvSpPr>
        <p:spPr>
          <a:xfrm>
            <a:off x="3290888" y="841375"/>
            <a:ext cx="3284537" cy="2273300"/>
          </a:xfrm>
          <a:prstGeom prst="rect">
            <a:avLst/>
          </a:prstGeom>
          <a:noFill/>
          <a:ln w="12700">
            <a:solidFill>
              <a:prstClr val="black"/>
            </a:solidFill>
          </a:ln>
        </p:spPr>
        <p:txBody>
          <a:bodyPr vert="horz" lIns="90553" tIns="45277" rIns="90553" bIns="45277" rtlCol="0" anchor="ctr"/>
          <a:lstStyle/>
          <a:p>
            <a:endParaRPr lang="ja-JP" altLang="en-US"/>
          </a:p>
        </p:txBody>
      </p:sp>
      <p:sp>
        <p:nvSpPr>
          <p:cNvPr id="5" name="ノート プレースホルダー 4"/>
          <p:cNvSpPr>
            <a:spLocks noGrp="1"/>
          </p:cNvSpPr>
          <p:nvPr>
            <p:ph type="body" sz="quarter" idx="3"/>
          </p:nvPr>
        </p:nvSpPr>
        <p:spPr>
          <a:xfrm>
            <a:off x="986632" y="3241587"/>
            <a:ext cx="7893050" cy="2652206"/>
          </a:xfrm>
          <a:prstGeom prst="rect">
            <a:avLst/>
          </a:prstGeom>
        </p:spPr>
        <p:txBody>
          <a:bodyPr vert="horz" lIns="90553" tIns="45277" rIns="90553" bIns="452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97417"/>
            <a:ext cx="4275402" cy="338347"/>
          </a:xfrm>
          <a:prstGeom prst="rect">
            <a:avLst/>
          </a:prstGeom>
        </p:spPr>
        <p:txBody>
          <a:bodyPr vert="horz" lIns="90553" tIns="45277" rIns="90553" bIns="452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9330" y="6397417"/>
            <a:ext cx="4275402" cy="338347"/>
          </a:xfrm>
          <a:prstGeom prst="rect">
            <a:avLst/>
          </a:prstGeom>
        </p:spPr>
        <p:txBody>
          <a:bodyPr vert="horz" lIns="90553" tIns="45277" rIns="90553" bIns="45277" rtlCol="0" anchor="b"/>
          <a:lstStyle>
            <a:lvl1pPr algn="r">
              <a:defRPr sz="1200"/>
            </a:lvl1pPr>
          </a:lstStyle>
          <a:p>
            <a:fld id="{B6A48377-457D-1944-90DA-9AAAD0463782}" type="slidenum">
              <a:rPr kumimoji="1" lang="ja-JP" altLang="en-US" smtClean="0"/>
              <a:t>‹#›</a:t>
            </a:fld>
            <a:endParaRPr kumimoji="1" lang="ja-JP" altLang="en-US"/>
          </a:p>
        </p:txBody>
      </p:sp>
    </p:spTree>
    <p:extLst>
      <p:ext uri="{BB962C8B-B14F-4D97-AF65-F5344CB8AC3E}">
        <p14:creationId xmlns:p14="http://schemas.microsoft.com/office/powerpoint/2010/main" val="10986695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本文（会社）">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8C6A2519-A03D-D00A-9D17-59D691A40FE6}"/>
              </a:ext>
            </a:extLst>
          </p:cNvPr>
          <p:cNvGrpSpPr/>
          <p:nvPr userDrawn="1"/>
        </p:nvGrpSpPr>
        <p:grpSpPr>
          <a:xfrm>
            <a:off x="9016586" y="6347876"/>
            <a:ext cx="889414" cy="510124"/>
            <a:chOff x="9016586" y="6347876"/>
            <a:chExt cx="889414" cy="510124"/>
          </a:xfrm>
        </p:grpSpPr>
        <p:sp>
          <p:nvSpPr>
            <p:cNvPr id="11" name="フリーフォーム: 図形 10">
              <a:extLst>
                <a:ext uri="{FF2B5EF4-FFF2-40B4-BE49-F238E27FC236}">
                  <a16:creationId xmlns:a16="http://schemas.microsoft.com/office/drawing/2014/main" id="{82AF1EE1-4B00-A268-1CDC-C8B02CADF81A}"/>
                </a:ext>
              </a:extLst>
            </p:cNvPr>
            <p:cNvSpPr/>
            <p:nvPr userDrawn="1"/>
          </p:nvSpPr>
          <p:spPr>
            <a:xfrm>
              <a:off x="9016586" y="6347876"/>
              <a:ext cx="889414" cy="510124"/>
            </a:xfrm>
            <a:custGeom>
              <a:avLst/>
              <a:gdLst>
                <a:gd name="connsiteX0" fmla="*/ 889414 w 889414"/>
                <a:gd name="connsiteY0" fmla="*/ 0 h 510124"/>
                <a:gd name="connsiteX1" fmla="*/ 889414 w 889414"/>
                <a:gd name="connsiteY1" fmla="*/ 348905 h 510124"/>
                <a:gd name="connsiteX2" fmla="*/ 877780 w 889414"/>
                <a:gd name="connsiteY2" fmla="*/ 365216 h 510124"/>
                <a:gd name="connsiteX3" fmla="*/ 832051 w 889414"/>
                <a:gd name="connsiteY3" fmla="*/ 404264 h 510124"/>
                <a:gd name="connsiteX4" fmla="*/ 637522 w 889414"/>
                <a:gd name="connsiteY4" fmla="*/ 49317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348905"/>
                  </a:lnTo>
                  <a:lnTo>
                    <a:pt x="877780" y="365216"/>
                  </a:lnTo>
                  <a:cubicBezTo>
                    <a:pt x="864351" y="379897"/>
                    <a:pt x="849037" y="393043"/>
                    <a:pt x="832051" y="404264"/>
                  </a:cubicBezTo>
                  <a:cubicBezTo>
                    <a:pt x="832051" y="404264"/>
                    <a:pt x="776957" y="447016"/>
                    <a:pt x="637522" y="493174"/>
                  </a:cubicBez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accent1"/>
            </a:solidFill>
            <a:ln w="50021" cap="flat">
              <a:noFill/>
              <a:prstDash val="solid"/>
              <a:miter/>
            </a:ln>
          </p:spPr>
          <p:txBody>
            <a:bodyPr wrap="square" rtlCol="0" anchor="ctr">
              <a:noAutofit/>
            </a:bodyPr>
            <a:lstStyle/>
            <a:p>
              <a:endParaRPr lang="ja-JP" altLang="en-US"/>
            </a:p>
          </p:txBody>
        </p:sp>
        <p:sp>
          <p:nvSpPr>
            <p:cNvPr id="7" name="二等辺三角形 6">
              <a:extLst>
                <a:ext uri="{FF2B5EF4-FFF2-40B4-BE49-F238E27FC236}">
                  <a16:creationId xmlns:a16="http://schemas.microsoft.com/office/drawing/2014/main" id="{2DC3EAD9-3430-4652-084B-6900A40A2EBD}"/>
                </a:ext>
              </a:extLst>
            </p:cNvPr>
            <p:cNvSpPr/>
            <p:nvPr userDrawn="1"/>
          </p:nvSpPr>
          <p:spPr>
            <a:xfrm rot="16200000">
              <a:off x="9603569" y="6555569"/>
              <a:ext cx="244473" cy="360388"/>
            </a:xfrm>
            <a:prstGeom prst="triangle">
              <a:avLst>
                <a:gd name="adj" fmla="val 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 name="グループ化 5">
            <a:extLst>
              <a:ext uri="{FF2B5EF4-FFF2-40B4-BE49-F238E27FC236}">
                <a16:creationId xmlns:a16="http://schemas.microsoft.com/office/drawing/2014/main" id="{84B275D0-D13A-6E88-B566-36E8D792BDB2}"/>
              </a:ext>
            </a:extLst>
          </p:cNvPr>
          <p:cNvGrpSpPr/>
          <p:nvPr userDrawn="1"/>
        </p:nvGrpSpPr>
        <p:grpSpPr>
          <a:xfrm>
            <a:off x="0" y="0"/>
            <a:ext cx="579585" cy="333921"/>
            <a:chOff x="0" y="0"/>
            <a:chExt cx="579585" cy="333921"/>
          </a:xfrm>
        </p:grpSpPr>
        <p:sp>
          <p:nvSpPr>
            <p:cNvPr id="10" name="フリーフォーム: 図形 9">
              <a:extLst>
                <a:ext uri="{FF2B5EF4-FFF2-40B4-BE49-F238E27FC236}">
                  <a16:creationId xmlns:a16="http://schemas.microsoft.com/office/drawing/2014/main" id="{1A205E2B-19AD-A45C-1DAA-F9BFA8C65EB1}"/>
                </a:ext>
              </a:extLst>
            </p:cNvPr>
            <p:cNvSpPr/>
            <p:nvPr userDrawn="1"/>
          </p:nvSpPr>
          <p:spPr>
            <a:xfrm>
              <a:off x="0" y="0"/>
              <a:ext cx="579585" cy="333921"/>
            </a:xfrm>
            <a:custGeom>
              <a:avLst/>
              <a:gdLst>
                <a:gd name="connsiteX0" fmla="*/ 186910 w 579585"/>
                <a:gd name="connsiteY0" fmla="*/ 0 h 333921"/>
                <a:gd name="connsiteX1" fmla="*/ 579585 w 579585"/>
                <a:gd name="connsiteY1" fmla="*/ 0 h 333921"/>
                <a:gd name="connsiteX2" fmla="*/ 567177 w 579585"/>
                <a:gd name="connsiteY2" fmla="*/ 47805 h 333921"/>
                <a:gd name="connsiteX3" fmla="*/ 515006 w 579585"/>
                <a:gd name="connsiteY3" fmla="*/ 104633 h 333921"/>
                <a:gd name="connsiteX4" fmla="*/ 278605 w 579585"/>
                <a:gd name="connsiteY4" fmla="*/ 192346 h 333921"/>
                <a:gd name="connsiteX5" fmla="*/ 115581 w 579585"/>
                <a:gd name="connsiteY5" fmla="*/ 238879 h 333921"/>
                <a:gd name="connsiteX6" fmla="*/ 13649 w 579585"/>
                <a:gd name="connsiteY6" fmla="*/ 311346 h 333921"/>
                <a:gd name="connsiteX7" fmla="*/ 0 w 579585"/>
                <a:gd name="connsiteY7" fmla="*/ 333921 h 333921"/>
                <a:gd name="connsiteX8" fmla="*/ 0 w 579585"/>
                <a:gd name="connsiteY8" fmla="*/ 105625 h 333921"/>
                <a:gd name="connsiteX9" fmla="*/ 12398 w 579585"/>
                <a:gd name="connsiteY9" fmla="*/ 88239 h 333921"/>
                <a:gd name="connsiteX10" fmla="*/ 42151 w 579585"/>
                <a:gd name="connsiteY10" fmla="*/ 62817 h 333921"/>
                <a:gd name="connsiteX11" fmla="*/ 168780 w 579585"/>
                <a:gd name="connsiteY11" fmla="*/ 4930 h 333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9585" h="333921">
                  <a:moveTo>
                    <a:pt x="186910" y="0"/>
                  </a:moveTo>
                  <a:lnTo>
                    <a:pt x="579585" y="0"/>
                  </a:lnTo>
                  <a:lnTo>
                    <a:pt x="567177" y="47805"/>
                  </a:lnTo>
                  <a:cubicBezTo>
                    <a:pt x="554881" y="70402"/>
                    <a:pt x="537120" y="90025"/>
                    <a:pt x="515006" y="104633"/>
                  </a:cubicBezTo>
                  <a:cubicBezTo>
                    <a:pt x="515006" y="104633"/>
                    <a:pt x="451248" y="154107"/>
                    <a:pt x="278605" y="192346"/>
                  </a:cubicBezTo>
                  <a:cubicBezTo>
                    <a:pt x="223301" y="204273"/>
                    <a:pt x="168844" y="219818"/>
                    <a:pt x="115581" y="238879"/>
                  </a:cubicBezTo>
                  <a:cubicBezTo>
                    <a:pt x="87243" y="251052"/>
                    <a:pt x="45811" y="267500"/>
                    <a:pt x="13649" y="311346"/>
                  </a:cubicBezTo>
                  <a:lnTo>
                    <a:pt x="0" y="333921"/>
                  </a:lnTo>
                  <a:lnTo>
                    <a:pt x="0" y="105625"/>
                  </a:lnTo>
                  <a:lnTo>
                    <a:pt x="12398" y="88239"/>
                  </a:lnTo>
                  <a:cubicBezTo>
                    <a:pt x="21137" y="78682"/>
                    <a:pt x="31100" y="70123"/>
                    <a:pt x="42151" y="62817"/>
                  </a:cubicBezTo>
                  <a:cubicBezTo>
                    <a:pt x="42151" y="62817"/>
                    <a:pt x="78014" y="34988"/>
                    <a:pt x="168780" y="4930"/>
                  </a:cubicBezTo>
                  <a:close/>
                </a:path>
              </a:pathLst>
            </a:custGeom>
            <a:solidFill>
              <a:schemeClr val="accent1"/>
            </a:solidFill>
            <a:ln w="50021" cap="flat">
              <a:noFill/>
              <a:prstDash val="solid"/>
              <a:miter/>
            </a:ln>
          </p:spPr>
          <p:txBody>
            <a:bodyPr wrap="square" rtlCol="0" anchor="ctr">
              <a:noAutofit/>
            </a:bodyPr>
            <a:lstStyle/>
            <a:p>
              <a:endParaRPr lang="ja-JP" altLang="en-US"/>
            </a:p>
          </p:txBody>
        </p:sp>
        <p:sp>
          <p:nvSpPr>
            <p:cNvPr id="9" name="二等辺三角形 8">
              <a:extLst>
                <a:ext uri="{FF2B5EF4-FFF2-40B4-BE49-F238E27FC236}">
                  <a16:creationId xmlns:a16="http://schemas.microsoft.com/office/drawing/2014/main" id="{90517255-DA5B-6E4C-5949-CE472B7F2158}"/>
                </a:ext>
              </a:extLst>
            </p:cNvPr>
            <p:cNvSpPr/>
            <p:nvPr userDrawn="1"/>
          </p:nvSpPr>
          <p:spPr>
            <a:xfrm rot="5400000">
              <a:off x="118724" y="-118721"/>
              <a:ext cx="244473" cy="481920"/>
            </a:xfrm>
            <a:prstGeom prst="triangle">
              <a:avLst>
                <a:gd name="adj" fmla="val 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タイトル 1">
            <a:extLst>
              <a:ext uri="{FF2B5EF4-FFF2-40B4-BE49-F238E27FC236}">
                <a16:creationId xmlns:a16="http://schemas.microsoft.com/office/drawing/2014/main" id="{1799C6BD-F4D5-5C54-C91C-6837A14C291D}"/>
              </a:ext>
            </a:extLst>
          </p:cNvPr>
          <p:cNvSpPr>
            <a:spLocks noGrp="1"/>
          </p:cNvSpPr>
          <p:nvPr>
            <p:ph type="title"/>
          </p:nvPr>
        </p:nvSpPr>
        <p:spPr>
          <a:xfrm>
            <a:off x="360387" y="469999"/>
            <a:ext cx="4812536" cy="427361"/>
          </a:xfrm>
          <a:noFill/>
        </p:spPr>
        <p:txBody>
          <a:bodyPr wrap="none" rtlCol="0">
            <a:spAutoFit/>
          </a:bodyPr>
          <a:lstStyle>
            <a:lvl1pPr>
              <a:defRPr lang="ja-JP" altLang="en-US" sz="2400" b="1" spc="300">
                <a:latin typeface="+mj-ea"/>
              </a:defRPr>
            </a:lvl1pPr>
          </a:lstStyle>
          <a:p>
            <a:pPr lvl="0"/>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E9B49CE-BDC1-8454-28D9-66F61AFE4F2A}"/>
              </a:ext>
            </a:extLst>
          </p:cNvPr>
          <p:cNvSpPr>
            <a:spLocks noGrp="1"/>
          </p:cNvSpPr>
          <p:nvPr>
            <p:ph type="dt" sz="half" idx="10"/>
          </p:nvPr>
        </p:nvSpPr>
        <p:spPr/>
        <p:txBody>
          <a:bodyPr/>
          <a:lstStyle/>
          <a:p>
            <a:fld id="{17E109A0-FDAC-47CB-89D6-D0514275942F}" type="datetime1">
              <a:rPr kumimoji="1" lang="ja-JP" altLang="en-US" smtClean="0"/>
              <a:t>2024/7/1</a:t>
            </a:fld>
            <a:endParaRPr kumimoji="1" lang="ja-JP" altLang="en-US"/>
          </a:p>
        </p:txBody>
      </p:sp>
      <p:sp>
        <p:nvSpPr>
          <p:cNvPr id="4" name="フッター プレースホルダー 3">
            <a:extLst>
              <a:ext uri="{FF2B5EF4-FFF2-40B4-BE49-F238E27FC236}">
                <a16:creationId xmlns:a16="http://schemas.microsoft.com/office/drawing/2014/main" id="{705A27E4-D861-48ED-30C3-A6FF82D47F7E}"/>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5" name="スライド番号プレースホルダー 4">
            <a:extLst>
              <a:ext uri="{FF2B5EF4-FFF2-40B4-BE49-F238E27FC236}">
                <a16:creationId xmlns:a16="http://schemas.microsoft.com/office/drawing/2014/main" id="{F634EC38-063A-7DCF-5B7B-079CC45EE657}"/>
              </a:ext>
            </a:extLst>
          </p:cNvPr>
          <p:cNvSpPr>
            <a:spLocks noGrp="1"/>
          </p:cNvSpPr>
          <p:nvPr>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Tree>
    <p:extLst>
      <p:ext uri="{BB962C8B-B14F-4D97-AF65-F5344CB8AC3E}">
        <p14:creationId xmlns:p14="http://schemas.microsoft.com/office/powerpoint/2010/main" val="2024971580"/>
      </p:ext>
    </p:extLst>
  </p:cSld>
  <p:clrMapOvr>
    <a:masterClrMapping/>
  </p:clrMapOvr>
  <p:extLst>
    <p:ext uri="{DCECCB84-F9BA-43D5-87BE-67443E8EF086}">
      <p15:sldGuideLst xmlns:p15="http://schemas.microsoft.com/office/powerpoint/2012/main">
        <p15:guide id="1" orient="horz" pos="1440">
          <p15:clr>
            <a:srgbClr val="FBAE40"/>
          </p15:clr>
        </p15:guide>
        <p15:guide id="2" orient="horz" pos="2880">
          <p15:clr>
            <a:srgbClr val="FBAE40"/>
          </p15:clr>
        </p15:guide>
        <p15:guide id="3" pos="2082">
          <p15:clr>
            <a:srgbClr val="FBAE40"/>
          </p15:clr>
        </p15:guide>
        <p15:guide id="4" pos="415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0A44AA-D914-A1F7-CE51-DF439D00410C}"/>
              </a:ext>
            </a:extLst>
          </p:cNvPr>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B11A4FE-3AD5-72D7-2008-4296FD475EDE}"/>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F960B38-137B-D0D3-036A-36AFC2DC7620}"/>
              </a:ext>
            </a:extLst>
          </p:cNvPr>
          <p:cNvSpPr>
            <a:spLocks noGrp="1"/>
          </p:cNvSpPr>
          <p:nvPr>
            <p:ph type="dt" sz="half" idx="10"/>
          </p:nvPr>
        </p:nvSpPr>
        <p:spPr/>
        <p:txBody>
          <a:bodyPr/>
          <a:lstStyle/>
          <a:p>
            <a:fld id="{96DAD1B6-A84B-4C1B-8DA7-84B5B8BBA6A6}" type="datetime1">
              <a:rPr kumimoji="1" lang="ja-JP" altLang="en-US" smtClean="0"/>
              <a:t>2024/7/1</a:t>
            </a:fld>
            <a:endParaRPr kumimoji="1" lang="ja-JP" altLang="en-US"/>
          </a:p>
        </p:txBody>
      </p:sp>
      <p:sp>
        <p:nvSpPr>
          <p:cNvPr id="5" name="フッター プレースホルダー 4">
            <a:extLst>
              <a:ext uri="{FF2B5EF4-FFF2-40B4-BE49-F238E27FC236}">
                <a16:creationId xmlns:a16="http://schemas.microsoft.com/office/drawing/2014/main" id="{5893E5DD-FE82-3AE7-8C18-8BA854C8E598}"/>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6" name="スライド番号プレースホルダー 5">
            <a:extLst>
              <a:ext uri="{FF2B5EF4-FFF2-40B4-BE49-F238E27FC236}">
                <a16:creationId xmlns:a16="http://schemas.microsoft.com/office/drawing/2014/main" id="{BB00AF62-640F-F6ED-4F89-DDE17A7EBEE1}"/>
              </a:ext>
            </a:extLst>
          </p:cNvPr>
          <p:cNvSpPr>
            <a:spLocks noGrp="1"/>
          </p:cNvSpPr>
          <p:nvPr>
            <p:ph type="sldNum" sz="quarter" idx="12"/>
          </p:nvPr>
        </p:nvSpPr>
        <p:spPr/>
        <p:txBody>
          <a:bodyPr/>
          <a:lstStyle/>
          <a:p>
            <a:fld id="{3DB74C4F-4DC2-4C31-8D08-159129179147}" type="slidenum">
              <a:rPr kumimoji="1" lang="ja-JP" altLang="en-US" smtClean="0"/>
              <a:t>‹#›</a:t>
            </a:fld>
            <a:endParaRPr kumimoji="1" lang="ja-JP" altLang="en-US"/>
          </a:p>
        </p:txBody>
      </p:sp>
    </p:spTree>
    <p:extLst>
      <p:ext uri="{BB962C8B-B14F-4D97-AF65-F5344CB8AC3E}">
        <p14:creationId xmlns:p14="http://schemas.microsoft.com/office/powerpoint/2010/main" val="418088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F8DCF6-A388-ACB6-10FD-35715A79E37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ACEFFE5-877B-43D5-E935-1FA406EEA0F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00759A-91D7-7E2D-D48C-31F1E7A3064E}"/>
              </a:ext>
            </a:extLst>
          </p:cNvPr>
          <p:cNvSpPr>
            <a:spLocks noGrp="1"/>
          </p:cNvSpPr>
          <p:nvPr>
            <p:ph type="dt" sz="half" idx="10"/>
          </p:nvPr>
        </p:nvSpPr>
        <p:spPr/>
        <p:txBody>
          <a:bodyPr/>
          <a:lstStyle/>
          <a:p>
            <a:fld id="{0BF998DE-AB82-4928-8B5A-49019933B46B}" type="datetime1">
              <a:rPr kumimoji="1" lang="ja-JP" altLang="en-US" smtClean="0"/>
              <a:t>2024/7/1</a:t>
            </a:fld>
            <a:endParaRPr kumimoji="1" lang="ja-JP" altLang="en-US"/>
          </a:p>
        </p:txBody>
      </p:sp>
      <p:sp>
        <p:nvSpPr>
          <p:cNvPr id="5" name="フッター プレースホルダー 4">
            <a:extLst>
              <a:ext uri="{FF2B5EF4-FFF2-40B4-BE49-F238E27FC236}">
                <a16:creationId xmlns:a16="http://schemas.microsoft.com/office/drawing/2014/main" id="{D318014D-3663-9CF5-8DC0-B3E4F9CB6B89}"/>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6" name="スライド番号プレースホルダー 5">
            <a:extLst>
              <a:ext uri="{FF2B5EF4-FFF2-40B4-BE49-F238E27FC236}">
                <a16:creationId xmlns:a16="http://schemas.microsoft.com/office/drawing/2014/main" id="{34032642-7749-0D9D-E71A-729A67307009}"/>
              </a:ext>
            </a:extLst>
          </p:cNvPr>
          <p:cNvSpPr>
            <a:spLocks noGrp="1"/>
          </p:cNvSpPr>
          <p:nvPr>
            <p:ph type="sldNum" sz="quarter" idx="12"/>
          </p:nvPr>
        </p:nvSpPr>
        <p:spPr/>
        <p:txBody>
          <a:bodyPr/>
          <a:lstStyle/>
          <a:p>
            <a:fld id="{3DB74C4F-4DC2-4C31-8D08-159129179147}" type="slidenum">
              <a:rPr kumimoji="1" lang="ja-JP" altLang="en-US" smtClean="0"/>
              <a:t>‹#›</a:t>
            </a:fld>
            <a:endParaRPr kumimoji="1" lang="ja-JP" altLang="en-US"/>
          </a:p>
        </p:txBody>
      </p:sp>
    </p:spTree>
    <p:extLst>
      <p:ext uri="{BB962C8B-B14F-4D97-AF65-F5344CB8AC3E}">
        <p14:creationId xmlns:p14="http://schemas.microsoft.com/office/powerpoint/2010/main" val="2546376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90CD8F7-B765-3CB6-9036-61B8EBDC7AD2}"/>
              </a:ext>
            </a:extLst>
          </p:cNvPr>
          <p:cNvSpPr>
            <a:spLocks noGrp="1"/>
          </p:cNvSpPr>
          <p:nvPr>
            <p:ph type="dt" sz="half" idx="10"/>
          </p:nvPr>
        </p:nvSpPr>
        <p:spPr/>
        <p:txBody>
          <a:bodyPr/>
          <a:lstStyle/>
          <a:p>
            <a:fld id="{4F4B9F74-49C9-409D-91E4-FF40932C256D}" type="datetime1">
              <a:rPr kumimoji="1" lang="ja-JP" altLang="en-US" smtClean="0"/>
              <a:t>2024/7/1</a:t>
            </a:fld>
            <a:endParaRPr kumimoji="1" lang="ja-JP" altLang="en-US"/>
          </a:p>
        </p:txBody>
      </p:sp>
      <p:sp>
        <p:nvSpPr>
          <p:cNvPr id="3" name="フッター プレースホルダー 2">
            <a:extLst>
              <a:ext uri="{FF2B5EF4-FFF2-40B4-BE49-F238E27FC236}">
                <a16:creationId xmlns:a16="http://schemas.microsoft.com/office/drawing/2014/main" id="{D766499A-ED94-0F69-099E-87D5B933CB6F}"/>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5" name="スライド番号プレースホルダー 4">
            <a:extLst>
              <a:ext uri="{FF2B5EF4-FFF2-40B4-BE49-F238E27FC236}">
                <a16:creationId xmlns:a16="http://schemas.microsoft.com/office/drawing/2014/main" id="{3A43CC76-FD01-4D12-3976-5E659672B14F}"/>
              </a:ext>
            </a:extLst>
          </p:cNvPr>
          <p:cNvSpPr>
            <a:spLocks noGrp="1"/>
          </p:cNvSpPr>
          <p:nvPr>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Tree>
    <p:extLst>
      <p:ext uri="{BB962C8B-B14F-4D97-AF65-F5344CB8AC3E}">
        <p14:creationId xmlns:p14="http://schemas.microsoft.com/office/powerpoint/2010/main" val="451326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メインページ">
    <p:spTree>
      <p:nvGrpSpPr>
        <p:cNvPr id="1" name=""/>
        <p:cNvGrpSpPr/>
        <p:nvPr/>
      </p:nvGrpSpPr>
      <p:grpSpPr>
        <a:xfrm>
          <a:off x="0" y="0"/>
          <a:ext cx="0" cy="0"/>
          <a:chOff x="0" y="0"/>
          <a:chExt cx="0" cy="0"/>
        </a:xfrm>
      </p:grpSpPr>
      <p:graphicFrame>
        <p:nvGraphicFramePr>
          <p:cNvPr id="2" name="オブジェクト 1" hidden="1">
            <a:extLst>
              <a:ext uri="{FF2B5EF4-FFF2-40B4-BE49-F238E27FC236}">
                <a16:creationId xmlns:a16="http://schemas.microsoft.com/office/drawing/2014/main" id="{081FAD7B-5D2E-444D-A567-4212446F5D9C}"/>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5" name="think-cell スライド" r:id="rId4" imgW="360" imgH="360" progId="">
                  <p:embed/>
                </p:oleObj>
              </mc:Choice>
              <mc:Fallback>
                <p:oleObj name="think-cell スライド" r:id="rId4" imgW="360" imgH="360" progId="">
                  <p:embed/>
                  <p:pic>
                    <p:nvPicPr>
                      <p:cNvPr id="2" name="オブジェクト 1" hidden="1">
                        <a:extLst>
                          <a:ext uri="{FF2B5EF4-FFF2-40B4-BE49-F238E27FC236}">
                            <a16:creationId xmlns:a16="http://schemas.microsoft.com/office/drawing/2014/main" id="{081FAD7B-5D2E-444D-A567-4212446F5D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ooter Placeholder 4"/>
          <p:cNvSpPr txBox="1">
            <a:spLocks/>
          </p:cNvSpPr>
          <p:nvPr userDrawn="1"/>
        </p:nvSpPr>
        <p:spPr>
          <a:xfrm>
            <a:off x="-46256" y="6599925"/>
            <a:ext cx="3343275" cy="365125"/>
          </a:xfrm>
          <a:prstGeom prst="rect">
            <a:avLst/>
          </a:prstGeom>
        </p:spPr>
        <p:txBody>
          <a:bodyPr vert="horz" lIns="84406" tIns="42203" rIns="84406" bIns="42203" rtlCol="0" anchor="ctr"/>
          <a:lstStyle>
            <a:lvl1pPr marL="0" marR="0" indent="0" algn="l" defTabSz="914400" rtl="0" eaLnBrk="1" fontAlgn="auto" latinLnBrk="0" hangingPunct="1">
              <a:lnSpc>
                <a:spcPct val="100000"/>
              </a:lnSpc>
              <a:spcBef>
                <a:spcPts val="0"/>
              </a:spcBef>
              <a:spcAft>
                <a:spcPts val="0"/>
              </a:spcAft>
              <a:buClrTx/>
              <a:buSzTx/>
              <a:buFontTx/>
              <a:buNone/>
              <a:tabLst/>
              <a:defRPr sz="900">
                <a:solidFill>
                  <a:schemeClr val="tx1">
                    <a:lumMod val="65000"/>
                    <a:lumOff val="35000"/>
                  </a:schemeClr>
                </a:solidFill>
              </a:defRPr>
            </a:lvl1p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en-US" altLang="ja-JP" sz="738"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SHIDAX</a:t>
            </a:r>
            <a:r>
              <a:rPr kumimoji="0" lang="ja-JP" altLang="en-US" sz="738"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a:t>
            </a:r>
            <a:r>
              <a:rPr kumimoji="0" lang="en-US" altLang="ja-JP" sz="738"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CORPORATION. All Right Reserved.</a:t>
            </a:r>
            <a:endParaRPr kumimoji="0" lang="ja-JP" altLang="en-US" sz="738" b="0"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750017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本文（コンセプト）">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BDD35D31-6832-9600-6502-5D8764438A32}"/>
              </a:ext>
            </a:extLst>
          </p:cNvPr>
          <p:cNvSpPr>
            <a:spLocks noGrp="1"/>
          </p:cNvSpPr>
          <p:nvPr>
            <p:ph type="dt" sz="half" idx="10"/>
          </p:nvPr>
        </p:nvSpPr>
        <p:spPr/>
        <p:txBody>
          <a:bodyPr/>
          <a:lstStyle/>
          <a:p>
            <a:fld id="{57ABA67F-2AF3-439F-9383-9D48C779A10A}" type="datetime1">
              <a:rPr kumimoji="1" lang="ja-JP" altLang="en-US" smtClean="0"/>
              <a:t>2024/7/1</a:t>
            </a:fld>
            <a:endParaRPr kumimoji="1" lang="ja-JP" altLang="en-US"/>
          </a:p>
        </p:txBody>
      </p:sp>
      <p:sp>
        <p:nvSpPr>
          <p:cNvPr id="4" name="フッター プレースホルダー 3">
            <a:extLst>
              <a:ext uri="{FF2B5EF4-FFF2-40B4-BE49-F238E27FC236}">
                <a16:creationId xmlns:a16="http://schemas.microsoft.com/office/drawing/2014/main" id="{7227789C-A8B0-8268-BBF5-20CF2186BB37}"/>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9" name="二等辺三角形 8">
            <a:extLst>
              <a:ext uri="{FF2B5EF4-FFF2-40B4-BE49-F238E27FC236}">
                <a16:creationId xmlns:a16="http://schemas.microsoft.com/office/drawing/2014/main" id="{296D36E1-7F64-C68D-D15E-95C425110F2A}"/>
              </a:ext>
            </a:extLst>
          </p:cNvPr>
          <p:cNvSpPr/>
          <p:nvPr userDrawn="1"/>
        </p:nvSpPr>
        <p:spPr>
          <a:xfrm rot="16200000">
            <a:off x="9603569" y="6555569"/>
            <a:ext cx="244473" cy="360388"/>
          </a:xfrm>
          <a:prstGeom prst="triangle">
            <a:avLst>
              <a:gd name="adj" fmla="val 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980B8236-E12D-E74A-E6F4-0524E5C51449}"/>
              </a:ext>
            </a:extLst>
          </p:cNvPr>
          <p:cNvCxnSpPr>
            <a:cxnSpLocks/>
          </p:cNvCxnSpPr>
          <p:nvPr userDrawn="1"/>
        </p:nvCxnSpPr>
        <p:spPr>
          <a:xfrm>
            <a:off x="228600" y="6613525"/>
            <a:ext cx="8785019" cy="0"/>
          </a:xfrm>
          <a:prstGeom prst="line">
            <a:avLst/>
          </a:prstGeom>
          <a:ln w="19050" cap="rnd">
            <a:solidFill>
              <a:srgbClr val="6DAC2E"/>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4">
            <a:extLst>
              <a:ext uri="{FF2B5EF4-FFF2-40B4-BE49-F238E27FC236}">
                <a16:creationId xmlns:a16="http://schemas.microsoft.com/office/drawing/2014/main" id="{5633C2A4-5F8C-3087-3D09-3E8F616B13B5}"/>
              </a:ext>
            </a:extLst>
          </p:cNvPr>
          <p:cNvSpPr>
            <a:spLocks noGrp="1"/>
          </p:cNvSpPr>
          <p:nvPr>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
        <p:nvSpPr>
          <p:cNvPr id="12" name="タイトル 1">
            <a:extLst>
              <a:ext uri="{FF2B5EF4-FFF2-40B4-BE49-F238E27FC236}">
                <a16:creationId xmlns:a16="http://schemas.microsoft.com/office/drawing/2014/main" id="{7E685F35-F5D7-147C-08F5-63DB9D2F60B6}"/>
              </a:ext>
            </a:extLst>
          </p:cNvPr>
          <p:cNvSpPr>
            <a:spLocks noGrp="1"/>
          </p:cNvSpPr>
          <p:nvPr>
            <p:ph type="title"/>
          </p:nvPr>
        </p:nvSpPr>
        <p:spPr>
          <a:xfrm>
            <a:off x="360387" y="469999"/>
            <a:ext cx="4812536" cy="427361"/>
          </a:xfrm>
          <a:noFill/>
        </p:spPr>
        <p:txBody>
          <a:bodyPr wrap="none" rtlCol="0">
            <a:spAutoFit/>
          </a:bodyPr>
          <a:lstStyle>
            <a:lvl1pPr>
              <a:defRPr lang="ja-JP" altLang="en-US" sz="2400" b="1" spc="300">
                <a:latin typeface="+mj-ea"/>
              </a:defRPr>
            </a:lvl1pPr>
          </a:lstStyle>
          <a:p>
            <a:pPr lvl="0"/>
            <a:r>
              <a:rPr kumimoji="1" lang="ja-JP" altLang="en-US"/>
              <a:t>マスター タイトルの書式設定</a:t>
            </a:r>
          </a:p>
        </p:txBody>
      </p:sp>
      <p:sp>
        <p:nvSpPr>
          <p:cNvPr id="2" name="フリーフォーム: 図形 1">
            <a:extLst>
              <a:ext uri="{FF2B5EF4-FFF2-40B4-BE49-F238E27FC236}">
                <a16:creationId xmlns:a16="http://schemas.microsoft.com/office/drawing/2014/main" id="{5BC68246-854D-E4F2-B5CB-8D5EA4EC3E54}"/>
              </a:ext>
            </a:extLst>
          </p:cNvPr>
          <p:cNvSpPr/>
          <p:nvPr userDrawn="1"/>
        </p:nvSpPr>
        <p:spPr>
          <a:xfrm>
            <a:off x="9016586" y="6347876"/>
            <a:ext cx="889414" cy="510124"/>
          </a:xfrm>
          <a:custGeom>
            <a:avLst/>
            <a:gdLst>
              <a:gd name="connsiteX0" fmla="*/ 889414 w 889414"/>
              <a:gd name="connsiteY0" fmla="*/ 0 h 510124"/>
              <a:gd name="connsiteX1" fmla="*/ 889414 w 889414"/>
              <a:gd name="connsiteY1" fmla="*/ 348905 h 510124"/>
              <a:gd name="connsiteX2" fmla="*/ 877780 w 889414"/>
              <a:gd name="connsiteY2" fmla="*/ 365216 h 510124"/>
              <a:gd name="connsiteX3" fmla="*/ 832051 w 889414"/>
              <a:gd name="connsiteY3" fmla="*/ 404264 h 510124"/>
              <a:gd name="connsiteX4" fmla="*/ 637522 w 889414"/>
              <a:gd name="connsiteY4" fmla="*/ 49317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348905"/>
                </a:lnTo>
                <a:lnTo>
                  <a:pt x="877780" y="365216"/>
                </a:lnTo>
                <a:cubicBezTo>
                  <a:pt x="864351" y="379897"/>
                  <a:pt x="849037" y="393043"/>
                  <a:pt x="832051" y="404264"/>
                </a:cubicBezTo>
                <a:cubicBezTo>
                  <a:pt x="832051" y="404264"/>
                  <a:pt x="776957" y="447016"/>
                  <a:pt x="637522" y="493174"/>
                </a:cubicBez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accent4"/>
          </a:solidFill>
          <a:ln w="50021" cap="flat">
            <a:noFill/>
            <a:prstDash val="solid"/>
            <a:miter/>
          </a:ln>
        </p:spPr>
        <p:txBody>
          <a:bodyPr wrap="square" rtlCol="0" anchor="ctr">
            <a:noAutofit/>
          </a:bodyPr>
          <a:lstStyle/>
          <a:p>
            <a:endParaRPr lang="ja-JP" altLang="en-US"/>
          </a:p>
        </p:txBody>
      </p:sp>
    </p:spTree>
    <p:extLst>
      <p:ext uri="{BB962C8B-B14F-4D97-AF65-F5344CB8AC3E}">
        <p14:creationId xmlns:p14="http://schemas.microsoft.com/office/powerpoint/2010/main" val="845569215"/>
      </p:ext>
    </p:extLst>
  </p:cSld>
  <p:clrMapOvr>
    <a:masterClrMapping/>
  </p:clrMapOvr>
  <p:extLst>
    <p:ext uri="{DCECCB84-F9BA-43D5-87BE-67443E8EF086}">
      <p15:sldGuideLst xmlns:p15="http://schemas.microsoft.com/office/powerpoint/2012/main">
        <p15:guide id="1" orient="horz" pos="1440">
          <p15:clr>
            <a:srgbClr val="FBAE40"/>
          </p15:clr>
        </p15:guide>
        <p15:guide id="2" orient="horz" pos="2880">
          <p15:clr>
            <a:srgbClr val="FBAE40"/>
          </p15:clr>
        </p15:guide>
        <p15:guide id="3" pos="4158">
          <p15:clr>
            <a:srgbClr val="FBAE40"/>
          </p15:clr>
        </p15:guide>
        <p15:guide id="4" pos="208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食事）">
    <p:bg>
      <p:bgPr>
        <a:solidFill>
          <a:schemeClr val="accent3"/>
        </a:solidFill>
        <a:effectLst/>
      </p:bgPr>
    </p:bg>
    <p:spTree>
      <p:nvGrpSpPr>
        <p:cNvPr id="1" name=""/>
        <p:cNvGrpSpPr/>
        <p:nvPr/>
      </p:nvGrpSpPr>
      <p:grpSpPr>
        <a:xfrm>
          <a:off x="0" y="0"/>
          <a:ext cx="0" cy="0"/>
          <a:chOff x="0" y="0"/>
          <a:chExt cx="0" cy="0"/>
        </a:xfrm>
      </p:grpSpPr>
      <p:sp>
        <p:nvSpPr>
          <p:cNvPr id="2" name="フリーフォーム: 図形 1">
            <a:extLst>
              <a:ext uri="{FF2B5EF4-FFF2-40B4-BE49-F238E27FC236}">
                <a16:creationId xmlns:a16="http://schemas.microsoft.com/office/drawing/2014/main" id="{17E5A606-9BCF-A0BE-5530-F061B0D1A9E9}"/>
              </a:ext>
            </a:extLst>
          </p:cNvPr>
          <p:cNvSpPr/>
          <p:nvPr userDrawn="1"/>
        </p:nvSpPr>
        <p:spPr>
          <a:xfrm>
            <a:off x="9016586" y="6347876"/>
            <a:ext cx="889414" cy="510124"/>
          </a:xfrm>
          <a:custGeom>
            <a:avLst/>
            <a:gdLst>
              <a:gd name="connsiteX0" fmla="*/ 889414 w 889414"/>
              <a:gd name="connsiteY0" fmla="*/ 0 h 510124"/>
              <a:gd name="connsiteX1" fmla="*/ 889414 w 889414"/>
              <a:gd name="connsiteY1" fmla="*/ 348905 h 510124"/>
              <a:gd name="connsiteX2" fmla="*/ 877780 w 889414"/>
              <a:gd name="connsiteY2" fmla="*/ 365216 h 510124"/>
              <a:gd name="connsiteX3" fmla="*/ 832051 w 889414"/>
              <a:gd name="connsiteY3" fmla="*/ 404264 h 510124"/>
              <a:gd name="connsiteX4" fmla="*/ 637522 w 889414"/>
              <a:gd name="connsiteY4" fmla="*/ 49317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348905"/>
                </a:lnTo>
                <a:lnTo>
                  <a:pt x="877780" y="365216"/>
                </a:lnTo>
                <a:cubicBezTo>
                  <a:pt x="864351" y="379897"/>
                  <a:pt x="849037" y="393043"/>
                  <a:pt x="832051" y="404264"/>
                </a:cubicBezTo>
                <a:cubicBezTo>
                  <a:pt x="832051" y="404264"/>
                  <a:pt x="776957" y="447016"/>
                  <a:pt x="637522" y="493174"/>
                </a:cubicBez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accent1"/>
          </a:solidFill>
          <a:ln w="50021" cap="flat">
            <a:noFill/>
            <a:prstDash val="solid"/>
            <a:miter/>
          </a:ln>
        </p:spPr>
        <p:txBody>
          <a:bodyPr wrap="square" rtlCol="0" anchor="ctr">
            <a:noAutofit/>
          </a:bodyPr>
          <a:lstStyle/>
          <a:p>
            <a:endParaRPr lang="ja-JP" altLang="en-US"/>
          </a:p>
        </p:txBody>
      </p:sp>
      <p:sp>
        <p:nvSpPr>
          <p:cNvPr id="3" name="日付プレースホルダー 2">
            <a:extLst>
              <a:ext uri="{FF2B5EF4-FFF2-40B4-BE49-F238E27FC236}">
                <a16:creationId xmlns:a16="http://schemas.microsoft.com/office/drawing/2014/main" id="{96562898-0837-7DA3-F7AA-309C34358855}"/>
              </a:ext>
            </a:extLst>
          </p:cNvPr>
          <p:cNvSpPr>
            <a:spLocks noGrp="1"/>
          </p:cNvSpPr>
          <p:nvPr>
            <p:ph type="dt" sz="half" idx="10"/>
          </p:nvPr>
        </p:nvSpPr>
        <p:spPr/>
        <p:txBody>
          <a:bodyPr/>
          <a:lstStyle/>
          <a:p>
            <a:fld id="{D85B2402-F0D3-4163-BEBF-2696DB363904}" type="datetime1">
              <a:rPr kumimoji="1" lang="ja-JP" altLang="en-US" smtClean="0"/>
              <a:t>2024/7/1</a:t>
            </a:fld>
            <a:endParaRPr kumimoji="1" lang="ja-JP" altLang="en-US"/>
          </a:p>
        </p:txBody>
      </p:sp>
      <p:sp>
        <p:nvSpPr>
          <p:cNvPr id="4" name="フッター プレースホルダー 3">
            <a:extLst>
              <a:ext uri="{FF2B5EF4-FFF2-40B4-BE49-F238E27FC236}">
                <a16:creationId xmlns:a16="http://schemas.microsoft.com/office/drawing/2014/main" id="{AFC0BEC1-3B32-D072-51B7-F1A386917D10}"/>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7" name="タイトル 1">
            <a:extLst>
              <a:ext uri="{FF2B5EF4-FFF2-40B4-BE49-F238E27FC236}">
                <a16:creationId xmlns:a16="http://schemas.microsoft.com/office/drawing/2014/main" id="{BFCE5DED-7473-3778-DC61-5D937EDA7418}"/>
              </a:ext>
            </a:extLst>
          </p:cNvPr>
          <p:cNvSpPr>
            <a:spLocks noGrp="1"/>
          </p:cNvSpPr>
          <p:nvPr>
            <p:ph type="title" hasCustomPrompt="1"/>
          </p:nvPr>
        </p:nvSpPr>
        <p:spPr>
          <a:xfrm>
            <a:off x="174646" y="412843"/>
            <a:ext cx="4812536" cy="427361"/>
          </a:xfrm>
          <a:noFill/>
        </p:spPr>
        <p:txBody>
          <a:bodyPr wrap="none" rtlCol="0">
            <a:spAutoFit/>
          </a:bodyPr>
          <a:lstStyle>
            <a:lvl1pPr>
              <a:defRPr lang="ja-JP" altLang="en-US" sz="2400" b="1" spc="300">
                <a:latin typeface="+mj-ea"/>
              </a:defRPr>
            </a:lvl1pPr>
          </a:lstStyle>
          <a:p>
            <a:pPr lvl="0"/>
            <a:r>
              <a:rPr kumimoji="1" lang="ja-JP" altLang="en-US" dirty="0"/>
              <a:t>マスタータイトルの書式設定</a:t>
            </a:r>
          </a:p>
        </p:txBody>
      </p:sp>
      <p:cxnSp>
        <p:nvCxnSpPr>
          <p:cNvPr id="8" name="直線コネクタ 7">
            <a:extLst>
              <a:ext uri="{FF2B5EF4-FFF2-40B4-BE49-F238E27FC236}">
                <a16:creationId xmlns:a16="http://schemas.microsoft.com/office/drawing/2014/main" id="{E0725F7A-F03B-62FC-FB40-C795B06AD1DE}"/>
              </a:ext>
            </a:extLst>
          </p:cNvPr>
          <p:cNvCxnSpPr>
            <a:cxnSpLocks/>
          </p:cNvCxnSpPr>
          <p:nvPr userDrawn="1"/>
        </p:nvCxnSpPr>
        <p:spPr>
          <a:xfrm>
            <a:off x="241300" y="6613525"/>
            <a:ext cx="8785019" cy="0"/>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28D30DB0-020D-F2CF-3058-94F0676CFCEB}"/>
              </a:ext>
            </a:extLst>
          </p:cNvPr>
          <p:cNvCxnSpPr>
            <a:cxnSpLocks/>
          </p:cNvCxnSpPr>
          <p:nvPr userDrawn="1"/>
        </p:nvCxnSpPr>
        <p:spPr>
          <a:xfrm>
            <a:off x="622300" y="244475"/>
            <a:ext cx="9042400" cy="0"/>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96EF575A-04F3-943A-D187-8229F4A94A65}"/>
              </a:ext>
            </a:extLst>
          </p:cNvPr>
          <p:cNvCxnSpPr>
            <a:cxnSpLocks/>
          </p:cNvCxnSpPr>
          <p:nvPr userDrawn="1"/>
        </p:nvCxnSpPr>
        <p:spPr>
          <a:xfrm>
            <a:off x="241300" y="935038"/>
            <a:ext cx="9423400" cy="0"/>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二等辺三角形 11">
            <a:extLst>
              <a:ext uri="{FF2B5EF4-FFF2-40B4-BE49-F238E27FC236}">
                <a16:creationId xmlns:a16="http://schemas.microsoft.com/office/drawing/2014/main" id="{C88B6880-40F5-87BE-A379-EED42AA48211}"/>
              </a:ext>
            </a:extLst>
          </p:cNvPr>
          <p:cNvSpPr/>
          <p:nvPr userDrawn="1"/>
        </p:nvSpPr>
        <p:spPr>
          <a:xfrm rot="16200000">
            <a:off x="9603569" y="6555569"/>
            <a:ext cx="244473" cy="360388"/>
          </a:xfrm>
          <a:prstGeom prst="triangle">
            <a:avLst>
              <a:gd name="adj" fmla="val 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4">
            <a:extLst>
              <a:ext uri="{FF2B5EF4-FFF2-40B4-BE49-F238E27FC236}">
                <a16:creationId xmlns:a16="http://schemas.microsoft.com/office/drawing/2014/main" id="{2B1A9EB0-5598-FDC2-A048-B337BE88465B}"/>
              </a:ext>
            </a:extLst>
          </p:cNvPr>
          <p:cNvSpPr>
            <a:spLocks noGrp="1"/>
          </p:cNvSpPr>
          <p:nvPr>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Tree>
    <p:extLst>
      <p:ext uri="{BB962C8B-B14F-4D97-AF65-F5344CB8AC3E}">
        <p14:creationId xmlns:p14="http://schemas.microsoft.com/office/powerpoint/2010/main" val="2428023144"/>
      </p:ext>
    </p:extLst>
  </p:cSld>
  <p:clrMapOvr>
    <a:masterClrMapping/>
  </p:clrMapOvr>
  <p:extLst>
    <p:ext uri="{DCECCB84-F9BA-43D5-87BE-67443E8EF086}">
      <p15:sldGuideLst xmlns:p15="http://schemas.microsoft.com/office/powerpoint/2012/main">
        <p15:guide id="1" orient="horz" pos="1440">
          <p15:clr>
            <a:srgbClr val="FBAE40"/>
          </p15:clr>
        </p15:guide>
        <p15:guide id="2" orient="horz" pos="2880">
          <p15:clr>
            <a:srgbClr val="FBAE40"/>
          </p15:clr>
        </p15:guide>
        <p15:guide id="3" pos="4158">
          <p15:clr>
            <a:srgbClr val="FBAE40"/>
          </p15:clr>
        </p15:guide>
        <p15:guide id="4" pos="208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食事）下線なし">
    <p:bg>
      <p:bgPr>
        <a:solidFill>
          <a:schemeClr val="accent3"/>
        </a:solidFill>
        <a:effectLst/>
      </p:bgPr>
    </p:bg>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6562898-0837-7DA3-F7AA-309C34358855}"/>
              </a:ext>
            </a:extLst>
          </p:cNvPr>
          <p:cNvSpPr>
            <a:spLocks noGrp="1"/>
          </p:cNvSpPr>
          <p:nvPr>
            <p:ph type="dt" sz="half" idx="10"/>
          </p:nvPr>
        </p:nvSpPr>
        <p:spPr/>
        <p:txBody>
          <a:bodyPr/>
          <a:lstStyle/>
          <a:p>
            <a:fld id="{F635B9AE-A35B-4508-8A68-5132A7655D53}" type="datetime1">
              <a:rPr kumimoji="1" lang="ja-JP" altLang="en-US" smtClean="0"/>
              <a:t>2024/7/1</a:t>
            </a:fld>
            <a:endParaRPr kumimoji="1" lang="ja-JP" altLang="en-US"/>
          </a:p>
        </p:txBody>
      </p:sp>
      <p:sp>
        <p:nvSpPr>
          <p:cNvPr id="4" name="フッター プレースホルダー 3">
            <a:extLst>
              <a:ext uri="{FF2B5EF4-FFF2-40B4-BE49-F238E27FC236}">
                <a16:creationId xmlns:a16="http://schemas.microsoft.com/office/drawing/2014/main" id="{AFC0BEC1-3B32-D072-51B7-F1A386917D10}"/>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7" name="タイトル 1">
            <a:extLst>
              <a:ext uri="{FF2B5EF4-FFF2-40B4-BE49-F238E27FC236}">
                <a16:creationId xmlns:a16="http://schemas.microsoft.com/office/drawing/2014/main" id="{BFCE5DED-7473-3778-DC61-5D937EDA7418}"/>
              </a:ext>
            </a:extLst>
          </p:cNvPr>
          <p:cNvSpPr>
            <a:spLocks noGrp="1"/>
          </p:cNvSpPr>
          <p:nvPr>
            <p:ph type="title" hasCustomPrompt="1"/>
          </p:nvPr>
        </p:nvSpPr>
        <p:spPr>
          <a:xfrm>
            <a:off x="174646" y="412843"/>
            <a:ext cx="4812536" cy="427361"/>
          </a:xfrm>
          <a:noFill/>
        </p:spPr>
        <p:txBody>
          <a:bodyPr wrap="none" rtlCol="0">
            <a:spAutoFit/>
          </a:bodyPr>
          <a:lstStyle>
            <a:lvl1pPr>
              <a:defRPr lang="ja-JP" altLang="en-US" sz="2400" b="1" spc="300">
                <a:latin typeface="+mj-ea"/>
              </a:defRPr>
            </a:lvl1pPr>
          </a:lstStyle>
          <a:p>
            <a:pPr lvl="0"/>
            <a:r>
              <a:rPr kumimoji="1" lang="ja-JP" altLang="en-US" dirty="0"/>
              <a:t>マスタータイトルの書式設定</a:t>
            </a:r>
          </a:p>
        </p:txBody>
      </p:sp>
      <p:cxnSp>
        <p:nvCxnSpPr>
          <p:cNvPr id="9" name="直線コネクタ 8">
            <a:extLst>
              <a:ext uri="{FF2B5EF4-FFF2-40B4-BE49-F238E27FC236}">
                <a16:creationId xmlns:a16="http://schemas.microsoft.com/office/drawing/2014/main" id="{28D30DB0-020D-F2CF-3058-94F0676CFCEB}"/>
              </a:ext>
            </a:extLst>
          </p:cNvPr>
          <p:cNvCxnSpPr>
            <a:cxnSpLocks/>
          </p:cNvCxnSpPr>
          <p:nvPr userDrawn="1"/>
        </p:nvCxnSpPr>
        <p:spPr>
          <a:xfrm flipV="1">
            <a:off x="241300" y="244475"/>
            <a:ext cx="9423400" cy="3175"/>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96EF575A-04F3-943A-D187-8229F4A94A65}"/>
              </a:ext>
            </a:extLst>
          </p:cNvPr>
          <p:cNvCxnSpPr>
            <a:cxnSpLocks/>
          </p:cNvCxnSpPr>
          <p:nvPr userDrawn="1"/>
        </p:nvCxnSpPr>
        <p:spPr>
          <a:xfrm>
            <a:off x="241300" y="935038"/>
            <a:ext cx="9423400" cy="0"/>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E536DD92-1CE0-8FC3-9F44-4468D55964E8}"/>
              </a:ext>
            </a:extLst>
          </p:cNvPr>
          <p:cNvGrpSpPr/>
          <p:nvPr userDrawn="1"/>
        </p:nvGrpSpPr>
        <p:grpSpPr>
          <a:xfrm>
            <a:off x="9016586" y="6347876"/>
            <a:ext cx="889414" cy="510124"/>
            <a:chOff x="9016586" y="6347876"/>
            <a:chExt cx="889414" cy="510124"/>
          </a:xfrm>
        </p:grpSpPr>
        <p:sp>
          <p:nvSpPr>
            <p:cNvPr id="14" name="フリーフォーム: 図形 13">
              <a:extLst>
                <a:ext uri="{FF2B5EF4-FFF2-40B4-BE49-F238E27FC236}">
                  <a16:creationId xmlns:a16="http://schemas.microsoft.com/office/drawing/2014/main" id="{DAC3624F-ADFC-E909-0416-AB4E67E01391}"/>
                </a:ext>
              </a:extLst>
            </p:cNvPr>
            <p:cNvSpPr/>
            <p:nvPr userDrawn="1"/>
          </p:nvSpPr>
          <p:spPr>
            <a:xfrm>
              <a:off x="9016586" y="6347876"/>
              <a:ext cx="889414" cy="510124"/>
            </a:xfrm>
            <a:custGeom>
              <a:avLst/>
              <a:gdLst>
                <a:gd name="connsiteX0" fmla="*/ 889414 w 889414"/>
                <a:gd name="connsiteY0" fmla="*/ 0 h 510124"/>
                <a:gd name="connsiteX1" fmla="*/ 889414 w 889414"/>
                <a:gd name="connsiteY1" fmla="*/ 348905 h 510124"/>
                <a:gd name="connsiteX2" fmla="*/ 877780 w 889414"/>
                <a:gd name="connsiteY2" fmla="*/ 365216 h 510124"/>
                <a:gd name="connsiteX3" fmla="*/ 832051 w 889414"/>
                <a:gd name="connsiteY3" fmla="*/ 404264 h 510124"/>
                <a:gd name="connsiteX4" fmla="*/ 637522 w 889414"/>
                <a:gd name="connsiteY4" fmla="*/ 49317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348905"/>
                  </a:lnTo>
                  <a:lnTo>
                    <a:pt x="877780" y="365216"/>
                  </a:lnTo>
                  <a:cubicBezTo>
                    <a:pt x="864351" y="379897"/>
                    <a:pt x="849037" y="393043"/>
                    <a:pt x="832051" y="404264"/>
                  </a:cubicBezTo>
                  <a:cubicBezTo>
                    <a:pt x="832051" y="404264"/>
                    <a:pt x="776957" y="447016"/>
                    <a:pt x="637522" y="493174"/>
                  </a:cubicBez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accent1"/>
            </a:solidFill>
            <a:ln w="50021" cap="flat">
              <a:noFill/>
              <a:prstDash val="solid"/>
              <a:miter/>
            </a:ln>
          </p:spPr>
          <p:txBody>
            <a:bodyPr wrap="square" rtlCol="0" anchor="ctr">
              <a:noAutofit/>
            </a:bodyPr>
            <a:lstStyle/>
            <a:p>
              <a:endParaRPr lang="ja-JP" altLang="en-US"/>
            </a:p>
          </p:txBody>
        </p:sp>
        <p:sp>
          <p:nvSpPr>
            <p:cNvPr id="12" name="二等辺三角形 11">
              <a:extLst>
                <a:ext uri="{FF2B5EF4-FFF2-40B4-BE49-F238E27FC236}">
                  <a16:creationId xmlns:a16="http://schemas.microsoft.com/office/drawing/2014/main" id="{C88B6880-40F5-87BE-A379-EED42AA48211}"/>
                </a:ext>
              </a:extLst>
            </p:cNvPr>
            <p:cNvSpPr/>
            <p:nvPr userDrawn="1"/>
          </p:nvSpPr>
          <p:spPr>
            <a:xfrm rot="16200000">
              <a:off x="9603569" y="6555569"/>
              <a:ext cx="244473" cy="360388"/>
            </a:xfrm>
            <a:prstGeom prst="triangle">
              <a:avLst>
                <a:gd name="adj" fmla="val 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スライド番号プレースホルダー 4">
            <a:extLst>
              <a:ext uri="{FF2B5EF4-FFF2-40B4-BE49-F238E27FC236}">
                <a16:creationId xmlns:a16="http://schemas.microsoft.com/office/drawing/2014/main" id="{2B1A9EB0-5598-FDC2-A048-B337BE88465B}"/>
              </a:ext>
            </a:extLst>
          </p:cNvPr>
          <p:cNvSpPr>
            <a:spLocks noGrp="1"/>
          </p:cNvSpPr>
          <p:nvPr>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Tree>
    <p:extLst>
      <p:ext uri="{BB962C8B-B14F-4D97-AF65-F5344CB8AC3E}">
        <p14:creationId xmlns:p14="http://schemas.microsoft.com/office/powerpoint/2010/main" val="4059493546"/>
      </p:ext>
    </p:extLst>
  </p:cSld>
  <p:clrMapOvr>
    <a:masterClrMapping/>
  </p:clrMapOvr>
  <p:extLst>
    <p:ext uri="{DCECCB84-F9BA-43D5-87BE-67443E8EF086}">
      <p15:sldGuideLst xmlns:p15="http://schemas.microsoft.com/office/powerpoint/2012/main">
        <p15:guide id="1" orient="horz" pos="1440">
          <p15:clr>
            <a:srgbClr val="FBAE40"/>
          </p15:clr>
        </p15:guide>
        <p15:guide id="2" orient="horz" pos="2880">
          <p15:clr>
            <a:srgbClr val="FBAE40"/>
          </p15:clr>
        </p15:guide>
        <p15:guide id="3" pos="4158">
          <p15:clr>
            <a:srgbClr val="FBAE40"/>
          </p15:clr>
        </p15:guide>
        <p15:guide id="4" pos="208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本文（食事）下線なし">
    <p:bg>
      <p:bgPr>
        <a:solidFill>
          <a:schemeClr val="accent3"/>
        </a:solidFill>
        <a:effectLst/>
      </p:bgPr>
    </p:bg>
    <p:spTree>
      <p:nvGrpSpPr>
        <p:cNvPr id="1" name=""/>
        <p:cNvGrpSpPr/>
        <p:nvPr/>
      </p:nvGrpSpPr>
      <p:grpSpPr>
        <a:xfrm>
          <a:off x="0" y="0"/>
          <a:ext cx="0" cy="0"/>
          <a:chOff x="0" y="0"/>
          <a:chExt cx="0" cy="0"/>
        </a:xfrm>
      </p:grpSpPr>
      <p:sp>
        <p:nvSpPr>
          <p:cNvPr id="8" name="フリーフォーム: 図形 7">
            <a:extLst>
              <a:ext uri="{FF2B5EF4-FFF2-40B4-BE49-F238E27FC236}">
                <a16:creationId xmlns:a16="http://schemas.microsoft.com/office/drawing/2014/main" id="{C07237BF-D317-9066-91C0-F077792605CD}"/>
              </a:ext>
            </a:extLst>
          </p:cNvPr>
          <p:cNvSpPr>
            <a:spLocks/>
          </p:cNvSpPr>
          <p:nvPr/>
        </p:nvSpPr>
        <p:spPr>
          <a:xfrm>
            <a:off x="-119270" y="1107999"/>
            <a:ext cx="10025270" cy="5750000"/>
          </a:xfrm>
          <a:custGeom>
            <a:avLst/>
            <a:gdLst>
              <a:gd name="connsiteX0" fmla="*/ 10025270 w 10025270"/>
              <a:gd name="connsiteY0" fmla="*/ 0 h 5750000"/>
              <a:gd name="connsiteX1" fmla="*/ 10025270 w 10025270"/>
              <a:gd name="connsiteY1" fmla="*/ 3932777 h 5750000"/>
              <a:gd name="connsiteX2" fmla="*/ 10025264 w 10025270"/>
              <a:gd name="connsiteY2" fmla="*/ 3932786 h 5750000"/>
              <a:gd name="connsiteX3" fmla="*/ 10025264 w 10025270"/>
              <a:gd name="connsiteY3" fmla="*/ 5749994 h 5750000"/>
              <a:gd name="connsiteX4" fmla="*/ 6552334 w 10025270"/>
              <a:gd name="connsiteY4" fmla="*/ 5749994 h 5750000"/>
              <a:gd name="connsiteX5" fmla="*/ 6552314 w 10025270"/>
              <a:gd name="connsiteY5" fmla="*/ 5750000 h 5750000"/>
              <a:gd name="connsiteX6" fmla="*/ 0 w 10025270"/>
              <a:gd name="connsiteY6" fmla="*/ 5750000 h 5750000"/>
              <a:gd name="connsiteX7" fmla="*/ 41751 w 10025270"/>
              <a:gd name="connsiteY7" fmla="*/ 5437829 h 5750000"/>
              <a:gd name="connsiteX8" fmla="*/ 1190840 w 10025270"/>
              <a:gd name="connsiteY8" fmla="*/ 3832695 h 5750000"/>
              <a:gd name="connsiteX9" fmla="*/ 5284307 w 10025270"/>
              <a:gd name="connsiteY9" fmla="*/ 2313418 h 5750000"/>
              <a:gd name="connsiteX10" fmla="*/ 8107198 w 10025270"/>
              <a:gd name="connsiteY10" fmla="*/ 1508129 h 5750000"/>
              <a:gd name="connsiteX11" fmla="*/ 9872087 w 10025270"/>
              <a:gd name="connsiteY11" fmla="*/ 253311 h 575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025270" h="5750000">
                <a:moveTo>
                  <a:pt x="10025270" y="0"/>
                </a:moveTo>
                <a:lnTo>
                  <a:pt x="10025270" y="3932777"/>
                </a:lnTo>
                <a:lnTo>
                  <a:pt x="10025264" y="3932786"/>
                </a:lnTo>
                <a:lnTo>
                  <a:pt x="10025264" y="5749994"/>
                </a:lnTo>
                <a:lnTo>
                  <a:pt x="6552334" y="5749994"/>
                </a:lnTo>
                <a:lnTo>
                  <a:pt x="6552314" y="5750000"/>
                </a:lnTo>
                <a:lnTo>
                  <a:pt x="0" y="5750000"/>
                </a:lnTo>
                <a:lnTo>
                  <a:pt x="41751" y="5437829"/>
                </a:lnTo>
                <a:cubicBezTo>
                  <a:pt x="212101" y="4787030"/>
                  <a:pt x="616814" y="4212227"/>
                  <a:pt x="1190840" y="3832695"/>
                </a:cubicBezTo>
                <a:cubicBezTo>
                  <a:pt x="1190840" y="3832695"/>
                  <a:pt x="2294854" y="2976006"/>
                  <a:pt x="5284307" y="2313418"/>
                </a:cubicBezTo>
                <a:cubicBezTo>
                  <a:pt x="6241946" y="2107156"/>
                  <a:pt x="7184886" y="1838178"/>
                  <a:pt x="8107198" y="1508129"/>
                </a:cubicBezTo>
                <a:cubicBezTo>
                  <a:pt x="8597599" y="1297336"/>
                  <a:pt x="9315092" y="1012521"/>
                  <a:pt x="9872087" y="253311"/>
                </a:cubicBezTo>
                <a:close/>
              </a:path>
            </a:pathLst>
          </a:custGeom>
          <a:gradFill>
            <a:gsLst>
              <a:gs pos="25000">
                <a:schemeClr val="accent3">
                  <a:lumMod val="90000"/>
                  <a:alpha val="80000"/>
                </a:schemeClr>
              </a:gs>
              <a:gs pos="100000">
                <a:schemeClr val="accent3">
                  <a:lumMod val="75000"/>
                  <a:alpha val="80000"/>
                </a:schemeClr>
              </a:gs>
            </a:gsLst>
            <a:lin ang="0" scaled="0"/>
          </a:gradFill>
          <a:ln w="50021" cap="flat">
            <a:noFill/>
            <a:prstDash val="solid"/>
            <a:miter/>
          </a:ln>
        </p:spPr>
        <p:txBody>
          <a:bodyPr wrap="square" rtlCol="0" anchor="ctr">
            <a:noAutofit/>
          </a:bodyPr>
          <a:lstStyle/>
          <a:p>
            <a:endParaRPr lang="ja-JP" altLang="en-US"/>
          </a:p>
        </p:txBody>
      </p:sp>
      <p:sp>
        <p:nvSpPr>
          <p:cNvPr id="3" name="日付プレースホルダー 2">
            <a:extLst>
              <a:ext uri="{FF2B5EF4-FFF2-40B4-BE49-F238E27FC236}">
                <a16:creationId xmlns:a16="http://schemas.microsoft.com/office/drawing/2014/main" id="{96562898-0837-7DA3-F7AA-309C34358855}"/>
              </a:ext>
            </a:extLst>
          </p:cNvPr>
          <p:cNvSpPr>
            <a:spLocks noGrp="1"/>
          </p:cNvSpPr>
          <p:nvPr userDrawn="1">
            <p:ph type="dt" sz="half" idx="10"/>
          </p:nvPr>
        </p:nvSpPr>
        <p:spPr/>
        <p:txBody>
          <a:bodyPr/>
          <a:lstStyle/>
          <a:p>
            <a:fld id="{F635B9AE-A35B-4508-8A68-5132A7655D53}" type="datetime1">
              <a:rPr kumimoji="1" lang="ja-JP" altLang="en-US" smtClean="0"/>
              <a:t>2024/7/1</a:t>
            </a:fld>
            <a:endParaRPr kumimoji="1" lang="ja-JP" altLang="en-US"/>
          </a:p>
        </p:txBody>
      </p:sp>
      <p:sp>
        <p:nvSpPr>
          <p:cNvPr id="4" name="フッター プレースホルダー 3">
            <a:extLst>
              <a:ext uri="{FF2B5EF4-FFF2-40B4-BE49-F238E27FC236}">
                <a16:creationId xmlns:a16="http://schemas.microsoft.com/office/drawing/2014/main" id="{AFC0BEC1-3B32-D072-51B7-F1A386917D10}"/>
              </a:ext>
            </a:extLst>
          </p:cNvPr>
          <p:cNvSpPr>
            <a:spLocks noGrp="1"/>
          </p:cNvSpPr>
          <p:nvPr userDrawn="1">
            <p:ph type="ftr" sz="quarter" idx="11"/>
          </p:nvPr>
        </p:nvSpPr>
        <p:spPr/>
        <p:txBody>
          <a:bodyPr/>
          <a:lstStyle/>
          <a:p>
            <a:r>
              <a:rPr kumimoji="1" lang="en-US" altLang="ja-JP"/>
              <a:t>© SHIDAX CORPORATION. All Right Reserved.</a:t>
            </a:r>
            <a:endParaRPr kumimoji="1" lang="ja-JP" altLang="en-US"/>
          </a:p>
        </p:txBody>
      </p:sp>
      <p:sp>
        <p:nvSpPr>
          <p:cNvPr id="7" name="タイトル 1">
            <a:extLst>
              <a:ext uri="{FF2B5EF4-FFF2-40B4-BE49-F238E27FC236}">
                <a16:creationId xmlns:a16="http://schemas.microsoft.com/office/drawing/2014/main" id="{BFCE5DED-7473-3778-DC61-5D937EDA7418}"/>
              </a:ext>
            </a:extLst>
          </p:cNvPr>
          <p:cNvSpPr>
            <a:spLocks noGrp="1"/>
          </p:cNvSpPr>
          <p:nvPr userDrawn="1">
            <p:ph type="title" hasCustomPrompt="1"/>
          </p:nvPr>
        </p:nvSpPr>
        <p:spPr>
          <a:xfrm>
            <a:off x="174646" y="412843"/>
            <a:ext cx="4812536" cy="427361"/>
          </a:xfrm>
          <a:noFill/>
        </p:spPr>
        <p:txBody>
          <a:bodyPr wrap="none" rtlCol="0">
            <a:spAutoFit/>
          </a:bodyPr>
          <a:lstStyle>
            <a:lvl1pPr>
              <a:defRPr lang="ja-JP" altLang="en-US" sz="2400" b="1" spc="300">
                <a:latin typeface="+mj-ea"/>
              </a:defRPr>
            </a:lvl1pPr>
          </a:lstStyle>
          <a:p>
            <a:pPr lvl="0"/>
            <a:r>
              <a:rPr kumimoji="1" lang="ja-JP" altLang="en-US" dirty="0"/>
              <a:t>マスタータイトルの書式設定</a:t>
            </a:r>
          </a:p>
        </p:txBody>
      </p:sp>
      <p:cxnSp>
        <p:nvCxnSpPr>
          <p:cNvPr id="9" name="直線コネクタ 8">
            <a:extLst>
              <a:ext uri="{FF2B5EF4-FFF2-40B4-BE49-F238E27FC236}">
                <a16:creationId xmlns:a16="http://schemas.microsoft.com/office/drawing/2014/main" id="{28D30DB0-020D-F2CF-3058-94F0676CFCEB}"/>
              </a:ext>
            </a:extLst>
          </p:cNvPr>
          <p:cNvCxnSpPr>
            <a:cxnSpLocks/>
          </p:cNvCxnSpPr>
          <p:nvPr userDrawn="1"/>
        </p:nvCxnSpPr>
        <p:spPr>
          <a:xfrm flipV="1">
            <a:off x="241300" y="244475"/>
            <a:ext cx="9423400" cy="3175"/>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96EF575A-04F3-943A-D187-8229F4A94A65}"/>
              </a:ext>
            </a:extLst>
          </p:cNvPr>
          <p:cNvCxnSpPr>
            <a:cxnSpLocks/>
          </p:cNvCxnSpPr>
          <p:nvPr userDrawn="1"/>
        </p:nvCxnSpPr>
        <p:spPr>
          <a:xfrm>
            <a:off x="241300" y="935038"/>
            <a:ext cx="9423400" cy="0"/>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フリーフォーム: 図形 13">
            <a:extLst>
              <a:ext uri="{FF2B5EF4-FFF2-40B4-BE49-F238E27FC236}">
                <a16:creationId xmlns:a16="http://schemas.microsoft.com/office/drawing/2014/main" id="{DAC3624F-ADFC-E909-0416-AB4E67E01391}"/>
              </a:ext>
            </a:extLst>
          </p:cNvPr>
          <p:cNvSpPr/>
          <p:nvPr userDrawn="1"/>
        </p:nvSpPr>
        <p:spPr>
          <a:xfrm>
            <a:off x="9016586" y="6347876"/>
            <a:ext cx="889414" cy="510124"/>
          </a:xfrm>
          <a:custGeom>
            <a:avLst/>
            <a:gdLst>
              <a:gd name="connsiteX0" fmla="*/ 889414 w 889414"/>
              <a:gd name="connsiteY0" fmla="*/ 0 h 510124"/>
              <a:gd name="connsiteX1" fmla="*/ 889414 w 889414"/>
              <a:gd name="connsiteY1" fmla="*/ 348905 h 510124"/>
              <a:gd name="connsiteX2" fmla="*/ 877780 w 889414"/>
              <a:gd name="connsiteY2" fmla="*/ 365216 h 510124"/>
              <a:gd name="connsiteX3" fmla="*/ 832051 w 889414"/>
              <a:gd name="connsiteY3" fmla="*/ 404264 h 510124"/>
              <a:gd name="connsiteX4" fmla="*/ 637522 w 889414"/>
              <a:gd name="connsiteY4" fmla="*/ 49317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348905"/>
                </a:lnTo>
                <a:lnTo>
                  <a:pt x="877780" y="365216"/>
                </a:lnTo>
                <a:cubicBezTo>
                  <a:pt x="864351" y="379897"/>
                  <a:pt x="849037" y="393043"/>
                  <a:pt x="832051" y="404264"/>
                </a:cubicBezTo>
                <a:cubicBezTo>
                  <a:pt x="832051" y="404264"/>
                  <a:pt x="776957" y="447016"/>
                  <a:pt x="637522" y="493174"/>
                </a:cubicBez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accent1"/>
          </a:solidFill>
          <a:ln w="50021" cap="flat">
            <a:noFill/>
            <a:prstDash val="solid"/>
            <a:miter/>
          </a:ln>
        </p:spPr>
        <p:txBody>
          <a:bodyPr wrap="square" rtlCol="0" anchor="ctr">
            <a:noAutofit/>
          </a:bodyPr>
          <a:lstStyle/>
          <a:p>
            <a:endParaRPr lang="ja-JP" altLang="en-US"/>
          </a:p>
        </p:txBody>
      </p:sp>
      <p:sp>
        <p:nvSpPr>
          <p:cNvPr id="12" name="二等辺三角形 11">
            <a:extLst>
              <a:ext uri="{FF2B5EF4-FFF2-40B4-BE49-F238E27FC236}">
                <a16:creationId xmlns:a16="http://schemas.microsoft.com/office/drawing/2014/main" id="{C88B6880-40F5-87BE-A379-EED42AA48211}"/>
              </a:ext>
            </a:extLst>
          </p:cNvPr>
          <p:cNvSpPr/>
          <p:nvPr userDrawn="1"/>
        </p:nvSpPr>
        <p:spPr>
          <a:xfrm rot="16200000">
            <a:off x="9603569" y="6555569"/>
            <a:ext cx="244473" cy="360388"/>
          </a:xfrm>
          <a:prstGeom prst="triangle">
            <a:avLst>
              <a:gd name="adj" fmla="val 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4">
            <a:extLst>
              <a:ext uri="{FF2B5EF4-FFF2-40B4-BE49-F238E27FC236}">
                <a16:creationId xmlns:a16="http://schemas.microsoft.com/office/drawing/2014/main" id="{2B1A9EB0-5598-FDC2-A048-B337BE88465B}"/>
              </a:ext>
            </a:extLst>
          </p:cNvPr>
          <p:cNvSpPr>
            <a:spLocks noGrp="1"/>
          </p:cNvSpPr>
          <p:nvPr userDrawn="1">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Tree>
    <p:extLst>
      <p:ext uri="{BB962C8B-B14F-4D97-AF65-F5344CB8AC3E}">
        <p14:creationId xmlns:p14="http://schemas.microsoft.com/office/powerpoint/2010/main" val="3196042556"/>
      </p:ext>
    </p:extLst>
  </p:cSld>
  <p:clrMapOvr>
    <a:masterClrMapping/>
  </p:clrMapOvr>
  <p:extLst>
    <p:ext uri="{DCECCB84-F9BA-43D5-87BE-67443E8EF086}">
      <p15:sldGuideLst xmlns:p15="http://schemas.microsoft.com/office/powerpoint/2012/main">
        <p15:guide id="1" orient="horz" pos="1440">
          <p15:clr>
            <a:srgbClr val="FBAE40"/>
          </p15:clr>
        </p15:guide>
        <p15:guide id="2" orient="horz" pos="2880">
          <p15:clr>
            <a:srgbClr val="FBAE40"/>
          </p15:clr>
        </p15:guide>
        <p15:guide id="3" pos="4158">
          <p15:clr>
            <a:srgbClr val="FBAE40"/>
          </p15:clr>
        </p15:guide>
        <p15:guide id="4" pos="208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本文（食事）下線なし">
    <p:bg>
      <p:bgPr>
        <a:solidFill>
          <a:schemeClr val="accent3"/>
        </a:solidFill>
        <a:effectLst/>
      </p:bgPr>
    </p:bg>
    <p:spTree>
      <p:nvGrpSpPr>
        <p:cNvPr id="1" name=""/>
        <p:cNvGrpSpPr/>
        <p:nvPr/>
      </p:nvGrpSpPr>
      <p:grpSpPr>
        <a:xfrm>
          <a:off x="0" y="0"/>
          <a:ext cx="0" cy="0"/>
          <a:chOff x="0" y="0"/>
          <a:chExt cx="0" cy="0"/>
        </a:xfrm>
      </p:grpSpPr>
      <p:sp>
        <p:nvSpPr>
          <p:cNvPr id="8" name="フリーフォーム: 図形 7">
            <a:extLst>
              <a:ext uri="{FF2B5EF4-FFF2-40B4-BE49-F238E27FC236}">
                <a16:creationId xmlns:a16="http://schemas.microsoft.com/office/drawing/2014/main" id="{C07237BF-D317-9066-91C0-F077792605CD}"/>
              </a:ext>
            </a:extLst>
          </p:cNvPr>
          <p:cNvSpPr>
            <a:spLocks/>
          </p:cNvSpPr>
          <p:nvPr/>
        </p:nvSpPr>
        <p:spPr>
          <a:xfrm>
            <a:off x="-119270" y="1107999"/>
            <a:ext cx="10025270" cy="5750000"/>
          </a:xfrm>
          <a:custGeom>
            <a:avLst/>
            <a:gdLst>
              <a:gd name="connsiteX0" fmla="*/ 10025270 w 10025270"/>
              <a:gd name="connsiteY0" fmla="*/ 0 h 5750000"/>
              <a:gd name="connsiteX1" fmla="*/ 10025270 w 10025270"/>
              <a:gd name="connsiteY1" fmla="*/ 3932777 h 5750000"/>
              <a:gd name="connsiteX2" fmla="*/ 10025264 w 10025270"/>
              <a:gd name="connsiteY2" fmla="*/ 3932786 h 5750000"/>
              <a:gd name="connsiteX3" fmla="*/ 10025264 w 10025270"/>
              <a:gd name="connsiteY3" fmla="*/ 5749994 h 5750000"/>
              <a:gd name="connsiteX4" fmla="*/ 6552334 w 10025270"/>
              <a:gd name="connsiteY4" fmla="*/ 5749994 h 5750000"/>
              <a:gd name="connsiteX5" fmla="*/ 6552314 w 10025270"/>
              <a:gd name="connsiteY5" fmla="*/ 5750000 h 5750000"/>
              <a:gd name="connsiteX6" fmla="*/ 0 w 10025270"/>
              <a:gd name="connsiteY6" fmla="*/ 5750000 h 5750000"/>
              <a:gd name="connsiteX7" fmla="*/ 41751 w 10025270"/>
              <a:gd name="connsiteY7" fmla="*/ 5437829 h 5750000"/>
              <a:gd name="connsiteX8" fmla="*/ 1190840 w 10025270"/>
              <a:gd name="connsiteY8" fmla="*/ 3832695 h 5750000"/>
              <a:gd name="connsiteX9" fmla="*/ 5284307 w 10025270"/>
              <a:gd name="connsiteY9" fmla="*/ 2313418 h 5750000"/>
              <a:gd name="connsiteX10" fmla="*/ 8107198 w 10025270"/>
              <a:gd name="connsiteY10" fmla="*/ 1508129 h 5750000"/>
              <a:gd name="connsiteX11" fmla="*/ 9872087 w 10025270"/>
              <a:gd name="connsiteY11" fmla="*/ 253311 h 575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025270" h="5750000">
                <a:moveTo>
                  <a:pt x="10025270" y="0"/>
                </a:moveTo>
                <a:lnTo>
                  <a:pt x="10025270" y="3932777"/>
                </a:lnTo>
                <a:lnTo>
                  <a:pt x="10025264" y="3932786"/>
                </a:lnTo>
                <a:lnTo>
                  <a:pt x="10025264" y="5749994"/>
                </a:lnTo>
                <a:lnTo>
                  <a:pt x="6552334" y="5749994"/>
                </a:lnTo>
                <a:lnTo>
                  <a:pt x="6552314" y="5750000"/>
                </a:lnTo>
                <a:lnTo>
                  <a:pt x="0" y="5750000"/>
                </a:lnTo>
                <a:lnTo>
                  <a:pt x="41751" y="5437829"/>
                </a:lnTo>
                <a:cubicBezTo>
                  <a:pt x="212101" y="4787030"/>
                  <a:pt x="616814" y="4212227"/>
                  <a:pt x="1190840" y="3832695"/>
                </a:cubicBezTo>
                <a:cubicBezTo>
                  <a:pt x="1190840" y="3832695"/>
                  <a:pt x="2294854" y="2976006"/>
                  <a:pt x="5284307" y="2313418"/>
                </a:cubicBezTo>
                <a:cubicBezTo>
                  <a:pt x="6241946" y="2107156"/>
                  <a:pt x="7184886" y="1838178"/>
                  <a:pt x="8107198" y="1508129"/>
                </a:cubicBezTo>
                <a:cubicBezTo>
                  <a:pt x="8597599" y="1297336"/>
                  <a:pt x="9315092" y="1012521"/>
                  <a:pt x="9872087" y="253311"/>
                </a:cubicBezTo>
                <a:close/>
              </a:path>
            </a:pathLst>
          </a:custGeom>
          <a:gradFill>
            <a:gsLst>
              <a:gs pos="25000">
                <a:schemeClr val="accent4">
                  <a:lumMod val="20000"/>
                  <a:lumOff val="80000"/>
                </a:schemeClr>
              </a:gs>
              <a:gs pos="100000">
                <a:schemeClr val="accent4">
                  <a:lumMod val="40000"/>
                  <a:lumOff val="60000"/>
                </a:schemeClr>
              </a:gs>
            </a:gsLst>
            <a:lin ang="0" scaled="0"/>
          </a:gradFill>
          <a:ln w="50021" cap="flat">
            <a:noFill/>
            <a:prstDash val="solid"/>
            <a:miter/>
          </a:ln>
        </p:spPr>
        <p:txBody>
          <a:bodyPr wrap="square" rtlCol="0" anchor="ctr">
            <a:noAutofit/>
          </a:bodyPr>
          <a:lstStyle/>
          <a:p>
            <a:endParaRPr lang="ja-JP" altLang="en-US"/>
          </a:p>
        </p:txBody>
      </p:sp>
      <p:sp>
        <p:nvSpPr>
          <p:cNvPr id="3" name="日付プレースホルダー 2">
            <a:extLst>
              <a:ext uri="{FF2B5EF4-FFF2-40B4-BE49-F238E27FC236}">
                <a16:creationId xmlns:a16="http://schemas.microsoft.com/office/drawing/2014/main" id="{96562898-0837-7DA3-F7AA-309C34358855}"/>
              </a:ext>
            </a:extLst>
          </p:cNvPr>
          <p:cNvSpPr>
            <a:spLocks noGrp="1"/>
          </p:cNvSpPr>
          <p:nvPr userDrawn="1">
            <p:ph type="dt" sz="half" idx="10"/>
          </p:nvPr>
        </p:nvSpPr>
        <p:spPr/>
        <p:txBody>
          <a:bodyPr/>
          <a:lstStyle/>
          <a:p>
            <a:fld id="{F635B9AE-A35B-4508-8A68-5132A7655D53}" type="datetime1">
              <a:rPr kumimoji="1" lang="ja-JP" altLang="en-US" smtClean="0"/>
              <a:t>2024/7/1</a:t>
            </a:fld>
            <a:endParaRPr kumimoji="1" lang="ja-JP" altLang="en-US"/>
          </a:p>
        </p:txBody>
      </p:sp>
      <p:sp>
        <p:nvSpPr>
          <p:cNvPr id="4" name="フッター プレースホルダー 3">
            <a:extLst>
              <a:ext uri="{FF2B5EF4-FFF2-40B4-BE49-F238E27FC236}">
                <a16:creationId xmlns:a16="http://schemas.microsoft.com/office/drawing/2014/main" id="{AFC0BEC1-3B32-D072-51B7-F1A386917D10}"/>
              </a:ext>
            </a:extLst>
          </p:cNvPr>
          <p:cNvSpPr>
            <a:spLocks noGrp="1"/>
          </p:cNvSpPr>
          <p:nvPr userDrawn="1">
            <p:ph type="ftr" sz="quarter" idx="11"/>
          </p:nvPr>
        </p:nvSpPr>
        <p:spPr/>
        <p:txBody>
          <a:bodyPr/>
          <a:lstStyle/>
          <a:p>
            <a:r>
              <a:rPr kumimoji="1" lang="en-US" altLang="ja-JP"/>
              <a:t>© SHIDAX CORPORATION. All Right Reserved.</a:t>
            </a:r>
            <a:endParaRPr kumimoji="1" lang="ja-JP" altLang="en-US"/>
          </a:p>
        </p:txBody>
      </p:sp>
      <p:sp>
        <p:nvSpPr>
          <p:cNvPr id="7" name="タイトル 1">
            <a:extLst>
              <a:ext uri="{FF2B5EF4-FFF2-40B4-BE49-F238E27FC236}">
                <a16:creationId xmlns:a16="http://schemas.microsoft.com/office/drawing/2014/main" id="{BFCE5DED-7473-3778-DC61-5D937EDA7418}"/>
              </a:ext>
            </a:extLst>
          </p:cNvPr>
          <p:cNvSpPr>
            <a:spLocks noGrp="1"/>
          </p:cNvSpPr>
          <p:nvPr userDrawn="1">
            <p:ph type="title" hasCustomPrompt="1"/>
          </p:nvPr>
        </p:nvSpPr>
        <p:spPr>
          <a:xfrm>
            <a:off x="174646" y="412843"/>
            <a:ext cx="4812536" cy="427361"/>
          </a:xfrm>
          <a:noFill/>
        </p:spPr>
        <p:txBody>
          <a:bodyPr wrap="none" rtlCol="0">
            <a:spAutoFit/>
          </a:bodyPr>
          <a:lstStyle>
            <a:lvl1pPr>
              <a:defRPr lang="ja-JP" altLang="en-US" sz="2400" b="1" spc="300">
                <a:latin typeface="+mj-ea"/>
              </a:defRPr>
            </a:lvl1pPr>
          </a:lstStyle>
          <a:p>
            <a:pPr lvl="0"/>
            <a:r>
              <a:rPr kumimoji="1" lang="ja-JP" altLang="en-US" dirty="0"/>
              <a:t>マスタータイトルの書式設定</a:t>
            </a:r>
          </a:p>
        </p:txBody>
      </p:sp>
      <p:cxnSp>
        <p:nvCxnSpPr>
          <p:cNvPr id="9" name="直線コネクタ 8">
            <a:extLst>
              <a:ext uri="{FF2B5EF4-FFF2-40B4-BE49-F238E27FC236}">
                <a16:creationId xmlns:a16="http://schemas.microsoft.com/office/drawing/2014/main" id="{28D30DB0-020D-F2CF-3058-94F0676CFCEB}"/>
              </a:ext>
            </a:extLst>
          </p:cNvPr>
          <p:cNvCxnSpPr>
            <a:cxnSpLocks/>
          </p:cNvCxnSpPr>
          <p:nvPr userDrawn="1"/>
        </p:nvCxnSpPr>
        <p:spPr>
          <a:xfrm flipV="1">
            <a:off x="241300" y="244475"/>
            <a:ext cx="9423400" cy="3175"/>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96EF575A-04F3-943A-D187-8229F4A94A65}"/>
              </a:ext>
            </a:extLst>
          </p:cNvPr>
          <p:cNvCxnSpPr>
            <a:cxnSpLocks/>
          </p:cNvCxnSpPr>
          <p:nvPr userDrawn="1"/>
        </p:nvCxnSpPr>
        <p:spPr>
          <a:xfrm>
            <a:off x="241300" y="935038"/>
            <a:ext cx="9423400" cy="0"/>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フリーフォーム: 図形 13">
            <a:extLst>
              <a:ext uri="{FF2B5EF4-FFF2-40B4-BE49-F238E27FC236}">
                <a16:creationId xmlns:a16="http://schemas.microsoft.com/office/drawing/2014/main" id="{DAC3624F-ADFC-E909-0416-AB4E67E01391}"/>
              </a:ext>
            </a:extLst>
          </p:cNvPr>
          <p:cNvSpPr/>
          <p:nvPr userDrawn="1"/>
        </p:nvSpPr>
        <p:spPr>
          <a:xfrm>
            <a:off x="9016586" y="6347876"/>
            <a:ext cx="889414" cy="510124"/>
          </a:xfrm>
          <a:custGeom>
            <a:avLst/>
            <a:gdLst>
              <a:gd name="connsiteX0" fmla="*/ 889414 w 889414"/>
              <a:gd name="connsiteY0" fmla="*/ 0 h 510124"/>
              <a:gd name="connsiteX1" fmla="*/ 889414 w 889414"/>
              <a:gd name="connsiteY1" fmla="*/ 348905 h 510124"/>
              <a:gd name="connsiteX2" fmla="*/ 877780 w 889414"/>
              <a:gd name="connsiteY2" fmla="*/ 365216 h 510124"/>
              <a:gd name="connsiteX3" fmla="*/ 832051 w 889414"/>
              <a:gd name="connsiteY3" fmla="*/ 404264 h 510124"/>
              <a:gd name="connsiteX4" fmla="*/ 637522 w 889414"/>
              <a:gd name="connsiteY4" fmla="*/ 49317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348905"/>
                </a:lnTo>
                <a:lnTo>
                  <a:pt x="877780" y="365216"/>
                </a:lnTo>
                <a:cubicBezTo>
                  <a:pt x="864351" y="379897"/>
                  <a:pt x="849037" y="393043"/>
                  <a:pt x="832051" y="404264"/>
                </a:cubicBezTo>
                <a:cubicBezTo>
                  <a:pt x="832051" y="404264"/>
                  <a:pt x="776957" y="447016"/>
                  <a:pt x="637522" y="493174"/>
                </a:cubicBez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accent1"/>
          </a:solidFill>
          <a:ln w="50021" cap="flat">
            <a:noFill/>
            <a:prstDash val="solid"/>
            <a:miter/>
          </a:ln>
        </p:spPr>
        <p:txBody>
          <a:bodyPr wrap="square" rtlCol="0" anchor="ctr">
            <a:noAutofit/>
          </a:bodyPr>
          <a:lstStyle/>
          <a:p>
            <a:endParaRPr lang="ja-JP" altLang="en-US"/>
          </a:p>
        </p:txBody>
      </p:sp>
      <p:sp>
        <p:nvSpPr>
          <p:cNvPr id="12" name="二等辺三角形 11">
            <a:extLst>
              <a:ext uri="{FF2B5EF4-FFF2-40B4-BE49-F238E27FC236}">
                <a16:creationId xmlns:a16="http://schemas.microsoft.com/office/drawing/2014/main" id="{C88B6880-40F5-87BE-A379-EED42AA48211}"/>
              </a:ext>
            </a:extLst>
          </p:cNvPr>
          <p:cNvSpPr/>
          <p:nvPr userDrawn="1"/>
        </p:nvSpPr>
        <p:spPr>
          <a:xfrm rot="16200000">
            <a:off x="9603569" y="6555569"/>
            <a:ext cx="244473" cy="360388"/>
          </a:xfrm>
          <a:prstGeom prst="triangle">
            <a:avLst>
              <a:gd name="adj" fmla="val 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4">
            <a:extLst>
              <a:ext uri="{FF2B5EF4-FFF2-40B4-BE49-F238E27FC236}">
                <a16:creationId xmlns:a16="http://schemas.microsoft.com/office/drawing/2014/main" id="{2B1A9EB0-5598-FDC2-A048-B337BE88465B}"/>
              </a:ext>
            </a:extLst>
          </p:cNvPr>
          <p:cNvSpPr>
            <a:spLocks noGrp="1"/>
          </p:cNvSpPr>
          <p:nvPr userDrawn="1">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Tree>
    <p:extLst>
      <p:ext uri="{BB962C8B-B14F-4D97-AF65-F5344CB8AC3E}">
        <p14:creationId xmlns:p14="http://schemas.microsoft.com/office/powerpoint/2010/main" val="2839359587"/>
      </p:ext>
    </p:extLst>
  </p:cSld>
  <p:clrMapOvr>
    <a:masterClrMapping/>
  </p:clrMapOvr>
  <p:extLst>
    <p:ext uri="{DCECCB84-F9BA-43D5-87BE-67443E8EF086}">
      <p15:sldGuideLst xmlns:p15="http://schemas.microsoft.com/office/powerpoint/2012/main">
        <p15:guide id="1" orient="horz" pos="1440">
          <p15:clr>
            <a:srgbClr val="FBAE40"/>
          </p15:clr>
        </p15:guide>
        <p15:guide id="2" orient="horz" pos="2880">
          <p15:clr>
            <a:srgbClr val="FBAE40"/>
          </p15:clr>
        </p15:guide>
        <p15:guide id="3" pos="4158">
          <p15:clr>
            <a:srgbClr val="FBAE40"/>
          </p15:clr>
        </p15:guide>
        <p15:guide id="4" pos="208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本文（食事）">
    <p:bg>
      <p:bgPr>
        <a:solidFill>
          <a:schemeClr val="accent3"/>
        </a:solidFill>
        <a:effectLst/>
      </p:bgPr>
    </p:bg>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6562898-0837-7DA3-F7AA-309C34358855}"/>
              </a:ext>
            </a:extLst>
          </p:cNvPr>
          <p:cNvSpPr>
            <a:spLocks noGrp="1"/>
          </p:cNvSpPr>
          <p:nvPr>
            <p:ph type="dt" sz="half" idx="10"/>
          </p:nvPr>
        </p:nvSpPr>
        <p:spPr/>
        <p:txBody>
          <a:bodyPr/>
          <a:lstStyle/>
          <a:p>
            <a:fld id="{15022809-CE07-4C38-9547-5145FEC5798B}" type="datetime1">
              <a:rPr kumimoji="1" lang="ja-JP" altLang="en-US" smtClean="0"/>
              <a:t>2024/7/1</a:t>
            </a:fld>
            <a:endParaRPr kumimoji="1" lang="ja-JP" altLang="en-US"/>
          </a:p>
        </p:txBody>
      </p:sp>
      <p:sp>
        <p:nvSpPr>
          <p:cNvPr id="4" name="フッター プレースホルダー 3">
            <a:extLst>
              <a:ext uri="{FF2B5EF4-FFF2-40B4-BE49-F238E27FC236}">
                <a16:creationId xmlns:a16="http://schemas.microsoft.com/office/drawing/2014/main" id="{AFC0BEC1-3B32-D072-51B7-F1A386917D10}"/>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7" name="タイトル 1">
            <a:extLst>
              <a:ext uri="{FF2B5EF4-FFF2-40B4-BE49-F238E27FC236}">
                <a16:creationId xmlns:a16="http://schemas.microsoft.com/office/drawing/2014/main" id="{BFCE5DED-7473-3778-DC61-5D937EDA7418}"/>
              </a:ext>
            </a:extLst>
          </p:cNvPr>
          <p:cNvSpPr>
            <a:spLocks noGrp="1"/>
          </p:cNvSpPr>
          <p:nvPr>
            <p:ph type="title" hasCustomPrompt="1"/>
          </p:nvPr>
        </p:nvSpPr>
        <p:spPr>
          <a:xfrm>
            <a:off x="174646" y="412843"/>
            <a:ext cx="4812536" cy="427361"/>
          </a:xfrm>
          <a:noFill/>
        </p:spPr>
        <p:txBody>
          <a:bodyPr wrap="none" rtlCol="0">
            <a:spAutoFit/>
          </a:bodyPr>
          <a:lstStyle>
            <a:lvl1pPr>
              <a:defRPr lang="ja-JP" altLang="en-US" sz="2400" b="1" spc="300">
                <a:latin typeface="+mj-ea"/>
              </a:defRPr>
            </a:lvl1pPr>
          </a:lstStyle>
          <a:p>
            <a:pPr lvl="0"/>
            <a:r>
              <a:rPr kumimoji="1" lang="ja-JP" altLang="en-US" dirty="0"/>
              <a:t>マスタータイトルの書式設定</a:t>
            </a:r>
          </a:p>
        </p:txBody>
      </p:sp>
      <p:cxnSp>
        <p:nvCxnSpPr>
          <p:cNvPr id="9" name="直線コネクタ 8">
            <a:extLst>
              <a:ext uri="{FF2B5EF4-FFF2-40B4-BE49-F238E27FC236}">
                <a16:creationId xmlns:a16="http://schemas.microsoft.com/office/drawing/2014/main" id="{28D30DB0-020D-F2CF-3058-94F0676CFCEB}"/>
              </a:ext>
            </a:extLst>
          </p:cNvPr>
          <p:cNvCxnSpPr>
            <a:cxnSpLocks/>
          </p:cNvCxnSpPr>
          <p:nvPr userDrawn="1"/>
        </p:nvCxnSpPr>
        <p:spPr>
          <a:xfrm flipV="1">
            <a:off x="241300" y="244475"/>
            <a:ext cx="9423400" cy="3175"/>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96EF575A-04F3-943A-D187-8229F4A94A65}"/>
              </a:ext>
            </a:extLst>
          </p:cNvPr>
          <p:cNvCxnSpPr>
            <a:cxnSpLocks/>
          </p:cNvCxnSpPr>
          <p:nvPr userDrawn="1"/>
        </p:nvCxnSpPr>
        <p:spPr>
          <a:xfrm>
            <a:off x="241300" y="935038"/>
            <a:ext cx="9423400"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フリーフォーム: 図形 13">
            <a:extLst>
              <a:ext uri="{FF2B5EF4-FFF2-40B4-BE49-F238E27FC236}">
                <a16:creationId xmlns:a16="http://schemas.microsoft.com/office/drawing/2014/main" id="{DAC3624F-ADFC-E909-0416-AB4E67E01391}"/>
              </a:ext>
            </a:extLst>
          </p:cNvPr>
          <p:cNvSpPr/>
          <p:nvPr userDrawn="1"/>
        </p:nvSpPr>
        <p:spPr>
          <a:xfrm>
            <a:off x="9016586" y="6347876"/>
            <a:ext cx="889414" cy="510124"/>
          </a:xfrm>
          <a:custGeom>
            <a:avLst/>
            <a:gdLst>
              <a:gd name="connsiteX0" fmla="*/ 889414 w 889414"/>
              <a:gd name="connsiteY0" fmla="*/ 0 h 510124"/>
              <a:gd name="connsiteX1" fmla="*/ 889414 w 889414"/>
              <a:gd name="connsiteY1" fmla="*/ 348905 h 510124"/>
              <a:gd name="connsiteX2" fmla="*/ 877780 w 889414"/>
              <a:gd name="connsiteY2" fmla="*/ 365216 h 510124"/>
              <a:gd name="connsiteX3" fmla="*/ 832051 w 889414"/>
              <a:gd name="connsiteY3" fmla="*/ 404264 h 510124"/>
              <a:gd name="connsiteX4" fmla="*/ 637522 w 889414"/>
              <a:gd name="connsiteY4" fmla="*/ 49317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348905"/>
                </a:lnTo>
                <a:lnTo>
                  <a:pt x="877780" y="365216"/>
                </a:lnTo>
                <a:cubicBezTo>
                  <a:pt x="864351" y="379897"/>
                  <a:pt x="849037" y="393043"/>
                  <a:pt x="832051" y="404264"/>
                </a:cubicBezTo>
                <a:cubicBezTo>
                  <a:pt x="832051" y="404264"/>
                  <a:pt x="776957" y="447016"/>
                  <a:pt x="637522" y="493174"/>
                </a:cubicBez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bg1"/>
          </a:solidFill>
          <a:ln w="50021" cap="flat">
            <a:noFill/>
            <a:prstDash val="solid"/>
            <a:miter/>
          </a:ln>
        </p:spPr>
        <p:txBody>
          <a:bodyPr wrap="square" rtlCol="0" anchor="ctr">
            <a:noAutofit/>
          </a:bodyPr>
          <a:lstStyle/>
          <a:p>
            <a:endParaRPr lang="ja-JP" altLang="en-US"/>
          </a:p>
        </p:txBody>
      </p:sp>
      <p:sp>
        <p:nvSpPr>
          <p:cNvPr id="12" name="二等辺三角形 11">
            <a:extLst>
              <a:ext uri="{FF2B5EF4-FFF2-40B4-BE49-F238E27FC236}">
                <a16:creationId xmlns:a16="http://schemas.microsoft.com/office/drawing/2014/main" id="{C88B6880-40F5-87BE-A379-EED42AA48211}"/>
              </a:ext>
            </a:extLst>
          </p:cNvPr>
          <p:cNvSpPr/>
          <p:nvPr userDrawn="1"/>
        </p:nvSpPr>
        <p:spPr>
          <a:xfrm rot="16200000">
            <a:off x="9603569" y="6555569"/>
            <a:ext cx="244473" cy="360388"/>
          </a:xfrm>
          <a:prstGeom prst="triangle">
            <a:avLst>
              <a:gd name="adj" fmla="val 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4">
            <a:extLst>
              <a:ext uri="{FF2B5EF4-FFF2-40B4-BE49-F238E27FC236}">
                <a16:creationId xmlns:a16="http://schemas.microsoft.com/office/drawing/2014/main" id="{2B1A9EB0-5598-FDC2-A048-B337BE88465B}"/>
              </a:ext>
            </a:extLst>
          </p:cNvPr>
          <p:cNvSpPr>
            <a:spLocks noGrp="1"/>
          </p:cNvSpPr>
          <p:nvPr>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Tree>
    <p:extLst>
      <p:ext uri="{BB962C8B-B14F-4D97-AF65-F5344CB8AC3E}">
        <p14:creationId xmlns:p14="http://schemas.microsoft.com/office/powerpoint/2010/main" val="1130727595"/>
      </p:ext>
    </p:extLst>
  </p:cSld>
  <p:clrMapOvr>
    <a:masterClrMapping/>
  </p:clrMapOvr>
  <p:extLst>
    <p:ext uri="{DCECCB84-F9BA-43D5-87BE-67443E8EF086}">
      <p15:sldGuideLst xmlns:p15="http://schemas.microsoft.com/office/powerpoint/2012/main">
        <p15:guide id="1" orient="horz" pos="1440">
          <p15:clr>
            <a:srgbClr val="FBAE40"/>
          </p15:clr>
        </p15:guide>
        <p15:guide id="2" orient="horz" pos="2880">
          <p15:clr>
            <a:srgbClr val="FBAE40"/>
          </p15:clr>
        </p15:guide>
        <p15:guide id="3" pos="4158">
          <p15:clr>
            <a:srgbClr val="FBAE40"/>
          </p15:clr>
        </p15:guide>
        <p15:guide id="4" pos="208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本文（食事）">
    <p:bg>
      <p:bgPr>
        <a:solidFill>
          <a:schemeClr val="accent3"/>
        </a:solidFill>
        <a:effectLst/>
      </p:bgPr>
    </p:bg>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6562898-0837-7DA3-F7AA-309C34358855}"/>
              </a:ext>
            </a:extLst>
          </p:cNvPr>
          <p:cNvSpPr>
            <a:spLocks noGrp="1"/>
          </p:cNvSpPr>
          <p:nvPr>
            <p:ph type="dt" sz="half" idx="10"/>
          </p:nvPr>
        </p:nvSpPr>
        <p:spPr/>
        <p:txBody>
          <a:bodyPr/>
          <a:lstStyle/>
          <a:p>
            <a:fld id="{092BF13B-E062-4C04-A0C8-9B41C72D637B}" type="datetime1">
              <a:rPr kumimoji="1" lang="ja-JP" altLang="en-US" smtClean="0"/>
              <a:t>2024/7/1</a:t>
            </a:fld>
            <a:endParaRPr kumimoji="1" lang="ja-JP" altLang="en-US"/>
          </a:p>
        </p:txBody>
      </p:sp>
      <p:sp>
        <p:nvSpPr>
          <p:cNvPr id="4" name="フッター プレースホルダー 3">
            <a:extLst>
              <a:ext uri="{FF2B5EF4-FFF2-40B4-BE49-F238E27FC236}">
                <a16:creationId xmlns:a16="http://schemas.microsoft.com/office/drawing/2014/main" id="{AFC0BEC1-3B32-D072-51B7-F1A386917D10}"/>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7" name="タイトル 1">
            <a:extLst>
              <a:ext uri="{FF2B5EF4-FFF2-40B4-BE49-F238E27FC236}">
                <a16:creationId xmlns:a16="http://schemas.microsoft.com/office/drawing/2014/main" id="{BFCE5DED-7473-3778-DC61-5D937EDA7418}"/>
              </a:ext>
            </a:extLst>
          </p:cNvPr>
          <p:cNvSpPr>
            <a:spLocks noGrp="1"/>
          </p:cNvSpPr>
          <p:nvPr>
            <p:ph type="title" hasCustomPrompt="1"/>
          </p:nvPr>
        </p:nvSpPr>
        <p:spPr>
          <a:xfrm>
            <a:off x="174646" y="412843"/>
            <a:ext cx="4812536" cy="427361"/>
          </a:xfrm>
          <a:noFill/>
        </p:spPr>
        <p:txBody>
          <a:bodyPr wrap="none" rtlCol="0">
            <a:spAutoFit/>
          </a:bodyPr>
          <a:lstStyle>
            <a:lvl1pPr>
              <a:defRPr lang="ja-JP" altLang="en-US" sz="2400" b="1" spc="300">
                <a:latin typeface="+mj-ea"/>
              </a:defRPr>
            </a:lvl1pPr>
          </a:lstStyle>
          <a:p>
            <a:pPr lvl="0"/>
            <a:r>
              <a:rPr kumimoji="1" lang="ja-JP" altLang="en-US" dirty="0"/>
              <a:t>マスタータイトルの書式設定</a:t>
            </a:r>
          </a:p>
        </p:txBody>
      </p:sp>
      <p:sp>
        <p:nvSpPr>
          <p:cNvPr id="14" name="フリーフォーム: 図形 13">
            <a:extLst>
              <a:ext uri="{FF2B5EF4-FFF2-40B4-BE49-F238E27FC236}">
                <a16:creationId xmlns:a16="http://schemas.microsoft.com/office/drawing/2014/main" id="{DAC3624F-ADFC-E909-0416-AB4E67E01391}"/>
              </a:ext>
            </a:extLst>
          </p:cNvPr>
          <p:cNvSpPr/>
          <p:nvPr userDrawn="1"/>
        </p:nvSpPr>
        <p:spPr>
          <a:xfrm>
            <a:off x="9016586" y="6347876"/>
            <a:ext cx="889414" cy="510124"/>
          </a:xfrm>
          <a:custGeom>
            <a:avLst/>
            <a:gdLst>
              <a:gd name="connsiteX0" fmla="*/ 889414 w 889414"/>
              <a:gd name="connsiteY0" fmla="*/ 0 h 510124"/>
              <a:gd name="connsiteX1" fmla="*/ 889414 w 889414"/>
              <a:gd name="connsiteY1" fmla="*/ 348905 h 510124"/>
              <a:gd name="connsiteX2" fmla="*/ 877780 w 889414"/>
              <a:gd name="connsiteY2" fmla="*/ 365216 h 510124"/>
              <a:gd name="connsiteX3" fmla="*/ 832051 w 889414"/>
              <a:gd name="connsiteY3" fmla="*/ 404264 h 510124"/>
              <a:gd name="connsiteX4" fmla="*/ 637522 w 889414"/>
              <a:gd name="connsiteY4" fmla="*/ 49317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348905"/>
                </a:lnTo>
                <a:lnTo>
                  <a:pt x="877780" y="365216"/>
                </a:lnTo>
                <a:cubicBezTo>
                  <a:pt x="864351" y="379897"/>
                  <a:pt x="849037" y="393043"/>
                  <a:pt x="832051" y="404264"/>
                </a:cubicBezTo>
                <a:cubicBezTo>
                  <a:pt x="832051" y="404264"/>
                  <a:pt x="776957" y="447016"/>
                  <a:pt x="637522" y="493174"/>
                </a:cubicBez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accent1"/>
          </a:solidFill>
          <a:ln w="50021" cap="flat">
            <a:noFill/>
            <a:prstDash val="solid"/>
            <a:miter/>
          </a:ln>
        </p:spPr>
        <p:txBody>
          <a:bodyPr wrap="square" rtlCol="0" anchor="ctr">
            <a:noAutofit/>
          </a:bodyPr>
          <a:lstStyle/>
          <a:p>
            <a:endParaRPr lang="ja-JP" altLang="en-US"/>
          </a:p>
        </p:txBody>
      </p:sp>
      <p:sp>
        <p:nvSpPr>
          <p:cNvPr id="12" name="二等辺三角形 11">
            <a:extLst>
              <a:ext uri="{FF2B5EF4-FFF2-40B4-BE49-F238E27FC236}">
                <a16:creationId xmlns:a16="http://schemas.microsoft.com/office/drawing/2014/main" id="{C88B6880-40F5-87BE-A379-EED42AA48211}"/>
              </a:ext>
            </a:extLst>
          </p:cNvPr>
          <p:cNvSpPr/>
          <p:nvPr userDrawn="1"/>
        </p:nvSpPr>
        <p:spPr>
          <a:xfrm rot="16200000">
            <a:off x="9603569" y="6555569"/>
            <a:ext cx="244473" cy="360388"/>
          </a:xfrm>
          <a:prstGeom prst="triangle">
            <a:avLst>
              <a:gd name="adj" fmla="val 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4">
            <a:extLst>
              <a:ext uri="{FF2B5EF4-FFF2-40B4-BE49-F238E27FC236}">
                <a16:creationId xmlns:a16="http://schemas.microsoft.com/office/drawing/2014/main" id="{2B1A9EB0-5598-FDC2-A048-B337BE88465B}"/>
              </a:ext>
            </a:extLst>
          </p:cNvPr>
          <p:cNvSpPr>
            <a:spLocks noGrp="1"/>
          </p:cNvSpPr>
          <p:nvPr>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Tree>
    <p:extLst>
      <p:ext uri="{BB962C8B-B14F-4D97-AF65-F5344CB8AC3E}">
        <p14:creationId xmlns:p14="http://schemas.microsoft.com/office/powerpoint/2010/main" val="3925979059"/>
      </p:ext>
    </p:extLst>
  </p:cSld>
  <p:clrMapOvr>
    <a:masterClrMapping/>
  </p:clrMapOvr>
  <p:extLst>
    <p:ext uri="{DCECCB84-F9BA-43D5-87BE-67443E8EF086}">
      <p15:sldGuideLst xmlns:p15="http://schemas.microsoft.com/office/powerpoint/2012/main">
        <p15:guide id="1" orient="horz" pos="1440">
          <p15:clr>
            <a:srgbClr val="FBAE40"/>
          </p15:clr>
        </p15:guide>
        <p15:guide id="2" orient="horz" pos="2880">
          <p15:clr>
            <a:srgbClr val="FBAE40"/>
          </p15:clr>
        </p15:guide>
        <p15:guide id="3" pos="4158">
          <p15:clr>
            <a:srgbClr val="FBAE40"/>
          </p15:clr>
        </p15:guide>
        <p15:guide id="4" pos="208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本文（食事）">
    <p:bg>
      <p:bgPr>
        <a:solidFill>
          <a:schemeClr val="accent3"/>
        </a:solidFill>
        <a:effectLst/>
      </p:bgPr>
    </p:bg>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6562898-0837-7DA3-F7AA-309C34358855}"/>
              </a:ext>
            </a:extLst>
          </p:cNvPr>
          <p:cNvSpPr>
            <a:spLocks noGrp="1"/>
          </p:cNvSpPr>
          <p:nvPr>
            <p:ph type="dt" sz="half" idx="10"/>
          </p:nvPr>
        </p:nvSpPr>
        <p:spPr/>
        <p:txBody>
          <a:bodyPr/>
          <a:lstStyle/>
          <a:p>
            <a:fld id="{78E0169C-30E1-4B84-826A-EBD71070D667}" type="datetime1">
              <a:rPr kumimoji="1" lang="ja-JP" altLang="en-US" smtClean="0"/>
              <a:t>2024/7/1</a:t>
            </a:fld>
            <a:endParaRPr kumimoji="1" lang="ja-JP" altLang="en-US"/>
          </a:p>
        </p:txBody>
      </p:sp>
      <p:sp>
        <p:nvSpPr>
          <p:cNvPr id="4" name="フッター プレースホルダー 3">
            <a:extLst>
              <a:ext uri="{FF2B5EF4-FFF2-40B4-BE49-F238E27FC236}">
                <a16:creationId xmlns:a16="http://schemas.microsoft.com/office/drawing/2014/main" id="{AFC0BEC1-3B32-D072-51B7-F1A386917D10}"/>
              </a:ext>
            </a:extLst>
          </p:cNvPr>
          <p:cNvSpPr>
            <a:spLocks noGrp="1"/>
          </p:cNvSpPr>
          <p:nvPr>
            <p:ph type="ftr" sz="quarter" idx="11"/>
          </p:nvPr>
        </p:nvSpPr>
        <p:spPr/>
        <p:txBody>
          <a:bodyPr/>
          <a:lstStyle/>
          <a:p>
            <a:r>
              <a:rPr kumimoji="1" lang="en-US" altLang="ja-JP"/>
              <a:t>© SHIDAX CORPORATION. All Right Reserved.</a:t>
            </a:r>
            <a:endParaRPr kumimoji="1" lang="ja-JP" altLang="en-US"/>
          </a:p>
        </p:txBody>
      </p:sp>
      <p:sp>
        <p:nvSpPr>
          <p:cNvPr id="14" name="フリーフォーム: 図形 13">
            <a:extLst>
              <a:ext uri="{FF2B5EF4-FFF2-40B4-BE49-F238E27FC236}">
                <a16:creationId xmlns:a16="http://schemas.microsoft.com/office/drawing/2014/main" id="{DAC3624F-ADFC-E909-0416-AB4E67E01391}"/>
              </a:ext>
            </a:extLst>
          </p:cNvPr>
          <p:cNvSpPr/>
          <p:nvPr userDrawn="1"/>
        </p:nvSpPr>
        <p:spPr>
          <a:xfrm>
            <a:off x="9016586" y="6347876"/>
            <a:ext cx="889414" cy="510124"/>
          </a:xfrm>
          <a:custGeom>
            <a:avLst/>
            <a:gdLst>
              <a:gd name="connsiteX0" fmla="*/ 889414 w 889414"/>
              <a:gd name="connsiteY0" fmla="*/ 0 h 510124"/>
              <a:gd name="connsiteX1" fmla="*/ 889414 w 889414"/>
              <a:gd name="connsiteY1" fmla="*/ 348905 h 510124"/>
              <a:gd name="connsiteX2" fmla="*/ 877780 w 889414"/>
              <a:gd name="connsiteY2" fmla="*/ 365216 h 510124"/>
              <a:gd name="connsiteX3" fmla="*/ 832051 w 889414"/>
              <a:gd name="connsiteY3" fmla="*/ 404264 h 510124"/>
              <a:gd name="connsiteX4" fmla="*/ 637522 w 889414"/>
              <a:gd name="connsiteY4" fmla="*/ 49317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348905"/>
                </a:lnTo>
                <a:lnTo>
                  <a:pt x="877780" y="365216"/>
                </a:lnTo>
                <a:cubicBezTo>
                  <a:pt x="864351" y="379897"/>
                  <a:pt x="849037" y="393043"/>
                  <a:pt x="832051" y="404264"/>
                </a:cubicBezTo>
                <a:cubicBezTo>
                  <a:pt x="832051" y="404264"/>
                  <a:pt x="776957" y="447016"/>
                  <a:pt x="637522" y="493174"/>
                </a:cubicBez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accent1"/>
          </a:solidFill>
          <a:ln w="50021" cap="flat">
            <a:noFill/>
            <a:prstDash val="solid"/>
            <a:miter/>
          </a:ln>
        </p:spPr>
        <p:txBody>
          <a:bodyPr wrap="square" rtlCol="0" anchor="ctr">
            <a:noAutofit/>
          </a:bodyPr>
          <a:lstStyle/>
          <a:p>
            <a:endParaRPr lang="ja-JP" altLang="en-US"/>
          </a:p>
        </p:txBody>
      </p:sp>
      <p:sp>
        <p:nvSpPr>
          <p:cNvPr id="12" name="二等辺三角形 11">
            <a:extLst>
              <a:ext uri="{FF2B5EF4-FFF2-40B4-BE49-F238E27FC236}">
                <a16:creationId xmlns:a16="http://schemas.microsoft.com/office/drawing/2014/main" id="{C88B6880-40F5-87BE-A379-EED42AA48211}"/>
              </a:ext>
            </a:extLst>
          </p:cNvPr>
          <p:cNvSpPr/>
          <p:nvPr userDrawn="1"/>
        </p:nvSpPr>
        <p:spPr>
          <a:xfrm rot="16200000">
            <a:off x="9603569" y="6555569"/>
            <a:ext cx="244473" cy="360388"/>
          </a:xfrm>
          <a:prstGeom prst="triangle">
            <a:avLst>
              <a:gd name="adj" fmla="val 0"/>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4">
            <a:extLst>
              <a:ext uri="{FF2B5EF4-FFF2-40B4-BE49-F238E27FC236}">
                <a16:creationId xmlns:a16="http://schemas.microsoft.com/office/drawing/2014/main" id="{2B1A9EB0-5598-FDC2-A048-B337BE88465B}"/>
              </a:ext>
            </a:extLst>
          </p:cNvPr>
          <p:cNvSpPr>
            <a:spLocks noGrp="1"/>
          </p:cNvSpPr>
          <p:nvPr>
            <p:ph type="sldNum" sz="quarter" idx="12"/>
          </p:nvPr>
        </p:nvSpPr>
        <p:spPr>
          <a:xfrm>
            <a:off x="7544584" y="6492875"/>
            <a:ext cx="2228850" cy="365125"/>
          </a:xfrm>
        </p:spPr>
        <p:txBody>
          <a:bodyPr/>
          <a:lstStyle>
            <a:lvl1pPr>
              <a:defRPr sz="1100" b="1">
                <a:solidFill>
                  <a:schemeClr val="bg1"/>
                </a:solidFill>
                <a:latin typeface="+mn-lt"/>
              </a:defRPr>
            </a:lvl1pPr>
          </a:lstStyle>
          <a:p>
            <a:fld id="{3DB74C4F-4DC2-4C31-8D08-159129179147}" type="slidenum">
              <a:rPr kumimoji="1" lang="ja-JP" altLang="en-US" smtClean="0"/>
              <a:pPr/>
              <a:t>‹#›</a:t>
            </a:fld>
            <a:endParaRPr kumimoji="1" lang="ja-JP" altLang="en-US" dirty="0"/>
          </a:p>
        </p:txBody>
      </p:sp>
    </p:spTree>
    <p:extLst>
      <p:ext uri="{BB962C8B-B14F-4D97-AF65-F5344CB8AC3E}">
        <p14:creationId xmlns:p14="http://schemas.microsoft.com/office/powerpoint/2010/main" val="741350338"/>
      </p:ext>
    </p:extLst>
  </p:cSld>
  <p:clrMapOvr>
    <a:masterClrMapping/>
  </p:clrMapOvr>
  <p:extLst>
    <p:ext uri="{DCECCB84-F9BA-43D5-87BE-67443E8EF086}">
      <p15:sldGuideLst xmlns:p15="http://schemas.microsoft.com/office/powerpoint/2012/main">
        <p15:guide id="1" orient="horz" pos="1440">
          <p15:clr>
            <a:srgbClr val="FBAE40"/>
          </p15:clr>
        </p15:guide>
        <p15:guide id="2" orient="horz" pos="2880">
          <p15:clr>
            <a:srgbClr val="FBAE40"/>
          </p15:clr>
        </p15:guide>
        <p15:guide id="3" pos="4158">
          <p15:clr>
            <a:srgbClr val="FBAE40"/>
          </p15:clr>
        </p15:guide>
        <p15:guide id="4" pos="208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F29477B-7E4D-7D15-08E2-AE6FF866D021}"/>
              </a:ext>
            </a:extLst>
          </p:cNvPr>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0EEB27B-E41B-55E0-D20E-A7527615CD1D}"/>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1428736-CC99-05C5-4CB5-04BC5FA05243}"/>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11331-E4D0-4D4E-B6CB-0684306BC1D0}" type="datetime1">
              <a:rPr kumimoji="1" lang="ja-JP" altLang="en-US" smtClean="0"/>
              <a:t>2024/7/1</a:t>
            </a:fld>
            <a:endParaRPr kumimoji="1" lang="ja-JP" altLang="en-US"/>
          </a:p>
        </p:txBody>
      </p:sp>
      <p:sp>
        <p:nvSpPr>
          <p:cNvPr id="5" name="フッター プレースホルダー 4">
            <a:extLst>
              <a:ext uri="{FF2B5EF4-FFF2-40B4-BE49-F238E27FC236}">
                <a16:creationId xmlns:a16="http://schemas.microsoft.com/office/drawing/2014/main" id="{35928B78-0132-BE7C-24DA-9C9643F1BFFF}"/>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 SHIDAX CORPORATION. All Right Reserved.</a:t>
            </a:r>
            <a:endParaRPr kumimoji="1" lang="ja-JP" altLang="en-US"/>
          </a:p>
        </p:txBody>
      </p:sp>
      <p:sp>
        <p:nvSpPr>
          <p:cNvPr id="6" name="スライド番号プレースホルダー 5">
            <a:extLst>
              <a:ext uri="{FF2B5EF4-FFF2-40B4-BE49-F238E27FC236}">
                <a16:creationId xmlns:a16="http://schemas.microsoft.com/office/drawing/2014/main" id="{296C078B-A296-D722-5F68-726FC72167CE}"/>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74C4F-4DC2-4C31-8D08-159129179147}" type="slidenum">
              <a:rPr kumimoji="1" lang="ja-JP" altLang="en-US" smtClean="0"/>
              <a:t>‹#›</a:t>
            </a:fld>
            <a:endParaRPr kumimoji="1" lang="ja-JP" altLang="en-US"/>
          </a:p>
        </p:txBody>
      </p:sp>
    </p:spTree>
    <p:extLst>
      <p:ext uri="{BB962C8B-B14F-4D97-AF65-F5344CB8AC3E}">
        <p14:creationId xmlns:p14="http://schemas.microsoft.com/office/powerpoint/2010/main" val="45608004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711" r:id="rId4"/>
    <p:sldLayoutId id="2147483717" r:id="rId5"/>
    <p:sldLayoutId id="2147483718" r:id="rId6"/>
    <p:sldLayoutId id="2147483712" r:id="rId7"/>
    <p:sldLayoutId id="2147483713" r:id="rId8"/>
    <p:sldLayoutId id="2147483714" r:id="rId9"/>
    <p:sldLayoutId id="2147483690" r:id="rId10"/>
    <p:sldLayoutId id="2147483691" r:id="rId11"/>
    <p:sldLayoutId id="2147483696" r:id="rId12"/>
    <p:sldLayoutId id="2147483716"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120">
          <p15:clr>
            <a:srgbClr val="F26B43"/>
          </p15:clr>
        </p15:guide>
        <p15:guide id="3" pos="144">
          <p15:clr>
            <a:srgbClr val="F26B43"/>
          </p15:clr>
        </p15:guide>
        <p15:guide id="4" pos="6096">
          <p15:clr>
            <a:srgbClr val="F26B43"/>
          </p15:clr>
        </p15:guide>
        <p15:guide id="5" orient="horz" pos="156">
          <p15:clr>
            <a:srgbClr val="F26B43"/>
          </p15:clr>
        </p15:guide>
        <p15:guide id="6" orient="horz" pos="41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15.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リーフォーム: 図形 6">
            <a:extLst>
              <a:ext uri="{FF2B5EF4-FFF2-40B4-BE49-F238E27FC236}">
                <a16:creationId xmlns:a16="http://schemas.microsoft.com/office/drawing/2014/main" id="{B41615FB-48AC-478C-785B-A620ABD05C45}"/>
              </a:ext>
            </a:extLst>
          </p:cNvPr>
          <p:cNvSpPr/>
          <p:nvPr/>
        </p:nvSpPr>
        <p:spPr>
          <a:xfrm flipH="1" flipV="1">
            <a:off x="4430613" y="3983664"/>
            <a:ext cx="5475387" cy="2874336"/>
          </a:xfrm>
          <a:custGeom>
            <a:avLst/>
            <a:gdLst>
              <a:gd name="connsiteX0" fmla="*/ 0 w 5475387"/>
              <a:gd name="connsiteY0" fmla="*/ 0 h 2874336"/>
              <a:gd name="connsiteX1" fmla="*/ 5475387 w 5475387"/>
              <a:gd name="connsiteY1" fmla="*/ 0 h 2874336"/>
              <a:gd name="connsiteX2" fmla="*/ 5466689 w 5475387"/>
              <a:gd name="connsiteY2" fmla="*/ 18581 h 2874336"/>
              <a:gd name="connsiteX3" fmla="*/ 4970299 w 5475387"/>
              <a:gd name="connsiteY3" fmla="*/ 559276 h 2874336"/>
              <a:gd name="connsiteX4" fmla="*/ 2721008 w 5475387"/>
              <a:gd name="connsiteY4" fmla="*/ 1393841 h 2874336"/>
              <a:gd name="connsiteX5" fmla="*/ 1169880 w 5475387"/>
              <a:gd name="connsiteY5" fmla="*/ 1836590 h 2874336"/>
              <a:gd name="connsiteX6" fmla="*/ 28715 w 5475387"/>
              <a:gd name="connsiteY6" fmla="*/ 2809440 h 2874336"/>
              <a:gd name="connsiteX7" fmla="*/ 0 w 5475387"/>
              <a:gd name="connsiteY7" fmla="*/ 2874336 h 28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75387" h="2874336">
                <a:moveTo>
                  <a:pt x="0" y="0"/>
                </a:moveTo>
                <a:lnTo>
                  <a:pt x="5475387" y="0"/>
                </a:lnTo>
                <a:lnTo>
                  <a:pt x="5466689" y="18581"/>
                </a:lnTo>
                <a:cubicBezTo>
                  <a:pt x="5349698" y="233576"/>
                  <a:pt x="5180706" y="420287"/>
                  <a:pt x="4970299" y="559276"/>
                </a:cubicBezTo>
                <a:cubicBezTo>
                  <a:pt x="4970299" y="559276"/>
                  <a:pt x="4363664" y="1030011"/>
                  <a:pt x="2721008" y="1393841"/>
                </a:cubicBezTo>
                <a:cubicBezTo>
                  <a:pt x="2194806" y="1507328"/>
                  <a:pt x="1676671" y="1655228"/>
                  <a:pt x="1169880" y="1836590"/>
                </a:cubicBezTo>
                <a:cubicBezTo>
                  <a:pt x="846328" y="1975578"/>
                  <a:pt x="343368" y="2173141"/>
                  <a:pt x="28715" y="2809440"/>
                </a:cubicBezTo>
                <a:lnTo>
                  <a:pt x="0" y="2874336"/>
                </a:lnTo>
                <a:close/>
              </a:path>
            </a:pathLst>
          </a:custGeom>
          <a:gradFill>
            <a:gsLst>
              <a:gs pos="16000">
                <a:schemeClr val="tx2"/>
              </a:gs>
              <a:gs pos="89000">
                <a:schemeClr val="tx2"/>
              </a:gs>
            </a:gsLst>
            <a:lin ang="600000" scaled="0"/>
          </a:gradFill>
          <a:ln w="50021" cap="flat">
            <a:noFill/>
            <a:prstDash val="solid"/>
            <a:miter/>
          </a:ln>
        </p:spPr>
        <p:txBody>
          <a:bodyPr wrap="square" rtlCol="0" anchor="ctr">
            <a:noAutofit/>
          </a:bodyPr>
          <a:lstStyle/>
          <a:p>
            <a:endParaRPr lang="ja-JP" altLang="en-US" dirty="0"/>
          </a:p>
        </p:txBody>
      </p:sp>
      <p:sp>
        <p:nvSpPr>
          <p:cNvPr id="11" name="フリーフォーム: 図形 10">
            <a:extLst>
              <a:ext uri="{FF2B5EF4-FFF2-40B4-BE49-F238E27FC236}">
                <a16:creationId xmlns:a16="http://schemas.microsoft.com/office/drawing/2014/main" id="{C8CE34B5-678F-B8AD-6089-84D80A948E32}"/>
              </a:ext>
            </a:extLst>
          </p:cNvPr>
          <p:cNvSpPr/>
          <p:nvPr/>
        </p:nvSpPr>
        <p:spPr>
          <a:xfrm>
            <a:off x="1" y="0"/>
            <a:ext cx="5475387" cy="2874336"/>
          </a:xfrm>
          <a:custGeom>
            <a:avLst/>
            <a:gdLst>
              <a:gd name="connsiteX0" fmla="*/ 0 w 5475387"/>
              <a:gd name="connsiteY0" fmla="*/ 0 h 2874336"/>
              <a:gd name="connsiteX1" fmla="*/ 5475387 w 5475387"/>
              <a:gd name="connsiteY1" fmla="*/ 0 h 2874336"/>
              <a:gd name="connsiteX2" fmla="*/ 5466689 w 5475387"/>
              <a:gd name="connsiteY2" fmla="*/ 18581 h 2874336"/>
              <a:gd name="connsiteX3" fmla="*/ 4970299 w 5475387"/>
              <a:gd name="connsiteY3" fmla="*/ 559276 h 2874336"/>
              <a:gd name="connsiteX4" fmla="*/ 2721008 w 5475387"/>
              <a:gd name="connsiteY4" fmla="*/ 1393841 h 2874336"/>
              <a:gd name="connsiteX5" fmla="*/ 1169880 w 5475387"/>
              <a:gd name="connsiteY5" fmla="*/ 1836590 h 2874336"/>
              <a:gd name="connsiteX6" fmla="*/ 28715 w 5475387"/>
              <a:gd name="connsiteY6" fmla="*/ 2809440 h 2874336"/>
              <a:gd name="connsiteX7" fmla="*/ 0 w 5475387"/>
              <a:gd name="connsiteY7" fmla="*/ 2874336 h 28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75387" h="2874336">
                <a:moveTo>
                  <a:pt x="0" y="0"/>
                </a:moveTo>
                <a:lnTo>
                  <a:pt x="5475387" y="0"/>
                </a:lnTo>
                <a:lnTo>
                  <a:pt x="5466689" y="18581"/>
                </a:lnTo>
                <a:cubicBezTo>
                  <a:pt x="5349698" y="233576"/>
                  <a:pt x="5180706" y="420287"/>
                  <a:pt x="4970299" y="559276"/>
                </a:cubicBezTo>
                <a:cubicBezTo>
                  <a:pt x="4970299" y="559276"/>
                  <a:pt x="4363664" y="1030011"/>
                  <a:pt x="2721008" y="1393841"/>
                </a:cubicBezTo>
                <a:cubicBezTo>
                  <a:pt x="2194806" y="1507328"/>
                  <a:pt x="1676671" y="1655228"/>
                  <a:pt x="1169880" y="1836590"/>
                </a:cubicBezTo>
                <a:cubicBezTo>
                  <a:pt x="846328" y="1975578"/>
                  <a:pt x="343368" y="2173141"/>
                  <a:pt x="28715" y="2809440"/>
                </a:cubicBezTo>
                <a:lnTo>
                  <a:pt x="0" y="2874336"/>
                </a:lnTo>
                <a:close/>
              </a:path>
            </a:pathLst>
          </a:custGeom>
          <a:gradFill>
            <a:gsLst>
              <a:gs pos="16000">
                <a:srgbClr val="D22C25">
                  <a:alpha val="90000"/>
                </a:srgbClr>
              </a:gs>
              <a:gs pos="89000">
                <a:srgbClr val="D22C25">
                  <a:alpha val="0"/>
                </a:srgbClr>
              </a:gs>
            </a:gsLst>
            <a:lin ang="600000" scaled="0"/>
          </a:gradFill>
          <a:ln w="50021" cap="flat">
            <a:noFill/>
            <a:prstDash val="solid"/>
            <a:miter/>
          </a:ln>
        </p:spPr>
        <p:txBody>
          <a:bodyPr wrap="square" rtlCol="0" anchor="ctr">
            <a:noAutofit/>
          </a:bodyPr>
          <a:lstStyle/>
          <a:p>
            <a:endParaRPr lang="ja-JP" altLang="en-US"/>
          </a:p>
        </p:txBody>
      </p:sp>
      <p:sp>
        <p:nvSpPr>
          <p:cNvPr id="2" name="テキスト ボックス 1">
            <a:extLst>
              <a:ext uri="{FF2B5EF4-FFF2-40B4-BE49-F238E27FC236}">
                <a16:creationId xmlns:a16="http://schemas.microsoft.com/office/drawing/2014/main" id="{E098E068-42A3-EBC0-4A74-DA5314C0F1C6}"/>
              </a:ext>
            </a:extLst>
          </p:cNvPr>
          <p:cNvSpPr txBox="1"/>
          <p:nvPr/>
        </p:nvSpPr>
        <p:spPr>
          <a:xfrm>
            <a:off x="2486402" y="2269919"/>
            <a:ext cx="3493264" cy="707886"/>
          </a:xfrm>
          <a:prstGeom prst="rect">
            <a:avLst/>
          </a:prstGeom>
          <a:noFill/>
        </p:spPr>
        <p:txBody>
          <a:bodyPr wrap="none" rtlCol="0">
            <a:spAutoFit/>
          </a:bodyPr>
          <a:lstStyle/>
          <a:p>
            <a:pPr algn="l"/>
            <a:r>
              <a:rPr kumimoji="1" lang="ja-JP" altLang="en-US" sz="4000" b="1" spc="300" dirty="0">
                <a:solidFill>
                  <a:srgbClr val="D22C25"/>
                </a:solidFill>
                <a:latin typeface="+mj-ea"/>
                <a:ea typeface="+mj-ea"/>
              </a:rPr>
              <a:t>適温提供施策</a:t>
            </a:r>
          </a:p>
        </p:txBody>
      </p:sp>
      <p:sp>
        <p:nvSpPr>
          <p:cNvPr id="21" name="楕円 20">
            <a:extLst>
              <a:ext uri="{FF2B5EF4-FFF2-40B4-BE49-F238E27FC236}">
                <a16:creationId xmlns:a16="http://schemas.microsoft.com/office/drawing/2014/main" id="{4A6A8BF6-A23F-84F7-151C-14A4F96D4AE4}"/>
              </a:ext>
            </a:extLst>
          </p:cNvPr>
          <p:cNvSpPr/>
          <p:nvPr/>
        </p:nvSpPr>
        <p:spPr>
          <a:xfrm>
            <a:off x="1423871" y="2215219"/>
            <a:ext cx="739724" cy="739726"/>
          </a:xfrm>
          <a:prstGeom prst="ellipse">
            <a:avLst/>
          </a:prstGeom>
          <a:solidFill>
            <a:srgbClr val="D22C25"/>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endParaRPr>
          </a:p>
        </p:txBody>
      </p:sp>
      <p:pic>
        <p:nvPicPr>
          <p:cNvPr id="3" name="グラフィックス 2" descr="フォーク 単色塗りつぶし">
            <a:extLst>
              <a:ext uri="{FF2B5EF4-FFF2-40B4-BE49-F238E27FC236}">
                <a16:creationId xmlns:a16="http://schemas.microsoft.com/office/drawing/2014/main" id="{606FCEE8-A03D-27B6-AA18-17595948450B}"/>
              </a:ext>
            </a:extLst>
          </p:cNvPr>
          <p:cNvPicPr>
            <a:picLocks noChangeAspect="1"/>
          </p:cNvPicPr>
          <p:nvPr/>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xmlns="" r:embed="rId3"/>
              </a:ext>
            </a:extLst>
          </a:blip>
          <a:stretch>
            <a:fillRect/>
          </a:stretch>
        </p:blipFill>
        <p:spPr>
          <a:xfrm rot="18871233">
            <a:off x="1095684" y="2355800"/>
            <a:ext cx="462890" cy="462890"/>
          </a:xfrm>
          <a:prstGeom prst="rect">
            <a:avLst/>
          </a:prstGeom>
        </p:spPr>
      </p:pic>
      <p:pic>
        <p:nvPicPr>
          <p:cNvPr id="4" name="グラフィックス 3" descr="ナイフ 単色塗りつぶし">
            <a:extLst>
              <a:ext uri="{FF2B5EF4-FFF2-40B4-BE49-F238E27FC236}">
                <a16:creationId xmlns:a16="http://schemas.microsoft.com/office/drawing/2014/main" id="{291CDE9A-9982-DA77-3101-70E249485CB8}"/>
              </a:ext>
            </a:extLst>
          </p:cNvPr>
          <p:cNvPicPr>
            <a:picLocks noChangeAspect="1"/>
          </p:cNvPicPr>
          <p:nvPr/>
        </p:nvPicPr>
        <p:blipFill>
          <a:blip r:embed="rId4" cstate="print">
            <a:extLst>
              <a:ext uri="{28A0092B-C50C-407E-A947-70E740481C1C}">
                <a14:useLocalDpi xmlns:a14="http://schemas.microsoft.com/office/drawing/2010/main"/>
              </a:ext>
              <a:ext uri="{96DAC541-7B7A-43D3-8B79-37D633B846F1}">
                <asvg:svgBlip xmlns:asvg="http://schemas.microsoft.com/office/drawing/2016/SVG/main" xmlns="" r:embed="rId5"/>
              </a:ext>
            </a:extLst>
          </a:blip>
          <a:stretch>
            <a:fillRect/>
          </a:stretch>
        </p:blipFill>
        <p:spPr>
          <a:xfrm rot="2687617" flipH="1">
            <a:off x="2029142" y="2375833"/>
            <a:ext cx="446294" cy="446294"/>
          </a:xfrm>
          <a:prstGeom prst="rect">
            <a:avLst/>
          </a:prstGeom>
        </p:spPr>
      </p:pic>
      <p:sp>
        <p:nvSpPr>
          <p:cNvPr id="9" name="四角形: 角を丸くする 8">
            <a:extLst>
              <a:ext uri="{FF2B5EF4-FFF2-40B4-BE49-F238E27FC236}">
                <a16:creationId xmlns:a16="http://schemas.microsoft.com/office/drawing/2014/main" id="{62227208-5C85-6A34-FCC8-D3EA08F43494}"/>
              </a:ext>
            </a:extLst>
          </p:cNvPr>
          <p:cNvSpPr/>
          <p:nvPr/>
        </p:nvSpPr>
        <p:spPr>
          <a:xfrm>
            <a:off x="3405188" y="3429000"/>
            <a:ext cx="7212449" cy="481759"/>
          </a:xfrm>
          <a:prstGeom prst="roundRect">
            <a:avLst>
              <a:gd name="adj" fmla="val 50000"/>
            </a:avLst>
          </a:prstGeom>
          <a:gradFill>
            <a:gsLst>
              <a:gs pos="0">
                <a:srgbClr val="D22C25"/>
              </a:gs>
              <a:gs pos="100000">
                <a:srgbClr val="D22C25">
                  <a:alpha val="60000"/>
                </a:srgb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44000" rtlCol="0" anchor="ctr"/>
          <a:lstStyle/>
          <a:p>
            <a:pPr algn="l"/>
            <a:r>
              <a:rPr kumimoji="1" lang="ja-JP" altLang="en-US" sz="1600" b="1" dirty="0"/>
              <a:t>適温提供</a:t>
            </a:r>
          </a:p>
        </p:txBody>
      </p:sp>
      <p:sp>
        <p:nvSpPr>
          <p:cNvPr id="13" name="スライド番号プレースホルダー 12">
            <a:extLst>
              <a:ext uri="{FF2B5EF4-FFF2-40B4-BE49-F238E27FC236}">
                <a16:creationId xmlns:a16="http://schemas.microsoft.com/office/drawing/2014/main" id="{FA983D31-7912-0606-E760-0DB6D695A60C}"/>
              </a:ext>
            </a:extLst>
          </p:cNvPr>
          <p:cNvSpPr>
            <a:spLocks noGrp="1"/>
          </p:cNvSpPr>
          <p:nvPr>
            <p:ph type="sldNum" sz="quarter" idx="12"/>
          </p:nvPr>
        </p:nvSpPr>
        <p:spPr/>
        <p:txBody>
          <a:bodyPr vert="horz" lIns="91440" tIns="45720" rIns="91440" bIns="45720" rtlCol="0" anchor="ctr"/>
          <a:lstStyle/>
          <a:p>
            <a:fld id="{3DB74C4F-4DC2-4C31-8D08-159129179147}" type="slidenum">
              <a:rPr kumimoji="1" lang="ja-JP" altLang="en-US">
                <a:solidFill>
                  <a:schemeClr val="accent1"/>
                </a:solidFill>
              </a:rPr>
              <a:pPr/>
              <a:t>1</a:t>
            </a:fld>
            <a:endParaRPr kumimoji="1" lang="ja-JP" altLang="en-US" dirty="0">
              <a:solidFill>
                <a:schemeClr val="accent1"/>
              </a:solidFill>
            </a:endParaRPr>
          </a:p>
        </p:txBody>
      </p:sp>
      <p:sp>
        <p:nvSpPr>
          <p:cNvPr id="6" name="テキスト ボックス 5">
            <a:extLst>
              <a:ext uri="{FF2B5EF4-FFF2-40B4-BE49-F238E27FC236}">
                <a16:creationId xmlns:a16="http://schemas.microsoft.com/office/drawing/2014/main" id="{A1FF846C-1F8C-BB55-177F-00615F7D605A}"/>
              </a:ext>
            </a:extLst>
          </p:cNvPr>
          <p:cNvSpPr txBox="1"/>
          <p:nvPr/>
        </p:nvSpPr>
        <p:spPr>
          <a:xfrm>
            <a:off x="1404504" y="2237332"/>
            <a:ext cx="755335" cy="707886"/>
          </a:xfrm>
          <a:prstGeom prst="rect">
            <a:avLst/>
          </a:prstGeom>
          <a:noFill/>
        </p:spPr>
        <p:txBody>
          <a:bodyPr wrap="none" rtlCol="0">
            <a:spAutoFit/>
          </a:bodyPr>
          <a:lstStyle/>
          <a:p>
            <a:r>
              <a:rPr kumimoji="1" lang="en-US" altLang="ja-JP" sz="4000" dirty="0">
                <a:solidFill>
                  <a:schemeClr val="bg1"/>
                </a:solidFill>
                <a:latin typeface="Arial 本文"/>
              </a:rPr>
              <a:t>14</a:t>
            </a:r>
            <a:endParaRPr kumimoji="1" lang="ja-JP" altLang="en-US" sz="4000" dirty="0">
              <a:solidFill>
                <a:schemeClr val="bg1"/>
              </a:solidFill>
              <a:latin typeface="Arial 本文"/>
            </a:endParaRPr>
          </a:p>
        </p:txBody>
      </p:sp>
    </p:spTree>
    <p:extLst>
      <p:ext uri="{BB962C8B-B14F-4D97-AF65-F5344CB8AC3E}">
        <p14:creationId xmlns:p14="http://schemas.microsoft.com/office/powerpoint/2010/main" val="2267613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0833043B-0D64-F576-652F-D6411283356F}"/>
              </a:ext>
            </a:extLst>
          </p:cNvPr>
          <p:cNvSpPr/>
          <p:nvPr/>
        </p:nvSpPr>
        <p:spPr>
          <a:xfrm>
            <a:off x="5027664" y="1121229"/>
            <a:ext cx="4442024" cy="2572186"/>
          </a:xfrm>
          <a:prstGeom prst="roundRect">
            <a:avLst>
              <a:gd name="adj" fmla="val 11558"/>
            </a:avLst>
          </a:prstGeom>
          <a:gradFill>
            <a:gsLst>
              <a:gs pos="0">
                <a:schemeClr val="bg2"/>
              </a:gs>
              <a:gs pos="100000">
                <a:schemeClr val="bg1">
                  <a:alpha val="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47348CC5-3EC4-F2D0-3FBF-BC1466AE1979}"/>
              </a:ext>
            </a:extLst>
          </p:cNvPr>
          <p:cNvSpPr/>
          <p:nvPr/>
        </p:nvSpPr>
        <p:spPr>
          <a:xfrm>
            <a:off x="5027664" y="3784717"/>
            <a:ext cx="4442024" cy="2938356"/>
          </a:xfrm>
          <a:prstGeom prst="roundRect">
            <a:avLst>
              <a:gd name="adj" fmla="val 10586"/>
            </a:avLst>
          </a:prstGeom>
          <a:gradFill>
            <a:gsLst>
              <a:gs pos="0">
                <a:schemeClr val="bg2"/>
              </a:gs>
              <a:gs pos="100000">
                <a:schemeClr val="bg1">
                  <a:alpha val="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2532E039-11DB-BD70-0699-37C3803643C3}"/>
              </a:ext>
            </a:extLst>
          </p:cNvPr>
          <p:cNvSpPr/>
          <p:nvPr/>
        </p:nvSpPr>
        <p:spPr>
          <a:xfrm>
            <a:off x="450262" y="3784717"/>
            <a:ext cx="4442024" cy="2938356"/>
          </a:xfrm>
          <a:prstGeom prst="roundRect">
            <a:avLst>
              <a:gd name="adj" fmla="val 10586"/>
            </a:avLst>
          </a:prstGeom>
          <a:gradFill>
            <a:gsLst>
              <a:gs pos="0">
                <a:schemeClr val="bg2"/>
              </a:gs>
              <a:gs pos="100000">
                <a:schemeClr val="bg1">
                  <a:alpha val="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701E9BBB-AC6E-2DE3-E52A-87E1C157C149}"/>
              </a:ext>
            </a:extLst>
          </p:cNvPr>
          <p:cNvSpPr/>
          <p:nvPr/>
        </p:nvSpPr>
        <p:spPr>
          <a:xfrm>
            <a:off x="450262" y="1121229"/>
            <a:ext cx="4442024" cy="2572186"/>
          </a:xfrm>
          <a:prstGeom prst="roundRect">
            <a:avLst>
              <a:gd name="adj" fmla="val 11558"/>
            </a:avLst>
          </a:prstGeom>
          <a:gradFill>
            <a:gsLst>
              <a:gs pos="0">
                <a:schemeClr val="bg2"/>
              </a:gs>
              <a:gs pos="100000">
                <a:schemeClr val="bg1">
                  <a:alpha val="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object 9"/>
          <p:cNvSpPr txBox="1">
            <a:spLocks noGrp="1"/>
          </p:cNvSpPr>
          <p:nvPr>
            <p:ph type="title"/>
          </p:nvPr>
        </p:nvSpPr>
        <p:spPr>
          <a:prstGeom prst="rect">
            <a:avLst/>
          </a:prstGeom>
          <a:noFill/>
        </p:spPr>
        <p:txBody>
          <a:bodyPr vert="horz" wrap="none" lIns="91440" tIns="45720" rIns="91440" bIns="45720" rtlCol="0" anchor="ctr">
            <a:spAutoFit/>
          </a:bodyPr>
          <a:lstStyle/>
          <a:p>
            <a:r>
              <a:rPr lang="ja-JP" altLang="en-US" dirty="0"/>
              <a:t>適温提供</a:t>
            </a:r>
            <a:endParaRPr dirty="0"/>
          </a:p>
        </p:txBody>
      </p:sp>
      <p:sp>
        <p:nvSpPr>
          <p:cNvPr id="42" name="Rectangle 3"/>
          <p:cNvSpPr>
            <a:spLocks noChangeArrowheads="1"/>
          </p:cNvSpPr>
          <p:nvPr/>
        </p:nvSpPr>
        <p:spPr bwMode="auto">
          <a:xfrm>
            <a:off x="630382" y="3927966"/>
            <a:ext cx="2313843" cy="335188"/>
          </a:xfrm>
          <a:prstGeom prst="rect">
            <a:avLst/>
          </a:prstGeom>
          <a:noFill/>
          <a:ln w="6350">
            <a:noFill/>
            <a:miter lim="800000"/>
            <a:headEnd/>
            <a:tailEnd/>
          </a:ln>
        </p:spPr>
        <p:txBody>
          <a:bodyPr lIns="84717" tIns="44053" rIns="84717" bIns="44053">
            <a:spAutoFit/>
          </a:bodyPr>
          <a:lstStyle/>
          <a:p>
            <a:pPr algn="l">
              <a:spcBef>
                <a:spcPct val="50000"/>
              </a:spcBef>
            </a:pPr>
            <a:r>
              <a:rPr lang="ja-JP" altLang="en-US" sz="1600" b="1" dirty="0">
                <a:solidFill>
                  <a:schemeClr val="accent1"/>
                </a:solidFill>
                <a:latin typeface="+mn-ea"/>
                <a:ea typeface="+mn-ea"/>
              </a:rPr>
              <a:t>温度管理基準</a:t>
            </a:r>
          </a:p>
        </p:txBody>
      </p:sp>
      <p:sp>
        <p:nvSpPr>
          <p:cNvPr id="43" name="Rectangle 4"/>
          <p:cNvSpPr>
            <a:spLocks noChangeArrowheads="1"/>
          </p:cNvSpPr>
          <p:nvPr/>
        </p:nvSpPr>
        <p:spPr bwMode="auto">
          <a:xfrm>
            <a:off x="638021" y="4272684"/>
            <a:ext cx="4262299" cy="242535"/>
          </a:xfrm>
          <a:prstGeom prst="rect">
            <a:avLst/>
          </a:prstGeom>
          <a:noFill/>
          <a:ln w="6350">
            <a:noFill/>
            <a:miter lim="800000"/>
            <a:headEnd/>
            <a:tailEnd/>
          </a:ln>
        </p:spPr>
        <p:txBody>
          <a:bodyPr wrap="square" lIns="84717" tIns="44053" rIns="84717" bIns="44053">
            <a:spAutoFit/>
          </a:bodyPr>
          <a:lstStyle/>
          <a:p>
            <a:pPr algn="l">
              <a:lnSpc>
                <a:spcPct val="90000"/>
              </a:lnSpc>
              <a:spcBef>
                <a:spcPct val="50000"/>
              </a:spcBef>
            </a:pPr>
            <a:r>
              <a:rPr lang="ja-JP" altLang="en-US" sz="1100" b="1" dirty="0">
                <a:latin typeface="+mn-ea"/>
                <a:ea typeface="+mn-ea"/>
              </a:rPr>
              <a:t>料理をおいしく感じる温度帯（弊社</a:t>
            </a:r>
            <a:r>
              <a:rPr lang="en-US" altLang="ja-JP" sz="1100" b="1" dirty="0">
                <a:latin typeface="+mn-ea"/>
                <a:ea typeface="+mn-ea"/>
              </a:rPr>
              <a:t>｢</a:t>
            </a:r>
            <a:r>
              <a:rPr lang="ja-JP" altLang="en-US" sz="1100" b="1" dirty="0">
                <a:latin typeface="+mn-ea"/>
                <a:ea typeface="+mn-ea"/>
              </a:rPr>
              <a:t>品質管理マニュアル</a:t>
            </a:r>
            <a:r>
              <a:rPr lang="en-US" altLang="ja-JP" sz="1100" b="1" dirty="0">
                <a:latin typeface="+mn-ea"/>
                <a:ea typeface="+mn-ea"/>
              </a:rPr>
              <a:t>｣</a:t>
            </a:r>
            <a:r>
              <a:rPr lang="ja-JP" altLang="en-US" sz="1100" b="1" dirty="0">
                <a:latin typeface="+mn-ea"/>
                <a:ea typeface="+mn-ea"/>
              </a:rPr>
              <a:t>より）</a:t>
            </a:r>
          </a:p>
        </p:txBody>
      </p:sp>
      <p:sp>
        <p:nvSpPr>
          <p:cNvPr id="44" name="Rectangle 5"/>
          <p:cNvSpPr>
            <a:spLocks noChangeArrowheads="1"/>
          </p:cNvSpPr>
          <p:nvPr/>
        </p:nvSpPr>
        <p:spPr bwMode="auto">
          <a:xfrm>
            <a:off x="655880" y="4484739"/>
            <a:ext cx="2303585" cy="2303908"/>
          </a:xfrm>
          <a:prstGeom prst="rect">
            <a:avLst/>
          </a:prstGeom>
          <a:noFill/>
          <a:ln w="19050">
            <a:noFill/>
            <a:miter lim="800000"/>
            <a:headEnd/>
            <a:tailEnd/>
          </a:ln>
        </p:spPr>
        <p:txBody>
          <a:bodyPr wrap="none" lIns="84717" tIns="44053" rIns="84717" bIns="44053"/>
          <a:lstStyle/>
          <a:p>
            <a:pPr>
              <a:lnSpc>
                <a:spcPct val="150000"/>
              </a:lnSpc>
              <a:spcBef>
                <a:spcPct val="50000"/>
              </a:spcBef>
            </a:pPr>
            <a:r>
              <a:rPr lang="ja-JP" altLang="en-US" sz="1100" b="1" u="sng" dirty="0">
                <a:solidFill>
                  <a:schemeClr val="accent1"/>
                </a:solidFill>
                <a:latin typeface="+mn-ea"/>
                <a:ea typeface="+mn-ea"/>
              </a:rPr>
              <a:t>基本味覚を最も良く感じる温度</a:t>
            </a:r>
          </a:p>
          <a:p>
            <a:pPr>
              <a:lnSpc>
                <a:spcPct val="150000"/>
              </a:lnSpc>
              <a:spcBef>
                <a:spcPct val="50000"/>
              </a:spcBef>
            </a:pPr>
            <a:r>
              <a:rPr lang="ja-JP" altLang="en-US" sz="1100" b="1" dirty="0">
                <a:latin typeface="+mn-ea"/>
                <a:ea typeface="+mn-ea"/>
              </a:rPr>
              <a:t>酸味：</a:t>
            </a:r>
            <a:r>
              <a:rPr lang="en-US" altLang="ja-JP" sz="1100" b="1" dirty="0">
                <a:latin typeface="+mn-ea"/>
                <a:ea typeface="+mn-ea"/>
              </a:rPr>
              <a:t>25</a:t>
            </a:r>
            <a:r>
              <a:rPr lang="ja-JP" altLang="en-US" sz="1100" b="1" dirty="0">
                <a:latin typeface="+mn-ea"/>
                <a:ea typeface="+mn-ea"/>
              </a:rPr>
              <a:t>℃前後</a:t>
            </a:r>
          </a:p>
          <a:p>
            <a:pPr>
              <a:lnSpc>
                <a:spcPct val="150000"/>
              </a:lnSpc>
              <a:spcBef>
                <a:spcPct val="50000"/>
              </a:spcBef>
            </a:pPr>
            <a:r>
              <a:rPr lang="ja-JP" altLang="en-US" sz="1100" b="1" dirty="0">
                <a:latin typeface="+mn-ea"/>
                <a:ea typeface="+mn-ea"/>
              </a:rPr>
              <a:t>甘味：</a:t>
            </a:r>
            <a:r>
              <a:rPr lang="en-US" altLang="ja-JP" sz="1100" b="1" dirty="0">
                <a:latin typeface="+mn-ea"/>
                <a:ea typeface="+mn-ea"/>
              </a:rPr>
              <a:t>35</a:t>
            </a:r>
            <a:r>
              <a:rPr lang="ja-JP" altLang="en-US" sz="1100" b="1" dirty="0">
                <a:latin typeface="+mn-ea"/>
                <a:ea typeface="+mn-ea"/>
              </a:rPr>
              <a:t>℃前後</a:t>
            </a:r>
          </a:p>
          <a:p>
            <a:pPr>
              <a:lnSpc>
                <a:spcPct val="150000"/>
              </a:lnSpc>
              <a:spcBef>
                <a:spcPct val="50000"/>
              </a:spcBef>
            </a:pPr>
            <a:r>
              <a:rPr lang="ja-JP" altLang="en-US" sz="1100" b="1" dirty="0">
                <a:latin typeface="+mn-ea"/>
                <a:ea typeface="+mn-ea"/>
              </a:rPr>
              <a:t>旨味：</a:t>
            </a:r>
            <a:r>
              <a:rPr lang="en-US" altLang="ja-JP" sz="1100" b="1" dirty="0">
                <a:latin typeface="+mn-ea"/>
                <a:ea typeface="+mn-ea"/>
              </a:rPr>
              <a:t>37</a:t>
            </a:r>
            <a:r>
              <a:rPr lang="ja-JP" altLang="en-US" sz="1100" b="1" dirty="0">
                <a:latin typeface="+mn-ea"/>
                <a:ea typeface="+mn-ea"/>
              </a:rPr>
              <a:t>℃前後</a:t>
            </a:r>
          </a:p>
          <a:p>
            <a:pPr>
              <a:lnSpc>
                <a:spcPct val="150000"/>
              </a:lnSpc>
              <a:spcBef>
                <a:spcPct val="50000"/>
              </a:spcBef>
            </a:pPr>
            <a:r>
              <a:rPr lang="ja-JP" altLang="en-US" sz="1100" b="1" dirty="0">
                <a:latin typeface="+mn-ea"/>
                <a:ea typeface="+mn-ea"/>
              </a:rPr>
              <a:t>苦味：</a:t>
            </a:r>
            <a:r>
              <a:rPr lang="en-US" altLang="ja-JP" sz="1100" b="1" dirty="0">
                <a:latin typeface="+mn-ea"/>
                <a:ea typeface="+mn-ea"/>
              </a:rPr>
              <a:t>40</a:t>
            </a:r>
            <a:r>
              <a:rPr lang="ja-JP" altLang="en-US" sz="1100" b="1" dirty="0">
                <a:latin typeface="+mn-ea"/>
                <a:ea typeface="+mn-ea"/>
              </a:rPr>
              <a:t>℃前後</a:t>
            </a:r>
          </a:p>
          <a:p>
            <a:pPr>
              <a:lnSpc>
                <a:spcPct val="150000"/>
              </a:lnSpc>
              <a:spcBef>
                <a:spcPct val="50000"/>
              </a:spcBef>
            </a:pPr>
            <a:r>
              <a:rPr lang="ja-JP" altLang="en-US" sz="1100" b="1" dirty="0">
                <a:latin typeface="+mn-ea"/>
                <a:ea typeface="+mn-ea"/>
              </a:rPr>
              <a:t>辛味：</a:t>
            </a:r>
            <a:r>
              <a:rPr lang="en-US" altLang="ja-JP" sz="1100" b="1" dirty="0">
                <a:latin typeface="+mn-ea"/>
                <a:ea typeface="+mn-ea"/>
              </a:rPr>
              <a:t>60</a:t>
            </a:r>
            <a:r>
              <a:rPr lang="ja-JP" altLang="en-US" sz="1100" b="1" dirty="0">
                <a:latin typeface="+mn-ea"/>
                <a:ea typeface="+mn-ea"/>
              </a:rPr>
              <a:t>℃前後</a:t>
            </a:r>
          </a:p>
        </p:txBody>
      </p:sp>
      <p:pic>
        <p:nvPicPr>
          <p:cNvPr id="45" name="Picture 40" descr="SIDAX227"/>
          <p:cNvPicPr>
            <a:picLocks noChangeAspect="1" noChangeArrowheads="1"/>
          </p:cNvPicPr>
          <p:nvPr/>
        </p:nvPicPr>
        <p:blipFill rotWithShape="1">
          <a:blip r:embed="rId2" cstate="hqprint">
            <a:extLst>
              <a:ext uri="{28A0092B-C50C-407E-A947-70E740481C1C}">
                <a14:useLocalDpi xmlns:a14="http://schemas.microsoft.com/office/drawing/2010/main"/>
              </a:ext>
            </a:extLst>
          </a:blip>
          <a:srcRect/>
          <a:stretch/>
        </p:blipFill>
        <p:spPr bwMode="auto">
          <a:xfrm>
            <a:off x="3103098" y="4551671"/>
            <a:ext cx="1406769" cy="2058680"/>
          </a:xfrm>
          <a:prstGeom prst="roundRect">
            <a:avLst>
              <a:gd name="adj" fmla="val 12266"/>
            </a:avLst>
          </a:prstGeom>
          <a:noFill/>
          <a:ln w="9525">
            <a:noFill/>
            <a:miter lim="800000"/>
            <a:headEnd/>
            <a:tailEnd/>
          </a:ln>
        </p:spPr>
      </p:pic>
      <p:pic>
        <p:nvPicPr>
          <p:cNvPr id="46" name="Picture 8" descr="ニチメングラフ新"/>
          <p:cNvPicPr>
            <a:picLocks noChangeAspect="1" noChangeArrowheads="1"/>
          </p:cNvPicPr>
          <p:nvPr/>
        </p:nvPicPr>
        <p:blipFill>
          <a:blip r:embed="rId3" cstate="print"/>
          <a:srcRect/>
          <a:stretch>
            <a:fillRect/>
          </a:stretch>
        </p:blipFill>
        <p:spPr bwMode="auto">
          <a:xfrm>
            <a:off x="2522836" y="1784985"/>
            <a:ext cx="2353463" cy="1872104"/>
          </a:xfrm>
          <a:prstGeom prst="rect">
            <a:avLst/>
          </a:prstGeom>
          <a:noFill/>
          <a:ln w="9525">
            <a:noFill/>
            <a:miter lim="800000"/>
            <a:headEnd/>
            <a:tailEnd/>
          </a:ln>
        </p:spPr>
      </p:pic>
      <p:sp>
        <p:nvSpPr>
          <p:cNvPr id="47" name="Rectangle 10"/>
          <p:cNvSpPr>
            <a:spLocks noChangeArrowheads="1"/>
          </p:cNvSpPr>
          <p:nvPr/>
        </p:nvSpPr>
        <p:spPr bwMode="auto">
          <a:xfrm>
            <a:off x="598022" y="1249134"/>
            <a:ext cx="4171337" cy="335188"/>
          </a:xfrm>
          <a:prstGeom prst="rect">
            <a:avLst/>
          </a:prstGeom>
          <a:noFill/>
          <a:ln w="6350">
            <a:noFill/>
            <a:miter lim="800000"/>
            <a:headEnd/>
            <a:tailEnd/>
          </a:ln>
        </p:spPr>
        <p:txBody>
          <a:bodyPr wrap="square" lIns="84717" tIns="44053" rIns="84717" bIns="44053">
            <a:spAutoFit/>
          </a:bodyPr>
          <a:lstStyle/>
          <a:p>
            <a:pPr algn="l">
              <a:spcBef>
                <a:spcPct val="50000"/>
              </a:spcBef>
            </a:pPr>
            <a:r>
              <a:rPr lang="ja-JP" altLang="en-US" sz="1600" b="1" dirty="0">
                <a:solidFill>
                  <a:schemeClr val="accent1"/>
                </a:solidFill>
                <a:latin typeface="+mn-ea"/>
                <a:ea typeface="+mn-ea"/>
              </a:rPr>
              <a:t>お客様の流れに合わせた人員体制つくり</a:t>
            </a:r>
          </a:p>
        </p:txBody>
      </p:sp>
      <p:sp>
        <p:nvSpPr>
          <p:cNvPr id="48" name="Text Box 14"/>
          <p:cNvSpPr txBox="1">
            <a:spLocks noChangeArrowheads="1"/>
          </p:cNvSpPr>
          <p:nvPr/>
        </p:nvSpPr>
        <p:spPr bwMode="auto">
          <a:xfrm>
            <a:off x="5228504" y="4167017"/>
            <a:ext cx="2552203" cy="1035412"/>
          </a:xfrm>
          <a:prstGeom prst="rect">
            <a:avLst/>
          </a:prstGeom>
          <a:noFill/>
        </p:spPr>
        <p:txBody>
          <a:bodyPr wrap="square" rtlCol="0">
            <a:spAutoFit/>
          </a:bodyPr>
          <a:lstStyle>
            <a:defPPr>
              <a:defRPr kern="0"/>
            </a:defPPr>
            <a:lvl1pPr>
              <a:lnSpc>
                <a:spcPct val="130000"/>
              </a:lnSpc>
              <a:defRPr kumimoji="1" sz="1200" b="1">
                <a:latin typeface="+mj-ea"/>
                <a:ea typeface="+mj-ea"/>
              </a:defRPr>
            </a:lvl1pPr>
          </a:lstStyle>
          <a:p>
            <a:r>
              <a:rPr lang="ja-JP" altLang="en-US" dirty="0"/>
              <a:t>ホールや提供コーナーから売れ</a:t>
            </a:r>
          </a:p>
          <a:p>
            <a:r>
              <a:rPr lang="ja-JP" altLang="en-US" dirty="0"/>
              <a:t>行きを厨房へ報告。追加調理の</a:t>
            </a:r>
          </a:p>
          <a:p>
            <a:r>
              <a:rPr lang="ja-JP" altLang="en-US" dirty="0"/>
              <a:t>タイミングを調整し、適温提供</a:t>
            </a:r>
          </a:p>
          <a:p>
            <a:r>
              <a:rPr lang="ja-JP" altLang="en-US" dirty="0"/>
              <a:t>に対応しています。</a:t>
            </a:r>
          </a:p>
        </p:txBody>
      </p:sp>
      <p:pic>
        <p:nvPicPr>
          <p:cNvPr id="50" name="Picture 7" descr="20121025192547_00001"/>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7880199" y="1497354"/>
            <a:ext cx="1632209" cy="2113923"/>
          </a:xfrm>
          <a:prstGeom prst="rect">
            <a:avLst/>
          </a:prstGeom>
          <a:noFill/>
          <a:ln w="9525">
            <a:noFill/>
            <a:miter lim="800000"/>
            <a:headEnd/>
            <a:tailEnd/>
          </a:ln>
        </p:spPr>
      </p:pic>
      <p:sp>
        <p:nvSpPr>
          <p:cNvPr id="51" name="Text Box 9"/>
          <p:cNvSpPr txBox="1">
            <a:spLocks noChangeArrowheads="1"/>
          </p:cNvSpPr>
          <p:nvPr/>
        </p:nvSpPr>
        <p:spPr bwMode="auto">
          <a:xfrm>
            <a:off x="638021" y="1550728"/>
            <a:ext cx="2005574" cy="1275477"/>
          </a:xfrm>
          <a:prstGeom prst="rect">
            <a:avLst/>
          </a:prstGeom>
          <a:noFill/>
        </p:spPr>
        <p:txBody>
          <a:bodyPr wrap="square" rtlCol="0">
            <a:spAutoFit/>
          </a:bodyPr>
          <a:lstStyle>
            <a:defPPr>
              <a:defRPr kern="0"/>
            </a:defPPr>
            <a:lvl1pPr>
              <a:lnSpc>
                <a:spcPct val="130000"/>
              </a:lnSpc>
              <a:defRPr kumimoji="1" sz="1200" b="1">
                <a:latin typeface="+mj-ea"/>
                <a:ea typeface="+mj-ea"/>
              </a:defRPr>
            </a:lvl1pPr>
          </a:lstStyle>
          <a:p>
            <a:r>
              <a:rPr lang="ja-JP" altLang="en-US" dirty="0"/>
              <a:t>厨房では、お客様の流れに合わせ各料理にとって一番美味しい温度で提供できるように、人員体制管理をしています。</a:t>
            </a:r>
          </a:p>
        </p:txBody>
      </p:sp>
      <p:sp>
        <p:nvSpPr>
          <p:cNvPr id="52" name="Text Box 4"/>
          <p:cNvSpPr txBox="1">
            <a:spLocks noChangeArrowheads="1"/>
          </p:cNvSpPr>
          <p:nvPr/>
        </p:nvSpPr>
        <p:spPr bwMode="auto">
          <a:xfrm>
            <a:off x="5213264" y="1550724"/>
            <a:ext cx="2638360" cy="2235740"/>
          </a:xfrm>
          <a:prstGeom prst="rect">
            <a:avLst/>
          </a:prstGeom>
          <a:noFill/>
        </p:spPr>
        <p:txBody>
          <a:bodyPr wrap="square" rtlCol="0">
            <a:spAutoFit/>
          </a:bodyPr>
          <a:lstStyle>
            <a:defPPr>
              <a:defRPr kern="0"/>
            </a:defPPr>
            <a:lvl1pPr>
              <a:lnSpc>
                <a:spcPct val="130000"/>
              </a:lnSpc>
              <a:defRPr kumimoji="1" sz="1200" b="1">
                <a:latin typeface="+mj-ea"/>
                <a:ea typeface="+mj-ea"/>
              </a:defRPr>
            </a:lvl1pPr>
          </a:lstStyle>
          <a:p>
            <a:r>
              <a:rPr lang="ja-JP" altLang="en-US" dirty="0"/>
              <a:t>適温提供をする為に、最適な調理工程と提供のタイミングの管理を弊社では独自の「プロダクトコントロールシート」を導入しております。</a:t>
            </a:r>
            <a:endParaRPr lang="en-US" altLang="ja-JP" dirty="0"/>
          </a:p>
          <a:p>
            <a:r>
              <a:rPr lang="ja-JP" altLang="en-US" dirty="0"/>
              <a:t>また、最終盛り付け前までの事前準備を行うことで、スピード提供が可能となり、後半ご利用される方にも適温でおいしく出来たてを召し上がりいただけます。</a:t>
            </a:r>
            <a:endParaRPr lang="en-US" altLang="ja-JP" dirty="0"/>
          </a:p>
        </p:txBody>
      </p:sp>
      <p:pic>
        <p:nvPicPr>
          <p:cNvPr id="53" name="図 52"/>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6843538" y="5030375"/>
            <a:ext cx="2435157" cy="1561348"/>
          </a:xfrm>
          <a:prstGeom prst="roundRect">
            <a:avLst>
              <a:gd name="adj" fmla="val 10973"/>
            </a:avLst>
          </a:prstGeom>
        </p:spPr>
      </p:pic>
      <p:sp>
        <p:nvSpPr>
          <p:cNvPr id="19" name="Rectangle 10"/>
          <p:cNvSpPr>
            <a:spLocks noChangeArrowheads="1"/>
          </p:cNvSpPr>
          <p:nvPr/>
        </p:nvSpPr>
        <p:spPr bwMode="auto">
          <a:xfrm>
            <a:off x="5169445" y="1249134"/>
            <a:ext cx="4171337" cy="335188"/>
          </a:xfrm>
          <a:prstGeom prst="rect">
            <a:avLst/>
          </a:prstGeom>
          <a:noFill/>
          <a:ln w="6350">
            <a:noFill/>
            <a:miter lim="800000"/>
            <a:headEnd/>
            <a:tailEnd/>
          </a:ln>
        </p:spPr>
        <p:txBody>
          <a:bodyPr wrap="square" lIns="84717" tIns="44053" rIns="84717" bIns="44053">
            <a:spAutoFit/>
          </a:bodyPr>
          <a:lstStyle/>
          <a:p>
            <a:pPr algn="l">
              <a:spcBef>
                <a:spcPct val="50000"/>
              </a:spcBef>
            </a:pPr>
            <a:r>
              <a:rPr lang="ja-JP" altLang="en-US" sz="1600" b="1" dirty="0">
                <a:solidFill>
                  <a:schemeClr val="accent1"/>
                </a:solidFill>
                <a:latin typeface="+mn-ea"/>
                <a:ea typeface="+mn-ea"/>
              </a:rPr>
              <a:t>プロダクトコントロールシート</a:t>
            </a:r>
          </a:p>
        </p:txBody>
      </p:sp>
      <p:sp>
        <p:nvSpPr>
          <p:cNvPr id="3" name="Rectangle 10">
            <a:extLst>
              <a:ext uri="{FF2B5EF4-FFF2-40B4-BE49-F238E27FC236}">
                <a16:creationId xmlns:a16="http://schemas.microsoft.com/office/drawing/2014/main" id="{1ABFCDBD-4A73-8D72-939E-AAFFC2F422C3}"/>
              </a:ext>
            </a:extLst>
          </p:cNvPr>
          <p:cNvSpPr>
            <a:spLocks noChangeArrowheads="1"/>
          </p:cNvSpPr>
          <p:nvPr/>
        </p:nvSpPr>
        <p:spPr bwMode="auto">
          <a:xfrm>
            <a:off x="5213264" y="3927966"/>
            <a:ext cx="2040980" cy="335188"/>
          </a:xfrm>
          <a:prstGeom prst="rect">
            <a:avLst/>
          </a:prstGeom>
          <a:noFill/>
          <a:ln w="6350">
            <a:noFill/>
            <a:miter lim="800000"/>
            <a:headEnd/>
            <a:tailEnd/>
          </a:ln>
        </p:spPr>
        <p:txBody>
          <a:bodyPr wrap="square" lIns="84717" tIns="44053" rIns="84717" bIns="44053">
            <a:spAutoFit/>
          </a:bodyPr>
          <a:lstStyle/>
          <a:p>
            <a:pPr algn="l">
              <a:spcBef>
                <a:spcPct val="50000"/>
              </a:spcBef>
            </a:pPr>
            <a:r>
              <a:rPr lang="ja-JP" altLang="en-US" sz="1600" b="1" dirty="0">
                <a:solidFill>
                  <a:schemeClr val="accent1"/>
                </a:solidFill>
                <a:latin typeface="+mn-ea"/>
                <a:ea typeface="+mn-ea"/>
              </a:rPr>
              <a:t>ホール連携</a:t>
            </a:r>
          </a:p>
        </p:txBody>
      </p:sp>
      <p:sp>
        <p:nvSpPr>
          <p:cNvPr id="11" name="テキスト ボックス 10">
            <a:extLst>
              <a:ext uri="{FF2B5EF4-FFF2-40B4-BE49-F238E27FC236}">
                <a16:creationId xmlns:a16="http://schemas.microsoft.com/office/drawing/2014/main" id="{A6D14ED8-C5FF-CABF-3607-9867E243CABC}"/>
              </a:ext>
            </a:extLst>
          </p:cNvPr>
          <p:cNvSpPr txBox="1"/>
          <p:nvPr/>
        </p:nvSpPr>
        <p:spPr>
          <a:xfrm>
            <a:off x="559162" y="210780"/>
            <a:ext cx="1338828" cy="276999"/>
          </a:xfrm>
          <a:prstGeom prst="rect">
            <a:avLst/>
          </a:prstGeom>
          <a:noFill/>
        </p:spPr>
        <p:txBody>
          <a:bodyPr wrap="none" rtlCol="0">
            <a:spAutoFit/>
          </a:bodyPr>
          <a:lstStyle/>
          <a:p>
            <a:pPr algn="l"/>
            <a:r>
              <a:rPr kumimoji="1" lang="ja-JP" altLang="en-US" sz="1200" b="1" spc="300" dirty="0">
                <a:solidFill>
                  <a:srgbClr val="D22C25"/>
                </a:solidFill>
                <a:latin typeface="+mj-lt"/>
                <a:ea typeface="+mj-ea"/>
              </a:rPr>
              <a:t>適温提供施策</a:t>
            </a:r>
            <a:endParaRPr kumimoji="1" lang="ja-JP" altLang="en-US" sz="1200" b="1" spc="300" dirty="0">
              <a:solidFill>
                <a:srgbClr val="D22C25"/>
              </a:solidFill>
              <a:latin typeface="+mj-ea"/>
              <a:ea typeface="+mj-ea"/>
            </a:endParaRPr>
          </a:p>
        </p:txBody>
      </p:sp>
      <p:sp>
        <p:nvSpPr>
          <p:cNvPr id="12" name="楕円 11">
            <a:extLst>
              <a:ext uri="{FF2B5EF4-FFF2-40B4-BE49-F238E27FC236}">
                <a16:creationId xmlns:a16="http://schemas.microsoft.com/office/drawing/2014/main" id="{8117DAD2-B665-0722-9898-BC572E88322B}"/>
              </a:ext>
            </a:extLst>
          </p:cNvPr>
          <p:cNvSpPr/>
          <p:nvPr/>
        </p:nvSpPr>
        <p:spPr>
          <a:xfrm>
            <a:off x="450755" y="263595"/>
            <a:ext cx="157082" cy="157083"/>
          </a:xfrm>
          <a:prstGeom prst="ellipse">
            <a:avLst/>
          </a:prstGeom>
          <a:solidFill>
            <a:srgbClr val="D22C25"/>
          </a:solidFill>
          <a:ln w="28575">
            <a:noFill/>
          </a:ln>
        </p:spPr>
        <p:style>
          <a:lnRef idx="2">
            <a:schemeClr val="accent1">
              <a:shade val="15000"/>
            </a:schemeClr>
          </a:lnRef>
          <a:fillRef idx="1">
            <a:schemeClr val="accent1"/>
          </a:fillRef>
          <a:effectRef idx="0">
            <a:schemeClr val="accent1"/>
          </a:effectRef>
          <a:fontRef idx="minor">
            <a:schemeClr val="lt1"/>
          </a:fontRef>
        </p:style>
        <p:txBody>
          <a:bodyPr wrap="none" lIns="72000" rtlCol="0" anchor="ctr"/>
          <a:lstStyle/>
          <a:p>
            <a:pPr algn="ctr"/>
            <a:r>
              <a:rPr kumimoji="1" lang="en-US" altLang="ja-JP" sz="1050" spc="-150" dirty="0">
                <a:solidFill>
                  <a:schemeClr val="bg1"/>
                </a:solidFill>
              </a:rPr>
              <a:t>14</a:t>
            </a:r>
            <a:endParaRPr kumimoji="1" lang="ja-JP" altLang="en-US" sz="1050" spc="-150" dirty="0">
              <a:solidFill>
                <a:schemeClr val="bg1"/>
              </a:solidFill>
            </a:endParaRPr>
          </a:p>
        </p:txBody>
      </p:sp>
      <p:sp>
        <p:nvSpPr>
          <p:cNvPr id="14" name="フリーフォーム: 図形 13">
            <a:extLst>
              <a:ext uri="{FF2B5EF4-FFF2-40B4-BE49-F238E27FC236}">
                <a16:creationId xmlns:a16="http://schemas.microsoft.com/office/drawing/2014/main" id="{34627EFA-1EE1-A459-E532-C027ECEB7684}"/>
              </a:ext>
            </a:extLst>
          </p:cNvPr>
          <p:cNvSpPr/>
          <p:nvPr/>
        </p:nvSpPr>
        <p:spPr>
          <a:xfrm>
            <a:off x="9016586" y="6347876"/>
            <a:ext cx="889414" cy="510124"/>
          </a:xfrm>
          <a:custGeom>
            <a:avLst/>
            <a:gdLst>
              <a:gd name="connsiteX0" fmla="*/ 889414 w 889414"/>
              <a:gd name="connsiteY0" fmla="*/ 0 h 510124"/>
              <a:gd name="connsiteX1" fmla="*/ 889414 w 889414"/>
              <a:gd name="connsiteY1" fmla="*/ 265651 h 510124"/>
              <a:gd name="connsiteX2" fmla="*/ 889414 w 889414"/>
              <a:gd name="connsiteY2" fmla="*/ 348905 h 510124"/>
              <a:gd name="connsiteX3" fmla="*/ 889414 w 889414"/>
              <a:gd name="connsiteY3" fmla="*/ 510124 h 510124"/>
              <a:gd name="connsiteX4" fmla="*/ 581305 w 889414"/>
              <a:gd name="connsiteY4" fmla="*/ 510124 h 510124"/>
              <a:gd name="connsiteX5" fmla="*/ 581303 w 889414"/>
              <a:gd name="connsiteY5" fmla="*/ 510124 h 510124"/>
              <a:gd name="connsiteX6" fmla="*/ 0 w 889414"/>
              <a:gd name="connsiteY6" fmla="*/ 510124 h 510124"/>
              <a:gd name="connsiteX7" fmla="*/ 3704 w 889414"/>
              <a:gd name="connsiteY7" fmla="*/ 482429 h 510124"/>
              <a:gd name="connsiteX8" fmla="*/ 105648 w 889414"/>
              <a:gd name="connsiteY8" fmla="*/ 340026 h 510124"/>
              <a:gd name="connsiteX9" fmla="*/ 468809 w 889414"/>
              <a:gd name="connsiteY9" fmla="*/ 205240 h 510124"/>
              <a:gd name="connsiteX10" fmla="*/ 719248 w 889414"/>
              <a:gd name="connsiteY10" fmla="*/ 133797 h 510124"/>
              <a:gd name="connsiteX11" fmla="*/ 875824 w 889414"/>
              <a:gd name="connsiteY11" fmla="*/ 22473 h 51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414" h="510124">
                <a:moveTo>
                  <a:pt x="889414" y="0"/>
                </a:moveTo>
                <a:lnTo>
                  <a:pt x="889414" y="265651"/>
                </a:lnTo>
                <a:lnTo>
                  <a:pt x="889414" y="348905"/>
                </a:lnTo>
                <a:lnTo>
                  <a:pt x="889414" y="510124"/>
                </a:lnTo>
                <a:lnTo>
                  <a:pt x="581305" y="510124"/>
                </a:lnTo>
                <a:lnTo>
                  <a:pt x="581303" y="510124"/>
                </a:lnTo>
                <a:lnTo>
                  <a:pt x="0" y="510124"/>
                </a:lnTo>
                <a:lnTo>
                  <a:pt x="3704" y="482429"/>
                </a:lnTo>
                <a:cubicBezTo>
                  <a:pt x="18817" y="424692"/>
                  <a:pt x="54722" y="373697"/>
                  <a:pt x="105648" y="340026"/>
                </a:cubicBezTo>
                <a:cubicBezTo>
                  <a:pt x="105648" y="340026"/>
                  <a:pt x="203593" y="264023"/>
                  <a:pt x="468809" y="205240"/>
                </a:cubicBezTo>
                <a:cubicBezTo>
                  <a:pt x="553768" y="186941"/>
                  <a:pt x="637423" y="163078"/>
                  <a:pt x="719248" y="133797"/>
                </a:cubicBezTo>
                <a:cubicBezTo>
                  <a:pt x="762755" y="115096"/>
                  <a:pt x="826409" y="89828"/>
                  <a:pt x="875824" y="22473"/>
                </a:cubicBezTo>
                <a:close/>
              </a:path>
            </a:pathLst>
          </a:custGeom>
          <a:solidFill>
            <a:schemeClr val="accent1"/>
          </a:solidFill>
          <a:ln w="50021" cap="flat">
            <a:noFill/>
            <a:prstDash val="solid"/>
            <a:miter/>
          </a:ln>
        </p:spPr>
        <p:txBody>
          <a:bodyPr wrap="square" rtlCol="0" anchor="ctr">
            <a:noAutofit/>
          </a:bodyPr>
          <a:lstStyle/>
          <a:p>
            <a:endParaRPr lang="ja-JP" altLang="en-US"/>
          </a:p>
        </p:txBody>
      </p:sp>
      <p:sp>
        <p:nvSpPr>
          <p:cNvPr id="4" name="スライド番号プレースホルダー 5">
            <a:extLst>
              <a:ext uri="{FF2B5EF4-FFF2-40B4-BE49-F238E27FC236}">
                <a16:creationId xmlns:a16="http://schemas.microsoft.com/office/drawing/2014/main" id="{FE7A69E3-E00B-9C23-1BE1-9A0E14DCA4C9}"/>
              </a:ext>
            </a:extLst>
          </p:cNvPr>
          <p:cNvSpPr>
            <a:spLocks noGrp="1"/>
          </p:cNvSpPr>
          <p:nvPr>
            <p:ph type="sldNum" sz="quarter" idx="12"/>
          </p:nvPr>
        </p:nvSpPr>
        <p:spPr>
          <a:xfrm>
            <a:off x="7544584" y="6492875"/>
            <a:ext cx="2228850" cy="365125"/>
          </a:xfrm>
        </p:spPr>
        <p:txBody>
          <a:bodyPr/>
          <a:lstStyle/>
          <a:p>
            <a:fld id="{3DB74C4F-4DC2-4C31-8D08-159129179147}" type="slidenum">
              <a:rPr kumimoji="1" lang="ja-JP" altLang="en-US" smtClean="0"/>
              <a:pPr/>
              <a:t>2</a:t>
            </a:fld>
            <a:endParaRPr kumimoji="1" lang="ja-JP" altLang="en-US" dirty="0"/>
          </a:p>
        </p:txBody>
      </p:sp>
    </p:spTree>
    <p:extLst>
      <p:ext uri="{BB962C8B-B14F-4D97-AF65-F5344CB8AC3E}">
        <p14:creationId xmlns:p14="http://schemas.microsoft.com/office/powerpoint/2010/main" val="18083169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デザインの設定">
  <a:themeElements>
    <a:clrScheme name="シダックスコントラクトフードサービス様">
      <a:dk1>
        <a:sysClr val="windowText" lastClr="000000"/>
      </a:dk1>
      <a:lt1>
        <a:sysClr val="window" lastClr="FFFFFF"/>
      </a:lt1>
      <a:dk2>
        <a:srgbClr val="FEE6E6"/>
      </a:dk2>
      <a:lt2>
        <a:srgbClr val="FEF2E2"/>
      </a:lt2>
      <a:accent1>
        <a:srgbClr val="D22C25"/>
      </a:accent1>
      <a:accent2>
        <a:srgbClr val="FEE6E6"/>
      </a:accent2>
      <a:accent3>
        <a:srgbClr val="FEF2E2"/>
      </a:accent3>
      <a:accent4>
        <a:srgbClr val="6DAC2E"/>
      </a:accent4>
      <a:accent5>
        <a:srgbClr val="DAF3C5"/>
      </a:accent5>
      <a:accent6>
        <a:srgbClr val="595959"/>
      </a:accent6>
      <a:hlink>
        <a:srgbClr val="0563C1"/>
      </a:hlink>
      <a:folHlink>
        <a:srgbClr val="954F72"/>
      </a:folHlink>
    </a:clrScheme>
    <a:fontScheme name="シダックスコントラクトフードサービス様">
      <a:majorFont>
        <a:latin typeface="Arial"/>
        <a:ea typeface="游ゴシック"/>
        <a:cs typeface=""/>
      </a:majorFont>
      <a:minorFont>
        <a:latin typeface="Arial"/>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db9de4f5-6a70-492b-b5d7-f671bf91d89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D73525F4D435E4BAEDBA389134B5BC4" ma:contentTypeVersion="13" ma:contentTypeDescription="新しいドキュメントを作成します。" ma:contentTypeScope="" ma:versionID="16b91ce669a10ca1bdfeb61b74d6ec7d">
  <xsd:schema xmlns:xsd="http://www.w3.org/2001/XMLSchema" xmlns:xs="http://www.w3.org/2001/XMLSchema" xmlns:p="http://schemas.microsoft.com/office/2006/metadata/properties" xmlns:ns3="db9de4f5-6a70-492b-b5d7-f671bf91d89a" xmlns:ns4="b0edcebc-856b-4f48-91e7-b71b8bf101a2" targetNamespace="http://schemas.microsoft.com/office/2006/metadata/properties" ma:root="true" ma:fieldsID="6680efd2b53709ff15e7e68005f371e2" ns3:_="" ns4:_="">
    <xsd:import namespace="db9de4f5-6a70-492b-b5d7-f671bf91d89a"/>
    <xsd:import namespace="b0edcebc-856b-4f48-91e7-b71b8bf101a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_activity" minOccurs="0"/>
                <xsd:element ref="ns3:MediaServiceObjectDetectorVersions" minOccurs="0"/>
                <xsd:element ref="ns3:MediaServiceOCR"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9de4f5-6a70-492b-b5d7-f671bf91d8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0edcebc-856b-4f48-91e7-b71b8bf101a2"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CC0ECC-4D15-4378-B997-563FCB1C194C}">
  <ds:schemaRefs>
    <ds:schemaRef ds:uri="http://schemas.microsoft.com/sharepoint/v3/contenttype/forms"/>
  </ds:schemaRefs>
</ds:datastoreItem>
</file>

<file path=customXml/itemProps2.xml><?xml version="1.0" encoding="utf-8"?>
<ds:datastoreItem xmlns:ds="http://schemas.openxmlformats.org/officeDocument/2006/customXml" ds:itemID="{45FFBFC8-2AEF-4581-A767-FF27588CB764}">
  <ds:schemaRefs>
    <ds:schemaRef ds:uri="http://schemas.openxmlformats.org/package/2006/metadata/core-properties"/>
    <ds:schemaRef ds:uri="http://purl.org/dc/elements/1.1/"/>
    <ds:schemaRef ds:uri="http://schemas.microsoft.com/office/infopath/2007/PartnerControls"/>
    <ds:schemaRef ds:uri="http://purl.org/dc/terms/"/>
    <ds:schemaRef ds:uri="http://schemas.microsoft.com/office/2006/documentManagement/types"/>
    <ds:schemaRef ds:uri="db9de4f5-6a70-492b-b5d7-f671bf91d89a"/>
    <ds:schemaRef ds:uri="b0edcebc-856b-4f48-91e7-b71b8bf101a2"/>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CAE8D29F-2DCA-453F-8C34-9BC09F6D5B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9de4f5-6a70-492b-b5d7-f671bf91d89a"/>
    <ds:schemaRef ds:uri="b0edcebc-856b-4f48-91e7-b71b8bf101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9662</TotalTime>
  <Words>191</Words>
  <Application>Microsoft Office PowerPoint</Application>
  <PresentationFormat>A4 210 x 297 mm</PresentationFormat>
  <Paragraphs>26</Paragraphs>
  <Slides>2</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9" baseType="lpstr">
      <vt:lpstr>Arial 本文</vt:lpstr>
      <vt:lpstr>メイリオ</vt:lpstr>
      <vt:lpstr>Yu Gothic</vt:lpstr>
      <vt:lpstr>Yu Gothic</vt:lpstr>
      <vt:lpstr>Arial</vt:lpstr>
      <vt:lpstr>デザインの設定</vt:lpstr>
      <vt:lpstr>think-cell スライド</vt:lpstr>
      <vt:lpstr>PowerPoint プレゼンテーション</vt:lpstr>
      <vt:lpstr>適温提供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前半_1104</dc:title>
  <dc:creator>長澤千裕</dc:creator>
  <cp:lastModifiedBy>Naoki.sato</cp:lastModifiedBy>
  <cp:revision>345</cp:revision>
  <cp:lastPrinted>2023-06-28T05:30:58Z</cp:lastPrinted>
  <dcterms:created xsi:type="dcterms:W3CDTF">2022-11-07T02:37:46Z</dcterms:created>
  <dcterms:modified xsi:type="dcterms:W3CDTF">2024-07-01T04:45:28Z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2022-11-07T00:00:00Z</vt:filetime>
  </property>
  <property fmtid="{D5CDD505-2E9C-101B-9397-08002B2CF9AE}" pid="3" name="Creator">
    <vt:lpwstr>Adobe Illustrator CC 22.1 (Macintosh)</vt:lpwstr>
  </property>
  <property fmtid="{D5CDD505-2E9C-101B-9397-08002B2CF9AE}" pid="4" name="GTS_PDFXVersion">
    <vt:lpwstr>PDF/X-4</vt:lpwstr>
  </property>
  <property fmtid="{D5CDD505-2E9C-101B-9397-08002B2CF9AE}" pid="5" name="LastSaved">
    <vt:filetime>2022-11-07T00:00:00Z</vt:filetime>
  </property>
  <property fmtid="{D5CDD505-2E9C-101B-9397-08002B2CF9AE}" pid="6" name="Producer">
    <vt:lpwstr>Adobe PDF library 15.00</vt:lpwstr>
  </property>
  <property fmtid="{D5CDD505-2E9C-101B-9397-08002B2CF9AE}" pid="7" name="ContentTypeId">
    <vt:lpwstr>0x0101007D73525F4D435E4BAEDBA389134B5BC4</vt:lpwstr>
  </property>
  <property fmtid="{D5CDD505-2E9C-101B-9397-08002B2CF9AE}" pid="8" name="MediaServiceImageTags">
    <vt:lpwstr/>
  </property>
  <property fmtid="{D5CDD505-2E9C-101B-9397-08002B2CF9AE}" pid="9" name="ComplianceAssetId">
    <vt:lpwstr/>
  </property>
  <property fmtid="{D5CDD505-2E9C-101B-9397-08002B2CF9AE}" pid="10" name="_ExtendedDescription">
    <vt:lpwstr/>
  </property>
  <property fmtid="{D5CDD505-2E9C-101B-9397-08002B2CF9AE}" pid="11" name="TriggerFlowInfo">
    <vt:lpwstr/>
  </property>
</Properties>
</file>