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262984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714"/>
                  </a:lnTo>
                  <a:lnTo>
                    <a:pt x="10692003" y="261871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538" y="14737929"/>
              <a:ext cx="385798" cy="865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012" y="2734358"/>
              <a:ext cx="8349067" cy="22419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288" y="3069425"/>
              <a:ext cx="8781169" cy="22466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83462" y="482015"/>
              <a:ext cx="2802255" cy="989330"/>
            </a:xfrm>
            <a:custGeom>
              <a:avLst/>
              <a:gdLst/>
              <a:ahLst/>
              <a:cxnLst/>
              <a:rect l="l" t="t" r="r" b="b"/>
              <a:pathLst>
                <a:path w="2802254" h="989330">
                  <a:moveTo>
                    <a:pt x="359079" y="603250"/>
                  </a:moveTo>
                  <a:lnTo>
                    <a:pt x="358025" y="596900"/>
                  </a:lnTo>
                  <a:lnTo>
                    <a:pt x="349605" y="593090"/>
                  </a:lnTo>
                  <a:lnTo>
                    <a:pt x="342239" y="586740"/>
                  </a:lnTo>
                  <a:lnTo>
                    <a:pt x="335915" y="584200"/>
                  </a:lnTo>
                  <a:lnTo>
                    <a:pt x="334860" y="584200"/>
                  </a:lnTo>
                  <a:lnTo>
                    <a:pt x="332752" y="586740"/>
                  </a:lnTo>
                  <a:lnTo>
                    <a:pt x="322516" y="608330"/>
                  </a:lnTo>
                  <a:lnTo>
                    <a:pt x="301421" y="637540"/>
                  </a:lnTo>
                  <a:lnTo>
                    <a:pt x="269671" y="675640"/>
                  </a:lnTo>
                  <a:lnTo>
                    <a:pt x="227457" y="725170"/>
                  </a:lnTo>
                  <a:lnTo>
                    <a:pt x="215874" y="739140"/>
                  </a:lnTo>
                  <a:lnTo>
                    <a:pt x="155409" y="704850"/>
                  </a:lnTo>
                  <a:lnTo>
                    <a:pt x="84404" y="683260"/>
                  </a:lnTo>
                  <a:lnTo>
                    <a:pt x="52641" y="679450"/>
                  </a:lnTo>
                  <a:lnTo>
                    <a:pt x="34480" y="679450"/>
                  </a:lnTo>
                  <a:lnTo>
                    <a:pt x="29845" y="680720"/>
                  </a:lnTo>
                  <a:lnTo>
                    <a:pt x="27381" y="681990"/>
                  </a:lnTo>
                  <a:lnTo>
                    <a:pt x="26327" y="683260"/>
                  </a:lnTo>
                  <a:lnTo>
                    <a:pt x="23164" y="688340"/>
                  </a:lnTo>
                  <a:lnTo>
                    <a:pt x="21056" y="690880"/>
                  </a:lnTo>
                  <a:lnTo>
                    <a:pt x="43408" y="722630"/>
                  </a:lnTo>
                  <a:lnTo>
                    <a:pt x="77927" y="740410"/>
                  </a:lnTo>
                  <a:lnTo>
                    <a:pt x="89979" y="744220"/>
                  </a:lnTo>
                  <a:lnTo>
                    <a:pt x="101739" y="749300"/>
                  </a:lnTo>
                  <a:lnTo>
                    <a:pt x="145173" y="781050"/>
                  </a:lnTo>
                  <a:lnTo>
                    <a:pt x="156895" y="798830"/>
                  </a:lnTo>
                  <a:lnTo>
                    <a:pt x="156895" y="800100"/>
                  </a:lnTo>
                  <a:lnTo>
                    <a:pt x="114769" y="838200"/>
                  </a:lnTo>
                  <a:lnTo>
                    <a:pt x="84328" y="862330"/>
                  </a:lnTo>
                  <a:lnTo>
                    <a:pt x="50546" y="885190"/>
                  </a:lnTo>
                  <a:lnTo>
                    <a:pt x="45275" y="885190"/>
                  </a:lnTo>
                  <a:lnTo>
                    <a:pt x="44221" y="883920"/>
                  </a:lnTo>
                  <a:lnTo>
                    <a:pt x="44221" y="881380"/>
                  </a:lnTo>
                  <a:lnTo>
                    <a:pt x="44843" y="876300"/>
                  </a:lnTo>
                  <a:lnTo>
                    <a:pt x="46850" y="869950"/>
                  </a:lnTo>
                  <a:lnTo>
                    <a:pt x="50431" y="861060"/>
                  </a:lnTo>
                  <a:lnTo>
                    <a:pt x="55803" y="852170"/>
                  </a:lnTo>
                  <a:lnTo>
                    <a:pt x="57912" y="848360"/>
                  </a:lnTo>
                  <a:lnTo>
                    <a:pt x="57912" y="842010"/>
                  </a:lnTo>
                  <a:lnTo>
                    <a:pt x="53695" y="842010"/>
                  </a:lnTo>
                  <a:lnTo>
                    <a:pt x="51587" y="848360"/>
                  </a:lnTo>
                  <a:lnTo>
                    <a:pt x="44284" y="858520"/>
                  </a:lnTo>
                  <a:lnTo>
                    <a:pt x="35001" y="871220"/>
                  </a:lnTo>
                  <a:lnTo>
                    <a:pt x="26123" y="882650"/>
                  </a:lnTo>
                  <a:lnTo>
                    <a:pt x="20002" y="890270"/>
                  </a:lnTo>
                  <a:lnTo>
                    <a:pt x="15798" y="895350"/>
                  </a:lnTo>
                  <a:lnTo>
                    <a:pt x="14744" y="897890"/>
                  </a:lnTo>
                  <a:lnTo>
                    <a:pt x="14744" y="900430"/>
                  </a:lnTo>
                  <a:lnTo>
                    <a:pt x="13690" y="902970"/>
                  </a:lnTo>
                  <a:lnTo>
                    <a:pt x="9474" y="909320"/>
                  </a:lnTo>
                  <a:lnTo>
                    <a:pt x="9474" y="911860"/>
                  </a:lnTo>
                  <a:lnTo>
                    <a:pt x="5270" y="919480"/>
                  </a:lnTo>
                  <a:lnTo>
                    <a:pt x="3162" y="928370"/>
                  </a:lnTo>
                  <a:lnTo>
                    <a:pt x="3162" y="933450"/>
                  </a:lnTo>
                  <a:lnTo>
                    <a:pt x="0" y="942340"/>
                  </a:lnTo>
                  <a:lnTo>
                    <a:pt x="0" y="951230"/>
                  </a:lnTo>
                  <a:lnTo>
                    <a:pt x="5270" y="957580"/>
                  </a:lnTo>
                  <a:lnTo>
                    <a:pt x="10096" y="961390"/>
                  </a:lnTo>
                  <a:lnTo>
                    <a:pt x="16319" y="963930"/>
                  </a:lnTo>
                  <a:lnTo>
                    <a:pt x="30530" y="969010"/>
                  </a:lnTo>
                  <a:lnTo>
                    <a:pt x="36855" y="967740"/>
                  </a:lnTo>
                  <a:lnTo>
                    <a:pt x="75552" y="927100"/>
                  </a:lnTo>
                  <a:lnTo>
                    <a:pt x="101346" y="897890"/>
                  </a:lnTo>
                  <a:lnTo>
                    <a:pt x="113423" y="885190"/>
                  </a:lnTo>
                  <a:lnTo>
                    <a:pt x="129120" y="868680"/>
                  </a:lnTo>
                  <a:lnTo>
                    <a:pt x="153733" y="847090"/>
                  </a:lnTo>
                  <a:lnTo>
                    <a:pt x="173748" y="824230"/>
                  </a:lnTo>
                  <a:lnTo>
                    <a:pt x="179006" y="833120"/>
                  </a:lnTo>
                  <a:lnTo>
                    <a:pt x="182829" y="836930"/>
                  </a:lnTo>
                  <a:lnTo>
                    <a:pt x="189014" y="843280"/>
                  </a:lnTo>
                  <a:lnTo>
                    <a:pt x="196786" y="850900"/>
                  </a:lnTo>
                  <a:lnTo>
                    <a:pt x="205346" y="858520"/>
                  </a:lnTo>
                  <a:lnTo>
                    <a:pt x="216179" y="869950"/>
                  </a:lnTo>
                  <a:lnTo>
                    <a:pt x="224155" y="876300"/>
                  </a:lnTo>
                  <a:lnTo>
                    <a:pt x="230365" y="880110"/>
                  </a:lnTo>
                  <a:lnTo>
                    <a:pt x="241147" y="880110"/>
                  </a:lnTo>
                  <a:lnTo>
                    <a:pt x="244297" y="881380"/>
                  </a:lnTo>
                  <a:lnTo>
                    <a:pt x="245351" y="883920"/>
                  </a:lnTo>
                  <a:lnTo>
                    <a:pt x="246405" y="885190"/>
                  </a:lnTo>
                  <a:lnTo>
                    <a:pt x="269570" y="885190"/>
                  </a:lnTo>
                  <a:lnTo>
                    <a:pt x="292087" y="848360"/>
                  </a:lnTo>
                  <a:lnTo>
                    <a:pt x="293801" y="835660"/>
                  </a:lnTo>
                  <a:lnTo>
                    <a:pt x="292747" y="830580"/>
                  </a:lnTo>
                  <a:lnTo>
                    <a:pt x="289763" y="824230"/>
                  </a:lnTo>
                  <a:lnTo>
                    <a:pt x="286791" y="817880"/>
                  </a:lnTo>
                  <a:lnTo>
                    <a:pt x="280631" y="803910"/>
                  </a:lnTo>
                  <a:lnTo>
                    <a:pt x="275259" y="792480"/>
                  </a:lnTo>
                  <a:lnTo>
                    <a:pt x="271678" y="786130"/>
                  </a:lnTo>
                  <a:lnTo>
                    <a:pt x="269570" y="782320"/>
                  </a:lnTo>
                  <a:lnTo>
                    <a:pt x="267462" y="779780"/>
                  </a:lnTo>
                  <a:lnTo>
                    <a:pt x="264312" y="774700"/>
                  </a:lnTo>
                  <a:lnTo>
                    <a:pt x="260096" y="770890"/>
                  </a:lnTo>
                  <a:lnTo>
                    <a:pt x="254825" y="767080"/>
                  </a:lnTo>
                  <a:lnTo>
                    <a:pt x="242201" y="754380"/>
                  </a:lnTo>
                  <a:lnTo>
                    <a:pt x="253771" y="745490"/>
                  </a:lnTo>
                  <a:lnTo>
                    <a:pt x="259740" y="739140"/>
                  </a:lnTo>
                  <a:lnTo>
                    <a:pt x="267589" y="730250"/>
                  </a:lnTo>
                  <a:lnTo>
                    <a:pt x="276440" y="720090"/>
                  </a:lnTo>
                  <a:lnTo>
                    <a:pt x="285381" y="709930"/>
                  </a:lnTo>
                  <a:lnTo>
                    <a:pt x="333273" y="654050"/>
                  </a:lnTo>
                  <a:lnTo>
                    <a:pt x="351701" y="629920"/>
                  </a:lnTo>
                  <a:lnTo>
                    <a:pt x="359079" y="614680"/>
                  </a:lnTo>
                  <a:lnTo>
                    <a:pt x="359079" y="603250"/>
                  </a:lnTo>
                  <a:close/>
                </a:path>
                <a:path w="2802254" h="989330">
                  <a:moveTo>
                    <a:pt x="757047" y="951230"/>
                  </a:moveTo>
                  <a:lnTo>
                    <a:pt x="755281" y="911860"/>
                  </a:lnTo>
                  <a:lnTo>
                    <a:pt x="748703" y="878840"/>
                  </a:lnTo>
                  <a:lnTo>
                    <a:pt x="746607" y="868680"/>
                  </a:lnTo>
                  <a:lnTo>
                    <a:pt x="746607" y="864870"/>
                  </a:lnTo>
                  <a:lnTo>
                    <a:pt x="746061" y="859790"/>
                  </a:lnTo>
                  <a:lnTo>
                    <a:pt x="744626" y="852170"/>
                  </a:lnTo>
                  <a:lnTo>
                    <a:pt x="742594" y="840740"/>
                  </a:lnTo>
                  <a:lnTo>
                    <a:pt x="740283" y="829310"/>
                  </a:lnTo>
                  <a:lnTo>
                    <a:pt x="735101" y="791210"/>
                  </a:lnTo>
                  <a:lnTo>
                    <a:pt x="733971" y="782320"/>
                  </a:lnTo>
                  <a:lnTo>
                    <a:pt x="732116" y="770890"/>
                  </a:lnTo>
                  <a:lnTo>
                    <a:pt x="729488" y="758190"/>
                  </a:lnTo>
                  <a:lnTo>
                    <a:pt x="725665" y="740410"/>
                  </a:lnTo>
                  <a:lnTo>
                    <a:pt x="720280" y="717550"/>
                  </a:lnTo>
                  <a:lnTo>
                    <a:pt x="718172" y="709930"/>
                  </a:lnTo>
                  <a:lnTo>
                    <a:pt x="717118" y="699770"/>
                  </a:lnTo>
                  <a:lnTo>
                    <a:pt x="715022" y="688340"/>
                  </a:lnTo>
                  <a:lnTo>
                    <a:pt x="712241" y="676910"/>
                  </a:lnTo>
                  <a:lnTo>
                    <a:pt x="709269" y="668020"/>
                  </a:lnTo>
                  <a:lnTo>
                    <a:pt x="706589" y="662940"/>
                  </a:lnTo>
                  <a:lnTo>
                    <a:pt x="705535" y="659130"/>
                  </a:lnTo>
                  <a:lnTo>
                    <a:pt x="701319" y="651510"/>
                  </a:lnTo>
                  <a:lnTo>
                    <a:pt x="698157" y="647700"/>
                  </a:lnTo>
                  <a:lnTo>
                    <a:pt x="695883" y="640080"/>
                  </a:lnTo>
                  <a:lnTo>
                    <a:pt x="692619" y="633730"/>
                  </a:lnTo>
                  <a:lnTo>
                    <a:pt x="688975" y="627380"/>
                  </a:lnTo>
                  <a:lnTo>
                    <a:pt x="685520" y="622300"/>
                  </a:lnTo>
                  <a:lnTo>
                    <a:pt x="678154" y="613410"/>
                  </a:lnTo>
                  <a:lnTo>
                    <a:pt x="679208" y="638810"/>
                  </a:lnTo>
                  <a:lnTo>
                    <a:pt x="680161" y="647700"/>
                  </a:lnTo>
                  <a:lnTo>
                    <a:pt x="681304" y="655320"/>
                  </a:lnTo>
                  <a:lnTo>
                    <a:pt x="682459" y="661670"/>
                  </a:lnTo>
                  <a:lnTo>
                    <a:pt x="683412" y="665480"/>
                  </a:lnTo>
                  <a:lnTo>
                    <a:pt x="686015" y="679450"/>
                  </a:lnTo>
                  <a:lnTo>
                    <a:pt x="687628" y="698500"/>
                  </a:lnTo>
                  <a:lnTo>
                    <a:pt x="688441" y="722630"/>
                  </a:lnTo>
                  <a:lnTo>
                    <a:pt x="688555" y="792480"/>
                  </a:lnTo>
                  <a:lnTo>
                    <a:pt x="688441" y="798830"/>
                  </a:lnTo>
                  <a:lnTo>
                    <a:pt x="687628" y="817880"/>
                  </a:lnTo>
                  <a:lnTo>
                    <a:pt x="685126" y="834390"/>
                  </a:lnTo>
                  <a:lnTo>
                    <a:pt x="680262" y="852170"/>
                  </a:lnTo>
                  <a:lnTo>
                    <a:pt x="677570" y="863600"/>
                  </a:lnTo>
                  <a:lnTo>
                    <a:pt x="674585" y="873760"/>
                  </a:lnTo>
                  <a:lnTo>
                    <a:pt x="671804" y="882650"/>
                  </a:lnTo>
                  <a:lnTo>
                    <a:pt x="669721" y="886460"/>
                  </a:lnTo>
                  <a:lnTo>
                    <a:pt x="669721" y="887730"/>
                  </a:lnTo>
                  <a:lnTo>
                    <a:pt x="666572" y="887730"/>
                  </a:lnTo>
                  <a:lnTo>
                    <a:pt x="647649" y="878840"/>
                  </a:lnTo>
                  <a:lnTo>
                    <a:pt x="591629" y="826770"/>
                  </a:lnTo>
                  <a:lnTo>
                    <a:pt x="563918" y="778510"/>
                  </a:lnTo>
                  <a:lnTo>
                    <a:pt x="550735" y="732790"/>
                  </a:lnTo>
                  <a:lnTo>
                    <a:pt x="550735" y="731520"/>
                  </a:lnTo>
                  <a:lnTo>
                    <a:pt x="548627" y="716280"/>
                  </a:lnTo>
                  <a:lnTo>
                    <a:pt x="540194" y="670560"/>
                  </a:lnTo>
                  <a:lnTo>
                    <a:pt x="532180" y="603250"/>
                  </a:lnTo>
                  <a:lnTo>
                    <a:pt x="529742" y="538480"/>
                  </a:lnTo>
                  <a:lnTo>
                    <a:pt x="528358" y="510540"/>
                  </a:lnTo>
                  <a:lnTo>
                    <a:pt x="520903" y="461010"/>
                  </a:lnTo>
                  <a:lnTo>
                    <a:pt x="508622" y="415290"/>
                  </a:lnTo>
                  <a:lnTo>
                    <a:pt x="506514" y="410210"/>
                  </a:lnTo>
                  <a:lnTo>
                    <a:pt x="506514" y="379730"/>
                  </a:lnTo>
                  <a:lnTo>
                    <a:pt x="498094" y="378460"/>
                  </a:lnTo>
                  <a:lnTo>
                    <a:pt x="492899" y="377190"/>
                  </a:lnTo>
                  <a:lnTo>
                    <a:pt x="485825" y="375920"/>
                  </a:lnTo>
                  <a:lnTo>
                    <a:pt x="469646" y="373380"/>
                  </a:lnTo>
                  <a:lnTo>
                    <a:pt x="459117" y="370840"/>
                  </a:lnTo>
                  <a:lnTo>
                    <a:pt x="451751" y="370840"/>
                  </a:lnTo>
                  <a:lnTo>
                    <a:pt x="448589" y="372110"/>
                  </a:lnTo>
                  <a:lnTo>
                    <a:pt x="444385" y="377190"/>
                  </a:lnTo>
                  <a:lnTo>
                    <a:pt x="440169" y="383540"/>
                  </a:lnTo>
                  <a:lnTo>
                    <a:pt x="438061" y="388620"/>
                  </a:lnTo>
                  <a:lnTo>
                    <a:pt x="438061" y="392430"/>
                  </a:lnTo>
                  <a:lnTo>
                    <a:pt x="435952" y="397510"/>
                  </a:lnTo>
                  <a:lnTo>
                    <a:pt x="430695" y="397510"/>
                  </a:lnTo>
                  <a:lnTo>
                    <a:pt x="429641" y="400050"/>
                  </a:lnTo>
                  <a:lnTo>
                    <a:pt x="429641" y="402590"/>
                  </a:lnTo>
                  <a:lnTo>
                    <a:pt x="426478" y="405130"/>
                  </a:lnTo>
                  <a:lnTo>
                    <a:pt x="426478" y="408940"/>
                  </a:lnTo>
                  <a:lnTo>
                    <a:pt x="417004" y="416560"/>
                  </a:lnTo>
                  <a:lnTo>
                    <a:pt x="405688" y="425450"/>
                  </a:lnTo>
                  <a:lnTo>
                    <a:pt x="390537" y="436880"/>
                  </a:lnTo>
                  <a:lnTo>
                    <a:pt x="371233" y="449580"/>
                  </a:lnTo>
                  <a:lnTo>
                    <a:pt x="347497" y="466090"/>
                  </a:lnTo>
                  <a:lnTo>
                    <a:pt x="310019" y="494030"/>
                  </a:lnTo>
                  <a:lnTo>
                    <a:pt x="283781" y="511810"/>
                  </a:lnTo>
                  <a:lnTo>
                    <a:pt x="267830" y="520700"/>
                  </a:lnTo>
                  <a:lnTo>
                    <a:pt x="261150" y="523240"/>
                  </a:lnTo>
                  <a:lnTo>
                    <a:pt x="260096" y="523240"/>
                  </a:lnTo>
                  <a:lnTo>
                    <a:pt x="254825" y="527050"/>
                  </a:lnTo>
                  <a:lnTo>
                    <a:pt x="246405" y="532130"/>
                  </a:lnTo>
                  <a:lnTo>
                    <a:pt x="239039" y="537210"/>
                  </a:lnTo>
                  <a:lnTo>
                    <a:pt x="230619" y="542290"/>
                  </a:lnTo>
                  <a:lnTo>
                    <a:pt x="229565" y="542290"/>
                  </a:lnTo>
                  <a:lnTo>
                    <a:pt x="226402" y="543560"/>
                  </a:lnTo>
                  <a:lnTo>
                    <a:pt x="223240" y="546100"/>
                  </a:lnTo>
                  <a:lnTo>
                    <a:pt x="213779" y="549910"/>
                  </a:lnTo>
                  <a:lnTo>
                    <a:pt x="198882" y="554990"/>
                  </a:lnTo>
                  <a:lnTo>
                    <a:pt x="184581" y="560070"/>
                  </a:lnTo>
                  <a:lnTo>
                    <a:pt x="176898" y="562610"/>
                  </a:lnTo>
                  <a:lnTo>
                    <a:pt x="175844" y="562610"/>
                  </a:lnTo>
                  <a:lnTo>
                    <a:pt x="175844" y="560070"/>
                  </a:lnTo>
                  <a:lnTo>
                    <a:pt x="185343" y="551180"/>
                  </a:lnTo>
                  <a:lnTo>
                    <a:pt x="187439" y="547370"/>
                  </a:lnTo>
                  <a:lnTo>
                    <a:pt x="187439" y="546100"/>
                  </a:lnTo>
                  <a:lnTo>
                    <a:pt x="193421" y="539750"/>
                  </a:lnTo>
                  <a:lnTo>
                    <a:pt x="206921" y="524510"/>
                  </a:lnTo>
                  <a:lnTo>
                    <a:pt x="221195" y="509270"/>
                  </a:lnTo>
                  <a:lnTo>
                    <a:pt x="229565" y="501650"/>
                  </a:lnTo>
                  <a:lnTo>
                    <a:pt x="263258" y="467360"/>
                  </a:lnTo>
                  <a:lnTo>
                    <a:pt x="293611" y="439420"/>
                  </a:lnTo>
                  <a:lnTo>
                    <a:pt x="329984" y="408940"/>
                  </a:lnTo>
                  <a:lnTo>
                    <a:pt x="370916" y="375920"/>
                  </a:lnTo>
                  <a:lnTo>
                    <a:pt x="414896" y="342900"/>
                  </a:lnTo>
                  <a:lnTo>
                    <a:pt x="429552" y="332740"/>
                  </a:lnTo>
                  <a:lnTo>
                    <a:pt x="434492" y="327660"/>
                  </a:lnTo>
                  <a:lnTo>
                    <a:pt x="438188" y="323850"/>
                  </a:lnTo>
                  <a:lnTo>
                    <a:pt x="442290" y="317500"/>
                  </a:lnTo>
                  <a:lnTo>
                    <a:pt x="443331" y="312420"/>
                  </a:lnTo>
                  <a:lnTo>
                    <a:pt x="441223" y="306070"/>
                  </a:lnTo>
                  <a:lnTo>
                    <a:pt x="435952" y="298450"/>
                  </a:lnTo>
                  <a:lnTo>
                    <a:pt x="429107" y="290830"/>
                  </a:lnTo>
                  <a:lnTo>
                    <a:pt x="422275" y="287020"/>
                  </a:lnTo>
                  <a:lnTo>
                    <a:pt x="409435" y="284480"/>
                  </a:lnTo>
                  <a:lnTo>
                    <a:pt x="400151" y="280670"/>
                  </a:lnTo>
                  <a:lnTo>
                    <a:pt x="393242" y="278130"/>
                  </a:lnTo>
                  <a:lnTo>
                    <a:pt x="387515" y="274320"/>
                  </a:lnTo>
                  <a:lnTo>
                    <a:pt x="382244" y="273050"/>
                  </a:lnTo>
                  <a:lnTo>
                    <a:pt x="379082" y="271780"/>
                  </a:lnTo>
                  <a:lnTo>
                    <a:pt x="371716" y="271780"/>
                  </a:lnTo>
                  <a:lnTo>
                    <a:pt x="367499" y="274320"/>
                  </a:lnTo>
                  <a:lnTo>
                    <a:pt x="351713" y="290830"/>
                  </a:lnTo>
                  <a:lnTo>
                    <a:pt x="345389" y="295910"/>
                  </a:lnTo>
                  <a:lnTo>
                    <a:pt x="343293" y="295910"/>
                  </a:lnTo>
                  <a:lnTo>
                    <a:pt x="338429" y="297180"/>
                  </a:lnTo>
                  <a:lnTo>
                    <a:pt x="331304" y="299720"/>
                  </a:lnTo>
                  <a:lnTo>
                    <a:pt x="321221" y="302260"/>
                  </a:lnTo>
                  <a:lnTo>
                    <a:pt x="307492" y="307340"/>
                  </a:lnTo>
                  <a:lnTo>
                    <a:pt x="283870" y="317500"/>
                  </a:lnTo>
                  <a:lnTo>
                    <a:pt x="246913" y="326390"/>
                  </a:lnTo>
                  <a:lnTo>
                    <a:pt x="236931" y="327660"/>
                  </a:lnTo>
                  <a:lnTo>
                    <a:pt x="234823" y="327660"/>
                  </a:lnTo>
                  <a:lnTo>
                    <a:pt x="234823" y="326390"/>
                  </a:lnTo>
                  <a:lnTo>
                    <a:pt x="244094" y="316230"/>
                  </a:lnTo>
                  <a:lnTo>
                    <a:pt x="293458" y="274320"/>
                  </a:lnTo>
                  <a:lnTo>
                    <a:pt x="344424" y="240030"/>
                  </a:lnTo>
                  <a:lnTo>
                    <a:pt x="425424" y="198120"/>
                  </a:lnTo>
                  <a:lnTo>
                    <a:pt x="435737" y="193040"/>
                  </a:lnTo>
                  <a:lnTo>
                    <a:pt x="443191" y="187960"/>
                  </a:lnTo>
                  <a:lnTo>
                    <a:pt x="448081" y="182880"/>
                  </a:lnTo>
                  <a:lnTo>
                    <a:pt x="450697" y="176530"/>
                  </a:lnTo>
                  <a:lnTo>
                    <a:pt x="450075" y="172720"/>
                  </a:lnTo>
                  <a:lnTo>
                    <a:pt x="449465" y="168910"/>
                  </a:lnTo>
                  <a:lnTo>
                    <a:pt x="413842" y="147320"/>
                  </a:lnTo>
                  <a:lnTo>
                    <a:pt x="411734" y="147320"/>
                  </a:lnTo>
                  <a:lnTo>
                    <a:pt x="401205" y="142240"/>
                  </a:lnTo>
                  <a:lnTo>
                    <a:pt x="397002" y="139700"/>
                  </a:lnTo>
                  <a:lnTo>
                    <a:pt x="391731" y="137160"/>
                  </a:lnTo>
                  <a:lnTo>
                    <a:pt x="385406" y="134620"/>
                  </a:lnTo>
                  <a:lnTo>
                    <a:pt x="378028" y="134620"/>
                  </a:lnTo>
                  <a:lnTo>
                    <a:pt x="373824" y="138430"/>
                  </a:lnTo>
                  <a:lnTo>
                    <a:pt x="366445" y="144780"/>
                  </a:lnTo>
                  <a:lnTo>
                    <a:pt x="355587" y="148590"/>
                  </a:lnTo>
                  <a:lnTo>
                    <a:pt x="334860" y="153670"/>
                  </a:lnTo>
                  <a:lnTo>
                    <a:pt x="312559" y="158750"/>
                  </a:lnTo>
                  <a:lnTo>
                    <a:pt x="296964" y="161290"/>
                  </a:lnTo>
                  <a:lnTo>
                    <a:pt x="295910" y="161290"/>
                  </a:lnTo>
                  <a:lnTo>
                    <a:pt x="282206" y="163830"/>
                  </a:lnTo>
                  <a:lnTo>
                    <a:pt x="272732" y="165100"/>
                  </a:lnTo>
                  <a:lnTo>
                    <a:pt x="256006" y="170180"/>
                  </a:lnTo>
                  <a:lnTo>
                    <a:pt x="248589" y="171450"/>
                  </a:lnTo>
                  <a:lnTo>
                    <a:pt x="243243" y="171450"/>
                  </a:lnTo>
                  <a:lnTo>
                    <a:pt x="235877" y="172720"/>
                  </a:lnTo>
                  <a:lnTo>
                    <a:pt x="236931" y="157480"/>
                  </a:lnTo>
                  <a:lnTo>
                    <a:pt x="240093" y="127000"/>
                  </a:lnTo>
                  <a:lnTo>
                    <a:pt x="242201" y="120650"/>
                  </a:lnTo>
                  <a:lnTo>
                    <a:pt x="247459" y="114300"/>
                  </a:lnTo>
                  <a:lnTo>
                    <a:pt x="248513" y="109220"/>
                  </a:lnTo>
                  <a:lnTo>
                    <a:pt x="248513" y="107950"/>
                  </a:lnTo>
                  <a:lnTo>
                    <a:pt x="251675" y="100330"/>
                  </a:lnTo>
                  <a:lnTo>
                    <a:pt x="257695" y="80010"/>
                  </a:lnTo>
                  <a:lnTo>
                    <a:pt x="262724" y="62230"/>
                  </a:lnTo>
                  <a:lnTo>
                    <a:pt x="266179" y="46990"/>
                  </a:lnTo>
                  <a:lnTo>
                    <a:pt x="267462" y="39370"/>
                  </a:lnTo>
                  <a:lnTo>
                    <a:pt x="266242" y="31750"/>
                  </a:lnTo>
                  <a:lnTo>
                    <a:pt x="262458" y="24130"/>
                  </a:lnTo>
                  <a:lnTo>
                    <a:pt x="255905" y="17780"/>
                  </a:lnTo>
                  <a:lnTo>
                    <a:pt x="246405" y="10160"/>
                  </a:lnTo>
                  <a:lnTo>
                    <a:pt x="241147" y="3810"/>
                  </a:lnTo>
                  <a:lnTo>
                    <a:pt x="233768" y="1270"/>
                  </a:lnTo>
                  <a:lnTo>
                    <a:pt x="227457" y="0"/>
                  </a:lnTo>
                  <a:lnTo>
                    <a:pt x="223240" y="0"/>
                  </a:lnTo>
                  <a:lnTo>
                    <a:pt x="193497" y="40640"/>
                  </a:lnTo>
                  <a:lnTo>
                    <a:pt x="174802" y="100330"/>
                  </a:lnTo>
                  <a:lnTo>
                    <a:pt x="169595" y="114300"/>
                  </a:lnTo>
                  <a:lnTo>
                    <a:pt x="166370" y="127000"/>
                  </a:lnTo>
                  <a:lnTo>
                    <a:pt x="164719" y="137160"/>
                  </a:lnTo>
                  <a:lnTo>
                    <a:pt x="164452" y="142240"/>
                  </a:lnTo>
                  <a:lnTo>
                    <a:pt x="164338" y="147320"/>
                  </a:lnTo>
                  <a:lnTo>
                    <a:pt x="165709" y="168910"/>
                  </a:lnTo>
                  <a:lnTo>
                    <a:pt x="190601" y="213360"/>
                  </a:lnTo>
                  <a:lnTo>
                    <a:pt x="232714" y="234950"/>
                  </a:lnTo>
                  <a:lnTo>
                    <a:pt x="239039" y="233680"/>
                  </a:lnTo>
                  <a:lnTo>
                    <a:pt x="245351" y="233680"/>
                  </a:lnTo>
                  <a:lnTo>
                    <a:pt x="250621" y="232410"/>
                  </a:lnTo>
                  <a:lnTo>
                    <a:pt x="257987" y="231140"/>
                  </a:lnTo>
                  <a:lnTo>
                    <a:pt x="266407" y="229870"/>
                  </a:lnTo>
                  <a:lnTo>
                    <a:pt x="272732" y="229870"/>
                  </a:lnTo>
                  <a:lnTo>
                    <a:pt x="279044" y="228600"/>
                  </a:lnTo>
                  <a:lnTo>
                    <a:pt x="281152" y="226060"/>
                  </a:lnTo>
                  <a:lnTo>
                    <a:pt x="284314" y="226060"/>
                  </a:lnTo>
                  <a:lnTo>
                    <a:pt x="281419" y="228600"/>
                  </a:lnTo>
                  <a:lnTo>
                    <a:pt x="262991" y="243840"/>
                  </a:lnTo>
                  <a:lnTo>
                    <a:pt x="250621" y="252730"/>
                  </a:lnTo>
                  <a:lnTo>
                    <a:pt x="235356" y="269240"/>
                  </a:lnTo>
                  <a:lnTo>
                    <a:pt x="218630" y="287020"/>
                  </a:lnTo>
                  <a:lnTo>
                    <a:pt x="193763" y="312420"/>
                  </a:lnTo>
                  <a:lnTo>
                    <a:pt x="187032" y="320040"/>
                  </a:lnTo>
                  <a:lnTo>
                    <a:pt x="180200" y="326390"/>
                  </a:lnTo>
                  <a:lnTo>
                    <a:pt x="174358" y="331470"/>
                  </a:lnTo>
                  <a:lnTo>
                    <a:pt x="170586" y="334010"/>
                  </a:lnTo>
                  <a:lnTo>
                    <a:pt x="165417" y="336550"/>
                  </a:lnTo>
                  <a:lnTo>
                    <a:pt x="160845" y="341630"/>
                  </a:lnTo>
                  <a:lnTo>
                    <a:pt x="156667" y="350520"/>
                  </a:lnTo>
                  <a:lnTo>
                    <a:pt x="152692" y="365760"/>
                  </a:lnTo>
                  <a:lnTo>
                    <a:pt x="152692" y="383540"/>
                  </a:lnTo>
                  <a:lnTo>
                    <a:pt x="160058" y="392430"/>
                  </a:lnTo>
                  <a:lnTo>
                    <a:pt x="164261" y="398780"/>
                  </a:lnTo>
                  <a:lnTo>
                    <a:pt x="169532" y="400050"/>
                  </a:lnTo>
                  <a:lnTo>
                    <a:pt x="181127" y="400050"/>
                  </a:lnTo>
                  <a:lnTo>
                    <a:pt x="186385" y="398780"/>
                  </a:lnTo>
                  <a:lnTo>
                    <a:pt x="192709" y="392430"/>
                  </a:lnTo>
                  <a:lnTo>
                    <a:pt x="199847" y="389890"/>
                  </a:lnTo>
                  <a:lnTo>
                    <a:pt x="211124" y="386080"/>
                  </a:lnTo>
                  <a:lnTo>
                    <a:pt x="223202" y="382270"/>
                  </a:lnTo>
                  <a:lnTo>
                    <a:pt x="232714" y="379730"/>
                  </a:lnTo>
                  <a:lnTo>
                    <a:pt x="245859" y="375920"/>
                  </a:lnTo>
                  <a:lnTo>
                    <a:pt x="258902" y="370840"/>
                  </a:lnTo>
                  <a:lnTo>
                    <a:pt x="270167" y="368300"/>
                  </a:lnTo>
                  <a:lnTo>
                    <a:pt x="277990" y="367030"/>
                  </a:lnTo>
                  <a:lnTo>
                    <a:pt x="284314" y="363220"/>
                  </a:lnTo>
                  <a:lnTo>
                    <a:pt x="287489" y="361950"/>
                  </a:lnTo>
                  <a:lnTo>
                    <a:pt x="290639" y="361950"/>
                  </a:lnTo>
                  <a:lnTo>
                    <a:pt x="290639" y="363220"/>
                  </a:lnTo>
                  <a:lnTo>
                    <a:pt x="288264" y="368300"/>
                  </a:lnTo>
                  <a:lnTo>
                    <a:pt x="282740" y="375920"/>
                  </a:lnTo>
                  <a:lnTo>
                    <a:pt x="276415" y="383540"/>
                  </a:lnTo>
                  <a:lnTo>
                    <a:pt x="271678" y="386080"/>
                  </a:lnTo>
                  <a:lnTo>
                    <a:pt x="269951" y="387350"/>
                  </a:lnTo>
                  <a:lnTo>
                    <a:pt x="266534" y="392430"/>
                  </a:lnTo>
                  <a:lnTo>
                    <a:pt x="261747" y="397510"/>
                  </a:lnTo>
                  <a:lnTo>
                    <a:pt x="255879" y="406400"/>
                  </a:lnTo>
                  <a:lnTo>
                    <a:pt x="248932" y="414020"/>
                  </a:lnTo>
                  <a:lnTo>
                    <a:pt x="243763" y="420370"/>
                  </a:lnTo>
                  <a:lnTo>
                    <a:pt x="240182" y="424180"/>
                  </a:lnTo>
                  <a:lnTo>
                    <a:pt x="237985" y="427990"/>
                  </a:lnTo>
                  <a:lnTo>
                    <a:pt x="236931" y="429260"/>
                  </a:lnTo>
                  <a:lnTo>
                    <a:pt x="227457" y="439420"/>
                  </a:lnTo>
                  <a:lnTo>
                    <a:pt x="221132" y="447040"/>
                  </a:lnTo>
                  <a:lnTo>
                    <a:pt x="215874" y="452120"/>
                  </a:lnTo>
                  <a:lnTo>
                    <a:pt x="210604" y="455930"/>
                  </a:lnTo>
                  <a:lnTo>
                    <a:pt x="195872" y="471170"/>
                  </a:lnTo>
                  <a:lnTo>
                    <a:pt x="192709" y="472440"/>
                  </a:lnTo>
                  <a:lnTo>
                    <a:pt x="185839" y="478790"/>
                  </a:lnTo>
                  <a:lnTo>
                    <a:pt x="178092" y="487680"/>
                  </a:lnTo>
                  <a:lnTo>
                    <a:pt x="169748" y="496570"/>
                  </a:lnTo>
                  <a:lnTo>
                    <a:pt x="161112" y="506730"/>
                  </a:lnTo>
                  <a:lnTo>
                    <a:pt x="145313" y="525780"/>
                  </a:lnTo>
                  <a:lnTo>
                    <a:pt x="133616" y="534670"/>
                  </a:lnTo>
                  <a:lnTo>
                    <a:pt x="116141" y="549910"/>
                  </a:lnTo>
                  <a:lnTo>
                    <a:pt x="107416" y="556260"/>
                  </a:lnTo>
                  <a:lnTo>
                    <a:pt x="98679" y="563880"/>
                  </a:lnTo>
                  <a:lnTo>
                    <a:pt x="92798" y="571500"/>
                  </a:lnTo>
                  <a:lnTo>
                    <a:pt x="89484" y="577850"/>
                  </a:lnTo>
                  <a:lnTo>
                    <a:pt x="88455" y="584200"/>
                  </a:lnTo>
                  <a:lnTo>
                    <a:pt x="87401" y="585470"/>
                  </a:lnTo>
                  <a:lnTo>
                    <a:pt x="87401" y="593090"/>
                  </a:lnTo>
                  <a:lnTo>
                    <a:pt x="89509" y="598170"/>
                  </a:lnTo>
                  <a:lnTo>
                    <a:pt x="89623" y="605790"/>
                  </a:lnTo>
                  <a:lnTo>
                    <a:pt x="90563" y="615950"/>
                  </a:lnTo>
                  <a:lnTo>
                    <a:pt x="91617" y="619760"/>
                  </a:lnTo>
                  <a:lnTo>
                    <a:pt x="93459" y="631190"/>
                  </a:lnTo>
                  <a:lnTo>
                    <a:pt x="96875" y="638810"/>
                  </a:lnTo>
                  <a:lnTo>
                    <a:pt x="101092" y="642620"/>
                  </a:lnTo>
                  <a:lnTo>
                    <a:pt x="105308" y="645160"/>
                  </a:lnTo>
                  <a:lnTo>
                    <a:pt x="110566" y="645160"/>
                  </a:lnTo>
                  <a:lnTo>
                    <a:pt x="117944" y="643890"/>
                  </a:lnTo>
                  <a:lnTo>
                    <a:pt x="123202" y="642620"/>
                  </a:lnTo>
                  <a:lnTo>
                    <a:pt x="129133" y="641350"/>
                  </a:lnTo>
                  <a:lnTo>
                    <a:pt x="152692" y="641350"/>
                  </a:lnTo>
                  <a:lnTo>
                    <a:pt x="162166" y="638810"/>
                  </a:lnTo>
                  <a:lnTo>
                    <a:pt x="173748" y="636270"/>
                  </a:lnTo>
                  <a:lnTo>
                    <a:pt x="174802" y="635000"/>
                  </a:lnTo>
                  <a:lnTo>
                    <a:pt x="179209" y="632460"/>
                  </a:lnTo>
                  <a:lnTo>
                    <a:pt x="184797" y="629920"/>
                  </a:lnTo>
                  <a:lnTo>
                    <a:pt x="191973" y="626110"/>
                  </a:lnTo>
                  <a:lnTo>
                    <a:pt x="201129" y="622300"/>
                  </a:lnTo>
                  <a:lnTo>
                    <a:pt x="244513" y="601980"/>
                  </a:lnTo>
                  <a:lnTo>
                    <a:pt x="285229" y="579120"/>
                  </a:lnTo>
                  <a:lnTo>
                    <a:pt x="310261" y="562610"/>
                  </a:lnTo>
                  <a:lnTo>
                    <a:pt x="321818" y="554990"/>
                  </a:lnTo>
                  <a:lnTo>
                    <a:pt x="352767" y="530860"/>
                  </a:lnTo>
                  <a:lnTo>
                    <a:pt x="381228" y="499110"/>
                  </a:lnTo>
                  <a:lnTo>
                    <a:pt x="415417" y="466090"/>
                  </a:lnTo>
                  <a:lnTo>
                    <a:pt x="444868" y="440690"/>
                  </a:lnTo>
                  <a:lnTo>
                    <a:pt x="459117" y="429260"/>
                  </a:lnTo>
                  <a:lnTo>
                    <a:pt x="461225" y="434340"/>
                  </a:lnTo>
                  <a:lnTo>
                    <a:pt x="463334" y="445770"/>
                  </a:lnTo>
                  <a:lnTo>
                    <a:pt x="463334" y="447040"/>
                  </a:lnTo>
                  <a:lnTo>
                    <a:pt x="464591" y="453390"/>
                  </a:lnTo>
                  <a:lnTo>
                    <a:pt x="466356" y="467360"/>
                  </a:lnTo>
                  <a:lnTo>
                    <a:pt x="467918" y="485140"/>
                  </a:lnTo>
                  <a:lnTo>
                    <a:pt x="468591" y="505460"/>
                  </a:lnTo>
                  <a:lnTo>
                    <a:pt x="468693" y="520700"/>
                  </a:lnTo>
                  <a:lnTo>
                    <a:pt x="468782" y="523240"/>
                  </a:lnTo>
                  <a:lnTo>
                    <a:pt x="469036" y="528320"/>
                  </a:lnTo>
                  <a:lnTo>
                    <a:pt x="469646" y="533400"/>
                  </a:lnTo>
                  <a:lnTo>
                    <a:pt x="471754" y="552450"/>
                  </a:lnTo>
                  <a:lnTo>
                    <a:pt x="471754" y="605790"/>
                  </a:lnTo>
                  <a:lnTo>
                    <a:pt x="472541" y="619760"/>
                  </a:lnTo>
                  <a:lnTo>
                    <a:pt x="473329" y="631190"/>
                  </a:lnTo>
                  <a:lnTo>
                    <a:pt x="474116" y="638810"/>
                  </a:lnTo>
                  <a:lnTo>
                    <a:pt x="474916" y="645160"/>
                  </a:lnTo>
                  <a:lnTo>
                    <a:pt x="475970" y="650240"/>
                  </a:lnTo>
                  <a:lnTo>
                    <a:pt x="477024" y="657860"/>
                  </a:lnTo>
                  <a:lnTo>
                    <a:pt x="477024" y="666750"/>
                  </a:lnTo>
                  <a:lnTo>
                    <a:pt x="478078" y="675640"/>
                  </a:lnTo>
                  <a:lnTo>
                    <a:pt x="480174" y="695960"/>
                  </a:lnTo>
                  <a:lnTo>
                    <a:pt x="480174" y="698500"/>
                  </a:lnTo>
                  <a:lnTo>
                    <a:pt x="482282" y="704850"/>
                  </a:lnTo>
                  <a:lnTo>
                    <a:pt x="483247" y="720090"/>
                  </a:lnTo>
                  <a:lnTo>
                    <a:pt x="492112" y="760730"/>
                  </a:lnTo>
                  <a:lnTo>
                    <a:pt x="507022" y="800100"/>
                  </a:lnTo>
                  <a:lnTo>
                    <a:pt x="527469" y="839470"/>
                  </a:lnTo>
                  <a:lnTo>
                    <a:pt x="552843" y="875030"/>
                  </a:lnTo>
                  <a:lnTo>
                    <a:pt x="600481" y="925830"/>
                  </a:lnTo>
                  <a:lnTo>
                    <a:pt x="640245" y="961390"/>
                  </a:lnTo>
                  <a:lnTo>
                    <a:pt x="643407" y="961390"/>
                  </a:lnTo>
                  <a:lnTo>
                    <a:pt x="648665" y="963930"/>
                  </a:lnTo>
                  <a:lnTo>
                    <a:pt x="652881" y="966470"/>
                  </a:lnTo>
                  <a:lnTo>
                    <a:pt x="665111" y="974090"/>
                  </a:lnTo>
                  <a:lnTo>
                    <a:pt x="683666" y="981710"/>
                  </a:lnTo>
                  <a:lnTo>
                    <a:pt x="702627" y="986790"/>
                  </a:lnTo>
                  <a:lnTo>
                    <a:pt x="716064" y="989330"/>
                  </a:lnTo>
                  <a:lnTo>
                    <a:pt x="729983" y="989330"/>
                  </a:lnTo>
                  <a:lnTo>
                    <a:pt x="756932" y="957580"/>
                  </a:lnTo>
                  <a:lnTo>
                    <a:pt x="757047" y="951230"/>
                  </a:lnTo>
                  <a:close/>
                </a:path>
                <a:path w="2802254" h="989330">
                  <a:moveTo>
                    <a:pt x="1080414" y="231140"/>
                  </a:moveTo>
                  <a:lnTo>
                    <a:pt x="1067003" y="190373"/>
                  </a:lnTo>
                  <a:lnTo>
                    <a:pt x="1046721" y="180594"/>
                  </a:lnTo>
                  <a:lnTo>
                    <a:pt x="1038288" y="180594"/>
                  </a:lnTo>
                  <a:lnTo>
                    <a:pt x="1015530" y="213499"/>
                  </a:lnTo>
                  <a:lnTo>
                    <a:pt x="1002017" y="257302"/>
                  </a:lnTo>
                  <a:lnTo>
                    <a:pt x="985647" y="323811"/>
                  </a:lnTo>
                  <a:lnTo>
                    <a:pt x="978636" y="354711"/>
                  </a:lnTo>
                  <a:lnTo>
                    <a:pt x="972223" y="382257"/>
                  </a:lnTo>
                  <a:lnTo>
                    <a:pt x="966990" y="403479"/>
                  </a:lnTo>
                  <a:lnTo>
                    <a:pt x="963536" y="415429"/>
                  </a:lnTo>
                  <a:lnTo>
                    <a:pt x="963536" y="417537"/>
                  </a:lnTo>
                  <a:lnTo>
                    <a:pt x="961428" y="421741"/>
                  </a:lnTo>
                  <a:lnTo>
                    <a:pt x="959319" y="429120"/>
                  </a:lnTo>
                  <a:lnTo>
                    <a:pt x="957211" y="441744"/>
                  </a:lnTo>
                  <a:lnTo>
                    <a:pt x="954557" y="454050"/>
                  </a:lnTo>
                  <a:lnTo>
                    <a:pt x="948651" y="475449"/>
                  </a:lnTo>
                  <a:lnTo>
                    <a:pt x="940181" y="503948"/>
                  </a:lnTo>
                  <a:lnTo>
                    <a:pt x="929830" y="537578"/>
                  </a:lnTo>
                  <a:lnTo>
                    <a:pt x="928776" y="539686"/>
                  </a:lnTo>
                  <a:lnTo>
                    <a:pt x="927722" y="543890"/>
                  </a:lnTo>
                  <a:lnTo>
                    <a:pt x="925004" y="551713"/>
                  </a:lnTo>
                  <a:lnTo>
                    <a:pt x="918387" y="570115"/>
                  </a:lnTo>
                  <a:lnTo>
                    <a:pt x="915085" y="579704"/>
                  </a:lnTo>
                  <a:lnTo>
                    <a:pt x="915085" y="580758"/>
                  </a:lnTo>
                  <a:lnTo>
                    <a:pt x="914031" y="582853"/>
                  </a:lnTo>
                  <a:lnTo>
                    <a:pt x="912977" y="583907"/>
                  </a:lnTo>
                  <a:lnTo>
                    <a:pt x="911936" y="586016"/>
                  </a:lnTo>
                  <a:lnTo>
                    <a:pt x="910882" y="590232"/>
                  </a:lnTo>
                  <a:lnTo>
                    <a:pt x="907783" y="598919"/>
                  </a:lnTo>
                  <a:lnTo>
                    <a:pt x="905078" y="606818"/>
                  </a:lnTo>
                  <a:lnTo>
                    <a:pt x="903173" y="612736"/>
                  </a:lnTo>
                  <a:lnTo>
                    <a:pt x="902449" y="615505"/>
                  </a:lnTo>
                  <a:lnTo>
                    <a:pt x="896810" y="630364"/>
                  </a:lnTo>
                  <a:lnTo>
                    <a:pt x="883361" y="660920"/>
                  </a:lnTo>
                  <a:lnTo>
                    <a:pt x="867359" y="695617"/>
                  </a:lnTo>
                  <a:lnTo>
                    <a:pt x="854024" y="722909"/>
                  </a:lnTo>
                  <a:lnTo>
                    <a:pt x="843534" y="743432"/>
                  </a:lnTo>
                  <a:lnTo>
                    <a:pt x="835710" y="762266"/>
                  </a:lnTo>
                  <a:lnTo>
                    <a:pt x="830465" y="779335"/>
                  </a:lnTo>
                  <a:lnTo>
                    <a:pt x="827684" y="794524"/>
                  </a:lnTo>
                  <a:lnTo>
                    <a:pt x="826630" y="800836"/>
                  </a:lnTo>
                  <a:lnTo>
                    <a:pt x="826630" y="810310"/>
                  </a:lnTo>
                  <a:lnTo>
                    <a:pt x="833996" y="810310"/>
                  </a:lnTo>
                  <a:lnTo>
                    <a:pt x="838784" y="809434"/>
                  </a:lnTo>
                  <a:lnTo>
                    <a:pt x="865733" y="778459"/>
                  </a:lnTo>
                  <a:lnTo>
                    <a:pt x="869810" y="769239"/>
                  </a:lnTo>
                  <a:lnTo>
                    <a:pt x="869810" y="767130"/>
                  </a:lnTo>
                  <a:lnTo>
                    <a:pt x="870864" y="766089"/>
                  </a:lnTo>
                  <a:lnTo>
                    <a:pt x="871918" y="766089"/>
                  </a:lnTo>
                  <a:lnTo>
                    <a:pt x="880097" y="754837"/>
                  </a:lnTo>
                  <a:lnTo>
                    <a:pt x="896264" y="725017"/>
                  </a:lnTo>
                  <a:lnTo>
                    <a:pt x="917371" y="682561"/>
                  </a:lnTo>
                  <a:lnTo>
                    <a:pt x="940358" y="633399"/>
                  </a:lnTo>
                  <a:lnTo>
                    <a:pt x="943521" y="626033"/>
                  </a:lnTo>
                  <a:lnTo>
                    <a:pt x="947724" y="619721"/>
                  </a:lnTo>
                  <a:lnTo>
                    <a:pt x="948778" y="619721"/>
                  </a:lnTo>
                  <a:lnTo>
                    <a:pt x="949388" y="622350"/>
                  </a:lnTo>
                  <a:lnTo>
                    <a:pt x="949706" y="629716"/>
                  </a:lnTo>
                  <a:lnTo>
                    <a:pt x="949820" y="641032"/>
                  </a:lnTo>
                  <a:lnTo>
                    <a:pt x="949909" y="695617"/>
                  </a:lnTo>
                  <a:lnTo>
                    <a:pt x="950010" y="708304"/>
                  </a:lnTo>
                  <a:lnTo>
                    <a:pt x="950493" y="727913"/>
                  </a:lnTo>
                  <a:lnTo>
                    <a:pt x="951166" y="743966"/>
                  </a:lnTo>
                  <a:lnTo>
                    <a:pt x="951941" y="754507"/>
                  </a:lnTo>
                  <a:lnTo>
                    <a:pt x="952906" y="762266"/>
                  </a:lnTo>
                  <a:lnTo>
                    <a:pt x="952995" y="763981"/>
                  </a:lnTo>
                  <a:lnTo>
                    <a:pt x="954049" y="774509"/>
                  </a:lnTo>
                  <a:lnTo>
                    <a:pt x="955103" y="779780"/>
                  </a:lnTo>
                  <a:lnTo>
                    <a:pt x="956157" y="783983"/>
                  </a:lnTo>
                  <a:lnTo>
                    <a:pt x="956157" y="788200"/>
                  </a:lnTo>
                  <a:lnTo>
                    <a:pt x="957211" y="795566"/>
                  </a:lnTo>
                  <a:lnTo>
                    <a:pt x="959319" y="801890"/>
                  </a:lnTo>
                  <a:lnTo>
                    <a:pt x="960374" y="803998"/>
                  </a:lnTo>
                  <a:lnTo>
                    <a:pt x="961428" y="805053"/>
                  </a:lnTo>
                  <a:lnTo>
                    <a:pt x="962482" y="810310"/>
                  </a:lnTo>
                  <a:lnTo>
                    <a:pt x="977620" y="848880"/>
                  </a:lnTo>
                  <a:lnTo>
                    <a:pt x="1004595" y="877709"/>
                  </a:lnTo>
                  <a:lnTo>
                    <a:pt x="1014069" y="877709"/>
                  </a:lnTo>
                  <a:lnTo>
                    <a:pt x="1020394" y="875601"/>
                  </a:lnTo>
                  <a:lnTo>
                    <a:pt x="1025652" y="870331"/>
                  </a:lnTo>
                  <a:lnTo>
                    <a:pt x="1025652" y="868222"/>
                  </a:lnTo>
                  <a:lnTo>
                    <a:pt x="1028814" y="864019"/>
                  </a:lnTo>
                  <a:lnTo>
                    <a:pt x="1029868" y="861910"/>
                  </a:lnTo>
                  <a:lnTo>
                    <a:pt x="1029868" y="857694"/>
                  </a:lnTo>
                  <a:lnTo>
                    <a:pt x="1025652" y="817676"/>
                  </a:lnTo>
                  <a:lnTo>
                    <a:pt x="1025652" y="813473"/>
                  </a:lnTo>
                  <a:lnTo>
                    <a:pt x="1021448" y="781888"/>
                  </a:lnTo>
                  <a:lnTo>
                    <a:pt x="1020394" y="779780"/>
                  </a:lnTo>
                  <a:lnTo>
                    <a:pt x="1018832" y="765441"/>
                  </a:lnTo>
                  <a:lnTo>
                    <a:pt x="1017358" y="741730"/>
                  </a:lnTo>
                  <a:lnTo>
                    <a:pt x="1016088" y="711504"/>
                  </a:lnTo>
                  <a:lnTo>
                    <a:pt x="1014171" y="643902"/>
                  </a:lnTo>
                  <a:lnTo>
                    <a:pt x="1013269" y="619721"/>
                  </a:lnTo>
                  <a:lnTo>
                    <a:pt x="1010920" y="575487"/>
                  </a:lnTo>
                  <a:lnTo>
                    <a:pt x="1006868" y="539686"/>
                  </a:lnTo>
                  <a:lnTo>
                    <a:pt x="1004595" y="520598"/>
                  </a:lnTo>
                  <a:lnTo>
                    <a:pt x="1003046" y="506298"/>
                  </a:lnTo>
                  <a:lnTo>
                    <a:pt x="1002487" y="498614"/>
                  </a:lnTo>
                  <a:lnTo>
                    <a:pt x="1002487" y="488086"/>
                  </a:lnTo>
                  <a:lnTo>
                    <a:pt x="1004595" y="480707"/>
                  </a:lnTo>
                  <a:lnTo>
                    <a:pt x="1006703" y="475449"/>
                  </a:lnTo>
                  <a:lnTo>
                    <a:pt x="1009865" y="467029"/>
                  </a:lnTo>
                  <a:lnTo>
                    <a:pt x="1013015" y="457555"/>
                  </a:lnTo>
                  <a:lnTo>
                    <a:pt x="1013015" y="451231"/>
                  </a:lnTo>
                  <a:lnTo>
                    <a:pt x="1016177" y="440702"/>
                  </a:lnTo>
                  <a:lnTo>
                    <a:pt x="1031201" y="400850"/>
                  </a:lnTo>
                  <a:lnTo>
                    <a:pt x="1036599" y="381546"/>
                  </a:lnTo>
                  <a:lnTo>
                    <a:pt x="1039215" y="372389"/>
                  </a:lnTo>
                  <a:lnTo>
                    <a:pt x="1041628" y="364998"/>
                  </a:lnTo>
                  <a:lnTo>
                    <a:pt x="1043559" y="360667"/>
                  </a:lnTo>
                  <a:lnTo>
                    <a:pt x="1043559" y="358559"/>
                  </a:lnTo>
                  <a:lnTo>
                    <a:pt x="1044613" y="356463"/>
                  </a:lnTo>
                  <a:lnTo>
                    <a:pt x="1047762" y="348030"/>
                  </a:lnTo>
                  <a:lnTo>
                    <a:pt x="1047762" y="346976"/>
                  </a:lnTo>
                  <a:lnTo>
                    <a:pt x="1050925" y="337502"/>
                  </a:lnTo>
                  <a:lnTo>
                    <a:pt x="1067968" y="283705"/>
                  </a:lnTo>
                  <a:lnTo>
                    <a:pt x="1074889" y="262077"/>
                  </a:lnTo>
                  <a:lnTo>
                    <a:pt x="1079030" y="244983"/>
                  </a:lnTo>
                  <a:lnTo>
                    <a:pt x="1080414" y="231140"/>
                  </a:lnTo>
                  <a:close/>
                </a:path>
                <a:path w="2802254" h="989330">
                  <a:moveTo>
                    <a:pt x="1650111" y="422884"/>
                  </a:moveTo>
                  <a:lnTo>
                    <a:pt x="1648002" y="421614"/>
                  </a:lnTo>
                  <a:lnTo>
                    <a:pt x="1644840" y="421614"/>
                  </a:lnTo>
                  <a:lnTo>
                    <a:pt x="1642732" y="424154"/>
                  </a:lnTo>
                  <a:lnTo>
                    <a:pt x="1641690" y="429234"/>
                  </a:lnTo>
                  <a:lnTo>
                    <a:pt x="1636585" y="439394"/>
                  </a:lnTo>
                  <a:lnTo>
                    <a:pt x="1629308" y="449554"/>
                  </a:lnTo>
                  <a:lnTo>
                    <a:pt x="1620062" y="455904"/>
                  </a:lnTo>
                  <a:lnTo>
                    <a:pt x="1609039" y="458444"/>
                  </a:lnTo>
                  <a:lnTo>
                    <a:pt x="1595221" y="460984"/>
                  </a:lnTo>
                  <a:lnTo>
                    <a:pt x="1588757" y="462254"/>
                  </a:lnTo>
                  <a:lnTo>
                    <a:pt x="1536636" y="485114"/>
                  </a:lnTo>
                  <a:lnTo>
                    <a:pt x="1468983" y="504164"/>
                  </a:lnTo>
                  <a:lnTo>
                    <a:pt x="1453337" y="507974"/>
                  </a:lnTo>
                  <a:lnTo>
                    <a:pt x="1440154" y="511784"/>
                  </a:lnTo>
                  <a:lnTo>
                    <a:pt x="1430337" y="513054"/>
                  </a:lnTo>
                  <a:lnTo>
                    <a:pt x="1424762" y="514324"/>
                  </a:lnTo>
                  <a:lnTo>
                    <a:pt x="1423708" y="514324"/>
                  </a:lnTo>
                  <a:lnTo>
                    <a:pt x="1422654" y="513054"/>
                  </a:lnTo>
                  <a:lnTo>
                    <a:pt x="1422654" y="511784"/>
                  </a:lnTo>
                  <a:lnTo>
                    <a:pt x="1428965" y="492734"/>
                  </a:lnTo>
                  <a:lnTo>
                    <a:pt x="1431302" y="483844"/>
                  </a:lnTo>
                  <a:lnTo>
                    <a:pt x="1433449" y="474954"/>
                  </a:lnTo>
                  <a:lnTo>
                    <a:pt x="1436344" y="462254"/>
                  </a:lnTo>
                  <a:lnTo>
                    <a:pt x="1437652" y="457174"/>
                  </a:lnTo>
                  <a:lnTo>
                    <a:pt x="1439760" y="448284"/>
                  </a:lnTo>
                  <a:lnTo>
                    <a:pt x="1444764" y="425424"/>
                  </a:lnTo>
                  <a:lnTo>
                    <a:pt x="1447482" y="413994"/>
                  </a:lnTo>
                  <a:lnTo>
                    <a:pt x="1450682" y="401294"/>
                  </a:lnTo>
                  <a:lnTo>
                    <a:pt x="1457401" y="372084"/>
                  </a:lnTo>
                  <a:lnTo>
                    <a:pt x="1459509" y="364464"/>
                  </a:lnTo>
                  <a:lnTo>
                    <a:pt x="1459509" y="361924"/>
                  </a:lnTo>
                  <a:lnTo>
                    <a:pt x="1462874" y="344144"/>
                  </a:lnTo>
                  <a:lnTo>
                    <a:pt x="1465160" y="325094"/>
                  </a:lnTo>
                  <a:lnTo>
                    <a:pt x="1466456" y="307314"/>
                  </a:lnTo>
                  <a:lnTo>
                    <a:pt x="1466875" y="289534"/>
                  </a:lnTo>
                  <a:lnTo>
                    <a:pt x="1465148" y="257784"/>
                  </a:lnTo>
                  <a:lnTo>
                    <a:pt x="1452219" y="204444"/>
                  </a:lnTo>
                  <a:lnTo>
                    <a:pt x="1413052" y="168884"/>
                  </a:lnTo>
                  <a:lnTo>
                    <a:pt x="1380540" y="161264"/>
                  </a:lnTo>
                  <a:lnTo>
                    <a:pt x="1373149" y="161264"/>
                  </a:lnTo>
                  <a:lnTo>
                    <a:pt x="1367891" y="162534"/>
                  </a:lnTo>
                  <a:lnTo>
                    <a:pt x="1359471" y="168884"/>
                  </a:lnTo>
                  <a:lnTo>
                    <a:pt x="1357363" y="172694"/>
                  </a:lnTo>
                  <a:lnTo>
                    <a:pt x="1357363" y="176504"/>
                  </a:lnTo>
                  <a:lnTo>
                    <a:pt x="1358417" y="177774"/>
                  </a:lnTo>
                  <a:lnTo>
                    <a:pt x="1358417" y="182854"/>
                  </a:lnTo>
                  <a:lnTo>
                    <a:pt x="1357363" y="185394"/>
                  </a:lnTo>
                  <a:lnTo>
                    <a:pt x="1353146" y="187934"/>
                  </a:lnTo>
                  <a:lnTo>
                    <a:pt x="1349984" y="190474"/>
                  </a:lnTo>
                  <a:lnTo>
                    <a:pt x="1349984" y="194284"/>
                  </a:lnTo>
                  <a:lnTo>
                    <a:pt x="1355166" y="200634"/>
                  </a:lnTo>
                  <a:lnTo>
                    <a:pt x="1366977" y="209524"/>
                  </a:lnTo>
                  <a:lnTo>
                    <a:pt x="1379766" y="218414"/>
                  </a:lnTo>
                  <a:lnTo>
                    <a:pt x="1387906" y="222224"/>
                  </a:lnTo>
                  <a:lnTo>
                    <a:pt x="1391894" y="227304"/>
                  </a:lnTo>
                  <a:lnTo>
                    <a:pt x="1394485" y="242544"/>
                  </a:lnTo>
                  <a:lnTo>
                    <a:pt x="1395895" y="271754"/>
                  </a:lnTo>
                  <a:lnTo>
                    <a:pt x="1396263" y="307314"/>
                  </a:lnTo>
                  <a:lnTo>
                    <a:pt x="1396301" y="330174"/>
                  </a:lnTo>
                  <a:lnTo>
                    <a:pt x="1395272" y="378434"/>
                  </a:lnTo>
                  <a:lnTo>
                    <a:pt x="1393431" y="419074"/>
                  </a:lnTo>
                  <a:lnTo>
                    <a:pt x="1390408" y="452094"/>
                  </a:lnTo>
                  <a:lnTo>
                    <a:pt x="1385798" y="474954"/>
                  </a:lnTo>
                  <a:lnTo>
                    <a:pt x="1383703" y="481304"/>
                  </a:lnTo>
                  <a:lnTo>
                    <a:pt x="1381594" y="488924"/>
                  </a:lnTo>
                  <a:lnTo>
                    <a:pt x="1381594" y="495274"/>
                  </a:lnTo>
                  <a:lnTo>
                    <a:pt x="1378432" y="506704"/>
                  </a:lnTo>
                  <a:lnTo>
                    <a:pt x="1331036" y="544804"/>
                  </a:lnTo>
                  <a:lnTo>
                    <a:pt x="1287868" y="558774"/>
                  </a:lnTo>
                  <a:lnTo>
                    <a:pt x="1281557" y="561314"/>
                  </a:lnTo>
                  <a:lnTo>
                    <a:pt x="1277340" y="563854"/>
                  </a:lnTo>
                  <a:lnTo>
                    <a:pt x="1274178" y="565124"/>
                  </a:lnTo>
                  <a:lnTo>
                    <a:pt x="1266799" y="567664"/>
                  </a:lnTo>
                  <a:lnTo>
                    <a:pt x="1259433" y="568934"/>
                  </a:lnTo>
                  <a:lnTo>
                    <a:pt x="1254163" y="568934"/>
                  </a:lnTo>
                  <a:lnTo>
                    <a:pt x="1253210" y="566394"/>
                  </a:lnTo>
                  <a:lnTo>
                    <a:pt x="1252054" y="561314"/>
                  </a:lnTo>
                  <a:lnTo>
                    <a:pt x="1250899" y="552424"/>
                  </a:lnTo>
                  <a:lnTo>
                    <a:pt x="1248803" y="532104"/>
                  </a:lnTo>
                  <a:lnTo>
                    <a:pt x="1247063" y="520674"/>
                  </a:lnTo>
                  <a:lnTo>
                    <a:pt x="1244917" y="507974"/>
                  </a:lnTo>
                  <a:lnTo>
                    <a:pt x="1242580" y="497814"/>
                  </a:lnTo>
                  <a:lnTo>
                    <a:pt x="1239685" y="481304"/>
                  </a:lnTo>
                  <a:lnTo>
                    <a:pt x="1238719" y="473684"/>
                  </a:lnTo>
                  <a:lnTo>
                    <a:pt x="1238364" y="468604"/>
                  </a:lnTo>
                  <a:lnTo>
                    <a:pt x="1235646" y="459714"/>
                  </a:lnTo>
                  <a:lnTo>
                    <a:pt x="1229283" y="448284"/>
                  </a:lnTo>
                  <a:lnTo>
                    <a:pt x="1222984" y="440664"/>
                  </a:lnTo>
                  <a:lnTo>
                    <a:pt x="1221930" y="439394"/>
                  </a:lnTo>
                  <a:lnTo>
                    <a:pt x="1216253" y="435584"/>
                  </a:lnTo>
                  <a:lnTo>
                    <a:pt x="1215199" y="435584"/>
                  </a:lnTo>
                  <a:lnTo>
                    <a:pt x="1215199" y="436854"/>
                  </a:lnTo>
                  <a:lnTo>
                    <a:pt x="1212049" y="440664"/>
                  </a:lnTo>
                  <a:lnTo>
                    <a:pt x="1209941" y="440664"/>
                  </a:lnTo>
                  <a:lnTo>
                    <a:pt x="1206779" y="436854"/>
                  </a:lnTo>
                  <a:lnTo>
                    <a:pt x="1205725" y="436854"/>
                  </a:lnTo>
                  <a:lnTo>
                    <a:pt x="1201521" y="435584"/>
                  </a:lnTo>
                  <a:lnTo>
                    <a:pt x="1200467" y="435584"/>
                  </a:lnTo>
                  <a:lnTo>
                    <a:pt x="1188821" y="476224"/>
                  </a:lnTo>
                  <a:lnTo>
                    <a:pt x="1185659" y="525754"/>
                  </a:lnTo>
                  <a:lnTo>
                    <a:pt x="1184617" y="566394"/>
                  </a:lnTo>
                  <a:lnTo>
                    <a:pt x="1183614" y="640054"/>
                  </a:lnTo>
                  <a:lnTo>
                    <a:pt x="1209941" y="675614"/>
                  </a:lnTo>
                  <a:lnTo>
                    <a:pt x="1226134" y="697204"/>
                  </a:lnTo>
                  <a:lnTo>
                    <a:pt x="1238364" y="709904"/>
                  </a:lnTo>
                  <a:lnTo>
                    <a:pt x="1249032" y="716254"/>
                  </a:lnTo>
                  <a:lnTo>
                    <a:pt x="1260475" y="717524"/>
                  </a:lnTo>
                  <a:lnTo>
                    <a:pt x="1272070" y="717524"/>
                  </a:lnTo>
                  <a:lnTo>
                    <a:pt x="1277340" y="711174"/>
                  </a:lnTo>
                  <a:lnTo>
                    <a:pt x="1277340" y="698474"/>
                  </a:lnTo>
                  <a:lnTo>
                    <a:pt x="1278369" y="693394"/>
                  </a:lnTo>
                  <a:lnTo>
                    <a:pt x="1281684" y="687044"/>
                  </a:lnTo>
                  <a:lnTo>
                    <a:pt x="1287551" y="680694"/>
                  </a:lnTo>
                  <a:lnTo>
                    <a:pt x="1296289" y="670534"/>
                  </a:lnTo>
                  <a:lnTo>
                    <a:pt x="1330248" y="641324"/>
                  </a:lnTo>
                  <a:lnTo>
                    <a:pt x="1370926" y="619734"/>
                  </a:lnTo>
                  <a:lnTo>
                    <a:pt x="1382229" y="613384"/>
                  </a:lnTo>
                  <a:lnTo>
                    <a:pt x="1394231" y="608304"/>
                  </a:lnTo>
                  <a:lnTo>
                    <a:pt x="1412011" y="598144"/>
                  </a:lnTo>
                  <a:lnTo>
                    <a:pt x="1442046" y="584174"/>
                  </a:lnTo>
                  <a:lnTo>
                    <a:pt x="1452130" y="581634"/>
                  </a:lnTo>
                  <a:lnTo>
                    <a:pt x="1453184" y="581634"/>
                  </a:lnTo>
                  <a:lnTo>
                    <a:pt x="1456347" y="580364"/>
                  </a:lnTo>
                  <a:lnTo>
                    <a:pt x="1458455" y="579094"/>
                  </a:lnTo>
                  <a:lnTo>
                    <a:pt x="1471383" y="575284"/>
                  </a:lnTo>
                  <a:lnTo>
                    <a:pt x="1488909" y="568934"/>
                  </a:lnTo>
                  <a:lnTo>
                    <a:pt x="1492415" y="567664"/>
                  </a:lnTo>
                  <a:lnTo>
                    <a:pt x="1516214" y="560044"/>
                  </a:lnTo>
                  <a:lnTo>
                    <a:pt x="1537436" y="553694"/>
                  </a:lnTo>
                  <a:lnTo>
                    <a:pt x="1576578" y="544804"/>
                  </a:lnTo>
                  <a:lnTo>
                    <a:pt x="1602587" y="534644"/>
                  </a:lnTo>
                  <a:lnTo>
                    <a:pt x="1635366" y="510514"/>
                  </a:lnTo>
                  <a:lnTo>
                    <a:pt x="1649450" y="471144"/>
                  </a:lnTo>
                  <a:lnTo>
                    <a:pt x="1650085" y="448284"/>
                  </a:lnTo>
                  <a:lnTo>
                    <a:pt x="1650111" y="422884"/>
                  </a:lnTo>
                  <a:close/>
                </a:path>
                <a:path w="2802254" h="989330">
                  <a:moveTo>
                    <a:pt x="1754352" y="367004"/>
                  </a:moveTo>
                  <a:lnTo>
                    <a:pt x="1725015" y="335254"/>
                  </a:lnTo>
                  <a:lnTo>
                    <a:pt x="1714017" y="330174"/>
                  </a:lnTo>
                  <a:lnTo>
                    <a:pt x="1707235" y="326364"/>
                  </a:lnTo>
                  <a:lnTo>
                    <a:pt x="1700060" y="322554"/>
                  </a:lnTo>
                  <a:lnTo>
                    <a:pt x="1693291" y="318744"/>
                  </a:lnTo>
                  <a:lnTo>
                    <a:pt x="1685798" y="314934"/>
                  </a:lnTo>
                  <a:lnTo>
                    <a:pt x="1679194" y="312394"/>
                  </a:lnTo>
                  <a:lnTo>
                    <a:pt x="1673580" y="311124"/>
                  </a:lnTo>
                  <a:lnTo>
                    <a:pt x="1661693" y="311124"/>
                  </a:lnTo>
                  <a:lnTo>
                    <a:pt x="1658531" y="314934"/>
                  </a:lnTo>
                  <a:lnTo>
                    <a:pt x="1656422" y="318744"/>
                  </a:lnTo>
                  <a:lnTo>
                    <a:pt x="1655368" y="322554"/>
                  </a:lnTo>
                  <a:lnTo>
                    <a:pt x="1654314" y="323824"/>
                  </a:lnTo>
                  <a:lnTo>
                    <a:pt x="1653273" y="328904"/>
                  </a:lnTo>
                  <a:lnTo>
                    <a:pt x="1644840" y="345414"/>
                  </a:lnTo>
                  <a:lnTo>
                    <a:pt x="1643786" y="346684"/>
                  </a:lnTo>
                  <a:lnTo>
                    <a:pt x="1642732" y="349224"/>
                  </a:lnTo>
                  <a:lnTo>
                    <a:pt x="1640636" y="350494"/>
                  </a:lnTo>
                  <a:lnTo>
                    <a:pt x="1640636" y="353034"/>
                  </a:lnTo>
                  <a:lnTo>
                    <a:pt x="1642732" y="355574"/>
                  </a:lnTo>
                  <a:lnTo>
                    <a:pt x="1648002" y="360654"/>
                  </a:lnTo>
                  <a:lnTo>
                    <a:pt x="1652219" y="363194"/>
                  </a:lnTo>
                  <a:lnTo>
                    <a:pt x="1661693" y="367004"/>
                  </a:lnTo>
                  <a:lnTo>
                    <a:pt x="1676425" y="367004"/>
                  </a:lnTo>
                  <a:lnTo>
                    <a:pt x="1677479" y="368274"/>
                  </a:lnTo>
                  <a:lnTo>
                    <a:pt x="1678533" y="386054"/>
                  </a:lnTo>
                  <a:lnTo>
                    <a:pt x="1678533" y="398754"/>
                  </a:lnTo>
                  <a:lnTo>
                    <a:pt x="1676184" y="440664"/>
                  </a:lnTo>
                  <a:lnTo>
                    <a:pt x="1669973" y="491464"/>
                  </a:lnTo>
                  <a:lnTo>
                    <a:pt x="1661210" y="542264"/>
                  </a:lnTo>
                  <a:lnTo>
                    <a:pt x="1650111" y="587984"/>
                  </a:lnTo>
                  <a:lnTo>
                    <a:pt x="1648002" y="594334"/>
                  </a:lnTo>
                  <a:lnTo>
                    <a:pt x="1645894" y="604494"/>
                  </a:lnTo>
                  <a:lnTo>
                    <a:pt x="1645894" y="608304"/>
                  </a:lnTo>
                  <a:lnTo>
                    <a:pt x="1641690" y="614654"/>
                  </a:lnTo>
                  <a:lnTo>
                    <a:pt x="1631149" y="629894"/>
                  </a:lnTo>
                  <a:lnTo>
                    <a:pt x="1629054" y="633704"/>
                  </a:lnTo>
                  <a:lnTo>
                    <a:pt x="1629054" y="645134"/>
                  </a:lnTo>
                  <a:lnTo>
                    <a:pt x="1630108" y="651484"/>
                  </a:lnTo>
                  <a:lnTo>
                    <a:pt x="1641424" y="706094"/>
                  </a:lnTo>
                  <a:lnTo>
                    <a:pt x="1667090" y="740384"/>
                  </a:lnTo>
                  <a:lnTo>
                    <a:pt x="1674012" y="742924"/>
                  </a:lnTo>
                  <a:lnTo>
                    <a:pt x="1690116" y="742924"/>
                  </a:lnTo>
                  <a:lnTo>
                    <a:pt x="1693291" y="737844"/>
                  </a:lnTo>
                  <a:lnTo>
                    <a:pt x="1698129" y="731494"/>
                  </a:lnTo>
                  <a:lnTo>
                    <a:pt x="1718564" y="681964"/>
                  </a:lnTo>
                  <a:lnTo>
                    <a:pt x="1722767" y="662914"/>
                  </a:lnTo>
                  <a:lnTo>
                    <a:pt x="1723821" y="659104"/>
                  </a:lnTo>
                  <a:lnTo>
                    <a:pt x="1724875" y="652754"/>
                  </a:lnTo>
                  <a:lnTo>
                    <a:pt x="1724875" y="651484"/>
                  </a:lnTo>
                  <a:lnTo>
                    <a:pt x="1727936" y="633704"/>
                  </a:lnTo>
                  <a:lnTo>
                    <a:pt x="1731987" y="610844"/>
                  </a:lnTo>
                  <a:lnTo>
                    <a:pt x="1736420" y="585444"/>
                  </a:lnTo>
                  <a:lnTo>
                    <a:pt x="1742236" y="552424"/>
                  </a:lnTo>
                  <a:lnTo>
                    <a:pt x="1743697" y="543534"/>
                  </a:lnTo>
                  <a:lnTo>
                    <a:pt x="1745932" y="525754"/>
                  </a:lnTo>
                  <a:lnTo>
                    <a:pt x="1746897" y="516864"/>
                  </a:lnTo>
                  <a:lnTo>
                    <a:pt x="1748167" y="507974"/>
                  </a:lnTo>
                  <a:lnTo>
                    <a:pt x="1749640" y="501624"/>
                  </a:lnTo>
                  <a:lnTo>
                    <a:pt x="1751203" y="496544"/>
                  </a:lnTo>
                  <a:lnTo>
                    <a:pt x="1752587" y="487654"/>
                  </a:lnTo>
                  <a:lnTo>
                    <a:pt x="1753489" y="473684"/>
                  </a:lnTo>
                  <a:lnTo>
                    <a:pt x="1753603" y="471144"/>
                  </a:lnTo>
                  <a:lnTo>
                    <a:pt x="1754124" y="452094"/>
                  </a:lnTo>
                  <a:lnTo>
                    <a:pt x="1754238" y="440664"/>
                  </a:lnTo>
                  <a:lnTo>
                    <a:pt x="1754352" y="367004"/>
                  </a:lnTo>
                  <a:close/>
                </a:path>
                <a:path w="2802254" h="989330">
                  <a:moveTo>
                    <a:pt x="2232456" y="494398"/>
                  </a:moveTo>
                  <a:lnTo>
                    <a:pt x="2202967" y="543890"/>
                  </a:lnTo>
                  <a:lnTo>
                    <a:pt x="2200135" y="551840"/>
                  </a:lnTo>
                  <a:lnTo>
                    <a:pt x="2196795" y="559295"/>
                  </a:lnTo>
                  <a:lnTo>
                    <a:pt x="2193645" y="565365"/>
                  </a:lnTo>
                  <a:lnTo>
                    <a:pt x="2191385" y="569175"/>
                  </a:lnTo>
                  <a:lnTo>
                    <a:pt x="2190331" y="571271"/>
                  </a:lnTo>
                  <a:lnTo>
                    <a:pt x="2189391" y="575094"/>
                  </a:lnTo>
                  <a:lnTo>
                    <a:pt x="2189289" y="576541"/>
                  </a:lnTo>
                  <a:lnTo>
                    <a:pt x="2188235" y="579704"/>
                  </a:lnTo>
                  <a:lnTo>
                    <a:pt x="2184019" y="589178"/>
                  </a:lnTo>
                  <a:lnTo>
                    <a:pt x="2180856" y="595490"/>
                  </a:lnTo>
                  <a:lnTo>
                    <a:pt x="2172106" y="621157"/>
                  </a:lnTo>
                  <a:lnTo>
                    <a:pt x="2159800" y="652360"/>
                  </a:lnTo>
                  <a:lnTo>
                    <a:pt x="2145919" y="684339"/>
                  </a:lnTo>
                  <a:lnTo>
                    <a:pt x="2132419" y="712381"/>
                  </a:lnTo>
                  <a:lnTo>
                    <a:pt x="2130310" y="716597"/>
                  </a:lnTo>
                  <a:lnTo>
                    <a:pt x="2129256" y="721868"/>
                  </a:lnTo>
                  <a:lnTo>
                    <a:pt x="2129256" y="722909"/>
                  </a:lnTo>
                  <a:lnTo>
                    <a:pt x="2126094" y="730288"/>
                  </a:lnTo>
                  <a:lnTo>
                    <a:pt x="2122932" y="736600"/>
                  </a:lnTo>
                  <a:lnTo>
                    <a:pt x="2119782" y="741870"/>
                  </a:lnTo>
                  <a:lnTo>
                    <a:pt x="2115566" y="750290"/>
                  </a:lnTo>
                  <a:lnTo>
                    <a:pt x="2115566" y="751344"/>
                  </a:lnTo>
                  <a:lnTo>
                    <a:pt x="2114512" y="756602"/>
                  </a:lnTo>
                  <a:lnTo>
                    <a:pt x="2112403" y="760831"/>
                  </a:lnTo>
                  <a:lnTo>
                    <a:pt x="2110308" y="760831"/>
                  </a:lnTo>
                  <a:lnTo>
                    <a:pt x="2107730" y="752119"/>
                  </a:lnTo>
                  <a:lnTo>
                    <a:pt x="2103869" y="729107"/>
                  </a:lnTo>
                  <a:lnTo>
                    <a:pt x="2099805" y="696417"/>
                  </a:lnTo>
                  <a:lnTo>
                    <a:pt x="2096617" y="658685"/>
                  </a:lnTo>
                  <a:lnTo>
                    <a:pt x="2092896" y="621461"/>
                  </a:lnTo>
                  <a:lnTo>
                    <a:pt x="2086622" y="587603"/>
                  </a:lnTo>
                  <a:lnTo>
                    <a:pt x="2077961" y="557682"/>
                  </a:lnTo>
                  <a:lnTo>
                    <a:pt x="2067128" y="532307"/>
                  </a:lnTo>
                  <a:lnTo>
                    <a:pt x="2053031" y="497433"/>
                  </a:lnTo>
                  <a:lnTo>
                    <a:pt x="2040407" y="460971"/>
                  </a:lnTo>
                  <a:lnTo>
                    <a:pt x="2031149" y="428066"/>
                  </a:lnTo>
                  <a:lnTo>
                    <a:pt x="2027110" y="403847"/>
                  </a:lnTo>
                  <a:lnTo>
                    <a:pt x="2026056" y="395427"/>
                  </a:lnTo>
                  <a:lnTo>
                    <a:pt x="2025002" y="389102"/>
                  </a:lnTo>
                  <a:lnTo>
                    <a:pt x="2023948" y="380669"/>
                  </a:lnTo>
                  <a:lnTo>
                    <a:pt x="2023948" y="375412"/>
                  </a:lnTo>
                  <a:lnTo>
                    <a:pt x="2042642" y="319074"/>
                  </a:lnTo>
                  <a:lnTo>
                    <a:pt x="2071344" y="269049"/>
                  </a:lnTo>
                  <a:lnTo>
                    <a:pt x="2087143" y="261683"/>
                  </a:lnTo>
                  <a:lnTo>
                    <a:pt x="2099449" y="256870"/>
                  </a:lnTo>
                  <a:lnTo>
                    <a:pt x="2111362" y="248513"/>
                  </a:lnTo>
                  <a:lnTo>
                    <a:pt x="2120900" y="238582"/>
                  </a:lnTo>
                  <a:lnTo>
                    <a:pt x="2126094" y="229031"/>
                  </a:lnTo>
                  <a:lnTo>
                    <a:pt x="2126094" y="226936"/>
                  </a:lnTo>
                  <a:lnTo>
                    <a:pt x="2128202" y="222719"/>
                  </a:lnTo>
                  <a:lnTo>
                    <a:pt x="2128202" y="217449"/>
                  </a:lnTo>
                  <a:lnTo>
                    <a:pt x="2127148" y="211137"/>
                  </a:lnTo>
                  <a:lnTo>
                    <a:pt x="2122932" y="205867"/>
                  </a:lnTo>
                  <a:lnTo>
                    <a:pt x="2114207" y="192239"/>
                  </a:lnTo>
                  <a:lnTo>
                    <a:pt x="2100440" y="176644"/>
                  </a:lnTo>
                  <a:lnTo>
                    <a:pt x="2086076" y="163817"/>
                  </a:lnTo>
                  <a:lnTo>
                    <a:pt x="2075561" y="158483"/>
                  </a:lnTo>
                  <a:lnTo>
                    <a:pt x="2073452" y="158483"/>
                  </a:lnTo>
                  <a:lnTo>
                    <a:pt x="2070290" y="157429"/>
                  </a:lnTo>
                  <a:lnTo>
                    <a:pt x="2067128" y="154279"/>
                  </a:lnTo>
                  <a:lnTo>
                    <a:pt x="2065032" y="153225"/>
                  </a:lnTo>
                  <a:lnTo>
                    <a:pt x="2061857" y="153225"/>
                  </a:lnTo>
                  <a:lnTo>
                    <a:pt x="2060803" y="152171"/>
                  </a:lnTo>
                  <a:lnTo>
                    <a:pt x="2059749" y="153225"/>
                  </a:lnTo>
                  <a:lnTo>
                    <a:pt x="2057641" y="154279"/>
                  </a:lnTo>
                  <a:lnTo>
                    <a:pt x="2054491" y="156375"/>
                  </a:lnTo>
                  <a:lnTo>
                    <a:pt x="2054491" y="160591"/>
                  </a:lnTo>
                  <a:lnTo>
                    <a:pt x="2050275" y="165849"/>
                  </a:lnTo>
                  <a:lnTo>
                    <a:pt x="2046058" y="169011"/>
                  </a:lnTo>
                  <a:lnTo>
                    <a:pt x="2039747" y="172173"/>
                  </a:lnTo>
                  <a:lnTo>
                    <a:pt x="2038692" y="178485"/>
                  </a:lnTo>
                  <a:lnTo>
                    <a:pt x="2038692" y="189026"/>
                  </a:lnTo>
                  <a:lnTo>
                    <a:pt x="2036381" y="198069"/>
                  </a:lnTo>
                  <a:lnTo>
                    <a:pt x="2031199" y="213245"/>
                  </a:lnTo>
                  <a:lnTo>
                    <a:pt x="2023440" y="233146"/>
                  </a:lnTo>
                  <a:lnTo>
                    <a:pt x="2013419" y="256413"/>
                  </a:lnTo>
                  <a:lnTo>
                    <a:pt x="1996821" y="299847"/>
                  </a:lnTo>
                  <a:lnTo>
                    <a:pt x="1984870" y="335394"/>
                  </a:lnTo>
                  <a:lnTo>
                    <a:pt x="1977453" y="365404"/>
                  </a:lnTo>
                  <a:lnTo>
                    <a:pt x="1974469" y="392264"/>
                  </a:lnTo>
                  <a:lnTo>
                    <a:pt x="1974469" y="399630"/>
                  </a:lnTo>
                  <a:lnTo>
                    <a:pt x="1983346" y="450723"/>
                  </a:lnTo>
                  <a:lnTo>
                    <a:pt x="1996579" y="488086"/>
                  </a:lnTo>
                  <a:lnTo>
                    <a:pt x="1998675" y="493344"/>
                  </a:lnTo>
                  <a:lnTo>
                    <a:pt x="1999729" y="499668"/>
                  </a:lnTo>
                  <a:lnTo>
                    <a:pt x="2002790" y="507453"/>
                  </a:lnTo>
                  <a:lnTo>
                    <a:pt x="2007628" y="522439"/>
                  </a:lnTo>
                  <a:lnTo>
                    <a:pt x="2012467" y="539203"/>
                  </a:lnTo>
                  <a:lnTo>
                    <a:pt x="2015528" y="552323"/>
                  </a:lnTo>
                  <a:lnTo>
                    <a:pt x="2014474" y="554431"/>
                  </a:lnTo>
                  <a:lnTo>
                    <a:pt x="2015528" y="555485"/>
                  </a:lnTo>
                  <a:lnTo>
                    <a:pt x="2015528" y="559689"/>
                  </a:lnTo>
                  <a:lnTo>
                    <a:pt x="2016582" y="564959"/>
                  </a:lnTo>
                  <a:lnTo>
                    <a:pt x="2017636" y="568121"/>
                  </a:lnTo>
                  <a:lnTo>
                    <a:pt x="2019744" y="577596"/>
                  </a:lnTo>
                  <a:lnTo>
                    <a:pt x="2019744" y="589178"/>
                  </a:lnTo>
                  <a:lnTo>
                    <a:pt x="2020798" y="595490"/>
                  </a:lnTo>
                  <a:lnTo>
                    <a:pt x="2021840" y="600760"/>
                  </a:lnTo>
                  <a:lnTo>
                    <a:pt x="2022208" y="606513"/>
                  </a:lnTo>
                  <a:lnTo>
                    <a:pt x="2023224" y="616559"/>
                  </a:lnTo>
                  <a:lnTo>
                    <a:pt x="2024507" y="627113"/>
                  </a:lnTo>
                  <a:lnTo>
                    <a:pt x="2026056" y="637616"/>
                  </a:lnTo>
                  <a:lnTo>
                    <a:pt x="2027631" y="647293"/>
                  </a:lnTo>
                  <a:lnTo>
                    <a:pt x="2029091" y="657364"/>
                  </a:lnTo>
                  <a:lnTo>
                    <a:pt x="2030361" y="667829"/>
                  </a:lnTo>
                  <a:lnTo>
                    <a:pt x="2031326" y="678688"/>
                  </a:lnTo>
                  <a:lnTo>
                    <a:pt x="2031326" y="684999"/>
                  </a:lnTo>
                  <a:lnTo>
                    <a:pt x="2033422" y="697636"/>
                  </a:lnTo>
                  <a:lnTo>
                    <a:pt x="2043506" y="779183"/>
                  </a:lnTo>
                  <a:lnTo>
                    <a:pt x="2049233" y="827163"/>
                  </a:lnTo>
                  <a:lnTo>
                    <a:pt x="2051799" y="852233"/>
                  </a:lnTo>
                  <a:lnTo>
                    <a:pt x="2052383" y="865073"/>
                  </a:lnTo>
                  <a:lnTo>
                    <a:pt x="2052383" y="870343"/>
                  </a:lnTo>
                  <a:lnTo>
                    <a:pt x="2055533" y="879817"/>
                  </a:lnTo>
                  <a:lnTo>
                    <a:pt x="2058695" y="882980"/>
                  </a:lnTo>
                  <a:lnTo>
                    <a:pt x="2072360" y="901992"/>
                  </a:lnTo>
                  <a:lnTo>
                    <a:pt x="2082673" y="914298"/>
                  </a:lnTo>
                  <a:lnTo>
                    <a:pt x="2090991" y="921473"/>
                  </a:lnTo>
                  <a:lnTo>
                    <a:pt x="2098725" y="925093"/>
                  </a:lnTo>
                  <a:lnTo>
                    <a:pt x="2102929" y="927201"/>
                  </a:lnTo>
                  <a:lnTo>
                    <a:pt x="2106091" y="928255"/>
                  </a:lnTo>
                  <a:lnTo>
                    <a:pt x="2110308" y="928255"/>
                  </a:lnTo>
                  <a:lnTo>
                    <a:pt x="2115362" y="927252"/>
                  </a:lnTo>
                  <a:lnTo>
                    <a:pt x="2119922" y="924179"/>
                  </a:lnTo>
                  <a:lnTo>
                    <a:pt x="2124672" y="918921"/>
                  </a:lnTo>
                  <a:lnTo>
                    <a:pt x="2130310" y="911402"/>
                  </a:lnTo>
                  <a:lnTo>
                    <a:pt x="2135721" y="904328"/>
                  </a:lnTo>
                  <a:lnTo>
                    <a:pt x="2139658" y="895083"/>
                  </a:lnTo>
                  <a:lnTo>
                    <a:pt x="2142604" y="882675"/>
                  </a:lnTo>
                  <a:lnTo>
                    <a:pt x="2145042" y="866127"/>
                  </a:lnTo>
                  <a:lnTo>
                    <a:pt x="2149297" y="837742"/>
                  </a:lnTo>
                  <a:lnTo>
                    <a:pt x="2152954" y="815187"/>
                  </a:lnTo>
                  <a:lnTo>
                    <a:pt x="2156599" y="795197"/>
                  </a:lnTo>
                  <a:lnTo>
                    <a:pt x="2160841" y="774509"/>
                  </a:lnTo>
                  <a:lnTo>
                    <a:pt x="2163368" y="760831"/>
                  </a:lnTo>
                  <a:lnTo>
                    <a:pt x="2164613" y="754075"/>
                  </a:lnTo>
                  <a:lnTo>
                    <a:pt x="2168093" y="738974"/>
                  </a:lnTo>
                  <a:lnTo>
                    <a:pt x="2171369" y="727417"/>
                  </a:lnTo>
                  <a:lnTo>
                    <a:pt x="2174544" y="717651"/>
                  </a:lnTo>
                  <a:lnTo>
                    <a:pt x="2180552" y="698004"/>
                  </a:lnTo>
                  <a:lnTo>
                    <a:pt x="2187841" y="668680"/>
                  </a:lnTo>
                  <a:lnTo>
                    <a:pt x="2194534" y="638568"/>
                  </a:lnTo>
                  <a:lnTo>
                    <a:pt x="2198852" y="616026"/>
                  </a:lnTo>
                  <a:lnTo>
                    <a:pt x="2201862" y="598436"/>
                  </a:lnTo>
                  <a:lnTo>
                    <a:pt x="2207717" y="575094"/>
                  </a:lnTo>
                  <a:lnTo>
                    <a:pt x="2215946" y="547992"/>
                  </a:lnTo>
                  <a:lnTo>
                    <a:pt x="2226132" y="518629"/>
                  </a:lnTo>
                  <a:lnTo>
                    <a:pt x="2229294" y="508101"/>
                  </a:lnTo>
                  <a:lnTo>
                    <a:pt x="2231377" y="497687"/>
                  </a:lnTo>
                  <a:lnTo>
                    <a:pt x="2231402" y="496519"/>
                  </a:lnTo>
                  <a:lnTo>
                    <a:pt x="2232456" y="494398"/>
                  </a:lnTo>
                  <a:close/>
                </a:path>
                <a:path w="2802254" h="989330">
                  <a:moveTo>
                    <a:pt x="2802153" y="628294"/>
                  </a:moveTo>
                  <a:lnTo>
                    <a:pt x="2800045" y="624484"/>
                  </a:lnTo>
                  <a:lnTo>
                    <a:pt x="2800045" y="615594"/>
                  </a:lnTo>
                  <a:lnTo>
                    <a:pt x="2795676" y="606704"/>
                  </a:lnTo>
                  <a:lnTo>
                    <a:pt x="2794457" y="605434"/>
                  </a:lnTo>
                  <a:lnTo>
                    <a:pt x="2784779" y="595274"/>
                  </a:lnTo>
                  <a:lnTo>
                    <a:pt x="2770721" y="582574"/>
                  </a:lnTo>
                  <a:lnTo>
                    <a:pt x="2756865" y="572414"/>
                  </a:lnTo>
                  <a:lnTo>
                    <a:pt x="2750896" y="569874"/>
                  </a:lnTo>
                  <a:lnTo>
                    <a:pt x="2744635" y="564794"/>
                  </a:lnTo>
                  <a:lnTo>
                    <a:pt x="2738958" y="560984"/>
                  </a:lnTo>
                  <a:lnTo>
                    <a:pt x="2734754" y="555904"/>
                  </a:lnTo>
                  <a:lnTo>
                    <a:pt x="2728442" y="550824"/>
                  </a:lnTo>
                  <a:lnTo>
                    <a:pt x="2722118" y="547014"/>
                  </a:lnTo>
                  <a:lnTo>
                    <a:pt x="2710535" y="547014"/>
                  </a:lnTo>
                  <a:lnTo>
                    <a:pt x="2706332" y="548284"/>
                  </a:lnTo>
                  <a:lnTo>
                    <a:pt x="2701061" y="549554"/>
                  </a:lnTo>
                  <a:lnTo>
                    <a:pt x="2697899" y="550824"/>
                  </a:lnTo>
                  <a:lnTo>
                    <a:pt x="2692984" y="552094"/>
                  </a:lnTo>
                  <a:lnTo>
                    <a:pt x="2685389" y="553364"/>
                  </a:lnTo>
                  <a:lnTo>
                    <a:pt x="2676423" y="554634"/>
                  </a:lnTo>
                  <a:lnTo>
                    <a:pt x="2667355" y="554634"/>
                  </a:lnTo>
                  <a:lnTo>
                    <a:pt x="2656294" y="555904"/>
                  </a:lnTo>
                  <a:lnTo>
                    <a:pt x="2632570" y="560984"/>
                  </a:lnTo>
                  <a:lnTo>
                    <a:pt x="2622080" y="563524"/>
                  </a:lnTo>
                  <a:lnTo>
                    <a:pt x="2613025" y="564794"/>
                  </a:lnTo>
                  <a:lnTo>
                    <a:pt x="2604058" y="567334"/>
                  </a:lnTo>
                  <a:lnTo>
                    <a:pt x="2596464" y="568604"/>
                  </a:lnTo>
                  <a:lnTo>
                    <a:pt x="2569578" y="574954"/>
                  </a:lnTo>
                  <a:lnTo>
                    <a:pt x="2550083" y="580034"/>
                  </a:lnTo>
                  <a:lnTo>
                    <a:pt x="2522042" y="588924"/>
                  </a:lnTo>
                  <a:lnTo>
                    <a:pt x="2478481" y="606704"/>
                  </a:lnTo>
                  <a:lnTo>
                    <a:pt x="2461476" y="614324"/>
                  </a:lnTo>
                  <a:lnTo>
                    <a:pt x="2454643" y="616864"/>
                  </a:lnTo>
                  <a:lnTo>
                    <a:pt x="2454643" y="621944"/>
                  </a:lnTo>
                  <a:lnTo>
                    <a:pt x="2463063" y="633374"/>
                  </a:lnTo>
                  <a:lnTo>
                    <a:pt x="2473591" y="639724"/>
                  </a:lnTo>
                  <a:lnTo>
                    <a:pt x="2480970" y="642264"/>
                  </a:lnTo>
                  <a:lnTo>
                    <a:pt x="2487295" y="644804"/>
                  </a:lnTo>
                  <a:lnTo>
                    <a:pt x="2499931" y="644804"/>
                  </a:lnTo>
                  <a:lnTo>
                    <a:pt x="2506243" y="642264"/>
                  </a:lnTo>
                  <a:lnTo>
                    <a:pt x="2516771" y="638454"/>
                  </a:lnTo>
                  <a:lnTo>
                    <a:pt x="2531884" y="630834"/>
                  </a:lnTo>
                  <a:lnTo>
                    <a:pt x="2542844" y="627024"/>
                  </a:lnTo>
                  <a:lnTo>
                    <a:pt x="2552611" y="623214"/>
                  </a:lnTo>
                  <a:lnTo>
                    <a:pt x="2591003" y="614324"/>
                  </a:lnTo>
                  <a:lnTo>
                    <a:pt x="2657310" y="606704"/>
                  </a:lnTo>
                  <a:lnTo>
                    <a:pt x="2679992" y="605434"/>
                  </a:lnTo>
                  <a:lnTo>
                    <a:pt x="2688412" y="605434"/>
                  </a:lnTo>
                  <a:lnTo>
                    <a:pt x="2688412" y="606704"/>
                  </a:lnTo>
                  <a:lnTo>
                    <a:pt x="2686304" y="609244"/>
                  </a:lnTo>
                  <a:lnTo>
                    <a:pt x="2670784" y="625754"/>
                  </a:lnTo>
                  <a:lnTo>
                    <a:pt x="2658478" y="639724"/>
                  </a:lnTo>
                  <a:lnTo>
                    <a:pt x="2644190" y="653694"/>
                  </a:lnTo>
                  <a:lnTo>
                    <a:pt x="2626588" y="672744"/>
                  </a:lnTo>
                  <a:lnTo>
                    <a:pt x="2610764" y="689254"/>
                  </a:lnTo>
                  <a:lnTo>
                    <a:pt x="2597696" y="704494"/>
                  </a:lnTo>
                  <a:lnTo>
                    <a:pt x="2588374" y="714654"/>
                  </a:lnTo>
                  <a:lnTo>
                    <a:pt x="2581630" y="722274"/>
                  </a:lnTo>
                  <a:lnTo>
                    <a:pt x="2574696" y="728624"/>
                  </a:lnTo>
                  <a:lnTo>
                    <a:pt x="2568537" y="733704"/>
                  </a:lnTo>
                  <a:lnTo>
                    <a:pt x="2564155" y="737514"/>
                  </a:lnTo>
                  <a:lnTo>
                    <a:pt x="2543365" y="743864"/>
                  </a:lnTo>
                  <a:lnTo>
                    <a:pt x="2507564" y="755294"/>
                  </a:lnTo>
                  <a:lnTo>
                    <a:pt x="2472944" y="766724"/>
                  </a:lnTo>
                  <a:lnTo>
                    <a:pt x="2455697" y="770534"/>
                  </a:lnTo>
                  <a:lnTo>
                    <a:pt x="2453589" y="770534"/>
                  </a:lnTo>
                  <a:lnTo>
                    <a:pt x="2450427" y="765454"/>
                  </a:lnTo>
                  <a:lnTo>
                    <a:pt x="2449372" y="760374"/>
                  </a:lnTo>
                  <a:lnTo>
                    <a:pt x="2446223" y="748944"/>
                  </a:lnTo>
                  <a:lnTo>
                    <a:pt x="2444115" y="745134"/>
                  </a:lnTo>
                  <a:lnTo>
                    <a:pt x="2443061" y="742594"/>
                  </a:lnTo>
                  <a:lnTo>
                    <a:pt x="2443061" y="741324"/>
                  </a:lnTo>
                  <a:lnTo>
                    <a:pt x="2440952" y="737514"/>
                  </a:lnTo>
                  <a:lnTo>
                    <a:pt x="2428290" y="707034"/>
                  </a:lnTo>
                  <a:lnTo>
                    <a:pt x="2422004" y="691794"/>
                  </a:lnTo>
                  <a:lnTo>
                    <a:pt x="2414930" y="674014"/>
                  </a:lnTo>
                  <a:lnTo>
                    <a:pt x="2407259" y="654964"/>
                  </a:lnTo>
                  <a:lnTo>
                    <a:pt x="2395563" y="614324"/>
                  </a:lnTo>
                  <a:lnTo>
                    <a:pt x="2392045" y="585114"/>
                  </a:lnTo>
                  <a:lnTo>
                    <a:pt x="2390025" y="576224"/>
                  </a:lnTo>
                  <a:lnTo>
                    <a:pt x="2386622" y="569874"/>
                  </a:lnTo>
                  <a:lnTo>
                    <a:pt x="2380932" y="563524"/>
                  </a:lnTo>
                  <a:lnTo>
                    <a:pt x="2368296" y="553364"/>
                  </a:lnTo>
                  <a:lnTo>
                    <a:pt x="2380932" y="539394"/>
                  </a:lnTo>
                  <a:lnTo>
                    <a:pt x="2387257" y="531774"/>
                  </a:lnTo>
                  <a:lnTo>
                    <a:pt x="2395677" y="525424"/>
                  </a:lnTo>
                  <a:lnTo>
                    <a:pt x="2396731" y="525424"/>
                  </a:lnTo>
                  <a:lnTo>
                    <a:pt x="2405126" y="519074"/>
                  </a:lnTo>
                  <a:lnTo>
                    <a:pt x="2469388" y="453034"/>
                  </a:lnTo>
                  <a:lnTo>
                    <a:pt x="2491511" y="413664"/>
                  </a:lnTo>
                  <a:lnTo>
                    <a:pt x="2492565" y="412394"/>
                  </a:lnTo>
                  <a:lnTo>
                    <a:pt x="2493607" y="412394"/>
                  </a:lnTo>
                  <a:lnTo>
                    <a:pt x="2496312" y="414934"/>
                  </a:lnTo>
                  <a:lnTo>
                    <a:pt x="2501773" y="425094"/>
                  </a:lnTo>
                  <a:lnTo>
                    <a:pt x="2508427" y="436524"/>
                  </a:lnTo>
                  <a:lnTo>
                    <a:pt x="2514676" y="447954"/>
                  </a:lnTo>
                  <a:lnTo>
                    <a:pt x="2524760" y="467004"/>
                  </a:lnTo>
                  <a:lnTo>
                    <a:pt x="2536126" y="482244"/>
                  </a:lnTo>
                  <a:lnTo>
                    <a:pt x="2548877" y="493674"/>
                  </a:lnTo>
                  <a:lnTo>
                    <a:pt x="2563101" y="498754"/>
                  </a:lnTo>
                  <a:lnTo>
                    <a:pt x="2573629" y="503834"/>
                  </a:lnTo>
                  <a:lnTo>
                    <a:pt x="2579954" y="505104"/>
                  </a:lnTo>
                  <a:lnTo>
                    <a:pt x="2588374" y="505104"/>
                  </a:lnTo>
                  <a:lnTo>
                    <a:pt x="2627871" y="474624"/>
                  </a:lnTo>
                  <a:lnTo>
                    <a:pt x="2661043" y="436524"/>
                  </a:lnTo>
                  <a:lnTo>
                    <a:pt x="2675864" y="412394"/>
                  </a:lnTo>
                  <a:lnTo>
                    <a:pt x="2679433" y="406044"/>
                  </a:lnTo>
                  <a:lnTo>
                    <a:pt x="2691587" y="384454"/>
                  </a:lnTo>
                  <a:lnTo>
                    <a:pt x="2706357" y="356514"/>
                  </a:lnTo>
                  <a:lnTo>
                    <a:pt x="2712643" y="341274"/>
                  </a:lnTo>
                  <a:lnTo>
                    <a:pt x="2717101" y="332384"/>
                  </a:lnTo>
                  <a:lnTo>
                    <a:pt x="2719882" y="327304"/>
                  </a:lnTo>
                  <a:lnTo>
                    <a:pt x="2721673" y="322224"/>
                  </a:lnTo>
                  <a:lnTo>
                    <a:pt x="2723172" y="318414"/>
                  </a:lnTo>
                  <a:lnTo>
                    <a:pt x="2739098" y="276504"/>
                  </a:lnTo>
                  <a:lnTo>
                    <a:pt x="2746337" y="238404"/>
                  </a:lnTo>
                  <a:lnTo>
                    <a:pt x="2747391" y="225704"/>
                  </a:lnTo>
                  <a:lnTo>
                    <a:pt x="2749499" y="207924"/>
                  </a:lnTo>
                  <a:lnTo>
                    <a:pt x="2749499" y="195224"/>
                  </a:lnTo>
                  <a:lnTo>
                    <a:pt x="2751594" y="190144"/>
                  </a:lnTo>
                  <a:lnTo>
                    <a:pt x="2751594" y="177444"/>
                  </a:lnTo>
                  <a:lnTo>
                    <a:pt x="2734272" y="141884"/>
                  </a:lnTo>
                  <a:lnTo>
                    <a:pt x="2695270" y="125374"/>
                  </a:lnTo>
                  <a:lnTo>
                    <a:pt x="2680754" y="122834"/>
                  </a:lnTo>
                  <a:lnTo>
                    <a:pt x="2676829" y="122834"/>
                  </a:lnTo>
                  <a:lnTo>
                    <a:pt x="2676829" y="171094"/>
                  </a:lnTo>
                  <a:lnTo>
                    <a:pt x="2676829" y="187604"/>
                  </a:lnTo>
                  <a:lnTo>
                    <a:pt x="2663812" y="234594"/>
                  </a:lnTo>
                  <a:lnTo>
                    <a:pt x="2653665" y="254914"/>
                  </a:lnTo>
                  <a:lnTo>
                    <a:pt x="2651556" y="259994"/>
                  </a:lnTo>
                  <a:lnTo>
                    <a:pt x="2648407" y="270154"/>
                  </a:lnTo>
                  <a:lnTo>
                    <a:pt x="2642082" y="285394"/>
                  </a:lnTo>
                  <a:lnTo>
                    <a:pt x="2636329" y="299364"/>
                  </a:lnTo>
                  <a:lnTo>
                    <a:pt x="2614549" y="350164"/>
                  </a:lnTo>
                  <a:lnTo>
                    <a:pt x="2596832" y="386994"/>
                  </a:lnTo>
                  <a:lnTo>
                    <a:pt x="2578900" y="406044"/>
                  </a:lnTo>
                  <a:lnTo>
                    <a:pt x="2571369" y="406044"/>
                  </a:lnTo>
                  <a:lnTo>
                    <a:pt x="2521521" y="366674"/>
                  </a:lnTo>
                  <a:lnTo>
                    <a:pt x="2513622" y="353974"/>
                  </a:lnTo>
                  <a:lnTo>
                    <a:pt x="2515997" y="343814"/>
                  </a:lnTo>
                  <a:lnTo>
                    <a:pt x="2521521" y="324764"/>
                  </a:lnTo>
                  <a:lnTo>
                    <a:pt x="2527833" y="305714"/>
                  </a:lnTo>
                  <a:lnTo>
                    <a:pt x="2532570" y="293014"/>
                  </a:lnTo>
                  <a:lnTo>
                    <a:pt x="2535339" y="284124"/>
                  </a:lnTo>
                  <a:lnTo>
                    <a:pt x="2537307" y="273964"/>
                  </a:lnTo>
                  <a:lnTo>
                    <a:pt x="2538488" y="265074"/>
                  </a:lnTo>
                  <a:lnTo>
                    <a:pt x="2538780" y="258724"/>
                  </a:lnTo>
                  <a:lnTo>
                    <a:pt x="2538882" y="240944"/>
                  </a:lnTo>
                  <a:lnTo>
                    <a:pt x="2537828" y="238404"/>
                  </a:lnTo>
                  <a:lnTo>
                    <a:pt x="2536787" y="232054"/>
                  </a:lnTo>
                  <a:lnTo>
                    <a:pt x="2535885" y="228244"/>
                  </a:lnTo>
                  <a:lnTo>
                    <a:pt x="2534678" y="223164"/>
                  </a:lnTo>
                  <a:lnTo>
                    <a:pt x="2533624" y="216814"/>
                  </a:lnTo>
                  <a:lnTo>
                    <a:pt x="2533624" y="214274"/>
                  </a:lnTo>
                  <a:lnTo>
                    <a:pt x="2532570" y="211734"/>
                  </a:lnTo>
                  <a:lnTo>
                    <a:pt x="2532570" y="209194"/>
                  </a:lnTo>
                  <a:lnTo>
                    <a:pt x="2534183" y="202844"/>
                  </a:lnTo>
                  <a:lnTo>
                    <a:pt x="2538361" y="196494"/>
                  </a:lnTo>
                  <a:lnTo>
                    <a:pt x="2544127" y="192684"/>
                  </a:lnTo>
                  <a:lnTo>
                    <a:pt x="2550464" y="190144"/>
                  </a:lnTo>
                  <a:lnTo>
                    <a:pt x="2553512" y="190144"/>
                  </a:lnTo>
                  <a:lnTo>
                    <a:pt x="2559024" y="188874"/>
                  </a:lnTo>
                  <a:lnTo>
                    <a:pt x="2606535" y="169824"/>
                  </a:lnTo>
                  <a:lnTo>
                    <a:pt x="2631554" y="164744"/>
                  </a:lnTo>
                  <a:lnTo>
                    <a:pt x="2650642" y="164744"/>
                  </a:lnTo>
                  <a:lnTo>
                    <a:pt x="2658160" y="166014"/>
                  </a:lnTo>
                  <a:lnTo>
                    <a:pt x="2667355" y="167284"/>
                  </a:lnTo>
                  <a:lnTo>
                    <a:pt x="2674721" y="169824"/>
                  </a:lnTo>
                  <a:lnTo>
                    <a:pt x="2676829" y="171094"/>
                  </a:lnTo>
                  <a:lnTo>
                    <a:pt x="2676829" y="122834"/>
                  </a:lnTo>
                  <a:lnTo>
                    <a:pt x="2616809" y="122834"/>
                  </a:lnTo>
                  <a:lnTo>
                    <a:pt x="2612606" y="124104"/>
                  </a:lnTo>
                  <a:lnTo>
                    <a:pt x="2608389" y="124104"/>
                  </a:lnTo>
                  <a:lnTo>
                    <a:pt x="2600591" y="126644"/>
                  </a:lnTo>
                  <a:lnTo>
                    <a:pt x="2586278" y="130454"/>
                  </a:lnTo>
                  <a:lnTo>
                    <a:pt x="2567228" y="136804"/>
                  </a:lnTo>
                  <a:lnTo>
                    <a:pt x="2545207" y="144424"/>
                  </a:lnTo>
                  <a:lnTo>
                    <a:pt x="2524087" y="152044"/>
                  </a:lnTo>
                  <a:lnTo>
                    <a:pt x="2504935" y="158394"/>
                  </a:lnTo>
                  <a:lnTo>
                    <a:pt x="2490127" y="162204"/>
                  </a:lnTo>
                  <a:lnTo>
                    <a:pt x="2482011" y="163474"/>
                  </a:lnTo>
                  <a:lnTo>
                    <a:pt x="2476754" y="163474"/>
                  </a:lnTo>
                  <a:lnTo>
                    <a:pt x="2466225" y="166014"/>
                  </a:lnTo>
                  <a:lnTo>
                    <a:pt x="2463063" y="167284"/>
                  </a:lnTo>
                  <a:lnTo>
                    <a:pt x="2455291" y="171094"/>
                  </a:lnTo>
                  <a:lnTo>
                    <a:pt x="2442680" y="173634"/>
                  </a:lnTo>
                  <a:lnTo>
                    <a:pt x="2424722" y="176174"/>
                  </a:lnTo>
                  <a:lnTo>
                    <a:pt x="2400947" y="177444"/>
                  </a:lnTo>
                  <a:lnTo>
                    <a:pt x="2391029" y="178714"/>
                  </a:lnTo>
                  <a:lnTo>
                    <a:pt x="2368296" y="190144"/>
                  </a:lnTo>
                  <a:lnTo>
                    <a:pt x="2368296" y="200304"/>
                  </a:lnTo>
                  <a:lnTo>
                    <a:pt x="2417051" y="228244"/>
                  </a:lnTo>
                  <a:lnTo>
                    <a:pt x="2440952" y="229514"/>
                  </a:lnTo>
                  <a:lnTo>
                    <a:pt x="2445169" y="229514"/>
                  </a:lnTo>
                  <a:lnTo>
                    <a:pt x="2468334" y="228244"/>
                  </a:lnTo>
                  <a:lnTo>
                    <a:pt x="2468334" y="248564"/>
                  </a:lnTo>
                  <a:lnTo>
                    <a:pt x="2457285" y="309524"/>
                  </a:lnTo>
                  <a:lnTo>
                    <a:pt x="2442870" y="356514"/>
                  </a:lnTo>
                  <a:lnTo>
                    <a:pt x="2420950" y="418744"/>
                  </a:lnTo>
                  <a:lnTo>
                    <a:pt x="2413457" y="437794"/>
                  </a:lnTo>
                  <a:lnTo>
                    <a:pt x="2408656" y="450494"/>
                  </a:lnTo>
                  <a:lnTo>
                    <a:pt x="2405151" y="458114"/>
                  </a:lnTo>
                  <a:lnTo>
                    <a:pt x="2402446" y="463194"/>
                  </a:lnTo>
                  <a:lnTo>
                    <a:pt x="2399233" y="469544"/>
                  </a:lnTo>
                  <a:lnTo>
                    <a:pt x="2395829" y="477164"/>
                  </a:lnTo>
                  <a:lnTo>
                    <a:pt x="2392515" y="484784"/>
                  </a:lnTo>
                  <a:lnTo>
                    <a:pt x="2388311" y="494944"/>
                  </a:lnTo>
                  <a:lnTo>
                    <a:pt x="2386203" y="498754"/>
                  </a:lnTo>
                  <a:lnTo>
                    <a:pt x="2380983" y="511454"/>
                  </a:lnTo>
                  <a:lnTo>
                    <a:pt x="2375268" y="522884"/>
                  </a:lnTo>
                  <a:lnTo>
                    <a:pt x="2369756" y="531774"/>
                  </a:lnTo>
                  <a:lnTo>
                    <a:pt x="2365133" y="539394"/>
                  </a:lnTo>
                  <a:lnTo>
                    <a:pt x="2361971" y="544474"/>
                  </a:lnTo>
                  <a:lnTo>
                    <a:pt x="2358809" y="550824"/>
                  </a:lnTo>
                  <a:lnTo>
                    <a:pt x="2358809" y="560984"/>
                  </a:lnTo>
                  <a:lnTo>
                    <a:pt x="2357767" y="566064"/>
                  </a:lnTo>
                  <a:lnTo>
                    <a:pt x="2350389" y="594004"/>
                  </a:lnTo>
                  <a:lnTo>
                    <a:pt x="2350998" y="610514"/>
                  </a:lnTo>
                  <a:lnTo>
                    <a:pt x="2352891" y="628294"/>
                  </a:lnTo>
                  <a:lnTo>
                    <a:pt x="2356167" y="646074"/>
                  </a:lnTo>
                  <a:lnTo>
                    <a:pt x="2360917" y="662584"/>
                  </a:lnTo>
                  <a:lnTo>
                    <a:pt x="2364079" y="670204"/>
                  </a:lnTo>
                  <a:lnTo>
                    <a:pt x="2367242" y="682904"/>
                  </a:lnTo>
                  <a:lnTo>
                    <a:pt x="2369350" y="686714"/>
                  </a:lnTo>
                  <a:lnTo>
                    <a:pt x="2370391" y="687984"/>
                  </a:lnTo>
                  <a:lnTo>
                    <a:pt x="2373553" y="699414"/>
                  </a:lnTo>
                  <a:lnTo>
                    <a:pt x="2394369" y="765454"/>
                  </a:lnTo>
                  <a:lnTo>
                    <a:pt x="2406904" y="809904"/>
                  </a:lnTo>
                  <a:lnTo>
                    <a:pt x="2415679" y="841654"/>
                  </a:lnTo>
                  <a:lnTo>
                    <a:pt x="2418537" y="851814"/>
                  </a:lnTo>
                  <a:lnTo>
                    <a:pt x="2422664" y="860704"/>
                  </a:lnTo>
                  <a:lnTo>
                    <a:pt x="2428570" y="869594"/>
                  </a:lnTo>
                  <a:lnTo>
                    <a:pt x="2436749" y="878484"/>
                  </a:lnTo>
                  <a:lnTo>
                    <a:pt x="2450427" y="892454"/>
                  </a:lnTo>
                  <a:lnTo>
                    <a:pt x="2457805" y="892454"/>
                  </a:lnTo>
                  <a:lnTo>
                    <a:pt x="2464117" y="889914"/>
                  </a:lnTo>
                  <a:lnTo>
                    <a:pt x="2469388" y="887374"/>
                  </a:lnTo>
                  <a:lnTo>
                    <a:pt x="2477808" y="881024"/>
                  </a:lnTo>
                  <a:lnTo>
                    <a:pt x="2478862" y="878484"/>
                  </a:lnTo>
                  <a:lnTo>
                    <a:pt x="2478862" y="868324"/>
                  </a:lnTo>
                  <a:lnTo>
                    <a:pt x="2469388" y="830224"/>
                  </a:lnTo>
                  <a:lnTo>
                    <a:pt x="2468334" y="823874"/>
                  </a:lnTo>
                  <a:lnTo>
                    <a:pt x="2468334" y="817524"/>
                  </a:lnTo>
                  <a:lnTo>
                    <a:pt x="2470429" y="817524"/>
                  </a:lnTo>
                  <a:lnTo>
                    <a:pt x="2472537" y="818794"/>
                  </a:lnTo>
                  <a:lnTo>
                    <a:pt x="2477808" y="818794"/>
                  </a:lnTo>
                  <a:lnTo>
                    <a:pt x="2479916" y="817524"/>
                  </a:lnTo>
                  <a:lnTo>
                    <a:pt x="2482011" y="816254"/>
                  </a:lnTo>
                  <a:lnTo>
                    <a:pt x="2490863" y="813714"/>
                  </a:lnTo>
                  <a:lnTo>
                    <a:pt x="2501379" y="811174"/>
                  </a:lnTo>
                  <a:lnTo>
                    <a:pt x="2513279" y="808634"/>
                  </a:lnTo>
                  <a:lnTo>
                    <a:pt x="2526258" y="806094"/>
                  </a:lnTo>
                  <a:lnTo>
                    <a:pt x="2538882" y="806094"/>
                  </a:lnTo>
                  <a:lnTo>
                    <a:pt x="2538882" y="804824"/>
                  </a:lnTo>
                  <a:lnTo>
                    <a:pt x="2542044" y="804824"/>
                  </a:lnTo>
                  <a:lnTo>
                    <a:pt x="2545207" y="803554"/>
                  </a:lnTo>
                  <a:lnTo>
                    <a:pt x="2550464" y="803554"/>
                  </a:lnTo>
                  <a:lnTo>
                    <a:pt x="2558897" y="801014"/>
                  </a:lnTo>
                  <a:lnTo>
                    <a:pt x="2564155" y="799744"/>
                  </a:lnTo>
                  <a:lnTo>
                    <a:pt x="2578023" y="797204"/>
                  </a:lnTo>
                  <a:lnTo>
                    <a:pt x="2608897" y="794664"/>
                  </a:lnTo>
                  <a:lnTo>
                    <a:pt x="2642451" y="794664"/>
                  </a:lnTo>
                  <a:lnTo>
                    <a:pt x="2676347" y="797204"/>
                  </a:lnTo>
                  <a:lnTo>
                    <a:pt x="2693682" y="799744"/>
                  </a:lnTo>
                  <a:lnTo>
                    <a:pt x="2703398" y="801014"/>
                  </a:lnTo>
                  <a:lnTo>
                    <a:pt x="2712123" y="802284"/>
                  </a:lnTo>
                  <a:lnTo>
                    <a:pt x="2720048" y="803554"/>
                  </a:lnTo>
                  <a:lnTo>
                    <a:pt x="2727388" y="803554"/>
                  </a:lnTo>
                  <a:lnTo>
                    <a:pt x="2739694" y="802284"/>
                  </a:lnTo>
                  <a:lnTo>
                    <a:pt x="2748445" y="799744"/>
                  </a:lnTo>
                  <a:lnTo>
                    <a:pt x="2754045" y="794664"/>
                  </a:lnTo>
                  <a:lnTo>
                    <a:pt x="2756865" y="788314"/>
                  </a:lnTo>
                  <a:lnTo>
                    <a:pt x="2757919" y="787044"/>
                  </a:lnTo>
                  <a:lnTo>
                    <a:pt x="2757919" y="781964"/>
                  </a:lnTo>
                  <a:lnTo>
                    <a:pt x="2756166" y="773074"/>
                  </a:lnTo>
                  <a:lnTo>
                    <a:pt x="2754858" y="770534"/>
                  </a:lnTo>
                  <a:lnTo>
                    <a:pt x="2750947" y="762914"/>
                  </a:lnTo>
                  <a:lnTo>
                    <a:pt x="2742374" y="754024"/>
                  </a:lnTo>
                  <a:lnTo>
                    <a:pt x="2730538" y="745134"/>
                  </a:lnTo>
                  <a:lnTo>
                    <a:pt x="2724226" y="743864"/>
                  </a:lnTo>
                  <a:lnTo>
                    <a:pt x="2716860" y="740054"/>
                  </a:lnTo>
                  <a:lnTo>
                    <a:pt x="2706332" y="734974"/>
                  </a:lnTo>
                  <a:lnTo>
                    <a:pt x="2704223" y="733704"/>
                  </a:lnTo>
                  <a:lnTo>
                    <a:pt x="2701061" y="732434"/>
                  </a:lnTo>
                  <a:lnTo>
                    <a:pt x="2690520" y="724814"/>
                  </a:lnTo>
                  <a:lnTo>
                    <a:pt x="2708427" y="714654"/>
                  </a:lnTo>
                  <a:lnTo>
                    <a:pt x="2712643" y="712114"/>
                  </a:lnTo>
                  <a:lnTo>
                    <a:pt x="2722118" y="708304"/>
                  </a:lnTo>
                  <a:lnTo>
                    <a:pt x="2727388" y="705764"/>
                  </a:lnTo>
                  <a:lnTo>
                    <a:pt x="2730538" y="704494"/>
                  </a:lnTo>
                  <a:lnTo>
                    <a:pt x="2732646" y="703224"/>
                  </a:lnTo>
                  <a:lnTo>
                    <a:pt x="2733700" y="701954"/>
                  </a:lnTo>
                  <a:lnTo>
                    <a:pt x="2746337" y="694334"/>
                  </a:lnTo>
                  <a:lnTo>
                    <a:pt x="2752648" y="686714"/>
                  </a:lnTo>
                  <a:lnTo>
                    <a:pt x="2757919" y="682904"/>
                  </a:lnTo>
                  <a:lnTo>
                    <a:pt x="2762135" y="679094"/>
                  </a:lnTo>
                  <a:lnTo>
                    <a:pt x="2767393" y="676554"/>
                  </a:lnTo>
                  <a:lnTo>
                    <a:pt x="2769501" y="676554"/>
                  </a:lnTo>
                  <a:lnTo>
                    <a:pt x="2770555" y="674014"/>
                  </a:lnTo>
                  <a:lnTo>
                    <a:pt x="2770555" y="671474"/>
                  </a:lnTo>
                  <a:lnTo>
                    <a:pt x="2771698" y="667664"/>
                  </a:lnTo>
                  <a:lnTo>
                    <a:pt x="2774899" y="663854"/>
                  </a:lnTo>
                  <a:lnTo>
                    <a:pt x="2779877" y="657504"/>
                  </a:lnTo>
                  <a:lnTo>
                    <a:pt x="2786342" y="651154"/>
                  </a:lnTo>
                  <a:lnTo>
                    <a:pt x="2793708" y="644804"/>
                  </a:lnTo>
                  <a:lnTo>
                    <a:pt x="2798597" y="639724"/>
                  </a:lnTo>
                  <a:lnTo>
                    <a:pt x="2801315" y="635914"/>
                  </a:lnTo>
                  <a:lnTo>
                    <a:pt x="2802153" y="630834"/>
                  </a:lnTo>
                  <a:lnTo>
                    <a:pt x="2802153" y="628294"/>
                  </a:lnTo>
                  <a:close/>
                </a:path>
              </a:pathLst>
            </a:custGeom>
            <a:solidFill>
              <a:srgbClr val="7B1B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0958" y="479379"/>
              <a:ext cx="855065" cy="97090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24496" y="1625866"/>
              <a:ext cx="9044940" cy="875665"/>
            </a:xfrm>
            <a:custGeom>
              <a:avLst/>
              <a:gdLst/>
              <a:ahLst/>
              <a:cxnLst/>
              <a:rect l="l" t="t" r="r" b="b"/>
              <a:pathLst>
                <a:path w="9044940" h="875664">
                  <a:moveTo>
                    <a:pt x="622338" y="276936"/>
                  </a:moveTo>
                  <a:lnTo>
                    <a:pt x="612597" y="236270"/>
                  </a:lnTo>
                  <a:lnTo>
                    <a:pt x="585127" y="209550"/>
                  </a:lnTo>
                  <a:lnTo>
                    <a:pt x="555993" y="192862"/>
                  </a:lnTo>
                  <a:lnTo>
                    <a:pt x="555993" y="230606"/>
                  </a:lnTo>
                  <a:lnTo>
                    <a:pt x="555993" y="239039"/>
                  </a:lnTo>
                  <a:lnTo>
                    <a:pt x="540397" y="311975"/>
                  </a:lnTo>
                  <a:lnTo>
                    <a:pt x="524675" y="374878"/>
                  </a:lnTo>
                  <a:lnTo>
                    <a:pt x="507707" y="439191"/>
                  </a:lnTo>
                  <a:lnTo>
                    <a:pt x="490588" y="499973"/>
                  </a:lnTo>
                  <a:lnTo>
                    <a:pt x="475957" y="546519"/>
                  </a:lnTo>
                  <a:lnTo>
                    <a:pt x="461746" y="582625"/>
                  </a:lnTo>
                  <a:lnTo>
                    <a:pt x="443585" y="626021"/>
                  </a:lnTo>
                  <a:lnTo>
                    <a:pt x="425030" y="667054"/>
                  </a:lnTo>
                  <a:lnTo>
                    <a:pt x="405409" y="702525"/>
                  </a:lnTo>
                  <a:lnTo>
                    <a:pt x="386448" y="711847"/>
                  </a:lnTo>
                  <a:lnTo>
                    <a:pt x="379704" y="711238"/>
                  </a:lnTo>
                  <a:lnTo>
                    <a:pt x="343242" y="696366"/>
                  </a:lnTo>
                  <a:lnTo>
                    <a:pt x="303276" y="668680"/>
                  </a:lnTo>
                  <a:lnTo>
                    <a:pt x="285788" y="653300"/>
                  </a:lnTo>
                  <a:lnTo>
                    <a:pt x="244919" y="618185"/>
                  </a:lnTo>
                  <a:lnTo>
                    <a:pt x="239890" y="613918"/>
                  </a:lnTo>
                  <a:lnTo>
                    <a:pt x="227444" y="603389"/>
                  </a:lnTo>
                  <a:lnTo>
                    <a:pt x="232206" y="595477"/>
                  </a:lnTo>
                  <a:lnTo>
                    <a:pt x="237058" y="587451"/>
                  </a:lnTo>
                  <a:lnTo>
                    <a:pt x="242112" y="579247"/>
                  </a:lnTo>
                  <a:lnTo>
                    <a:pt x="247459" y="570738"/>
                  </a:lnTo>
                  <a:lnTo>
                    <a:pt x="268528" y="534174"/>
                  </a:lnTo>
                  <a:lnTo>
                    <a:pt x="292074" y="491502"/>
                  </a:lnTo>
                  <a:lnTo>
                    <a:pt x="313055" y="450799"/>
                  </a:lnTo>
                  <a:lnTo>
                    <a:pt x="339204" y="387985"/>
                  </a:lnTo>
                  <a:lnTo>
                    <a:pt x="359918" y="331698"/>
                  </a:lnTo>
                  <a:lnTo>
                    <a:pt x="375920" y="285369"/>
                  </a:lnTo>
                  <a:lnTo>
                    <a:pt x="389559" y="279641"/>
                  </a:lnTo>
                  <a:lnTo>
                    <a:pt x="403694" y="273519"/>
                  </a:lnTo>
                  <a:lnTo>
                    <a:pt x="433844" y="260096"/>
                  </a:lnTo>
                  <a:lnTo>
                    <a:pt x="472592" y="243890"/>
                  </a:lnTo>
                  <a:lnTo>
                    <a:pt x="499795" y="233895"/>
                  </a:lnTo>
                  <a:lnTo>
                    <a:pt x="519290" y="228841"/>
                  </a:lnTo>
                  <a:lnTo>
                    <a:pt x="534936" y="227444"/>
                  </a:lnTo>
                  <a:lnTo>
                    <a:pt x="553885" y="227444"/>
                  </a:lnTo>
                  <a:lnTo>
                    <a:pt x="555993" y="230606"/>
                  </a:lnTo>
                  <a:lnTo>
                    <a:pt x="555993" y="192862"/>
                  </a:lnTo>
                  <a:lnTo>
                    <a:pt x="548627" y="189280"/>
                  </a:lnTo>
                  <a:lnTo>
                    <a:pt x="531380" y="184048"/>
                  </a:lnTo>
                  <a:lnTo>
                    <a:pt x="511771" y="182168"/>
                  </a:lnTo>
                  <a:lnTo>
                    <a:pt x="496671" y="183007"/>
                  </a:lnTo>
                  <a:lnTo>
                    <a:pt x="479386" y="185724"/>
                  </a:lnTo>
                  <a:lnTo>
                    <a:pt x="459346" y="190614"/>
                  </a:lnTo>
                  <a:lnTo>
                    <a:pt x="435952" y="197967"/>
                  </a:lnTo>
                  <a:lnTo>
                    <a:pt x="408406" y="206997"/>
                  </a:lnTo>
                  <a:lnTo>
                    <a:pt x="400138" y="209550"/>
                  </a:lnTo>
                  <a:lnTo>
                    <a:pt x="410679" y="173748"/>
                  </a:lnTo>
                  <a:lnTo>
                    <a:pt x="411734" y="170586"/>
                  </a:lnTo>
                  <a:lnTo>
                    <a:pt x="422249" y="129870"/>
                  </a:lnTo>
                  <a:lnTo>
                    <a:pt x="423862" y="112471"/>
                  </a:lnTo>
                  <a:lnTo>
                    <a:pt x="425297" y="104508"/>
                  </a:lnTo>
                  <a:lnTo>
                    <a:pt x="427316" y="96951"/>
                  </a:lnTo>
                  <a:lnTo>
                    <a:pt x="429628" y="90563"/>
                  </a:lnTo>
                  <a:lnTo>
                    <a:pt x="432790" y="83185"/>
                  </a:lnTo>
                  <a:lnTo>
                    <a:pt x="434898" y="77927"/>
                  </a:lnTo>
                  <a:lnTo>
                    <a:pt x="434898" y="65278"/>
                  </a:lnTo>
                  <a:lnTo>
                    <a:pt x="431736" y="58966"/>
                  </a:lnTo>
                  <a:lnTo>
                    <a:pt x="381977" y="21056"/>
                  </a:lnTo>
                  <a:lnTo>
                    <a:pt x="342226" y="0"/>
                  </a:lnTo>
                  <a:lnTo>
                    <a:pt x="334860" y="0"/>
                  </a:lnTo>
                  <a:lnTo>
                    <a:pt x="327482" y="1054"/>
                  </a:lnTo>
                  <a:lnTo>
                    <a:pt x="322224" y="4203"/>
                  </a:lnTo>
                  <a:lnTo>
                    <a:pt x="315899" y="8420"/>
                  </a:lnTo>
                  <a:lnTo>
                    <a:pt x="311696" y="25273"/>
                  </a:lnTo>
                  <a:lnTo>
                    <a:pt x="311696" y="27381"/>
                  </a:lnTo>
                  <a:lnTo>
                    <a:pt x="309587" y="31584"/>
                  </a:lnTo>
                  <a:lnTo>
                    <a:pt x="309587" y="32639"/>
                  </a:lnTo>
                  <a:lnTo>
                    <a:pt x="307479" y="38963"/>
                  </a:lnTo>
                  <a:lnTo>
                    <a:pt x="307479" y="46329"/>
                  </a:lnTo>
                  <a:lnTo>
                    <a:pt x="310642" y="50546"/>
                  </a:lnTo>
                  <a:lnTo>
                    <a:pt x="319062" y="61074"/>
                  </a:lnTo>
                  <a:lnTo>
                    <a:pt x="320116" y="62128"/>
                  </a:lnTo>
                  <a:lnTo>
                    <a:pt x="335915" y="81076"/>
                  </a:lnTo>
                  <a:lnTo>
                    <a:pt x="327088" y="145008"/>
                  </a:lnTo>
                  <a:lnTo>
                    <a:pt x="310248" y="212826"/>
                  </a:lnTo>
                  <a:lnTo>
                    <a:pt x="302221" y="239039"/>
                  </a:lnTo>
                  <a:lnTo>
                    <a:pt x="302221" y="241147"/>
                  </a:lnTo>
                  <a:lnTo>
                    <a:pt x="301167" y="242201"/>
                  </a:lnTo>
                  <a:lnTo>
                    <a:pt x="300101" y="245351"/>
                  </a:lnTo>
                  <a:lnTo>
                    <a:pt x="285356" y="251675"/>
                  </a:lnTo>
                  <a:lnTo>
                    <a:pt x="276936" y="254825"/>
                  </a:lnTo>
                  <a:lnTo>
                    <a:pt x="275882" y="255879"/>
                  </a:lnTo>
                  <a:lnTo>
                    <a:pt x="273773" y="255879"/>
                  </a:lnTo>
                  <a:lnTo>
                    <a:pt x="227584" y="273570"/>
                  </a:lnTo>
                  <a:lnTo>
                    <a:pt x="174536" y="292087"/>
                  </a:lnTo>
                  <a:lnTo>
                    <a:pt x="125831" y="308025"/>
                  </a:lnTo>
                  <a:lnTo>
                    <a:pt x="93713" y="316953"/>
                  </a:lnTo>
                  <a:lnTo>
                    <a:pt x="91605" y="316953"/>
                  </a:lnTo>
                  <a:lnTo>
                    <a:pt x="70535" y="321564"/>
                  </a:lnTo>
                  <a:lnTo>
                    <a:pt x="58826" y="325386"/>
                  </a:lnTo>
                  <a:lnTo>
                    <a:pt x="53251" y="329996"/>
                  </a:lnTo>
                  <a:lnTo>
                    <a:pt x="50533" y="336969"/>
                  </a:lnTo>
                  <a:lnTo>
                    <a:pt x="48425" y="341185"/>
                  </a:lnTo>
                  <a:lnTo>
                    <a:pt x="47371" y="344335"/>
                  </a:lnTo>
                  <a:lnTo>
                    <a:pt x="47371" y="349605"/>
                  </a:lnTo>
                  <a:lnTo>
                    <a:pt x="79489" y="370535"/>
                  </a:lnTo>
                  <a:lnTo>
                    <a:pt x="120040" y="374878"/>
                  </a:lnTo>
                  <a:lnTo>
                    <a:pt x="136728" y="374307"/>
                  </a:lnTo>
                  <a:lnTo>
                    <a:pt x="153212" y="372643"/>
                  </a:lnTo>
                  <a:lnTo>
                    <a:pt x="168897" y="369989"/>
                  </a:lnTo>
                  <a:lnTo>
                    <a:pt x="183210" y="366445"/>
                  </a:lnTo>
                  <a:lnTo>
                    <a:pt x="188480" y="364350"/>
                  </a:lnTo>
                  <a:lnTo>
                    <a:pt x="201129" y="360133"/>
                  </a:lnTo>
                  <a:lnTo>
                    <a:pt x="211658" y="356971"/>
                  </a:lnTo>
                  <a:lnTo>
                    <a:pt x="215861" y="355917"/>
                  </a:lnTo>
                  <a:lnTo>
                    <a:pt x="221132" y="353822"/>
                  </a:lnTo>
                  <a:lnTo>
                    <a:pt x="225348" y="351713"/>
                  </a:lnTo>
                  <a:lnTo>
                    <a:pt x="234492" y="348145"/>
                  </a:lnTo>
                  <a:lnTo>
                    <a:pt x="244817" y="343687"/>
                  </a:lnTo>
                  <a:lnTo>
                    <a:pt x="256730" y="338239"/>
                  </a:lnTo>
                  <a:lnTo>
                    <a:pt x="270611" y="331698"/>
                  </a:lnTo>
                  <a:lnTo>
                    <a:pt x="256438" y="368935"/>
                  </a:lnTo>
                  <a:lnTo>
                    <a:pt x="240868" y="408444"/>
                  </a:lnTo>
                  <a:lnTo>
                    <a:pt x="224129" y="448538"/>
                  </a:lnTo>
                  <a:lnTo>
                    <a:pt x="206387" y="487553"/>
                  </a:lnTo>
                  <a:lnTo>
                    <a:pt x="201828" y="496849"/>
                  </a:lnTo>
                  <a:lnTo>
                    <a:pt x="197561" y="505853"/>
                  </a:lnTo>
                  <a:lnTo>
                    <a:pt x="193497" y="514654"/>
                  </a:lnTo>
                  <a:lnTo>
                    <a:pt x="189534" y="523354"/>
                  </a:lnTo>
                  <a:lnTo>
                    <a:pt x="186359" y="529907"/>
                  </a:lnTo>
                  <a:lnTo>
                    <a:pt x="183083" y="537044"/>
                  </a:lnTo>
                  <a:lnTo>
                    <a:pt x="179616" y="544969"/>
                  </a:lnTo>
                  <a:lnTo>
                    <a:pt x="175844" y="553897"/>
                  </a:lnTo>
                  <a:lnTo>
                    <a:pt x="168478" y="568629"/>
                  </a:lnTo>
                  <a:lnTo>
                    <a:pt x="134391" y="633933"/>
                  </a:lnTo>
                  <a:lnTo>
                    <a:pt x="111467" y="674370"/>
                  </a:lnTo>
                  <a:lnTo>
                    <a:pt x="85280" y="718172"/>
                  </a:lnTo>
                  <a:lnTo>
                    <a:pt x="76911" y="729373"/>
                  </a:lnTo>
                  <a:lnTo>
                    <a:pt x="64096" y="747001"/>
                  </a:lnTo>
                  <a:lnTo>
                    <a:pt x="32639" y="790829"/>
                  </a:lnTo>
                  <a:lnTo>
                    <a:pt x="26314" y="799249"/>
                  </a:lnTo>
                  <a:lnTo>
                    <a:pt x="24206" y="802411"/>
                  </a:lnTo>
                  <a:lnTo>
                    <a:pt x="14211" y="816165"/>
                  </a:lnTo>
                  <a:lnTo>
                    <a:pt x="6502" y="827278"/>
                  </a:lnTo>
                  <a:lnTo>
                    <a:pt x="1714" y="834986"/>
                  </a:lnTo>
                  <a:lnTo>
                    <a:pt x="0" y="839266"/>
                  </a:lnTo>
                  <a:lnTo>
                    <a:pt x="0" y="840320"/>
                  </a:lnTo>
                  <a:lnTo>
                    <a:pt x="1041" y="840320"/>
                  </a:lnTo>
                  <a:lnTo>
                    <a:pt x="3149" y="839266"/>
                  </a:lnTo>
                  <a:lnTo>
                    <a:pt x="6311" y="837158"/>
                  </a:lnTo>
                  <a:lnTo>
                    <a:pt x="9474" y="833996"/>
                  </a:lnTo>
                  <a:lnTo>
                    <a:pt x="15951" y="829424"/>
                  </a:lnTo>
                  <a:lnTo>
                    <a:pt x="23418" y="824268"/>
                  </a:lnTo>
                  <a:lnTo>
                    <a:pt x="30492" y="819492"/>
                  </a:lnTo>
                  <a:lnTo>
                    <a:pt x="35788" y="816102"/>
                  </a:lnTo>
                  <a:lnTo>
                    <a:pt x="69646" y="792149"/>
                  </a:lnTo>
                  <a:lnTo>
                    <a:pt x="99631" y="769112"/>
                  </a:lnTo>
                  <a:lnTo>
                    <a:pt x="122720" y="749020"/>
                  </a:lnTo>
                  <a:lnTo>
                    <a:pt x="135826" y="733958"/>
                  </a:lnTo>
                  <a:lnTo>
                    <a:pt x="137934" y="730808"/>
                  </a:lnTo>
                  <a:lnTo>
                    <a:pt x="146367" y="720280"/>
                  </a:lnTo>
                  <a:lnTo>
                    <a:pt x="149517" y="716064"/>
                  </a:lnTo>
                  <a:lnTo>
                    <a:pt x="152742" y="710717"/>
                  </a:lnTo>
                  <a:lnTo>
                    <a:pt x="155841" y="706589"/>
                  </a:lnTo>
                  <a:lnTo>
                    <a:pt x="158991" y="701319"/>
                  </a:lnTo>
                  <a:lnTo>
                    <a:pt x="165315" y="692886"/>
                  </a:lnTo>
                  <a:lnTo>
                    <a:pt x="179806" y="674039"/>
                  </a:lnTo>
                  <a:lnTo>
                    <a:pt x="193624" y="654989"/>
                  </a:lnTo>
                  <a:lnTo>
                    <a:pt x="207225" y="635139"/>
                  </a:lnTo>
                  <a:lnTo>
                    <a:pt x="221132" y="613918"/>
                  </a:lnTo>
                  <a:lnTo>
                    <a:pt x="224294" y="617080"/>
                  </a:lnTo>
                  <a:lnTo>
                    <a:pt x="226390" y="620229"/>
                  </a:lnTo>
                  <a:lnTo>
                    <a:pt x="248640" y="646036"/>
                  </a:lnTo>
                  <a:lnTo>
                    <a:pt x="257632" y="656666"/>
                  </a:lnTo>
                  <a:lnTo>
                    <a:pt x="262191" y="662355"/>
                  </a:lnTo>
                  <a:lnTo>
                    <a:pt x="263245" y="662355"/>
                  </a:lnTo>
                  <a:lnTo>
                    <a:pt x="263245" y="663409"/>
                  </a:lnTo>
                  <a:lnTo>
                    <a:pt x="264299" y="664464"/>
                  </a:lnTo>
                  <a:lnTo>
                    <a:pt x="264299" y="665518"/>
                  </a:lnTo>
                  <a:lnTo>
                    <a:pt x="269036" y="672211"/>
                  </a:lnTo>
                  <a:lnTo>
                    <a:pt x="274574" y="680389"/>
                  </a:lnTo>
                  <a:lnTo>
                    <a:pt x="279704" y="688759"/>
                  </a:lnTo>
                  <a:lnTo>
                    <a:pt x="283248" y="696048"/>
                  </a:lnTo>
                  <a:lnTo>
                    <a:pt x="295021" y="719709"/>
                  </a:lnTo>
                  <a:lnTo>
                    <a:pt x="305498" y="742391"/>
                  </a:lnTo>
                  <a:lnTo>
                    <a:pt x="313016" y="760323"/>
                  </a:lnTo>
                  <a:lnTo>
                    <a:pt x="315899" y="769772"/>
                  </a:lnTo>
                  <a:lnTo>
                    <a:pt x="321589" y="779602"/>
                  </a:lnTo>
                  <a:lnTo>
                    <a:pt x="352323" y="808723"/>
                  </a:lnTo>
                  <a:lnTo>
                    <a:pt x="387489" y="827278"/>
                  </a:lnTo>
                  <a:lnTo>
                    <a:pt x="393814" y="827684"/>
                  </a:lnTo>
                  <a:lnTo>
                    <a:pt x="410984" y="823874"/>
                  </a:lnTo>
                  <a:lnTo>
                    <a:pt x="447294" y="792149"/>
                  </a:lnTo>
                  <a:lnTo>
                    <a:pt x="488569" y="728941"/>
                  </a:lnTo>
                  <a:lnTo>
                    <a:pt x="509917" y="684072"/>
                  </a:lnTo>
                  <a:lnTo>
                    <a:pt x="529310" y="636244"/>
                  </a:lnTo>
                  <a:lnTo>
                    <a:pt x="543356" y="592848"/>
                  </a:lnTo>
                  <a:lnTo>
                    <a:pt x="547179" y="578535"/>
                  </a:lnTo>
                  <a:lnTo>
                    <a:pt x="553364" y="556526"/>
                  </a:lnTo>
                  <a:lnTo>
                    <a:pt x="561124" y="529780"/>
                  </a:lnTo>
                  <a:lnTo>
                    <a:pt x="569683" y="501243"/>
                  </a:lnTo>
                  <a:lnTo>
                    <a:pt x="577608" y="472503"/>
                  </a:lnTo>
                  <a:lnTo>
                    <a:pt x="584949" y="445033"/>
                  </a:lnTo>
                  <a:lnTo>
                    <a:pt x="590715" y="421728"/>
                  </a:lnTo>
                  <a:lnTo>
                    <a:pt x="593902" y="405422"/>
                  </a:lnTo>
                  <a:lnTo>
                    <a:pt x="596988" y="391795"/>
                  </a:lnTo>
                  <a:lnTo>
                    <a:pt x="601599" y="373430"/>
                  </a:lnTo>
                  <a:lnTo>
                    <a:pt x="606336" y="356260"/>
                  </a:lnTo>
                  <a:lnTo>
                    <a:pt x="611797" y="339077"/>
                  </a:lnTo>
                  <a:lnTo>
                    <a:pt x="616559" y="321081"/>
                  </a:lnTo>
                  <a:lnTo>
                    <a:pt x="619836" y="304850"/>
                  </a:lnTo>
                  <a:lnTo>
                    <a:pt x="621728" y="290207"/>
                  </a:lnTo>
                  <a:lnTo>
                    <a:pt x="622338" y="276936"/>
                  </a:lnTo>
                  <a:close/>
                </a:path>
                <a:path w="9044940" h="875664">
                  <a:moveTo>
                    <a:pt x="1041463" y="406374"/>
                  </a:moveTo>
                  <a:lnTo>
                    <a:pt x="1031709" y="364413"/>
                  </a:lnTo>
                  <a:lnTo>
                    <a:pt x="1005547" y="313931"/>
                  </a:lnTo>
                  <a:lnTo>
                    <a:pt x="958418" y="268389"/>
                  </a:lnTo>
                  <a:lnTo>
                    <a:pt x="912050" y="249910"/>
                  </a:lnTo>
                  <a:lnTo>
                    <a:pt x="880364" y="243243"/>
                  </a:lnTo>
                  <a:lnTo>
                    <a:pt x="877201" y="243243"/>
                  </a:lnTo>
                  <a:lnTo>
                    <a:pt x="872985" y="247459"/>
                  </a:lnTo>
                  <a:lnTo>
                    <a:pt x="872985" y="253784"/>
                  </a:lnTo>
                  <a:lnTo>
                    <a:pt x="877201" y="260096"/>
                  </a:lnTo>
                  <a:lnTo>
                    <a:pt x="886688" y="269582"/>
                  </a:lnTo>
                  <a:lnTo>
                    <a:pt x="898601" y="286334"/>
                  </a:lnTo>
                  <a:lnTo>
                    <a:pt x="910107" y="307225"/>
                  </a:lnTo>
                  <a:lnTo>
                    <a:pt x="920445" y="330873"/>
                  </a:lnTo>
                  <a:lnTo>
                    <a:pt x="928801" y="355917"/>
                  </a:lnTo>
                  <a:lnTo>
                    <a:pt x="937895" y="377659"/>
                  </a:lnTo>
                  <a:lnTo>
                    <a:pt x="969518" y="415607"/>
                  </a:lnTo>
                  <a:lnTo>
                    <a:pt x="1004227" y="436219"/>
                  </a:lnTo>
                  <a:lnTo>
                    <a:pt x="1016215" y="438061"/>
                  </a:lnTo>
                  <a:lnTo>
                    <a:pt x="1024636" y="438061"/>
                  </a:lnTo>
                  <a:lnTo>
                    <a:pt x="1030947" y="434898"/>
                  </a:lnTo>
                  <a:lnTo>
                    <a:pt x="1036218" y="426478"/>
                  </a:lnTo>
                  <a:lnTo>
                    <a:pt x="1040434" y="421208"/>
                  </a:lnTo>
                  <a:lnTo>
                    <a:pt x="1041349" y="415607"/>
                  </a:lnTo>
                  <a:lnTo>
                    <a:pt x="1041463" y="406374"/>
                  </a:lnTo>
                  <a:close/>
                </a:path>
                <a:path w="9044940" h="875664">
                  <a:moveTo>
                    <a:pt x="1256296" y="351713"/>
                  </a:moveTo>
                  <a:lnTo>
                    <a:pt x="1256169" y="345389"/>
                  </a:lnTo>
                  <a:lnTo>
                    <a:pt x="1254150" y="327228"/>
                  </a:lnTo>
                  <a:lnTo>
                    <a:pt x="1252778" y="313931"/>
                  </a:lnTo>
                  <a:lnTo>
                    <a:pt x="1251826" y="301040"/>
                  </a:lnTo>
                  <a:lnTo>
                    <a:pt x="1251229" y="289140"/>
                  </a:lnTo>
                  <a:lnTo>
                    <a:pt x="1251038" y="280111"/>
                  </a:lnTo>
                  <a:lnTo>
                    <a:pt x="1249984" y="266420"/>
                  </a:lnTo>
                  <a:lnTo>
                    <a:pt x="1247876" y="262204"/>
                  </a:lnTo>
                  <a:lnTo>
                    <a:pt x="1243660" y="262204"/>
                  </a:lnTo>
                  <a:lnTo>
                    <a:pt x="1239278" y="261086"/>
                  </a:lnTo>
                  <a:lnTo>
                    <a:pt x="1233131" y="257987"/>
                  </a:lnTo>
                  <a:lnTo>
                    <a:pt x="1226197" y="253314"/>
                  </a:lnTo>
                  <a:lnTo>
                    <a:pt x="1219454" y="247459"/>
                  </a:lnTo>
                  <a:lnTo>
                    <a:pt x="1205293" y="235775"/>
                  </a:lnTo>
                  <a:lnTo>
                    <a:pt x="1190739" y="226669"/>
                  </a:lnTo>
                  <a:lnTo>
                    <a:pt x="1172641" y="218732"/>
                  </a:lnTo>
                  <a:lnTo>
                    <a:pt x="1147838" y="210604"/>
                  </a:lnTo>
                  <a:lnTo>
                    <a:pt x="1096251" y="207441"/>
                  </a:lnTo>
                  <a:lnTo>
                    <a:pt x="1100277" y="214884"/>
                  </a:lnTo>
                  <a:lnTo>
                    <a:pt x="1109535" y="225082"/>
                  </a:lnTo>
                  <a:lnTo>
                    <a:pt x="1119784" y="234099"/>
                  </a:lnTo>
                  <a:lnTo>
                    <a:pt x="1126782" y="237985"/>
                  </a:lnTo>
                  <a:lnTo>
                    <a:pt x="1133424" y="244170"/>
                  </a:lnTo>
                  <a:lnTo>
                    <a:pt x="1141247" y="259829"/>
                  </a:lnTo>
                  <a:lnTo>
                    <a:pt x="1148689" y="280631"/>
                  </a:lnTo>
                  <a:lnTo>
                    <a:pt x="1154150" y="302221"/>
                  </a:lnTo>
                  <a:lnTo>
                    <a:pt x="1157351" y="316699"/>
                  </a:lnTo>
                  <a:lnTo>
                    <a:pt x="1161656" y="327228"/>
                  </a:lnTo>
                  <a:lnTo>
                    <a:pt x="1196606" y="362102"/>
                  </a:lnTo>
                  <a:lnTo>
                    <a:pt x="1236294" y="381203"/>
                  </a:lnTo>
                  <a:lnTo>
                    <a:pt x="1240510" y="381203"/>
                  </a:lnTo>
                  <a:lnTo>
                    <a:pt x="1242618" y="380149"/>
                  </a:lnTo>
                  <a:lnTo>
                    <a:pt x="1248752" y="376301"/>
                  </a:lnTo>
                  <a:lnTo>
                    <a:pt x="1253007" y="370674"/>
                  </a:lnTo>
                  <a:lnTo>
                    <a:pt x="1255483" y="362673"/>
                  </a:lnTo>
                  <a:lnTo>
                    <a:pt x="1256296" y="351713"/>
                  </a:lnTo>
                  <a:close/>
                </a:path>
                <a:path w="9044940" h="875664">
                  <a:moveTo>
                    <a:pt x="1605902" y="260096"/>
                  </a:moveTo>
                  <a:lnTo>
                    <a:pt x="1573263" y="214820"/>
                  </a:lnTo>
                  <a:lnTo>
                    <a:pt x="1538643" y="184937"/>
                  </a:lnTo>
                  <a:lnTo>
                    <a:pt x="1471117" y="152692"/>
                  </a:lnTo>
                  <a:lnTo>
                    <a:pt x="1474279" y="164274"/>
                  </a:lnTo>
                  <a:lnTo>
                    <a:pt x="1476984" y="175704"/>
                  </a:lnTo>
                  <a:lnTo>
                    <a:pt x="1491119" y="211658"/>
                  </a:lnTo>
                  <a:lnTo>
                    <a:pt x="1497444" y="221132"/>
                  </a:lnTo>
                  <a:lnTo>
                    <a:pt x="1500606" y="226402"/>
                  </a:lnTo>
                  <a:lnTo>
                    <a:pt x="1501648" y="228511"/>
                  </a:lnTo>
                  <a:lnTo>
                    <a:pt x="1501648" y="232714"/>
                  </a:lnTo>
                  <a:lnTo>
                    <a:pt x="1483753" y="276948"/>
                  </a:lnTo>
                  <a:lnTo>
                    <a:pt x="1464970" y="317461"/>
                  </a:lnTo>
                  <a:lnTo>
                    <a:pt x="1442389" y="360197"/>
                  </a:lnTo>
                  <a:lnTo>
                    <a:pt x="1415465" y="406463"/>
                  </a:lnTo>
                  <a:lnTo>
                    <a:pt x="1383842" y="457200"/>
                  </a:lnTo>
                  <a:lnTo>
                    <a:pt x="1346860" y="513880"/>
                  </a:lnTo>
                  <a:lnTo>
                    <a:pt x="1345806" y="514934"/>
                  </a:lnTo>
                  <a:lnTo>
                    <a:pt x="1313053" y="563638"/>
                  </a:lnTo>
                  <a:lnTo>
                    <a:pt x="1286040" y="601281"/>
                  </a:lnTo>
                  <a:lnTo>
                    <a:pt x="1257833" y="635774"/>
                  </a:lnTo>
                  <a:lnTo>
                    <a:pt x="1221549" y="674992"/>
                  </a:lnTo>
                  <a:lnTo>
                    <a:pt x="1182141" y="713181"/>
                  </a:lnTo>
                  <a:lnTo>
                    <a:pt x="1145590" y="743572"/>
                  </a:lnTo>
                  <a:lnTo>
                    <a:pt x="1106487" y="770216"/>
                  </a:lnTo>
                  <a:lnTo>
                    <a:pt x="1059383" y="797153"/>
                  </a:lnTo>
                  <a:lnTo>
                    <a:pt x="1047546" y="804278"/>
                  </a:lnTo>
                  <a:lnTo>
                    <a:pt x="1038974" y="809917"/>
                  </a:lnTo>
                  <a:lnTo>
                    <a:pt x="1033754" y="814171"/>
                  </a:lnTo>
                  <a:lnTo>
                    <a:pt x="1032002" y="817156"/>
                  </a:lnTo>
                  <a:lnTo>
                    <a:pt x="1032002" y="819264"/>
                  </a:lnTo>
                  <a:lnTo>
                    <a:pt x="1035164" y="820318"/>
                  </a:lnTo>
                  <a:lnTo>
                    <a:pt x="1045692" y="820318"/>
                  </a:lnTo>
                  <a:lnTo>
                    <a:pt x="1091895" y="813943"/>
                  </a:lnTo>
                  <a:lnTo>
                    <a:pt x="1107833" y="809790"/>
                  </a:lnTo>
                  <a:lnTo>
                    <a:pt x="1109929" y="809790"/>
                  </a:lnTo>
                  <a:lnTo>
                    <a:pt x="1114145" y="808736"/>
                  </a:lnTo>
                  <a:lnTo>
                    <a:pt x="1115199" y="808736"/>
                  </a:lnTo>
                  <a:lnTo>
                    <a:pt x="1119403" y="806627"/>
                  </a:lnTo>
                  <a:lnTo>
                    <a:pt x="1122565" y="805573"/>
                  </a:lnTo>
                  <a:lnTo>
                    <a:pt x="1123619" y="805573"/>
                  </a:lnTo>
                  <a:lnTo>
                    <a:pt x="1130033" y="803630"/>
                  </a:lnTo>
                  <a:lnTo>
                    <a:pt x="1194320" y="775957"/>
                  </a:lnTo>
                  <a:lnTo>
                    <a:pt x="1239215" y="748284"/>
                  </a:lnTo>
                  <a:lnTo>
                    <a:pt x="1283487" y="716572"/>
                  </a:lnTo>
                  <a:lnTo>
                    <a:pt x="1320800" y="685355"/>
                  </a:lnTo>
                  <a:lnTo>
                    <a:pt x="1360830" y="636511"/>
                  </a:lnTo>
                  <a:lnTo>
                    <a:pt x="1376210" y="615886"/>
                  </a:lnTo>
                  <a:lnTo>
                    <a:pt x="1389024" y="599821"/>
                  </a:lnTo>
                  <a:lnTo>
                    <a:pt x="1397406" y="590753"/>
                  </a:lnTo>
                  <a:lnTo>
                    <a:pt x="1401610" y="587590"/>
                  </a:lnTo>
                  <a:lnTo>
                    <a:pt x="1404772" y="582333"/>
                  </a:lnTo>
                  <a:lnTo>
                    <a:pt x="1404772" y="581279"/>
                  </a:lnTo>
                  <a:lnTo>
                    <a:pt x="1406613" y="576732"/>
                  </a:lnTo>
                  <a:lnTo>
                    <a:pt x="1411617" y="568642"/>
                  </a:lnTo>
                  <a:lnTo>
                    <a:pt x="1418996" y="558165"/>
                  </a:lnTo>
                  <a:lnTo>
                    <a:pt x="1427949" y="546519"/>
                  </a:lnTo>
                  <a:lnTo>
                    <a:pt x="1438427" y="533158"/>
                  </a:lnTo>
                  <a:lnTo>
                    <a:pt x="1448612" y="519404"/>
                  </a:lnTo>
                  <a:lnTo>
                    <a:pt x="1457413" y="506831"/>
                  </a:lnTo>
                  <a:lnTo>
                    <a:pt x="1463751" y="497027"/>
                  </a:lnTo>
                  <a:lnTo>
                    <a:pt x="1472971" y="479361"/>
                  </a:lnTo>
                  <a:lnTo>
                    <a:pt x="1483880" y="459905"/>
                  </a:lnTo>
                  <a:lnTo>
                    <a:pt x="1497355" y="436905"/>
                  </a:lnTo>
                  <a:lnTo>
                    <a:pt x="1521891" y="395795"/>
                  </a:lnTo>
                  <a:lnTo>
                    <a:pt x="1528508" y="383692"/>
                  </a:lnTo>
                  <a:lnTo>
                    <a:pt x="1533550" y="373773"/>
                  </a:lnTo>
                  <a:lnTo>
                    <a:pt x="1536407" y="367499"/>
                  </a:lnTo>
                  <a:lnTo>
                    <a:pt x="1545107" y="350062"/>
                  </a:lnTo>
                  <a:lnTo>
                    <a:pt x="1560233" y="325907"/>
                  </a:lnTo>
                  <a:lnTo>
                    <a:pt x="1577124" y="301752"/>
                  </a:lnTo>
                  <a:lnTo>
                    <a:pt x="1591157" y="284314"/>
                  </a:lnTo>
                  <a:lnTo>
                    <a:pt x="1597456" y="278168"/>
                  </a:lnTo>
                  <a:lnTo>
                    <a:pt x="1602079" y="272211"/>
                  </a:lnTo>
                  <a:lnTo>
                    <a:pt x="1604924" y="266255"/>
                  </a:lnTo>
                  <a:lnTo>
                    <a:pt x="1605902" y="260096"/>
                  </a:lnTo>
                  <a:close/>
                </a:path>
                <a:path w="9044940" h="875664">
                  <a:moveTo>
                    <a:pt x="2529433" y="239026"/>
                  </a:moveTo>
                  <a:lnTo>
                    <a:pt x="2476665" y="195465"/>
                  </a:lnTo>
                  <a:lnTo>
                    <a:pt x="2427287" y="176898"/>
                  </a:lnTo>
                  <a:lnTo>
                    <a:pt x="2418867" y="176898"/>
                  </a:lnTo>
                  <a:lnTo>
                    <a:pt x="2410434" y="174802"/>
                  </a:lnTo>
                  <a:lnTo>
                    <a:pt x="2402014" y="169532"/>
                  </a:lnTo>
                  <a:lnTo>
                    <a:pt x="2393594" y="169532"/>
                  </a:lnTo>
                  <a:lnTo>
                    <a:pt x="2391486" y="170586"/>
                  </a:lnTo>
                  <a:lnTo>
                    <a:pt x="2388324" y="173748"/>
                  </a:lnTo>
                  <a:lnTo>
                    <a:pt x="2382824" y="176250"/>
                  </a:lnTo>
                  <a:lnTo>
                    <a:pt x="2373465" y="178752"/>
                  </a:lnTo>
                  <a:lnTo>
                    <a:pt x="2361527" y="180860"/>
                  </a:lnTo>
                  <a:lnTo>
                    <a:pt x="2348319" y="182168"/>
                  </a:lnTo>
                  <a:lnTo>
                    <a:pt x="2313559" y="186385"/>
                  </a:lnTo>
                  <a:lnTo>
                    <a:pt x="2308301" y="141097"/>
                  </a:lnTo>
                  <a:lnTo>
                    <a:pt x="2306853" y="95669"/>
                  </a:lnTo>
                  <a:lnTo>
                    <a:pt x="2305405" y="65151"/>
                  </a:lnTo>
                  <a:lnTo>
                    <a:pt x="2282113" y="26187"/>
                  </a:lnTo>
                  <a:lnTo>
                    <a:pt x="2233536" y="16840"/>
                  </a:lnTo>
                  <a:lnTo>
                    <a:pt x="2224049" y="16840"/>
                  </a:lnTo>
                  <a:lnTo>
                    <a:pt x="2203208" y="54406"/>
                  </a:lnTo>
                  <a:lnTo>
                    <a:pt x="2201938" y="65278"/>
                  </a:lnTo>
                  <a:lnTo>
                    <a:pt x="2201938" y="69494"/>
                  </a:lnTo>
                  <a:lnTo>
                    <a:pt x="2239861" y="93713"/>
                  </a:lnTo>
                  <a:lnTo>
                    <a:pt x="2241956" y="93713"/>
                  </a:lnTo>
                  <a:lnTo>
                    <a:pt x="2244725" y="97650"/>
                  </a:lnTo>
                  <a:lnTo>
                    <a:pt x="2246706" y="108585"/>
                  </a:lnTo>
                  <a:lnTo>
                    <a:pt x="2247887" y="125260"/>
                  </a:lnTo>
                  <a:lnTo>
                    <a:pt x="2248281" y="146367"/>
                  </a:lnTo>
                  <a:lnTo>
                    <a:pt x="2248281" y="161112"/>
                  </a:lnTo>
                  <a:lnTo>
                    <a:pt x="2247227" y="201129"/>
                  </a:lnTo>
                  <a:lnTo>
                    <a:pt x="2231428" y="205333"/>
                  </a:lnTo>
                  <a:lnTo>
                    <a:pt x="2200110" y="215074"/>
                  </a:lnTo>
                  <a:lnTo>
                    <a:pt x="2175459" y="222224"/>
                  </a:lnTo>
                  <a:lnTo>
                    <a:pt x="2148243" y="229552"/>
                  </a:lnTo>
                  <a:lnTo>
                    <a:pt x="2118906" y="238429"/>
                  </a:lnTo>
                  <a:lnTo>
                    <a:pt x="2087295" y="248373"/>
                  </a:lnTo>
                  <a:lnTo>
                    <a:pt x="2057476" y="258140"/>
                  </a:lnTo>
                  <a:lnTo>
                    <a:pt x="1993442" y="280098"/>
                  </a:lnTo>
                  <a:lnTo>
                    <a:pt x="1979752" y="285369"/>
                  </a:lnTo>
                  <a:lnTo>
                    <a:pt x="1973427" y="287477"/>
                  </a:lnTo>
                  <a:lnTo>
                    <a:pt x="1966061" y="289572"/>
                  </a:lnTo>
                  <a:lnTo>
                    <a:pt x="1957641" y="292735"/>
                  </a:lnTo>
                  <a:lnTo>
                    <a:pt x="1953425" y="294843"/>
                  </a:lnTo>
                  <a:lnTo>
                    <a:pt x="1942896" y="299046"/>
                  </a:lnTo>
                  <a:lnTo>
                    <a:pt x="1937639" y="300101"/>
                  </a:lnTo>
                  <a:lnTo>
                    <a:pt x="1917928" y="306412"/>
                  </a:lnTo>
                  <a:lnTo>
                    <a:pt x="1898408" y="313410"/>
                  </a:lnTo>
                  <a:lnTo>
                    <a:pt x="1859038" y="328676"/>
                  </a:lnTo>
                  <a:lnTo>
                    <a:pt x="1846148" y="332232"/>
                  </a:lnTo>
                  <a:lnTo>
                    <a:pt x="1831886" y="335000"/>
                  </a:lnTo>
                  <a:lnTo>
                    <a:pt x="1816531" y="336969"/>
                  </a:lnTo>
                  <a:lnTo>
                    <a:pt x="1800263" y="338010"/>
                  </a:lnTo>
                  <a:lnTo>
                    <a:pt x="1789811" y="339737"/>
                  </a:lnTo>
                  <a:lnTo>
                    <a:pt x="1783511" y="342442"/>
                  </a:lnTo>
                  <a:lnTo>
                    <a:pt x="1779676" y="346443"/>
                  </a:lnTo>
                  <a:lnTo>
                    <a:pt x="1778622" y="348551"/>
                  </a:lnTo>
                  <a:lnTo>
                    <a:pt x="1778622" y="353809"/>
                  </a:lnTo>
                  <a:lnTo>
                    <a:pt x="1802841" y="379082"/>
                  </a:lnTo>
                  <a:lnTo>
                    <a:pt x="1810207" y="379082"/>
                  </a:lnTo>
                  <a:lnTo>
                    <a:pt x="1811261" y="380136"/>
                  </a:lnTo>
                  <a:lnTo>
                    <a:pt x="1820748" y="380136"/>
                  </a:lnTo>
                  <a:lnTo>
                    <a:pt x="1831276" y="381190"/>
                  </a:lnTo>
                  <a:lnTo>
                    <a:pt x="1835492" y="382244"/>
                  </a:lnTo>
                  <a:lnTo>
                    <a:pt x="1842858" y="382244"/>
                  </a:lnTo>
                  <a:lnTo>
                    <a:pt x="1855495" y="383298"/>
                  </a:lnTo>
                  <a:lnTo>
                    <a:pt x="1863915" y="384352"/>
                  </a:lnTo>
                  <a:lnTo>
                    <a:pt x="1880768" y="384352"/>
                  </a:lnTo>
                  <a:lnTo>
                    <a:pt x="1931847" y="380542"/>
                  </a:lnTo>
                  <a:lnTo>
                    <a:pt x="1970278" y="369608"/>
                  </a:lnTo>
                  <a:lnTo>
                    <a:pt x="1993823" y="358203"/>
                  </a:lnTo>
                  <a:lnTo>
                    <a:pt x="2014905" y="348678"/>
                  </a:lnTo>
                  <a:lnTo>
                    <a:pt x="2034997" y="340144"/>
                  </a:lnTo>
                  <a:lnTo>
                    <a:pt x="2055571" y="331698"/>
                  </a:lnTo>
                  <a:lnTo>
                    <a:pt x="2059787" y="329590"/>
                  </a:lnTo>
                  <a:lnTo>
                    <a:pt x="2117179" y="308660"/>
                  </a:lnTo>
                  <a:lnTo>
                    <a:pt x="2164829" y="293395"/>
                  </a:lnTo>
                  <a:lnTo>
                    <a:pt x="2204186" y="282295"/>
                  </a:lnTo>
                  <a:lnTo>
                    <a:pt x="2226157" y="277990"/>
                  </a:lnTo>
                  <a:lnTo>
                    <a:pt x="2227211" y="277990"/>
                  </a:lnTo>
                  <a:lnTo>
                    <a:pt x="2229320" y="280098"/>
                  </a:lnTo>
                  <a:lnTo>
                    <a:pt x="2229320" y="281152"/>
                  </a:lnTo>
                  <a:lnTo>
                    <a:pt x="2203119" y="321437"/>
                  </a:lnTo>
                  <a:lnTo>
                    <a:pt x="2178774" y="353809"/>
                  </a:lnTo>
                  <a:lnTo>
                    <a:pt x="2144115" y="398081"/>
                  </a:lnTo>
                  <a:lnTo>
                    <a:pt x="2107425" y="440842"/>
                  </a:lnTo>
                  <a:lnTo>
                    <a:pt x="2069223" y="481571"/>
                  </a:lnTo>
                  <a:lnTo>
                    <a:pt x="2030006" y="519772"/>
                  </a:lnTo>
                  <a:lnTo>
                    <a:pt x="1990280" y="554939"/>
                  </a:lnTo>
                  <a:lnTo>
                    <a:pt x="1987118" y="557047"/>
                  </a:lnTo>
                  <a:lnTo>
                    <a:pt x="1942896" y="594956"/>
                  </a:lnTo>
                  <a:lnTo>
                    <a:pt x="1939734" y="597065"/>
                  </a:lnTo>
                  <a:lnTo>
                    <a:pt x="1937639" y="599173"/>
                  </a:lnTo>
                  <a:lnTo>
                    <a:pt x="1935530" y="602322"/>
                  </a:lnTo>
                  <a:lnTo>
                    <a:pt x="1927098" y="608647"/>
                  </a:lnTo>
                  <a:lnTo>
                    <a:pt x="1917598" y="617601"/>
                  </a:lnTo>
                  <a:lnTo>
                    <a:pt x="1908670" y="624967"/>
                  </a:lnTo>
                  <a:lnTo>
                    <a:pt x="1901329" y="629970"/>
                  </a:lnTo>
                  <a:lnTo>
                    <a:pt x="1896554" y="631812"/>
                  </a:lnTo>
                  <a:lnTo>
                    <a:pt x="1894446" y="631812"/>
                  </a:lnTo>
                  <a:lnTo>
                    <a:pt x="1890242" y="634974"/>
                  </a:lnTo>
                  <a:lnTo>
                    <a:pt x="1852993" y="668413"/>
                  </a:lnTo>
                  <a:lnTo>
                    <a:pt x="1795462" y="706577"/>
                  </a:lnTo>
                  <a:lnTo>
                    <a:pt x="1777568" y="717118"/>
                  </a:lnTo>
                  <a:lnTo>
                    <a:pt x="1797570" y="713955"/>
                  </a:lnTo>
                  <a:lnTo>
                    <a:pt x="1837588" y="703414"/>
                  </a:lnTo>
                  <a:lnTo>
                    <a:pt x="1884730" y="684326"/>
                  </a:lnTo>
                  <a:lnTo>
                    <a:pt x="1923288" y="667486"/>
                  </a:lnTo>
                  <a:lnTo>
                    <a:pt x="2013458" y="620763"/>
                  </a:lnTo>
                  <a:lnTo>
                    <a:pt x="2023503" y="615759"/>
                  </a:lnTo>
                  <a:lnTo>
                    <a:pt x="2028202" y="613918"/>
                  </a:lnTo>
                  <a:lnTo>
                    <a:pt x="2031352" y="613918"/>
                  </a:lnTo>
                  <a:lnTo>
                    <a:pt x="2036622" y="609701"/>
                  </a:lnTo>
                  <a:lnTo>
                    <a:pt x="2045906" y="600608"/>
                  </a:lnTo>
                  <a:lnTo>
                    <a:pt x="2061883" y="586536"/>
                  </a:lnTo>
                  <a:lnTo>
                    <a:pt x="2077440" y="575945"/>
                  </a:lnTo>
                  <a:lnTo>
                    <a:pt x="2096249" y="559422"/>
                  </a:lnTo>
                  <a:lnTo>
                    <a:pt x="2114461" y="540931"/>
                  </a:lnTo>
                  <a:lnTo>
                    <a:pt x="2128228" y="524408"/>
                  </a:lnTo>
                  <a:lnTo>
                    <a:pt x="2130336" y="522300"/>
                  </a:lnTo>
                  <a:lnTo>
                    <a:pt x="2134552" y="515988"/>
                  </a:lnTo>
                  <a:lnTo>
                    <a:pt x="2138769" y="510717"/>
                  </a:lnTo>
                  <a:lnTo>
                    <a:pt x="2151469" y="498259"/>
                  </a:lnTo>
                  <a:lnTo>
                    <a:pt x="2156142" y="492950"/>
                  </a:lnTo>
                  <a:lnTo>
                    <a:pt x="2160816" y="487045"/>
                  </a:lnTo>
                  <a:lnTo>
                    <a:pt x="2196731" y="438797"/>
                  </a:lnTo>
                  <a:lnTo>
                    <a:pt x="2216823" y="414235"/>
                  </a:lnTo>
                  <a:lnTo>
                    <a:pt x="2229218" y="402894"/>
                  </a:lnTo>
                  <a:lnTo>
                    <a:pt x="2237752" y="400138"/>
                  </a:lnTo>
                  <a:lnTo>
                    <a:pt x="2238806" y="400138"/>
                  </a:lnTo>
                  <a:lnTo>
                    <a:pt x="2238629" y="428828"/>
                  </a:lnTo>
                  <a:lnTo>
                    <a:pt x="2236698" y="482282"/>
                  </a:lnTo>
                  <a:lnTo>
                    <a:pt x="2235924" y="522427"/>
                  </a:lnTo>
                  <a:lnTo>
                    <a:pt x="2234781" y="613778"/>
                  </a:lnTo>
                  <a:lnTo>
                    <a:pt x="2234590" y="653923"/>
                  </a:lnTo>
                  <a:lnTo>
                    <a:pt x="2233536" y="741337"/>
                  </a:lnTo>
                  <a:lnTo>
                    <a:pt x="2222995" y="742391"/>
                  </a:lnTo>
                  <a:lnTo>
                    <a:pt x="2220887" y="742391"/>
                  </a:lnTo>
                  <a:lnTo>
                    <a:pt x="2173135" y="717118"/>
                  </a:lnTo>
                  <a:lnTo>
                    <a:pt x="2143099" y="693432"/>
                  </a:lnTo>
                  <a:lnTo>
                    <a:pt x="2113280" y="668947"/>
                  </a:lnTo>
                  <a:lnTo>
                    <a:pt x="2085047" y="644448"/>
                  </a:lnTo>
                  <a:lnTo>
                    <a:pt x="2077681" y="641299"/>
                  </a:lnTo>
                  <a:lnTo>
                    <a:pt x="2076627" y="641299"/>
                  </a:lnTo>
                  <a:lnTo>
                    <a:pt x="2081517" y="650278"/>
                  </a:lnTo>
                  <a:lnTo>
                    <a:pt x="2095195" y="668147"/>
                  </a:lnTo>
                  <a:lnTo>
                    <a:pt x="2116175" y="693127"/>
                  </a:lnTo>
                  <a:lnTo>
                    <a:pt x="2142972" y="723430"/>
                  </a:lnTo>
                  <a:lnTo>
                    <a:pt x="2151151" y="732231"/>
                  </a:lnTo>
                  <a:lnTo>
                    <a:pt x="2159431" y="743305"/>
                  </a:lnTo>
                  <a:lnTo>
                    <a:pt x="2167115" y="754976"/>
                  </a:lnTo>
                  <a:lnTo>
                    <a:pt x="2181479" y="779208"/>
                  </a:lnTo>
                  <a:lnTo>
                    <a:pt x="2193785" y="795832"/>
                  </a:lnTo>
                  <a:lnTo>
                    <a:pt x="2228265" y="833996"/>
                  </a:lnTo>
                  <a:lnTo>
                    <a:pt x="2262632" y="866775"/>
                  </a:lnTo>
                  <a:lnTo>
                    <a:pt x="2278811" y="875068"/>
                  </a:lnTo>
                  <a:lnTo>
                    <a:pt x="2283028" y="875068"/>
                  </a:lnTo>
                  <a:lnTo>
                    <a:pt x="2308987" y="837438"/>
                  </a:lnTo>
                  <a:lnTo>
                    <a:pt x="2310396" y="805561"/>
                  </a:lnTo>
                  <a:lnTo>
                    <a:pt x="2310206" y="789178"/>
                  </a:lnTo>
                  <a:lnTo>
                    <a:pt x="2309609" y="770026"/>
                  </a:lnTo>
                  <a:lnTo>
                    <a:pt x="2307247" y="723430"/>
                  </a:lnTo>
                  <a:lnTo>
                    <a:pt x="2305100" y="670928"/>
                  </a:lnTo>
                  <a:lnTo>
                    <a:pt x="2303437" y="616940"/>
                  </a:lnTo>
                  <a:lnTo>
                    <a:pt x="2302357" y="562762"/>
                  </a:lnTo>
                  <a:lnTo>
                    <a:pt x="2301976" y="509663"/>
                  </a:lnTo>
                  <a:lnTo>
                    <a:pt x="2302599" y="435521"/>
                  </a:lnTo>
                  <a:lnTo>
                    <a:pt x="2304377" y="369862"/>
                  </a:lnTo>
                  <a:lnTo>
                    <a:pt x="2307221" y="316636"/>
                  </a:lnTo>
                  <a:lnTo>
                    <a:pt x="2315667" y="263258"/>
                  </a:lnTo>
                  <a:lnTo>
                    <a:pt x="2383790" y="252603"/>
                  </a:lnTo>
                  <a:lnTo>
                    <a:pt x="2418867" y="251675"/>
                  </a:lnTo>
                  <a:lnTo>
                    <a:pt x="2452039" y="251701"/>
                  </a:lnTo>
                  <a:lnTo>
                    <a:pt x="2467978" y="252120"/>
                  </a:lnTo>
                  <a:lnTo>
                    <a:pt x="2475738" y="252730"/>
                  </a:lnTo>
                  <a:lnTo>
                    <a:pt x="2494826" y="253657"/>
                  </a:lnTo>
                  <a:lnTo>
                    <a:pt x="2526271" y="253784"/>
                  </a:lnTo>
                  <a:lnTo>
                    <a:pt x="2528379" y="251675"/>
                  </a:lnTo>
                  <a:lnTo>
                    <a:pt x="2529433" y="245351"/>
                  </a:lnTo>
                  <a:lnTo>
                    <a:pt x="2529433" y="239026"/>
                  </a:lnTo>
                  <a:close/>
                </a:path>
                <a:path w="9044940" h="875664">
                  <a:moveTo>
                    <a:pt x="3257118" y="276936"/>
                  </a:moveTo>
                  <a:lnTo>
                    <a:pt x="3247377" y="236270"/>
                  </a:lnTo>
                  <a:lnTo>
                    <a:pt x="3219907" y="209550"/>
                  </a:lnTo>
                  <a:lnTo>
                    <a:pt x="3190773" y="192862"/>
                  </a:lnTo>
                  <a:lnTo>
                    <a:pt x="3190773" y="230606"/>
                  </a:lnTo>
                  <a:lnTo>
                    <a:pt x="3190773" y="239039"/>
                  </a:lnTo>
                  <a:lnTo>
                    <a:pt x="3175165" y="311975"/>
                  </a:lnTo>
                  <a:lnTo>
                    <a:pt x="3159455" y="374878"/>
                  </a:lnTo>
                  <a:lnTo>
                    <a:pt x="3142488" y="439191"/>
                  </a:lnTo>
                  <a:lnTo>
                    <a:pt x="3125368" y="499973"/>
                  </a:lnTo>
                  <a:lnTo>
                    <a:pt x="3110738" y="546519"/>
                  </a:lnTo>
                  <a:lnTo>
                    <a:pt x="3096526" y="582625"/>
                  </a:lnTo>
                  <a:lnTo>
                    <a:pt x="3078365" y="626021"/>
                  </a:lnTo>
                  <a:lnTo>
                    <a:pt x="3059811" y="667054"/>
                  </a:lnTo>
                  <a:lnTo>
                    <a:pt x="3040189" y="702525"/>
                  </a:lnTo>
                  <a:lnTo>
                    <a:pt x="3021228" y="711847"/>
                  </a:lnTo>
                  <a:lnTo>
                    <a:pt x="3014484" y="711238"/>
                  </a:lnTo>
                  <a:lnTo>
                    <a:pt x="2978023" y="696366"/>
                  </a:lnTo>
                  <a:lnTo>
                    <a:pt x="2938056" y="668680"/>
                  </a:lnTo>
                  <a:lnTo>
                    <a:pt x="2920568" y="653300"/>
                  </a:lnTo>
                  <a:lnTo>
                    <a:pt x="2879699" y="618185"/>
                  </a:lnTo>
                  <a:lnTo>
                    <a:pt x="2874670" y="613918"/>
                  </a:lnTo>
                  <a:lnTo>
                    <a:pt x="2862224" y="603389"/>
                  </a:lnTo>
                  <a:lnTo>
                    <a:pt x="2866987" y="595477"/>
                  </a:lnTo>
                  <a:lnTo>
                    <a:pt x="2871838" y="587451"/>
                  </a:lnTo>
                  <a:lnTo>
                    <a:pt x="2876893" y="579247"/>
                  </a:lnTo>
                  <a:lnTo>
                    <a:pt x="2882239" y="570738"/>
                  </a:lnTo>
                  <a:lnTo>
                    <a:pt x="2903309" y="534174"/>
                  </a:lnTo>
                  <a:lnTo>
                    <a:pt x="2926854" y="491502"/>
                  </a:lnTo>
                  <a:lnTo>
                    <a:pt x="2947835" y="450799"/>
                  </a:lnTo>
                  <a:lnTo>
                    <a:pt x="2973971" y="387985"/>
                  </a:lnTo>
                  <a:lnTo>
                    <a:pt x="2994685" y="331698"/>
                  </a:lnTo>
                  <a:lnTo>
                    <a:pt x="2999117" y="319316"/>
                  </a:lnTo>
                  <a:lnTo>
                    <a:pt x="3010700" y="285369"/>
                  </a:lnTo>
                  <a:lnTo>
                    <a:pt x="3024340" y="279641"/>
                  </a:lnTo>
                  <a:lnTo>
                    <a:pt x="3038475" y="273519"/>
                  </a:lnTo>
                  <a:lnTo>
                    <a:pt x="3107372" y="243890"/>
                  </a:lnTo>
                  <a:lnTo>
                    <a:pt x="3154070" y="228841"/>
                  </a:lnTo>
                  <a:lnTo>
                    <a:pt x="3169716" y="227444"/>
                  </a:lnTo>
                  <a:lnTo>
                    <a:pt x="3188665" y="227444"/>
                  </a:lnTo>
                  <a:lnTo>
                    <a:pt x="3190773" y="230606"/>
                  </a:lnTo>
                  <a:lnTo>
                    <a:pt x="3190773" y="192862"/>
                  </a:lnTo>
                  <a:lnTo>
                    <a:pt x="3183407" y="189280"/>
                  </a:lnTo>
                  <a:lnTo>
                    <a:pt x="3166160" y="184048"/>
                  </a:lnTo>
                  <a:lnTo>
                    <a:pt x="3146552" y="182168"/>
                  </a:lnTo>
                  <a:lnTo>
                    <a:pt x="3131439" y="183007"/>
                  </a:lnTo>
                  <a:lnTo>
                    <a:pt x="3114167" y="185724"/>
                  </a:lnTo>
                  <a:lnTo>
                    <a:pt x="3094126" y="190614"/>
                  </a:lnTo>
                  <a:lnTo>
                    <a:pt x="3070733" y="197967"/>
                  </a:lnTo>
                  <a:lnTo>
                    <a:pt x="3043186" y="206997"/>
                  </a:lnTo>
                  <a:lnTo>
                    <a:pt x="3034919" y="209550"/>
                  </a:lnTo>
                  <a:lnTo>
                    <a:pt x="3045460" y="173748"/>
                  </a:lnTo>
                  <a:lnTo>
                    <a:pt x="3046514" y="170586"/>
                  </a:lnTo>
                  <a:lnTo>
                    <a:pt x="3057029" y="129870"/>
                  </a:lnTo>
                  <a:lnTo>
                    <a:pt x="3058642" y="112471"/>
                  </a:lnTo>
                  <a:lnTo>
                    <a:pt x="3060077" y="104508"/>
                  </a:lnTo>
                  <a:lnTo>
                    <a:pt x="3062097" y="96951"/>
                  </a:lnTo>
                  <a:lnTo>
                    <a:pt x="3064408" y="90563"/>
                  </a:lnTo>
                  <a:lnTo>
                    <a:pt x="3067570" y="83185"/>
                  </a:lnTo>
                  <a:lnTo>
                    <a:pt x="3069679" y="77927"/>
                  </a:lnTo>
                  <a:lnTo>
                    <a:pt x="3069679" y="65278"/>
                  </a:lnTo>
                  <a:lnTo>
                    <a:pt x="3066516" y="58966"/>
                  </a:lnTo>
                  <a:lnTo>
                    <a:pt x="3016758" y="21056"/>
                  </a:lnTo>
                  <a:lnTo>
                    <a:pt x="2977007" y="0"/>
                  </a:lnTo>
                  <a:lnTo>
                    <a:pt x="2969641" y="0"/>
                  </a:lnTo>
                  <a:lnTo>
                    <a:pt x="2962262" y="1054"/>
                  </a:lnTo>
                  <a:lnTo>
                    <a:pt x="2957004" y="4203"/>
                  </a:lnTo>
                  <a:lnTo>
                    <a:pt x="2950680" y="8420"/>
                  </a:lnTo>
                  <a:lnTo>
                    <a:pt x="2946476" y="25273"/>
                  </a:lnTo>
                  <a:lnTo>
                    <a:pt x="2946476" y="27381"/>
                  </a:lnTo>
                  <a:lnTo>
                    <a:pt x="2944368" y="31584"/>
                  </a:lnTo>
                  <a:lnTo>
                    <a:pt x="2944368" y="32639"/>
                  </a:lnTo>
                  <a:lnTo>
                    <a:pt x="2942259" y="38963"/>
                  </a:lnTo>
                  <a:lnTo>
                    <a:pt x="2942259" y="46329"/>
                  </a:lnTo>
                  <a:lnTo>
                    <a:pt x="2945422" y="50546"/>
                  </a:lnTo>
                  <a:lnTo>
                    <a:pt x="2953842" y="61074"/>
                  </a:lnTo>
                  <a:lnTo>
                    <a:pt x="2954896" y="62128"/>
                  </a:lnTo>
                  <a:lnTo>
                    <a:pt x="2970695" y="81076"/>
                  </a:lnTo>
                  <a:lnTo>
                    <a:pt x="2961868" y="145008"/>
                  </a:lnTo>
                  <a:lnTo>
                    <a:pt x="2945028" y="212826"/>
                  </a:lnTo>
                  <a:lnTo>
                    <a:pt x="2937002" y="239039"/>
                  </a:lnTo>
                  <a:lnTo>
                    <a:pt x="2937002" y="241147"/>
                  </a:lnTo>
                  <a:lnTo>
                    <a:pt x="2935948" y="242201"/>
                  </a:lnTo>
                  <a:lnTo>
                    <a:pt x="2934881" y="245351"/>
                  </a:lnTo>
                  <a:lnTo>
                    <a:pt x="2920136" y="251675"/>
                  </a:lnTo>
                  <a:lnTo>
                    <a:pt x="2911716" y="254825"/>
                  </a:lnTo>
                  <a:lnTo>
                    <a:pt x="2910662" y="255879"/>
                  </a:lnTo>
                  <a:lnTo>
                    <a:pt x="2908554" y="255879"/>
                  </a:lnTo>
                  <a:lnTo>
                    <a:pt x="2862364" y="273570"/>
                  </a:lnTo>
                  <a:lnTo>
                    <a:pt x="2809316" y="292087"/>
                  </a:lnTo>
                  <a:lnTo>
                    <a:pt x="2760611" y="308025"/>
                  </a:lnTo>
                  <a:lnTo>
                    <a:pt x="2728493" y="316953"/>
                  </a:lnTo>
                  <a:lnTo>
                    <a:pt x="2726385" y="316953"/>
                  </a:lnTo>
                  <a:lnTo>
                    <a:pt x="2705303" y="321564"/>
                  </a:lnTo>
                  <a:lnTo>
                    <a:pt x="2693606" y="325386"/>
                  </a:lnTo>
                  <a:lnTo>
                    <a:pt x="2688031" y="329996"/>
                  </a:lnTo>
                  <a:lnTo>
                    <a:pt x="2685313" y="336969"/>
                  </a:lnTo>
                  <a:lnTo>
                    <a:pt x="2683205" y="341185"/>
                  </a:lnTo>
                  <a:lnTo>
                    <a:pt x="2682151" y="344335"/>
                  </a:lnTo>
                  <a:lnTo>
                    <a:pt x="2682151" y="349605"/>
                  </a:lnTo>
                  <a:lnTo>
                    <a:pt x="2714269" y="370535"/>
                  </a:lnTo>
                  <a:lnTo>
                    <a:pt x="2754820" y="374878"/>
                  </a:lnTo>
                  <a:lnTo>
                    <a:pt x="2771508" y="374307"/>
                  </a:lnTo>
                  <a:lnTo>
                    <a:pt x="2787993" y="372643"/>
                  </a:lnTo>
                  <a:lnTo>
                    <a:pt x="2803677" y="369989"/>
                  </a:lnTo>
                  <a:lnTo>
                    <a:pt x="2817990" y="366445"/>
                  </a:lnTo>
                  <a:lnTo>
                    <a:pt x="2823260" y="364350"/>
                  </a:lnTo>
                  <a:lnTo>
                    <a:pt x="2835910" y="360133"/>
                  </a:lnTo>
                  <a:lnTo>
                    <a:pt x="2846438" y="356971"/>
                  </a:lnTo>
                  <a:lnTo>
                    <a:pt x="2850642" y="355917"/>
                  </a:lnTo>
                  <a:lnTo>
                    <a:pt x="2855912" y="353822"/>
                  </a:lnTo>
                  <a:lnTo>
                    <a:pt x="2860129" y="351713"/>
                  </a:lnTo>
                  <a:lnTo>
                    <a:pt x="2869273" y="348145"/>
                  </a:lnTo>
                  <a:lnTo>
                    <a:pt x="2879598" y="343687"/>
                  </a:lnTo>
                  <a:lnTo>
                    <a:pt x="2891510" y="338239"/>
                  </a:lnTo>
                  <a:lnTo>
                    <a:pt x="2905391" y="331698"/>
                  </a:lnTo>
                  <a:lnTo>
                    <a:pt x="2891218" y="368935"/>
                  </a:lnTo>
                  <a:lnTo>
                    <a:pt x="2875648" y="408444"/>
                  </a:lnTo>
                  <a:lnTo>
                    <a:pt x="2858909" y="448538"/>
                  </a:lnTo>
                  <a:lnTo>
                    <a:pt x="2841167" y="487553"/>
                  </a:lnTo>
                  <a:lnTo>
                    <a:pt x="2836608" y="496849"/>
                  </a:lnTo>
                  <a:lnTo>
                    <a:pt x="2832341" y="505853"/>
                  </a:lnTo>
                  <a:lnTo>
                    <a:pt x="2828277" y="514654"/>
                  </a:lnTo>
                  <a:lnTo>
                    <a:pt x="2824315" y="523354"/>
                  </a:lnTo>
                  <a:lnTo>
                    <a:pt x="2821140" y="529907"/>
                  </a:lnTo>
                  <a:lnTo>
                    <a:pt x="2817863" y="537044"/>
                  </a:lnTo>
                  <a:lnTo>
                    <a:pt x="2814383" y="544969"/>
                  </a:lnTo>
                  <a:lnTo>
                    <a:pt x="2810624" y="553897"/>
                  </a:lnTo>
                  <a:lnTo>
                    <a:pt x="2803258" y="568629"/>
                  </a:lnTo>
                  <a:lnTo>
                    <a:pt x="2769171" y="633933"/>
                  </a:lnTo>
                  <a:lnTo>
                    <a:pt x="2746248" y="674370"/>
                  </a:lnTo>
                  <a:lnTo>
                    <a:pt x="2720060" y="718172"/>
                  </a:lnTo>
                  <a:lnTo>
                    <a:pt x="2711691" y="729373"/>
                  </a:lnTo>
                  <a:lnTo>
                    <a:pt x="2698877" y="747001"/>
                  </a:lnTo>
                  <a:lnTo>
                    <a:pt x="2667419" y="790829"/>
                  </a:lnTo>
                  <a:lnTo>
                    <a:pt x="2661094" y="799249"/>
                  </a:lnTo>
                  <a:lnTo>
                    <a:pt x="2658986" y="802411"/>
                  </a:lnTo>
                  <a:lnTo>
                    <a:pt x="2648991" y="816165"/>
                  </a:lnTo>
                  <a:lnTo>
                    <a:pt x="2641282" y="827278"/>
                  </a:lnTo>
                  <a:lnTo>
                    <a:pt x="2636494" y="834986"/>
                  </a:lnTo>
                  <a:lnTo>
                    <a:pt x="2634780" y="839266"/>
                  </a:lnTo>
                  <a:lnTo>
                    <a:pt x="2634780" y="840320"/>
                  </a:lnTo>
                  <a:lnTo>
                    <a:pt x="2635821" y="840320"/>
                  </a:lnTo>
                  <a:lnTo>
                    <a:pt x="2637929" y="839266"/>
                  </a:lnTo>
                  <a:lnTo>
                    <a:pt x="2641092" y="837158"/>
                  </a:lnTo>
                  <a:lnTo>
                    <a:pt x="2644254" y="833996"/>
                  </a:lnTo>
                  <a:lnTo>
                    <a:pt x="2650731" y="829424"/>
                  </a:lnTo>
                  <a:lnTo>
                    <a:pt x="2658199" y="824268"/>
                  </a:lnTo>
                  <a:lnTo>
                    <a:pt x="2665272" y="819492"/>
                  </a:lnTo>
                  <a:lnTo>
                    <a:pt x="2670568" y="816102"/>
                  </a:lnTo>
                  <a:lnTo>
                    <a:pt x="2704427" y="792149"/>
                  </a:lnTo>
                  <a:lnTo>
                    <a:pt x="2734411" y="769112"/>
                  </a:lnTo>
                  <a:lnTo>
                    <a:pt x="2757500" y="749020"/>
                  </a:lnTo>
                  <a:lnTo>
                    <a:pt x="2770606" y="733958"/>
                  </a:lnTo>
                  <a:lnTo>
                    <a:pt x="2772714" y="730808"/>
                  </a:lnTo>
                  <a:lnTo>
                    <a:pt x="2781147" y="720280"/>
                  </a:lnTo>
                  <a:lnTo>
                    <a:pt x="2784297" y="716064"/>
                  </a:lnTo>
                  <a:lnTo>
                    <a:pt x="2787523" y="710717"/>
                  </a:lnTo>
                  <a:lnTo>
                    <a:pt x="2790621" y="706589"/>
                  </a:lnTo>
                  <a:lnTo>
                    <a:pt x="2793771" y="701319"/>
                  </a:lnTo>
                  <a:lnTo>
                    <a:pt x="2800096" y="692886"/>
                  </a:lnTo>
                  <a:lnTo>
                    <a:pt x="2814586" y="674039"/>
                  </a:lnTo>
                  <a:lnTo>
                    <a:pt x="2828404" y="654989"/>
                  </a:lnTo>
                  <a:lnTo>
                    <a:pt x="2842006" y="635139"/>
                  </a:lnTo>
                  <a:lnTo>
                    <a:pt x="2855912" y="613918"/>
                  </a:lnTo>
                  <a:lnTo>
                    <a:pt x="2859074" y="617080"/>
                  </a:lnTo>
                  <a:lnTo>
                    <a:pt x="2861170" y="620229"/>
                  </a:lnTo>
                  <a:lnTo>
                    <a:pt x="2883420" y="646036"/>
                  </a:lnTo>
                  <a:lnTo>
                    <a:pt x="2892412" y="656666"/>
                  </a:lnTo>
                  <a:lnTo>
                    <a:pt x="2896971" y="662355"/>
                  </a:lnTo>
                  <a:lnTo>
                    <a:pt x="2898025" y="662355"/>
                  </a:lnTo>
                  <a:lnTo>
                    <a:pt x="2898025" y="663409"/>
                  </a:lnTo>
                  <a:lnTo>
                    <a:pt x="2899079" y="664464"/>
                  </a:lnTo>
                  <a:lnTo>
                    <a:pt x="2899079" y="665518"/>
                  </a:lnTo>
                  <a:lnTo>
                    <a:pt x="2903817" y="672211"/>
                  </a:lnTo>
                  <a:lnTo>
                    <a:pt x="2909354" y="680389"/>
                  </a:lnTo>
                  <a:lnTo>
                    <a:pt x="2914485" y="688759"/>
                  </a:lnTo>
                  <a:lnTo>
                    <a:pt x="2918028" y="696048"/>
                  </a:lnTo>
                  <a:lnTo>
                    <a:pt x="2929801" y="719709"/>
                  </a:lnTo>
                  <a:lnTo>
                    <a:pt x="2940278" y="742391"/>
                  </a:lnTo>
                  <a:lnTo>
                    <a:pt x="2947797" y="760323"/>
                  </a:lnTo>
                  <a:lnTo>
                    <a:pt x="2950680" y="769772"/>
                  </a:lnTo>
                  <a:lnTo>
                    <a:pt x="2956369" y="779602"/>
                  </a:lnTo>
                  <a:lnTo>
                    <a:pt x="2987103" y="808723"/>
                  </a:lnTo>
                  <a:lnTo>
                    <a:pt x="3022257" y="827278"/>
                  </a:lnTo>
                  <a:lnTo>
                    <a:pt x="3028594" y="827684"/>
                  </a:lnTo>
                  <a:lnTo>
                    <a:pt x="3045764" y="823874"/>
                  </a:lnTo>
                  <a:lnTo>
                    <a:pt x="3082061" y="792149"/>
                  </a:lnTo>
                  <a:lnTo>
                    <a:pt x="3123349" y="728941"/>
                  </a:lnTo>
                  <a:lnTo>
                    <a:pt x="3131477" y="711847"/>
                  </a:lnTo>
                  <a:lnTo>
                    <a:pt x="3144697" y="684072"/>
                  </a:lnTo>
                  <a:lnTo>
                    <a:pt x="3164090" y="636244"/>
                  </a:lnTo>
                  <a:lnTo>
                    <a:pt x="3178137" y="592848"/>
                  </a:lnTo>
                  <a:lnTo>
                    <a:pt x="3181959" y="578535"/>
                  </a:lnTo>
                  <a:lnTo>
                    <a:pt x="3188144" y="556526"/>
                  </a:lnTo>
                  <a:lnTo>
                    <a:pt x="3195904" y="529780"/>
                  </a:lnTo>
                  <a:lnTo>
                    <a:pt x="3204464" y="501243"/>
                  </a:lnTo>
                  <a:lnTo>
                    <a:pt x="3212388" y="472503"/>
                  </a:lnTo>
                  <a:lnTo>
                    <a:pt x="3219729" y="445033"/>
                  </a:lnTo>
                  <a:lnTo>
                    <a:pt x="3225495" y="421728"/>
                  </a:lnTo>
                  <a:lnTo>
                    <a:pt x="3228683" y="405422"/>
                  </a:lnTo>
                  <a:lnTo>
                    <a:pt x="3231769" y="391795"/>
                  </a:lnTo>
                  <a:lnTo>
                    <a:pt x="3236379" y="373430"/>
                  </a:lnTo>
                  <a:lnTo>
                    <a:pt x="3241116" y="356260"/>
                  </a:lnTo>
                  <a:lnTo>
                    <a:pt x="3246577" y="339077"/>
                  </a:lnTo>
                  <a:lnTo>
                    <a:pt x="3251339" y="321081"/>
                  </a:lnTo>
                  <a:lnTo>
                    <a:pt x="3254616" y="304850"/>
                  </a:lnTo>
                  <a:lnTo>
                    <a:pt x="3256508" y="290207"/>
                  </a:lnTo>
                  <a:lnTo>
                    <a:pt x="3257118" y="276936"/>
                  </a:lnTo>
                  <a:close/>
                </a:path>
                <a:path w="9044940" h="875664">
                  <a:moveTo>
                    <a:pt x="3676243" y="406374"/>
                  </a:moveTo>
                  <a:lnTo>
                    <a:pt x="3666477" y="364413"/>
                  </a:lnTo>
                  <a:lnTo>
                    <a:pt x="3640328" y="313931"/>
                  </a:lnTo>
                  <a:lnTo>
                    <a:pt x="3593198" y="268389"/>
                  </a:lnTo>
                  <a:lnTo>
                    <a:pt x="3546830" y="249910"/>
                  </a:lnTo>
                  <a:lnTo>
                    <a:pt x="3515144" y="243243"/>
                  </a:lnTo>
                  <a:lnTo>
                    <a:pt x="3511981" y="243243"/>
                  </a:lnTo>
                  <a:lnTo>
                    <a:pt x="3507765" y="247459"/>
                  </a:lnTo>
                  <a:lnTo>
                    <a:pt x="3507765" y="253784"/>
                  </a:lnTo>
                  <a:lnTo>
                    <a:pt x="3511981" y="260096"/>
                  </a:lnTo>
                  <a:lnTo>
                    <a:pt x="3521468" y="269582"/>
                  </a:lnTo>
                  <a:lnTo>
                    <a:pt x="3533381" y="286334"/>
                  </a:lnTo>
                  <a:lnTo>
                    <a:pt x="3544887" y="307225"/>
                  </a:lnTo>
                  <a:lnTo>
                    <a:pt x="3555225" y="330873"/>
                  </a:lnTo>
                  <a:lnTo>
                    <a:pt x="3563582" y="355917"/>
                  </a:lnTo>
                  <a:lnTo>
                    <a:pt x="3572675" y="377659"/>
                  </a:lnTo>
                  <a:lnTo>
                    <a:pt x="3604298" y="415607"/>
                  </a:lnTo>
                  <a:lnTo>
                    <a:pt x="3639007" y="436219"/>
                  </a:lnTo>
                  <a:lnTo>
                    <a:pt x="3650996" y="438061"/>
                  </a:lnTo>
                  <a:lnTo>
                    <a:pt x="3659416" y="438061"/>
                  </a:lnTo>
                  <a:lnTo>
                    <a:pt x="3665728" y="434898"/>
                  </a:lnTo>
                  <a:lnTo>
                    <a:pt x="3670998" y="426478"/>
                  </a:lnTo>
                  <a:lnTo>
                    <a:pt x="3675215" y="421208"/>
                  </a:lnTo>
                  <a:lnTo>
                    <a:pt x="3676129" y="415607"/>
                  </a:lnTo>
                  <a:lnTo>
                    <a:pt x="3676243" y="406374"/>
                  </a:lnTo>
                  <a:close/>
                </a:path>
                <a:path w="9044940" h="875664">
                  <a:moveTo>
                    <a:pt x="3891076" y="351713"/>
                  </a:moveTo>
                  <a:lnTo>
                    <a:pt x="3890949" y="345389"/>
                  </a:lnTo>
                  <a:lnTo>
                    <a:pt x="3888930" y="327228"/>
                  </a:lnTo>
                  <a:lnTo>
                    <a:pt x="3887559" y="313931"/>
                  </a:lnTo>
                  <a:lnTo>
                    <a:pt x="3886606" y="301040"/>
                  </a:lnTo>
                  <a:lnTo>
                    <a:pt x="3886009" y="289140"/>
                  </a:lnTo>
                  <a:lnTo>
                    <a:pt x="3885819" y="280111"/>
                  </a:lnTo>
                  <a:lnTo>
                    <a:pt x="3884765" y="266420"/>
                  </a:lnTo>
                  <a:lnTo>
                    <a:pt x="3882656" y="262204"/>
                  </a:lnTo>
                  <a:lnTo>
                    <a:pt x="3878440" y="262204"/>
                  </a:lnTo>
                  <a:lnTo>
                    <a:pt x="3874058" y="261086"/>
                  </a:lnTo>
                  <a:lnTo>
                    <a:pt x="3867912" y="257987"/>
                  </a:lnTo>
                  <a:lnTo>
                    <a:pt x="3860965" y="253314"/>
                  </a:lnTo>
                  <a:lnTo>
                    <a:pt x="3854234" y="247459"/>
                  </a:lnTo>
                  <a:lnTo>
                    <a:pt x="3840061" y="235775"/>
                  </a:lnTo>
                  <a:lnTo>
                    <a:pt x="3825519" y="226669"/>
                  </a:lnTo>
                  <a:lnTo>
                    <a:pt x="3807422" y="218732"/>
                  </a:lnTo>
                  <a:lnTo>
                    <a:pt x="3782618" y="210604"/>
                  </a:lnTo>
                  <a:lnTo>
                    <a:pt x="3731031" y="207441"/>
                  </a:lnTo>
                  <a:lnTo>
                    <a:pt x="3735057" y="214884"/>
                  </a:lnTo>
                  <a:lnTo>
                    <a:pt x="3744315" y="225082"/>
                  </a:lnTo>
                  <a:lnTo>
                    <a:pt x="3754564" y="234099"/>
                  </a:lnTo>
                  <a:lnTo>
                    <a:pt x="3761562" y="237985"/>
                  </a:lnTo>
                  <a:lnTo>
                    <a:pt x="3768204" y="244170"/>
                  </a:lnTo>
                  <a:lnTo>
                    <a:pt x="3776027" y="259829"/>
                  </a:lnTo>
                  <a:lnTo>
                    <a:pt x="3783469" y="280631"/>
                  </a:lnTo>
                  <a:lnTo>
                    <a:pt x="3788930" y="302221"/>
                  </a:lnTo>
                  <a:lnTo>
                    <a:pt x="3792131" y="316699"/>
                  </a:lnTo>
                  <a:lnTo>
                    <a:pt x="3796436" y="327228"/>
                  </a:lnTo>
                  <a:lnTo>
                    <a:pt x="3831386" y="362102"/>
                  </a:lnTo>
                  <a:lnTo>
                    <a:pt x="3871074" y="381203"/>
                  </a:lnTo>
                  <a:lnTo>
                    <a:pt x="3875290" y="381203"/>
                  </a:lnTo>
                  <a:lnTo>
                    <a:pt x="3877399" y="380149"/>
                  </a:lnTo>
                  <a:lnTo>
                    <a:pt x="3883533" y="376301"/>
                  </a:lnTo>
                  <a:lnTo>
                    <a:pt x="3887787" y="370674"/>
                  </a:lnTo>
                  <a:lnTo>
                    <a:pt x="3890264" y="362673"/>
                  </a:lnTo>
                  <a:lnTo>
                    <a:pt x="3891076" y="351713"/>
                  </a:lnTo>
                  <a:close/>
                </a:path>
                <a:path w="9044940" h="875664">
                  <a:moveTo>
                    <a:pt x="4240682" y="260096"/>
                  </a:moveTo>
                  <a:lnTo>
                    <a:pt x="4208043" y="214820"/>
                  </a:lnTo>
                  <a:lnTo>
                    <a:pt x="4173423" y="184937"/>
                  </a:lnTo>
                  <a:lnTo>
                    <a:pt x="4105897" y="152692"/>
                  </a:lnTo>
                  <a:lnTo>
                    <a:pt x="4109059" y="164274"/>
                  </a:lnTo>
                  <a:lnTo>
                    <a:pt x="4111764" y="175704"/>
                  </a:lnTo>
                  <a:lnTo>
                    <a:pt x="4125899" y="211658"/>
                  </a:lnTo>
                  <a:lnTo>
                    <a:pt x="4132224" y="221132"/>
                  </a:lnTo>
                  <a:lnTo>
                    <a:pt x="4135386" y="226402"/>
                  </a:lnTo>
                  <a:lnTo>
                    <a:pt x="4136428" y="228511"/>
                  </a:lnTo>
                  <a:lnTo>
                    <a:pt x="4136428" y="232714"/>
                  </a:lnTo>
                  <a:lnTo>
                    <a:pt x="4118533" y="276948"/>
                  </a:lnTo>
                  <a:lnTo>
                    <a:pt x="4099750" y="317461"/>
                  </a:lnTo>
                  <a:lnTo>
                    <a:pt x="4077170" y="360197"/>
                  </a:lnTo>
                  <a:lnTo>
                    <a:pt x="4050233" y="406463"/>
                  </a:lnTo>
                  <a:lnTo>
                    <a:pt x="4018623" y="457200"/>
                  </a:lnTo>
                  <a:lnTo>
                    <a:pt x="3981640" y="513880"/>
                  </a:lnTo>
                  <a:lnTo>
                    <a:pt x="3980586" y="514934"/>
                  </a:lnTo>
                  <a:lnTo>
                    <a:pt x="3947833" y="563638"/>
                  </a:lnTo>
                  <a:lnTo>
                    <a:pt x="3920820" y="601281"/>
                  </a:lnTo>
                  <a:lnTo>
                    <a:pt x="3892613" y="635774"/>
                  </a:lnTo>
                  <a:lnTo>
                    <a:pt x="3856329" y="674992"/>
                  </a:lnTo>
                  <a:lnTo>
                    <a:pt x="3816921" y="713181"/>
                  </a:lnTo>
                  <a:lnTo>
                    <a:pt x="3780371" y="743572"/>
                  </a:lnTo>
                  <a:lnTo>
                    <a:pt x="3741267" y="770216"/>
                  </a:lnTo>
                  <a:lnTo>
                    <a:pt x="3694163" y="797153"/>
                  </a:lnTo>
                  <a:lnTo>
                    <a:pt x="3682327" y="804278"/>
                  </a:lnTo>
                  <a:lnTo>
                    <a:pt x="3673754" y="809917"/>
                  </a:lnTo>
                  <a:lnTo>
                    <a:pt x="3668534" y="814171"/>
                  </a:lnTo>
                  <a:lnTo>
                    <a:pt x="3666782" y="817156"/>
                  </a:lnTo>
                  <a:lnTo>
                    <a:pt x="3666782" y="819264"/>
                  </a:lnTo>
                  <a:lnTo>
                    <a:pt x="3669944" y="820318"/>
                  </a:lnTo>
                  <a:lnTo>
                    <a:pt x="3680472" y="820318"/>
                  </a:lnTo>
                  <a:lnTo>
                    <a:pt x="3726662" y="813943"/>
                  </a:lnTo>
                  <a:lnTo>
                    <a:pt x="3742613" y="809790"/>
                  </a:lnTo>
                  <a:lnTo>
                    <a:pt x="3744709" y="809790"/>
                  </a:lnTo>
                  <a:lnTo>
                    <a:pt x="3748925" y="808736"/>
                  </a:lnTo>
                  <a:lnTo>
                    <a:pt x="3749979" y="808736"/>
                  </a:lnTo>
                  <a:lnTo>
                    <a:pt x="3754183" y="806627"/>
                  </a:lnTo>
                  <a:lnTo>
                    <a:pt x="3757345" y="805573"/>
                  </a:lnTo>
                  <a:lnTo>
                    <a:pt x="3758400" y="805573"/>
                  </a:lnTo>
                  <a:lnTo>
                    <a:pt x="3764813" y="803630"/>
                  </a:lnTo>
                  <a:lnTo>
                    <a:pt x="3829100" y="775957"/>
                  </a:lnTo>
                  <a:lnTo>
                    <a:pt x="3873995" y="748284"/>
                  </a:lnTo>
                  <a:lnTo>
                    <a:pt x="3918267" y="716572"/>
                  </a:lnTo>
                  <a:lnTo>
                    <a:pt x="3955567" y="685355"/>
                  </a:lnTo>
                  <a:lnTo>
                    <a:pt x="3995610" y="636511"/>
                  </a:lnTo>
                  <a:lnTo>
                    <a:pt x="4010990" y="615886"/>
                  </a:lnTo>
                  <a:lnTo>
                    <a:pt x="4023804" y="599821"/>
                  </a:lnTo>
                  <a:lnTo>
                    <a:pt x="4032186" y="590753"/>
                  </a:lnTo>
                  <a:lnTo>
                    <a:pt x="4036390" y="587590"/>
                  </a:lnTo>
                  <a:lnTo>
                    <a:pt x="4039552" y="582333"/>
                  </a:lnTo>
                  <a:lnTo>
                    <a:pt x="4039552" y="581279"/>
                  </a:lnTo>
                  <a:lnTo>
                    <a:pt x="4041394" y="576732"/>
                  </a:lnTo>
                  <a:lnTo>
                    <a:pt x="4046397" y="568642"/>
                  </a:lnTo>
                  <a:lnTo>
                    <a:pt x="4053776" y="558165"/>
                  </a:lnTo>
                  <a:lnTo>
                    <a:pt x="4062730" y="546519"/>
                  </a:lnTo>
                  <a:lnTo>
                    <a:pt x="4073207" y="533158"/>
                  </a:lnTo>
                  <a:lnTo>
                    <a:pt x="4083393" y="519404"/>
                  </a:lnTo>
                  <a:lnTo>
                    <a:pt x="4092194" y="506831"/>
                  </a:lnTo>
                  <a:lnTo>
                    <a:pt x="4098531" y="497027"/>
                  </a:lnTo>
                  <a:lnTo>
                    <a:pt x="4107751" y="479361"/>
                  </a:lnTo>
                  <a:lnTo>
                    <a:pt x="4118660" y="459905"/>
                  </a:lnTo>
                  <a:lnTo>
                    <a:pt x="4132135" y="436905"/>
                  </a:lnTo>
                  <a:lnTo>
                    <a:pt x="4156672" y="395795"/>
                  </a:lnTo>
                  <a:lnTo>
                    <a:pt x="4163288" y="383692"/>
                  </a:lnTo>
                  <a:lnTo>
                    <a:pt x="4168317" y="373773"/>
                  </a:lnTo>
                  <a:lnTo>
                    <a:pt x="4171188" y="367499"/>
                  </a:lnTo>
                  <a:lnTo>
                    <a:pt x="4179887" y="350062"/>
                  </a:lnTo>
                  <a:lnTo>
                    <a:pt x="4195013" y="325907"/>
                  </a:lnTo>
                  <a:lnTo>
                    <a:pt x="4211904" y="301752"/>
                  </a:lnTo>
                  <a:lnTo>
                    <a:pt x="4225937" y="284314"/>
                  </a:lnTo>
                  <a:lnTo>
                    <a:pt x="4232237" y="278168"/>
                  </a:lnTo>
                  <a:lnTo>
                    <a:pt x="4236859" y="272211"/>
                  </a:lnTo>
                  <a:lnTo>
                    <a:pt x="4239704" y="266255"/>
                  </a:lnTo>
                  <a:lnTo>
                    <a:pt x="4240682" y="260096"/>
                  </a:lnTo>
                  <a:close/>
                </a:path>
                <a:path w="9044940" h="875664">
                  <a:moveTo>
                    <a:pt x="5185283" y="432803"/>
                  </a:moveTo>
                  <a:lnTo>
                    <a:pt x="5176850" y="381203"/>
                  </a:lnTo>
                  <a:lnTo>
                    <a:pt x="5155260" y="314985"/>
                  </a:lnTo>
                  <a:lnTo>
                    <a:pt x="5124196" y="262204"/>
                  </a:lnTo>
                  <a:lnTo>
                    <a:pt x="5093551" y="229184"/>
                  </a:lnTo>
                  <a:lnTo>
                    <a:pt x="5067833" y="210604"/>
                  </a:lnTo>
                  <a:lnTo>
                    <a:pt x="5056695" y="202539"/>
                  </a:lnTo>
                  <a:lnTo>
                    <a:pt x="5014722" y="182829"/>
                  </a:lnTo>
                  <a:lnTo>
                    <a:pt x="4968748" y="170586"/>
                  </a:lnTo>
                  <a:lnTo>
                    <a:pt x="4919904" y="166382"/>
                  </a:lnTo>
                  <a:lnTo>
                    <a:pt x="4903521" y="165938"/>
                  </a:lnTo>
                  <a:lnTo>
                    <a:pt x="4891481" y="164401"/>
                  </a:lnTo>
                  <a:lnTo>
                    <a:pt x="4882591" y="161493"/>
                  </a:lnTo>
                  <a:lnTo>
                    <a:pt x="4875682" y="156908"/>
                  </a:lnTo>
                  <a:lnTo>
                    <a:pt x="4869370" y="151498"/>
                  </a:lnTo>
                  <a:lnTo>
                    <a:pt x="4869370" y="293789"/>
                  </a:lnTo>
                  <a:lnTo>
                    <a:pt x="4869370" y="304330"/>
                  </a:lnTo>
                  <a:lnTo>
                    <a:pt x="4865154" y="338328"/>
                  </a:lnTo>
                  <a:lnTo>
                    <a:pt x="4853051" y="375793"/>
                  </a:lnTo>
                  <a:lnTo>
                    <a:pt x="4833823" y="414642"/>
                  </a:lnTo>
                  <a:lnTo>
                    <a:pt x="4808283" y="452805"/>
                  </a:lnTo>
                  <a:lnTo>
                    <a:pt x="4774577" y="490880"/>
                  </a:lnTo>
                  <a:lnTo>
                    <a:pt x="4730966" y="533260"/>
                  </a:lnTo>
                  <a:lnTo>
                    <a:pt x="4685995" y="572604"/>
                  </a:lnTo>
                  <a:lnTo>
                    <a:pt x="4648187" y="601586"/>
                  </a:lnTo>
                  <a:lnTo>
                    <a:pt x="4626102" y="612876"/>
                  </a:lnTo>
                  <a:lnTo>
                    <a:pt x="4624006" y="612876"/>
                  </a:lnTo>
                  <a:lnTo>
                    <a:pt x="4622292" y="608380"/>
                  </a:lnTo>
                  <a:lnTo>
                    <a:pt x="4620577" y="599046"/>
                  </a:lnTo>
                  <a:lnTo>
                    <a:pt x="4619269" y="586359"/>
                  </a:lnTo>
                  <a:lnTo>
                    <a:pt x="4618736" y="571804"/>
                  </a:lnTo>
                  <a:lnTo>
                    <a:pt x="4617707" y="546836"/>
                  </a:lnTo>
                  <a:lnTo>
                    <a:pt x="4614392" y="523748"/>
                  </a:lnTo>
                  <a:lnTo>
                    <a:pt x="4608525" y="499681"/>
                  </a:lnTo>
                  <a:lnTo>
                    <a:pt x="4599787" y="471766"/>
                  </a:lnTo>
                  <a:lnTo>
                    <a:pt x="4597019" y="460933"/>
                  </a:lnTo>
                  <a:lnTo>
                    <a:pt x="4595050" y="449122"/>
                  </a:lnTo>
                  <a:lnTo>
                    <a:pt x="4593856" y="436511"/>
                  </a:lnTo>
                  <a:lnTo>
                    <a:pt x="4593463" y="423316"/>
                  </a:lnTo>
                  <a:lnTo>
                    <a:pt x="4593742" y="409613"/>
                  </a:lnTo>
                  <a:lnTo>
                    <a:pt x="4619117" y="339509"/>
                  </a:lnTo>
                  <a:lnTo>
                    <a:pt x="4650270" y="305993"/>
                  </a:lnTo>
                  <a:lnTo>
                    <a:pt x="4690923" y="275107"/>
                  </a:lnTo>
                  <a:lnTo>
                    <a:pt x="4738763" y="248678"/>
                  </a:lnTo>
                  <a:lnTo>
                    <a:pt x="4791443" y="228511"/>
                  </a:lnTo>
                  <a:lnTo>
                    <a:pt x="4834610" y="219036"/>
                  </a:lnTo>
                  <a:lnTo>
                    <a:pt x="4841900" y="220484"/>
                  </a:lnTo>
                  <a:lnTo>
                    <a:pt x="4859718" y="257136"/>
                  </a:lnTo>
                  <a:lnTo>
                    <a:pt x="4869370" y="293789"/>
                  </a:lnTo>
                  <a:lnTo>
                    <a:pt x="4869370" y="151498"/>
                  </a:lnTo>
                  <a:lnTo>
                    <a:pt x="4868316" y="150583"/>
                  </a:lnTo>
                  <a:lnTo>
                    <a:pt x="4864100" y="148475"/>
                  </a:lnTo>
                  <a:lnTo>
                    <a:pt x="4855667" y="148475"/>
                  </a:lnTo>
                  <a:lnTo>
                    <a:pt x="4851451" y="149529"/>
                  </a:lnTo>
                  <a:lnTo>
                    <a:pt x="4846193" y="152692"/>
                  </a:lnTo>
                  <a:lnTo>
                    <a:pt x="4841976" y="154800"/>
                  </a:lnTo>
                  <a:lnTo>
                    <a:pt x="4837773" y="162166"/>
                  </a:lnTo>
                  <a:lnTo>
                    <a:pt x="4837773" y="168490"/>
                  </a:lnTo>
                  <a:lnTo>
                    <a:pt x="4836553" y="174421"/>
                  </a:lnTo>
                  <a:lnTo>
                    <a:pt x="4831194" y="178879"/>
                  </a:lnTo>
                  <a:lnTo>
                    <a:pt x="4819116" y="183146"/>
                  </a:lnTo>
                  <a:lnTo>
                    <a:pt x="4797755" y="188493"/>
                  </a:lnTo>
                  <a:lnTo>
                    <a:pt x="4761230" y="199136"/>
                  </a:lnTo>
                  <a:lnTo>
                    <a:pt x="4694098" y="230695"/>
                  </a:lnTo>
                  <a:lnTo>
                    <a:pt x="4658766" y="253784"/>
                  </a:lnTo>
                  <a:lnTo>
                    <a:pt x="4607001" y="290550"/>
                  </a:lnTo>
                  <a:lnTo>
                    <a:pt x="4576356" y="317360"/>
                  </a:lnTo>
                  <a:lnTo>
                    <a:pt x="4549241" y="370674"/>
                  </a:lnTo>
                  <a:lnTo>
                    <a:pt x="4542421" y="409613"/>
                  </a:lnTo>
                  <a:lnTo>
                    <a:pt x="4541875" y="421919"/>
                  </a:lnTo>
                  <a:lnTo>
                    <a:pt x="4541901" y="423316"/>
                  </a:lnTo>
                  <a:lnTo>
                    <a:pt x="4547197" y="465505"/>
                  </a:lnTo>
                  <a:lnTo>
                    <a:pt x="4551350" y="479132"/>
                  </a:lnTo>
                  <a:lnTo>
                    <a:pt x="4554893" y="491223"/>
                  </a:lnTo>
                  <a:lnTo>
                    <a:pt x="4557534" y="502424"/>
                  </a:lnTo>
                  <a:lnTo>
                    <a:pt x="4559198" y="513041"/>
                  </a:lnTo>
                  <a:lnTo>
                    <a:pt x="4559770" y="523367"/>
                  </a:lnTo>
                  <a:lnTo>
                    <a:pt x="4558970" y="536905"/>
                  </a:lnTo>
                  <a:lnTo>
                    <a:pt x="4556480" y="551129"/>
                  </a:lnTo>
                  <a:lnTo>
                    <a:pt x="4552226" y="566750"/>
                  </a:lnTo>
                  <a:lnTo>
                    <a:pt x="4546079" y="584441"/>
                  </a:lnTo>
                  <a:lnTo>
                    <a:pt x="4540097" y="601586"/>
                  </a:lnTo>
                  <a:lnTo>
                    <a:pt x="4536211" y="614718"/>
                  </a:lnTo>
                  <a:lnTo>
                    <a:pt x="4534090" y="625894"/>
                  </a:lnTo>
                  <a:lnTo>
                    <a:pt x="4533443" y="637082"/>
                  </a:lnTo>
                  <a:lnTo>
                    <a:pt x="4533443" y="649719"/>
                  </a:lnTo>
                  <a:lnTo>
                    <a:pt x="4539793" y="688555"/>
                  </a:lnTo>
                  <a:lnTo>
                    <a:pt x="4562640" y="723303"/>
                  </a:lnTo>
                  <a:lnTo>
                    <a:pt x="4579785" y="727646"/>
                  </a:lnTo>
                  <a:lnTo>
                    <a:pt x="4586097" y="727646"/>
                  </a:lnTo>
                  <a:lnTo>
                    <a:pt x="4622622" y="711555"/>
                  </a:lnTo>
                  <a:lnTo>
                    <a:pt x="4654016" y="689216"/>
                  </a:lnTo>
                  <a:lnTo>
                    <a:pt x="4685411" y="664502"/>
                  </a:lnTo>
                  <a:lnTo>
                    <a:pt x="4706137" y="645515"/>
                  </a:lnTo>
                  <a:lnTo>
                    <a:pt x="4710785" y="641438"/>
                  </a:lnTo>
                  <a:lnTo>
                    <a:pt x="4737836" y="618261"/>
                  </a:lnTo>
                  <a:lnTo>
                    <a:pt x="4744212" y="612876"/>
                  </a:lnTo>
                  <a:lnTo>
                    <a:pt x="4756696" y="602335"/>
                  </a:lnTo>
                  <a:lnTo>
                    <a:pt x="4802670" y="560438"/>
                  </a:lnTo>
                  <a:lnTo>
                    <a:pt x="4842332" y="518439"/>
                  </a:lnTo>
                  <a:lnTo>
                    <a:pt x="4875149" y="477151"/>
                  </a:lnTo>
                  <a:lnTo>
                    <a:pt x="4900600" y="437362"/>
                  </a:lnTo>
                  <a:lnTo>
                    <a:pt x="4918151" y="399846"/>
                  </a:lnTo>
                  <a:lnTo>
                    <a:pt x="4928667" y="354774"/>
                  </a:lnTo>
                  <a:lnTo>
                    <a:pt x="4930305" y="314985"/>
                  </a:lnTo>
                  <a:lnTo>
                    <a:pt x="4929848" y="297535"/>
                  </a:lnTo>
                  <a:lnTo>
                    <a:pt x="4928070" y="276821"/>
                  </a:lnTo>
                  <a:lnTo>
                    <a:pt x="4925111" y="259854"/>
                  </a:lnTo>
                  <a:lnTo>
                    <a:pt x="4920958" y="248526"/>
                  </a:lnTo>
                  <a:lnTo>
                    <a:pt x="4916754" y="240093"/>
                  </a:lnTo>
                  <a:lnTo>
                    <a:pt x="4913617" y="230695"/>
                  </a:lnTo>
                  <a:lnTo>
                    <a:pt x="4913592" y="226402"/>
                  </a:lnTo>
                  <a:lnTo>
                    <a:pt x="4915662" y="219494"/>
                  </a:lnTo>
                  <a:lnTo>
                    <a:pt x="4916208" y="219036"/>
                  </a:lnTo>
                  <a:lnTo>
                    <a:pt x="4921491" y="214553"/>
                  </a:lnTo>
                  <a:lnTo>
                    <a:pt x="4930470" y="211594"/>
                  </a:lnTo>
                  <a:lnTo>
                    <a:pt x="4942014" y="210604"/>
                  </a:lnTo>
                  <a:lnTo>
                    <a:pt x="4973282" y="214503"/>
                  </a:lnTo>
                  <a:lnTo>
                    <a:pt x="5040947" y="241249"/>
                  </a:lnTo>
                  <a:lnTo>
                    <a:pt x="5088001" y="291769"/>
                  </a:lnTo>
                  <a:lnTo>
                    <a:pt x="5104981" y="329209"/>
                  </a:lnTo>
                  <a:lnTo>
                    <a:pt x="5116030" y="370001"/>
                  </a:lnTo>
                  <a:lnTo>
                    <a:pt x="5119979" y="410692"/>
                  </a:lnTo>
                  <a:lnTo>
                    <a:pt x="5117439" y="437667"/>
                  </a:lnTo>
                  <a:lnTo>
                    <a:pt x="5110645" y="467017"/>
                  </a:lnTo>
                  <a:lnTo>
                    <a:pt x="5100891" y="494792"/>
                  </a:lnTo>
                  <a:lnTo>
                    <a:pt x="5089449" y="517042"/>
                  </a:lnTo>
                  <a:lnTo>
                    <a:pt x="5085245" y="523367"/>
                  </a:lnTo>
                  <a:lnTo>
                    <a:pt x="5083137" y="527570"/>
                  </a:lnTo>
                  <a:lnTo>
                    <a:pt x="5048567" y="577507"/>
                  </a:lnTo>
                  <a:lnTo>
                    <a:pt x="5006911" y="625106"/>
                  </a:lnTo>
                  <a:lnTo>
                    <a:pt x="4962309" y="670534"/>
                  </a:lnTo>
                  <a:lnTo>
                    <a:pt x="4927282" y="700265"/>
                  </a:lnTo>
                  <a:lnTo>
                    <a:pt x="4916754" y="707644"/>
                  </a:lnTo>
                  <a:lnTo>
                    <a:pt x="4911483" y="712914"/>
                  </a:lnTo>
                  <a:lnTo>
                    <a:pt x="4911483" y="716064"/>
                  </a:lnTo>
                  <a:lnTo>
                    <a:pt x="4915700" y="716064"/>
                  </a:lnTo>
                  <a:lnTo>
                    <a:pt x="4920958" y="713968"/>
                  </a:lnTo>
                  <a:lnTo>
                    <a:pt x="4930432" y="709752"/>
                  </a:lnTo>
                  <a:lnTo>
                    <a:pt x="4945761" y="703097"/>
                  </a:lnTo>
                  <a:lnTo>
                    <a:pt x="4962169" y="697636"/>
                  </a:lnTo>
                  <a:lnTo>
                    <a:pt x="4977981" y="693750"/>
                  </a:lnTo>
                  <a:lnTo>
                    <a:pt x="4991519" y="691845"/>
                  </a:lnTo>
                  <a:lnTo>
                    <a:pt x="4996700" y="690232"/>
                  </a:lnTo>
                  <a:lnTo>
                    <a:pt x="5003762" y="686054"/>
                  </a:lnTo>
                  <a:lnTo>
                    <a:pt x="5011801" y="680300"/>
                  </a:lnTo>
                  <a:lnTo>
                    <a:pt x="5019941" y="673950"/>
                  </a:lnTo>
                  <a:lnTo>
                    <a:pt x="5029111" y="666445"/>
                  </a:lnTo>
                  <a:lnTo>
                    <a:pt x="5041138" y="657352"/>
                  </a:lnTo>
                  <a:lnTo>
                    <a:pt x="5054155" y="647877"/>
                  </a:lnTo>
                  <a:lnTo>
                    <a:pt x="5066271" y="639191"/>
                  </a:lnTo>
                  <a:lnTo>
                    <a:pt x="5096395" y="616432"/>
                  </a:lnTo>
                  <a:lnTo>
                    <a:pt x="5124729" y="589838"/>
                  </a:lnTo>
                  <a:lnTo>
                    <a:pt x="5164213" y="538099"/>
                  </a:lnTo>
                  <a:lnTo>
                    <a:pt x="5179174" y="490270"/>
                  </a:lnTo>
                  <a:lnTo>
                    <a:pt x="5184495" y="448335"/>
                  </a:lnTo>
                  <a:lnTo>
                    <a:pt x="5185092" y="440169"/>
                  </a:lnTo>
                  <a:lnTo>
                    <a:pt x="5185283" y="432803"/>
                  </a:lnTo>
                  <a:close/>
                </a:path>
                <a:path w="9044940" h="875664">
                  <a:moveTo>
                    <a:pt x="6290996" y="221246"/>
                  </a:moveTo>
                  <a:lnTo>
                    <a:pt x="6287833" y="164096"/>
                  </a:lnTo>
                  <a:lnTo>
                    <a:pt x="6278346" y="125996"/>
                  </a:lnTo>
                  <a:lnTo>
                    <a:pt x="6253073" y="110756"/>
                  </a:lnTo>
                  <a:lnTo>
                    <a:pt x="6247816" y="108216"/>
                  </a:lnTo>
                  <a:lnTo>
                    <a:pt x="6237287" y="101866"/>
                  </a:lnTo>
                  <a:lnTo>
                    <a:pt x="6234125" y="99326"/>
                  </a:lnTo>
                  <a:lnTo>
                    <a:pt x="6226759" y="94246"/>
                  </a:lnTo>
                  <a:lnTo>
                    <a:pt x="6188405" y="71386"/>
                  </a:lnTo>
                  <a:lnTo>
                    <a:pt x="6124613" y="59956"/>
                  </a:lnTo>
                  <a:lnTo>
                    <a:pt x="6106376" y="56146"/>
                  </a:lnTo>
                  <a:lnTo>
                    <a:pt x="6087757" y="53606"/>
                  </a:lnTo>
                  <a:lnTo>
                    <a:pt x="6070701" y="52336"/>
                  </a:lnTo>
                  <a:lnTo>
                    <a:pt x="6042469" y="49796"/>
                  </a:lnTo>
                  <a:lnTo>
                    <a:pt x="6034049" y="48526"/>
                  </a:lnTo>
                  <a:lnTo>
                    <a:pt x="5977191" y="48526"/>
                  </a:lnTo>
                  <a:lnTo>
                    <a:pt x="5977191" y="49796"/>
                  </a:lnTo>
                  <a:lnTo>
                    <a:pt x="5985967" y="53606"/>
                  </a:lnTo>
                  <a:lnTo>
                    <a:pt x="5995352" y="56146"/>
                  </a:lnTo>
                  <a:lnTo>
                    <a:pt x="6005906" y="58686"/>
                  </a:lnTo>
                  <a:lnTo>
                    <a:pt x="6018250" y="59956"/>
                  </a:lnTo>
                  <a:lnTo>
                    <a:pt x="6032995" y="62496"/>
                  </a:lnTo>
                  <a:lnTo>
                    <a:pt x="6041047" y="66306"/>
                  </a:lnTo>
                  <a:lnTo>
                    <a:pt x="6050889" y="70116"/>
                  </a:lnTo>
                  <a:lnTo>
                    <a:pt x="6058268" y="72656"/>
                  </a:lnTo>
                  <a:lnTo>
                    <a:pt x="6061418" y="73926"/>
                  </a:lnTo>
                  <a:lnTo>
                    <a:pt x="6112497" y="99326"/>
                  </a:lnTo>
                  <a:lnTo>
                    <a:pt x="6160414" y="142506"/>
                  </a:lnTo>
                  <a:lnTo>
                    <a:pt x="6196088" y="212356"/>
                  </a:lnTo>
                  <a:lnTo>
                    <a:pt x="6205575" y="264426"/>
                  </a:lnTo>
                  <a:lnTo>
                    <a:pt x="6208852" y="327926"/>
                  </a:lnTo>
                  <a:lnTo>
                    <a:pt x="6207290" y="341896"/>
                  </a:lnTo>
                  <a:lnTo>
                    <a:pt x="6198641" y="395236"/>
                  </a:lnTo>
                  <a:lnTo>
                    <a:pt x="6180442" y="467626"/>
                  </a:lnTo>
                  <a:lnTo>
                    <a:pt x="6161341" y="518426"/>
                  </a:lnTo>
                  <a:lnTo>
                    <a:pt x="6138875" y="566686"/>
                  </a:lnTo>
                  <a:lnTo>
                    <a:pt x="6115139" y="608596"/>
                  </a:lnTo>
                  <a:lnTo>
                    <a:pt x="6087338" y="653046"/>
                  </a:lnTo>
                  <a:lnTo>
                    <a:pt x="6059449" y="694956"/>
                  </a:lnTo>
                  <a:lnTo>
                    <a:pt x="6031750" y="729246"/>
                  </a:lnTo>
                  <a:lnTo>
                    <a:pt x="6004560" y="750836"/>
                  </a:lnTo>
                  <a:lnTo>
                    <a:pt x="5984341" y="717816"/>
                  </a:lnTo>
                  <a:lnTo>
                    <a:pt x="5966777" y="678446"/>
                  </a:lnTo>
                  <a:lnTo>
                    <a:pt x="5952579" y="632726"/>
                  </a:lnTo>
                  <a:lnTo>
                    <a:pt x="5942431" y="574306"/>
                  </a:lnTo>
                  <a:lnTo>
                    <a:pt x="5938685" y="547636"/>
                  </a:lnTo>
                  <a:lnTo>
                    <a:pt x="5933872" y="517156"/>
                  </a:lnTo>
                  <a:lnTo>
                    <a:pt x="5921959" y="442226"/>
                  </a:lnTo>
                  <a:lnTo>
                    <a:pt x="5916434" y="404126"/>
                  </a:lnTo>
                  <a:lnTo>
                    <a:pt x="5910123" y="345706"/>
                  </a:lnTo>
                  <a:lnTo>
                    <a:pt x="5908687" y="302526"/>
                  </a:lnTo>
                  <a:lnTo>
                    <a:pt x="5908599" y="293636"/>
                  </a:lnTo>
                  <a:lnTo>
                    <a:pt x="5908294" y="282206"/>
                  </a:lnTo>
                  <a:lnTo>
                    <a:pt x="5907075" y="258076"/>
                  </a:lnTo>
                  <a:lnTo>
                    <a:pt x="5906757" y="246646"/>
                  </a:lnTo>
                  <a:lnTo>
                    <a:pt x="5906643" y="235216"/>
                  </a:lnTo>
                  <a:lnTo>
                    <a:pt x="5906757" y="214896"/>
                  </a:lnTo>
                  <a:lnTo>
                    <a:pt x="5907075" y="204736"/>
                  </a:lnTo>
                  <a:lnTo>
                    <a:pt x="5907633" y="190766"/>
                  </a:lnTo>
                  <a:lnTo>
                    <a:pt x="5907684" y="176796"/>
                  </a:lnTo>
                  <a:lnTo>
                    <a:pt x="5882767" y="134886"/>
                  </a:lnTo>
                  <a:lnTo>
                    <a:pt x="5836729" y="118376"/>
                  </a:lnTo>
                  <a:lnTo>
                    <a:pt x="5820816" y="115836"/>
                  </a:lnTo>
                  <a:lnTo>
                    <a:pt x="5800623" y="115836"/>
                  </a:lnTo>
                  <a:lnTo>
                    <a:pt x="5793562" y="118376"/>
                  </a:lnTo>
                  <a:lnTo>
                    <a:pt x="5787491" y="123456"/>
                  </a:lnTo>
                  <a:lnTo>
                    <a:pt x="5784481" y="131076"/>
                  </a:lnTo>
                  <a:lnTo>
                    <a:pt x="5784837" y="137426"/>
                  </a:lnTo>
                  <a:lnTo>
                    <a:pt x="5785790" y="145046"/>
                  </a:lnTo>
                  <a:lnTo>
                    <a:pt x="5787148" y="151396"/>
                  </a:lnTo>
                  <a:lnTo>
                    <a:pt x="5788698" y="156476"/>
                  </a:lnTo>
                  <a:lnTo>
                    <a:pt x="5790806" y="160286"/>
                  </a:lnTo>
                  <a:lnTo>
                    <a:pt x="5791847" y="164096"/>
                  </a:lnTo>
                  <a:lnTo>
                    <a:pt x="5793956" y="172986"/>
                  </a:lnTo>
                  <a:lnTo>
                    <a:pt x="5795010" y="178066"/>
                  </a:lnTo>
                  <a:lnTo>
                    <a:pt x="5797118" y="184416"/>
                  </a:lnTo>
                  <a:lnTo>
                    <a:pt x="5810669" y="223786"/>
                  </a:lnTo>
                  <a:lnTo>
                    <a:pt x="5819038" y="264426"/>
                  </a:lnTo>
                  <a:lnTo>
                    <a:pt x="5824080" y="302526"/>
                  </a:lnTo>
                  <a:lnTo>
                    <a:pt x="5826595" y="324116"/>
                  </a:lnTo>
                  <a:lnTo>
                    <a:pt x="5822493" y="353326"/>
                  </a:lnTo>
                  <a:lnTo>
                    <a:pt x="5814301" y="402856"/>
                  </a:lnTo>
                  <a:lnTo>
                    <a:pt x="5796839" y="462546"/>
                  </a:lnTo>
                  <a:lnTo>
                    <a:pt x="5778817" y="508266"/>
                  </a:lnTo>
                  <a:lnTo>
                    <a:pt x="5759412" y="551446"/>
                  </a:lnTo>
                  <a:lnTo>
                    <a:pt x="5741301" y="589546"/>
                  </a:lnTo>
                  <a:lnTo>
                    <a:pt x="5718454" y="628916"/>
                  </a:lnTo>
                  <a:lnTo>
                    <a:pt x="5692064" y="665746"/>
                  </a:lnTo>
                  <a:lnTo>
                    <a:pt x="5663704" y="697496"/>
                  </a:lnTo>
                  <a:lnTo>
                    <a:pt x="5634939" y="721626"/>
                  </a:lnTo>
                  <a:lnTo>
                    <a:pt x="5622429" y="689876"/>
                  </a:lnTo>
                  <a:lnTo>
                    <a:pt x="5612308" y="660666"/>
                  </a:lnTo>
                  <a:lnTo>
                    <a:pt x="5602960" y="627646"/>
                  </a:lnTo>
                  <a:lnTo>
                    <a:pt x="5592826" y="588276"/>
                  </a:lnTo>
                  <a:lnTo>
                    <a:pt x="5581383" y="546366"/>
                  </a:lnTo>
                  <a:lnTo>
                    <a:pt x="5569267" y="498106"/>
                  </a:lnTo>
                  <a:lnTo>
                    <a:pt x="5558917" y="447306"/>
                  </a:lnTo>
                  <a:lnTo>
                    <a:pt x="5552821" y="401586"/>
                  </a:lnTo>
                  <a:lnTo>
                    <a:pt x="5548731" y="359676"/>
                  </a:lnTo>
                  <a:lnTo>
                    <a:pt x="5545442" y="313956"/>
                  </a:lnTo>
                  <a:lnTo>
                    <a:pt x="5544375" y="305066"/>
                  </a:lnTo>
                  <a:lnTo>
                    <a:pt x="5548388" y="255536"/>
                  </a:lnTo>
                  <a:lnTo>
                    <a:pt x="5553875" y="235216"/>
                  </a:lnTo>
                  <a:lnTo>
                    <a:pt x="5553989" y="221246"/>
                  </a:lnTo>
                  <a:lnTo>
                    <a:pt x="5554129" y="214896"/>
                  </a:lnTo>
                  <a:lnTo>
                    <a:pt x="5554751" y="198386"/>
                  </a:lnTo>
                  <a:lnTo>
                    <a:pt x="5555450" y="188226"/>
                  </a:lnTo>
                  <a:lnTo>
                    <a:pt x="5557024" y="165366"/>
                  </a:lnTo>
                  <a:lnTo>
                    <a:pt x="5556910" y="156476"/>
                  </a:lnTo>
                  <a:lnTo>
                    <a:pt x="5551246" y="110756"/>
                  </a:lnTo>
                  <a:lnTo>
                    <a:pt x="5544375" y="100596"/>
                  </a:lnTo>
                  <a:lnTo>
                    <a:pt x="5541226" y="94246"/>
                  </a:lnTo>
                  <a:lnTo>
                    <a:pt x="5538063" y="90436"/>
                  </a:lnTo>
                  <a:lnTo>
                    <a:pt x="5531751" y="86626"/>
                  </a:lnTo>
                  <a:lnTo>
                    <a:pt x="5502656" y="86626"/>
                  </a:lnTo>
                  <a:lnTo>
                    <a:pt x="5495201" y="87896"/>
                  </a:lnTo>
                  <a:lnTo>
                    <a:pt x="5486476" y="87896"/>
                  </a:lnTo>
                  <a:lnTo>
                    <a:pt x="5478030" y="89166"/>
                  </a:lnTo>
                  <a:lnTo>
                    <a:pt x="5469496" y="89166"/>
                  </a:lnTo>
                  <a:lnTo>
                    <a:pt x="5462333" y="90436"/>
                  </a:lnTo>
                  <a:lnTo>
                    <a:pt x="5458041" y="90436"/>
                  </a:lnTo>
                  <a:lnTo>
                    <a:pt x="5447995" y="95516"/>
                  </a:lnTo>
                  <a:lnTo>
                    <a:pt x="5438546" y="104406"/>
                  </a:lnTo>
                  <a:lnTo>
                    <a:pt x="5429885" y="115836"/>
                  </a:lnTo>
                  <a:lnTo>
                    <a:pt x="5422227" y="129806"/>
                  </a:lnTo>
                  <a:lnTo>
                    <a:pt x="5419077" y="137426"/>
                  </a:lnTo>
                  <a:lnTo>
                    <a:pt x="5412752" y="150126"/>
                  </a:lnTo>
                  <a:lnTo>
                    <a:pt x="5408549" y="157746"/>
                  </a:lnTo>
                  <a:lnTo>
                    <a:pt x="5407495" y="160286"/>
                  </a:lnTo>
                  <a:lnTo>
                    <a:pt x="5407495" y="170446"/>
                  </a:lnTo>
                  <a:lnTo>
                    <a:pt x="5410644" y="175526"/>
                  </a:lnTo>
                  <a:lnTo>
                    <a:pt x="5418023" y="179336"/>
                  </a:lnTo>
                  <a:lnTo>
                    <a:pt x="5423281" y="183146"/>
                  </a:lnTo>
                  <a:lnTo>
                    <a:pt x="5426443" y="184416"/>
                  </a:lnTo>
                  <a:lnTo>
                    <a:pt x="5430659" y="188226"/>
                  </a:lnTo>
                  <a:lnTo>
                    <a:pt x="5431701" y="189496"/>
                  </a:lnTo>
                  <a:lnTo>
                    <a:pt x="5432755" y="189496"/>
                  </a:lnTo>
                  <a:lnTo>
                    <a:pt x="5434863" y="188226"/>
                  </a:lnTo>
                  <a:lnTo>
                    <a:pt x="5438025" y="188226"/>
                  </a:lnTo>
                  <a:lnTo>
                    <a:pt x="5440134" y="189496"/>
                  </a:lnTo>
                  <a:lnTo>
                    <a:pt x="5444655" y="189496"/>
                  </a:lnTo>
                  <a:lnTo>
                    <a:pt x="5448693" y="194576"/>
                  </a:lnTo>
                  <a:lnTo>
                    <a:pt x="5452135" y="206006"/>
                  </a:lnTo>
                  <a:lnTo>
                    <a:pt x="5454878" y="227596"/>
                  </a:lnTo>
                  <a:lnTo>
                    <a:pt x="5456593" y="246646"/>
                  </a:lnTo>
                  <a:lnTo>
                    <a:pt x="5457685" y="258076"/>
                  </a:lnTo>
                  <a:lnTo>
                    <a:pt x="5459095" y="270776"/>
                  </a:lnTo>
                  <a:lnTo>
                    <a:pt x="5464289" y="321576"/>
                  </a:lnTo>
                  <a:lnTo>
                    <a:pt x="5469877" y="366026"/>
                  </a:lnTo>
                  <a:lnTo>
                    <a:pt x="5479097" y="429526"/>
                  </a:lnTo>
                  <a:lnTo>
                    <a:pt x="5488178" y="476516"/>
                  </a:lnTo>
                  <a:lnTo>
                    <a:pt x="5501208" y="526046"/>
                  </a:lnTo>
                  <a:lnTo>
                    <a:pt x="5512397" y="564146"/>
                  </a:lnTo>
                  <a:lnTo>
                    <a:pt x="5515864" y="576846"/>
                  </a:lnTo>
                  <a:lnTo>
                    <a:pt x="5518061" y="584466"/>
                  </a:lnTo>
                  <a:lnTo>
                    <a:pt x="5529770" y="636536"/>
                  </a:lnTo>
                  <a:lnTo>
                    <a:pt x="5546229" y="693686"/>
                  </a:lnTo>
                  <a:lnTo>
                    <a:pt x="5565445" y="748296"/>
                  </a:lnTo>
                  <a:lnTo>
                    <a:pt x="5585460" y="790206"/>
                  </a:lnTo>
                  <a:lnTo>
                    <a:pt x="5590718" y="800366"/>
                  </a:lnTo>
                  <a:lnTo>
                    <a:pt x="5592826" y="804176"/>
                  </a:lnTo>
                  <a:lnTo>
                    <a:pt x="5595988" y="813066"/>
                  </a:lnTo>
                  <a:lnTo>
                    <a:pt x="5599900" y="820686"/>
                  </a:lnTo>
                  <a:lnTo>
                    <a:pt x="5605983" y="827036"/>
                  </a:lnTo>
                  <a:lnTo>
                    <a:pt x="5615229" y="830846"/>
                  </a:lnTo>
                  <a:lnTo>
                    <a:pt x="5628627" y="830846"/>
                  </a:lnTo>
                  <a:lnTo>
                    <a:pt x="5662244" y="797826"/>
                  </a:lnTo>
                  <a:lnTo>
                    <a:pt x="5673814" y="767346"/>
                  </a:lnTo>
                  <a:lnTo>
                    <a:pt x="5678119" y="757186"/>
                  </a:lnTo>
                  <a:lnTo>
                    <a:pt x="5682437" y="749566"/>
                  </a:lnTo>
                  <a:lnTo>
                    <a:pt x="5686552" y="743216"/>
                  </a:lnTo>
                  <a:lnTo>
                    <a:pt x="5702503" y="721626"/>
                  </a:lnTo>
                  <a:lnTo>
                    <a:pt x="5706262" y="716546"/>
                  </a:lnTo>
                  <a:lnTo>
                    <a:pt x="5731294" y="682256"/>
                  </a:lnTo>
                  <a:lnTo>
                    <a:pt x="5757913" y="641616"/>
                  </a:lnTo>
                  <a:lnTo>
                    <a:pt x="5782373" y="597166"/>
                  </a:lnTo>
                  <a:lnTo>
                    <a:pt x="5798528" y="561606"/>
                  </a:lnTo>
                  <a:lnTo>
                    <a:pt x="5812904" y="524776"/>
                  </a:lnTo>
                  <a:lnTo>
                    <a:pt x="5826493" y="485406"/>
                  </a:lnTo>
                  <a:lnTo>
                    <a:pt x="5840285" y="442226"/>
                  </a:lnTo>
                  <a:lnTo>
                    <a:pt x="5844400" y="476516"/>
                  </a:lnTo>
                  <a:lnTo>
                    <a:pt x="5848705" y="510806"/>
                  </a:lnTo>
                  <a:lnTo>
                    <a:pt x="5853023" y="542556"/>
                  </a:lnTo>
                  <a:lnTo>
                    <a:pt x="5857138" y="570496"/>
                  </a:lnTo>
                  <a:lnTo>
                    <a:pt x="5859716" y="588276"/>
                  </a:lnTo>
                  <a:lnTo>
                    <a:pt x="5862802" y="604786"/>
                  </a:lnTo>
                  <a:lnTo>
                    <a:pt x="5866473" y="622566"/>
                  </a:lnTo>
                  <a:lnTo>
                    <a:pt x="5870829" y="641616"/>
                  </a:lnTo>
                  <a:lnTo>
                    <a:pt x="5875109" y="659396"/>
                  </a:lnTo>
                  <a:lnTo>
                    <a:pt x="5884456" y="700036"/>
                  </a:lnTo>
                  <a:lnTo>
                    <a:pt x="5897410" y="741946"/>
                  </a:lnTo>
                  <a:lnTo>
                    <a:pt x="5915368" y="769886"/>
                  </a:lnTo>
                  <a:lnTo>
                    <a:pt x="5919394" y="776236"/>
                  </a:lnTo>
                  <a:lnTo>
                    <a:pt x="5922835" y="781316"/>
                  </a:lnTo>
                  <a:lnTo>
                    <a:pt x="5925591" y="786396"/>
                  </a:lnTo>
                  <a:lnTo>
                    <a:pt x="5929795" y="794016"/>
                  </a:lnTo>
                  <a:lnTo>
                    <a:pt x="5931903" y="802906"/>
                  </a:lnTo>
                  <a:lnTo>
                    <a:pt x="5932957" y="810526"/>
                  </a:lnTo>
                  <a:lnTo>
                    <a:pt x="5935624" y="818146"/>
                  </a:lnTo>
                  <a:lnTo>
                    <a:pt x="5940056" y="824496"/>
                  </a:lnTo>
                  <a:lnTo>
                    <a:pt x="5948057" y="828306"/>
                  </a:lnTo>
                  <a:lnTo>
                    <a:pt x="5961380" y="830846"/>
                  </a:lnTo>
                  <a:lnTo>
                    <a:pt x="5981954" y="825766"/>
                  </a:lnTo>
                  <a:lnTo>
                    <a:pt x="6025058" y="792746"/>
                  </a:lnTo>
                  <a:lnTo>
                    <a:pt x="6064656" y="750836"/>
                  </a:lnTo>
                  <a:lnTo>
                    <a:pt x="6097257" y="711466"/>
                  </a:lnTo>
                  <a:lnTo>
                    <a:pt x="6127585" y="669556"/>
                  </a:lnTo>
                  <a:lnTo>
                    <a:pt x="6158763" y="623836"/>
                  </a:lnTo>
                  <a:lnTo>
                    <a:pt x="6189218" y="573036"/>
                  </a:lnTo>
                  <a:lnTo>
                    <a:pt x="6217323" y="520966"/>
                  </a:lnTo>
                  <a:lnTo>
                    <a:pt x="6241491" y="468896"/>
                  </a:lnTo>
                  <a:lnTo>
                    <a:pt x="6263487" y="411746"/>
                  </a:lnTo>
                  <a:lnTo>
                    <a:pt x="6276111" y="367296"/>
                  </a:lnTo>
                  <a:lnTo>
                    <a:pt x="6284684" y="312686"/>
                  </a:lnTo>
                  <a:lnTo>
                    <a:pt x="6287884" y="287286"/>
                  </a:lnTo>
                  <a:lnTo>
                    <a:pt x="6289802" y="264426"/>
                  </a:lnTo>
                  <a:lnTo>
                    <a:pt x="6290742" y="242836"/>
                  </a:lnTo>
                  <a:lnTo>
                    <a:pt x="6290996" y="221246"/>
                  </a:lnTo>
                  <a:close/>
                </a:path>
                <a:path w="9044940" h="875664">
                  <a:moveTo>
                    <a:pt x="6706933" y="247472"/>
                  </a:moveTo>
                  <a:lnTo>
                    <a:pt x="6705879" y="247472"/>
                  </a:lnTo>
                  <a:lnTo>
                    <a:pt x="6700621" y="250621"/>
                  </a:lnTo>
                  <a:lnTo>
                    <a:pt x="6697459" y="253784"/>
                  </a:lnTo>
                  <a:lnTo>
                    <a:pt x="6694297" y="255892"/>
                  </a:lnTo>
                  <a:lnTo>
                    <a:pt x="6690093" y="258000"/>
                  </a:lnTo>
                  <a:lnTo>
                    <a:pt x="6686931" y="260096"/>
                  </a:lnTo>
                  <a:lnTo>
                    <a:pt x="6685877" y="260096"/>
                  </a:lnTo>
                  <a:lnTo>
                    <a:pt x="6683769" y="262204"/>
                  </a:lnTo>
                  <a:lnTo>
                    <a:pt x="6680619" y="264312"/>
                  </a:lnTo>
                  <a:lnTo>
                    <a:pt x="6671335" y="271665"/>
                  </a:lnTo>
                  <a:lnTo>
                    <a:pt x="6661671" y="278917"/>
                  </a:lnTo>
                  <a:lnTo>
                    <a:pt x="6652781" y="285191"/>
                  </a:lnTo>
                  <a:lnTo>
                    <a:pt x="6645872" y="289585"/>
                  </a:lnTo>
                  <a:lnTo>
                    <a:pt x="6640487" y="292455"/>
                  </a:lnTo>
                  <a:lnTo>
                    <a:pt x="6634416" y="296037"/>
                  </a:lnTo>
                  <a:lnTo>
                    <a:pt x="6628536" y="299796"/>
                  </a:lnTo>
                  <a:lnTo>
                    <a:pt x="6623748" y="303276"/>
                  </a:lnTo>
                  <a:lnTo>
                    <a:pt x="6618478" y="307492"/>
                  </a:lnTo>
                  <a:lnTo>
                    <a:pt x="6614274" y="309600"/>
                  </a:lnTo>
                  <a:lnTo>
                    <a:pt x="6610058" y="309600"/>
                  </a:lnTo>
                  <a:lnTo>
                    <a:pt x="6607950" y="306438"/>
                  </a:lnTo>
                  <a:lnTo>
                    <a:pt x="6604787" y="299059"/>
                  </a:lnTo>
                  <a:lnTo>
                    <a:pt x="6589649" y="277177"/>
                  </a:lnTo>
                  <a:lnTo>
                    <a:pt x="6564249" y="250355"/>
                  </a:lnTo>
                  <a:lnTo>
                    <a:pt x="6534899" y="224726"/>
                  </a:lnTo>
                  <a:lnTo>
                    <a:pt x="6507912" y="206400"/>
                  </a:lnTo>
                  <a:lnTo>
                    <a:pt x="6507912" y="205346"/>
                  </a:lnTo>
                  <a:lnTo>
                    <a:pt x="6506858" y="205346"/>
                  </a:lnTo>
                  <a:lnTo>
                    <a:pt x="6503695" y="203238"/>
                  </a:lnTo>
                  <a:lnTo>
                    <a:pt x="6501600" y="202184"/>
                  </a:lnTo>
                  <a:lnTo>
                    <a:pt x="6498437" y="202184"/>
                  </a:lnTo>
                  <a:lnTo>
                    <a:pt x="6487909" y="207454"/>
                  </a:lnTo>
                  <a:lnTo>
                    <a:pt x="6486855" y="207454"/>
                  </a:lnTo>
                  <a:lnTo>
                    <a:pt x="6485801" y="208508"/>
                  </a:lnTo>
                  <a:lnTo>
                    <a:pt x="6478435" y="212712"/>
                  </a:lnTo>
                  <a:lnTo>
                    <a:pt x="6474219" y="219036"/>
                  </a:lnTo>
                  <a:lnTo>
                    <a:pt x="6474219" y="225348"/>
                  </a:lnTo>
                  <a:lnTo>
                    <a:pt x="6475577" y="232067"/>
                  </a:lnTo>
                  <a:lnTo>
                    <a:pt x="6479616" y="239572"/>
                  </a:lnTo>
                  <a:lnTo>
                    <a:pt x="6486207" y="247865"/>
                  </a:lnTo>
                  <a:lnTo>
                    <a:pt x="6495275" y="256946"/>
                  </a:lnTo>
                  <a:lnTo>
                    <a:pt x="6510033" y="274218"/>
                  </a:lnTo>
                  <a:lnTo>
                    <a:pt x="6524104" y="297218"/>
                  </a:lnTo>
                  <a:lnTo>
                    <a:pt x="6537185" y="325348"/>
                  </a:lnTo>
                  <a:lnTo>
                    <a:pt x="6548983" y="358038"/>
                  </a:lnTo>
                  <a:lnTo>
                    <a:pt x="6553327" y="368744"/>
                  </a:lnTo>
                  <a:lnTo>
                    <a:pt x="6580581" y="399110"/>
                  </a:lnTo>
                  <a:lnTo>
                    <a:pt x="6616382" y="428980"/>
                  </a:lnTo>
                  <a:lnTo>
                    <a:pt x="6636398" y="435952"/>
                  </a:lnTo>
                  <a:lnTo>
                    <a:pt x="6646926" y="435952"/>
                  </a:lnTo>
                  <a:lnTo>
                    <a:pt x="6650075" y="431749"/>
                  </a:lnTo>
                  <a:lnTo>
                    <a:pt x="6650075" y="408584"/>
                  </a:lnTo>
                  <a:lnTo>
                    <a:pt x="6649021" y="402259"/>
                  </a:lnTo>
                  <a:lnTo>
                    <a:pt x="6649021" y="397002"/>
                  </a:lnTo>
                  <a:lnTo>
                    <a:pt x="6647980" y="391731"/>
                  </a:lnTo>
                  <a:lnTo>
                    <a:pt x="6648590" y="383870"/>
                  </a:lnTo>
                  <a:lnTo>
                    <a:pt x="6650482" y="375412"/>
                  </a:lnTo>
                  <a:lnTo>
                    <a:pt x="6653746" y="365366"/>
                  </a:lnTo>
                  <a:lnTo>
                    <a:pt x="6658508" y="352767"/>
                  </a:lnTo>
                  <a:lnTo>
                    <a:pt x="6662572" y="341452"/>
                  </a:lnTo>
                  <a:lnTo>
                    <a:pt x="6666535" y="331838"/>
                  </a:lnTo>
                  <a:lnTo>
                    <a:pt x="6669900" y="324777"/>
                  </a:lnTo>
                  <a:lnTo>
                    <a:pt x="6672186" y="321183"/>
                  </a:lnTo>
                  <a:lnTo>
                    <a:pt x="6678562" y="309600"/>
                  </a:lnTo>
                  <a:lnTo>
                    <a:pt x="6680733" y="305663"/>
                  </a:lnTo>
                  <a:lnTo>
                    <a:pt x="6692328" y="282346"/>
                  </a:lnTo>
                  <a:lnTo>
                    <a:pt x="6702539" y="260019"/>
                  </a:lnTo>
                  <a:lnTo>
                    <a:pt x="6706933" y="247472"/>
                  </a:lnTo>
                  <a:close/>
                </a:path>
                <a:path w="9044940" h="875664">
                  <a:moveTo>
                    <a:pt x="7108114" y="258432"/>
                  </a:moveTo>
                  <a:lnTo>
                    <a:pt x="7097611" y="216928"/>
                  </a:lnTo>
                  <a:lnTo>
                    <a:pt x="7076300" y="181648"/>
                  </a:lnTo>
                  <a:lnTo>
                    <a:pt x="7040753" y="149529"/>
                  </a:lnTo>
                  <a:lnTo>
                    <a:pt x="6997052" y="122021"/>
                  </a:lnTo>
                  <a:lnTo>
                    <a:pt x="6962826" y="112674"/>
                  </a:lnTo>
                  <a:lnTo>
                    <a:pt x="6953351" y="112674"/>
                  </a:lnTo>
                  <a:lnTo>
                    <a:pt x="6947040" y="115836"/>
                  </a:lnTo>
                  <a:lnTo>
                    <a:pt x="6937553" y="125310"/>
                  </a:lnTo>
                  <a:lnTo>
                    <a:pt x="6935444" y="128473"/>
                  </a:lnTo>
                  <a:lnTo>
                    <a:pt x="6935444" y="131635"/>
                  </a:lnTo>
                  <a:lnTo>
                    <a:pt x="6962826" y="152692"/>
                  </a:lnTo>
                  <a:lnTo>
                    <a:pt x="6966877" y="155359"/>
                  </a:lnTo>
                  <a:lnTo>
                    <a:pt x="6972313" y="159791"/>
                  </a:lnTo>
                  <a:lnTo>
                    <a:pt x="6978523" y="165417"/>
                  </a:lnTo>
                  <a:lnTo>
                    <a:pt x="6984949" y="171640"/>
                  </a:lnTo>
                  <a:lnTo>
                    <a:pt x="6988099" y="173748"/>
                  </a:lnTo>
                  <a:lnTo>
                    <a:pt x="6991261" y="176911"/>
                  </a:lnTo>
                  <a:lnTo>
                    <a:pt x="6993369" y="180073"/>
                  </a:lnTo>
                  <a:lnTo>
                    <a:pt x="6996531" y="182181"/>
                  </a:lnTo>
                  <a:lnTo>
                    <a:pt x="7000735" y="186397"/>
                  </a:lnTo>
                  <a:lnTo>
                    <a:pt x="7009473" y="194792"/>
                  </a:lnTo>
                  <a:lnTo>
                    <a:pt x="7015340" y="203898"/>
                  </a:lnTo>
                  <a:lnTo>
                    <a:pt x="7018642" y="213182"/>
                  </a:lnTo>
                  <a:lnTo>
                    <a:pt x="7019684" y="222186"/>
                  </a:lnTo>
                  <a:lnTo>
                    <a:pt x="7019684" y="228511"/>
                  </a:lnTo>
                  <a:lnTo>
                    <a:pt x="7018642" y="231660"/>
                  </a:lnTo>
                  <a:lnTo>
                    <a:pt x="7012660" y="258432"/>
                  </a:lnTo>
                  <a:lnTo>
                    <a:pt x="6980580" y="326593"/>
                  </a:lnTo>
                  <a:lnTo>
                    <a:pt x="6949148" y="381203"/>
                  </a:lnTo>
                  <a:lnTo>
                    <a:pt x="6913080" y="439051"/>
                  </a:lnTo>
                  <a:lnTo>
                    <a:pt x="6880034" y="487794"/>
                  </a:lnTo>
                  <a:lnTo>
                    <a:pt x="6848970" y="529678"/>
                  </a:lnTo>
                  <a:lnTo>
                    <a:pt x="6818871" y="566991"/>
                  </a:lnTo>
                  <a:lnTo>
                    <a:pt x="6788721" y="602043"/>
                  </a:lnTo>
                  <a:lnTo>
                    <a:pt x="6757492" y="637082"/>
                  </a:lnTo>
                  <a:lnTo>
                    <a:pt x="6751167" y="643407"/>
                  </a:lnTo>
                  <a:lnTo>
                    <a:pt x="6748018" y="647623"/>
                  </a:lnTo>
                  <a:lnTo>
                    <a:pt x="6704165" y="694055"/>
                  </a:lnTo>
                  <a:lnTo>
                    <a:pt x="6668109" y="729221"/>
                  </a:lnTo>
                  <a:lnTo>
                    <a:pt x="6638582" y="755713"/>
                  </a:lnTo>
                  <a:lnTo>
                    <a:pt x="6606718" y="782243"/>
                  </a:lnTo>
                  <a:lnTo>
                    <a:pt x="6599656" y="788200"/>
                  </a:lnTo>
                  <a:lnTo>
                    <a:pt x="6592798" y="794143"/>
                  </a:lnTo>
                  <a:lnTo>
                    <a:pt x="6585839" y="800303"/>
                  </a:lnTo>
                  <a:lnTo>
                    <a:pt x="6570866" y="813333"/>
                  </a:lnTo>
                  <a:lnTo>
                    <a:pt x="6558470" y="824788"/>
                  </a:lnTo>
                  <a:lnTo>
                    <a:pt x="6550012" y="833475"/>
                  </a:lnTo>
                  <a:lnTo>
                    <a:pt x="6546888" y="838212"/>
                  </a:lnTo>
                  <a:lnTo>
                    <a:pt x="6546888" y="839266"/>
                  </a:lnTo>
                  <a:lnTo>
                    <a:pt x="6548983" y="839266"/>
                  </a:lnTo>
                  <a:lnTo>
                    <a:pt x="6552146" y="837171"/>
                  </a:lnTo>
                  <a:lnTo>
                    <a:pt x="6556362" y="832954"/>
                  </a:lnTo>
                  <a:lnTo>
                    <a:pt x="6563906" y="827392"/>
                  </a:lnTo>
                  <a:lnTo>
                    <a:pt x="6577292" y="819264"/>
                  </a:lnTo>
                  <a:lnTo>
                    <a:pt x="6594411" y="809548"/>
                  </a:lnTo>
                  <a:lnTo>
                    <a:pt x="6613220" y="799249"/>
                  </a:lnTo>
                  <a:lnTo>
                    <a:pt x="6693509" y="756742"/>
                  </a:lnTo>
                  <a:lnTo>
                    <a:pt x="6750469" y="725233"/>
                  </a:lnTo>
                  <a:lnTo>
                    <a:pt x="6790918" y="700265"/>
                  </a:lnTo>
                  <a:lnTo>
                    <a:pt x="6821716" y="677418"/>
                  </a:lnTo>
                  <a:lnTo>
                    <a:pt x="6881749" y="620242"/>
                  </a:lnTo>
                  <a:lnTo>
                    <a:pt x="6909448" y="591108"/>
                  </a:lnTo>
                  <a:lnTo>
                    <a:pt x="6958228" y="531914"/>
                  </a:lnTo>
                  <a:lnTo>
                    <a:pt x="6984162" y="495592"/>
                  </a:lnTo>
                  <a:lnTo>
                    <a:pt x="7014375" y="450608"/>
                  </a:lnTo>
                  <a:lnTo>
                    <a:pt x="7051294" y="393839"/>
                  </a:lnTo>
                  <a:lnTo>
                    <a:pt x="7074065" y="353949"/>
                  </a:lnTo>
                  <a:lnTo>
                    <a:pt x="7084987" y="327494"/>
                  </a:lnTo>
                  <a:lnTo>
                    <a:pt x="7084987" y="326440"/>
                  </a:lnTo>
                  <a:lnTo>
                    <a:pt x="7083933" y="326440"/>
                  </a:lnTo>
                  <a:lnTo>
                    <a:pt x="7084695" y="323710"/>
                  </a:lnTo>
                  <a:lnTo>
                    <a:pt x="7086828" y="318808"/>
                  </a:lnTo>
                  <a:lnTo>
                    <a:pt x="7090143" y="311924"/>
                  </a:lnTo>
                  <a:lnTo>
                    <a:pt x="7094461" y="303276"/>
                  </a:lnTo>
                  <a:lnTo>
                    <a:pt x="7100595" y="291604"/>
                  </a:lnTo>
                  <a:lnTo>
                    <a:pt x="7104862" y="280238"/>
                  </a:lnTo>
                  <a:lnTo>
                    <a:pt x="7107339" y="269062"/>
                  </a:lnTo>
                  <a:lnTo>
                    <a:pt x="7108114" y="258432"/>
                  </a:lnTo>
                  <a:close/>
                </a:path>
                <a:path w="9044940" h="875664">
                  <a:moveTo>
                    <a:pt x="8160144" y="449656"/>
                  </a:moveTo>
                  <a:lnTo>
                    <a:pt x="8133042" y="414845"/>
                  </a:lnTo>
                  <a:lnTo>
                    <a:pt x="8070685" y="384492"/>
                  </a:lnTo>
                  <a:lnTo>
                    <a:pt x="8024304" y="374345"/>
                  </a:lnTo>
                  <a:lnTo>
                    <a:pt x="8007451" y="373824"/>
                  </a:lnTo>
                  <a:lnTo>
                    <a:pt x="7990611" y="373824"/>
                  </a:lnTo>
                  <a:lnTo>
                    <a:pt x="7985341" y="375932"/>
                  </a:lnTo>
                  <a:lnTo>
                    <a:pt x="7982178" y="379095"/>
                  </a:lnTo>
                  <a:lnTo>
                    <a:pt x="7978559" y="381101"/>
                  </a:lnTo>
                  <a:lnTo>
                    <a:pt x="7972171" y="382511"/>
                  </a:lnTo>
                  <a:lnTo>
                    <a:pt x="7962633" y="383527"/>
                  </a:lnTo>
                  <a:lnTo>
                    <a:pt x="7949527" y="384352"/>
                  </a:lnTo>
                  <a:lnTo>
                    <a:pt x="7944498" y="384530"/>
                  </a:lnTo>
                  <a:lnTo>
                    <a:pt x="7937678" y="385013"/>
                  </a:lnTo>
                  <a:lnTo>
                    <a:pt x="7695755" y="405422"/>
                  </a:lnTo>
                  <a:lnTo>
                    <a:pt x="7693647" y="405422"/>
                  </a:lnTo>
                  <a:lnTo>
                    <a:pt x="7479652" y="429729"/>
                  </a:lnTo>
                  <a:lnTo>
                    <a:pt x="7418006" y="437921"/>
                  </a:lnTo>
                  <a:lnTo>
                    <a:pt x="7407567" y="439191"/>
                  </a:lnTo>
                  <a:lnTo>
                    <a:pt x="7397737" y="440169"/>
                  </a:lnTo>
                  <a:lnTo>
                    <a:pt x="7392479" y="440169"/>
                  </a:lnTo>
                  <a:lnTo>
                    <a:pt x="7381951" y="441223"/>
                  </a:lnTo>
                  <a:lnTo>
                    <a:pt x="7375626" y="442277"/>
                  </a:lnTo>
                  <a:lnTo>
                    <a:pt x="7374585" y="442277"/>
                  </a:lnTo>
                  <a:lnTo>
                    <a:pt x="7365251" y="443903"/>
                  </a:lnTo>
                  <a:lnTo>
                    <a:pt x="7356805" y="445833"/>
                  </a:lnTo>
                  <a:lnTo>
                    <a:pt x="7350150" y="448348"/>
                  </a:lnTo>
                  <a:lnTo>
                    <a:pt x="7346150" y="451751"/>
                  </a:lnTo>
                  <a:lnTo>
                    <a:pt x="7346150" y="452805"/>
                  </a:lnTo>
                  <a:lnTo>
                    <a:pt x="7345096" y="453859"/>
                  </a:lnTo>
                  <a:lnTo>
                    <a:pt x="7345096" y="454914"/>
                  </a:lnTo>
                  <a:lnTo>
                    <a:pt x="7347572" y="461708"/>
                  </a:lnTo>
                  <a:lnTo>
                    <a:pt x="7391616" y="493788"/>
                  </a:lnTo>
                  <a:lnTo>
                    <a:pt x="7441984" y="507568"/>
                  </a:lnTo>
                  <a:lnTo>
                    <a:pt x="7458291" y="506679"/>
                  </a:lnTo>
                  <a:lnTo>
                    <a:pt x="7476198" y="504405"/>
                  </a:lnTo>
                  <a:lnTo>
                    <a:pt x="7494092" y="501345"/>
                  </a:lnTo>
                  <a:lnTo>
                    <a:pt x="7510412" y="498094"/>
                  </a:lnTo>
                  <a:lnTo>
                    <a:pt x="7516736" y="497039"/>
                  </a:lnTo>
                  <a:lnTo>
                    <a:pt x="7641691" y="479666"/>
                  </a:lnTo>
                  <a:lnTo>
                    <a:pt x="7684173" y="474916"/>
                  </a:lnTo>
                  <a:lnTo>
                    <a:pt x="7695870" y="473964"/>
                  </a:lnTo>
                  <a:lnTo>
                    <a:pt x="7706677" y="472808"/>
                  </a:lnTo>
                  <a:lnTo>
                    <a:pt x="7715707" y="471665"/>
                  </a:lnTo>
                  <a:lnTo>
                    <a:pt x="7722082" y="470712"/>
                  </a:lnTo>
                  <a:lnTo>
                    <a:pt x="7747521" y="467741"/>
                  </a:lnTo>
                  <a:lnTo>
                    <a:pt x="7777886" y="465175"/>
                  </a:lnTo>
                  <a:lnTo>
                    <a:pt x="7813002" y="463003"/>
                  </a:lnTo>
                  <a:lnTo>
                    <a:pt x="7852664" y="461238"/>
                  </a:lnTo>
                  <a:lnTo>
                    <a:pt x="7861084" y="460184"/>
                  </a:lnTo>
                  <a:lnTo>
                    <a:pt x="7869504" y="460184"/>
                  </a:lnTo>
                  <a:lnTo>
                    <a:pt x="7915313" y="458736"/>
                  </a:lnTo>
                  <a:lnTo>
                    <a:pt x="7940878" y="458254"/>
                  </a:lnTo>
                  <a:lnTo>
                    <a:pt x="7994510" y="458216"/>
                  </a:lnTo>
                  <a:lnTo>
                    <a:pt x="8040090" y="460184"/>
                  </a:lnTo>
                  <a:lnTo>
                    <a:pt x="8060779" y="463384"/>
                  </a:lnTo>
                  <a:lnTo>
                    <a:pt x="8079981" y="465302"/>
                  </a:lnTo>
                  <a:lnTo>
                    <a:pt x="8097406" y="466242"/>
                  </a:lnTo>
                  <a:lnTo>
                    <a:pt x="8112760" y="466496"/>
                  </a:lnTo>
                  <a:lnTo>
                    <a:pt x="8135925" y="466496"/>
                  </a:lnTo>
                  <a:lnTo>
                    <a:pt x="8142237" y="465442"/>
                  </a:lnTo>
                  <a:lnTo>
                    <a:pt x="8146453" y="464388"/>
                  </a:lnTo>
                  <a:lnTo>
                    <a:pt x="8158035" y="462280"/>
                  </a:lnTo>
                  <a:lnTo>
                    <a:pt x="8160144" y="459130"/>
                  </a:lnTo>
                  <a:lnTo>
                    <a:pt x="8160144" y="458076"/>
                  </a:lnTo>
                  <a:lnTo>
                    <a:pt x="8160144" y="449656"/>
                  </a:lnTo>
                  <a:close/>
                </a:path>
                <a:path w="9044940" h="875664">
                  <a:moveTo>
                    <a:pt x="9044711" y="738162"/>
                  </a:moveTo>
                  <a:lnTo>
                    <a:pt x="9020721" y="698779"/>
                  </a:lnTo>
                  <a:lnTo>
                    <a:pt x="8963419" y="640359"/>
                  </a:lnTo>
                  <a:lnTo>
                    <a:pt x="8930716" y="615365"/>
                  </a:lnTo>
                  <a:lnTo>
                    <a:pt x="8894458" y="597281"/>
                  </a:lnTo>
                  <a:lnTo>
                    <a:pt x="8838476" y="578446"/>
                  </a:lnTo>
                  <a:lnTo>
                    <a:pt x="8827249" y="573633"/>
                  </a:lnTo>
                  <a:lnTo>
                    <a:pt x="8814448" y="567651"/>
                  </a:lnTo>
                  <a:lnTo>
                    <a:pt x="8801456" y="561263"/>
                  </a:lnTo>
                  <a:lnTo>
                    <a:pt x="8775649" y="549744"/>
                  </a:lnTo>
                  <a:lnTo>
                    <a:pt x="8775471" y="549681"/>
                  </a:lnTo>
                  <a:lnTo>
                    <a:pt x="8745906" y="539419"/>
                  </a:lnTo>
                  <a:lnTo>
                    <a:pt x="8714969" y="531050"/>
                  </a:lnTo>
                  <a:lnTo>
                    <a:pt x="8675091" y="523354"/>
                  </a:lnTo>
                  <a:lnTo>
                    <a:pt x="8665616" y="521246"/>
                  </a:lnTo>
                  <a:lnTo>
                    <a:pt x="8664562" y="519137"/>
                  </a:lnTo>
                  <a:lnTo>
                    <a:pt x="8664562" y="518083"/>
                  </a:lnTo>
                  <a:lnTo>
                    <a:pt x="8666874" y="511200"/>
                  </a:lnTo>
                  <a:lnTo>
                    <a:pt x="8674430" y="499275"/>
                  </a:lnTo>
                  <a:lnTo>
                    <a:pt x="8688095" y="481215"/>
                  </a:lnTo>
                  <a:lnTo>
                    <a:pt x="8708784" y="455955"/>
                  </a:lnTo>
                  <a:lnTo>
                    <a:pt x="8720684" y="439724"/>
                  </a:lnTo>
                  <a:lnTo>
                    <a:pt x="8739187" y="412915"/>
                  </a:lnTo>
                  <a:lnTo>
                    <a:pt x="8764613" y="375259"/>
                  </a:lnTo>
                  <a:lnTo>
                    <a:pt x="8797239" y="326440"/>
                  </a:lnTo>
                  <a:lnTo>
                    <a:pt x="8801189" y="320725"/>
                  </a:lnTo>
                  <a:lnTo>
                    <a:pt x="8805139" y="314718"/>
                  </a:lnTo>
                  <a:lnTo>
                    <a:pt x="8809088" y="308521"/>
                  </a:lnTo>
                  <a:lnTo>
                    <a:pt x="8813038" y="302209"/>
                  </a:lnTo>
                  <a:lnTo>
                    <a:pt x="8819363" y="291680"/>
                  </a:lnTo>
                  <a:lnTo>
                    <a:pt x="8826729" y="283260"/>
                  </a:lnTo>
                  <a:lnTo>
                    <a:pt x="8828837" y="283260"/>
                  </a:lnTo>
                  <a:lnTo>
                    <a:pt x="8830945" y="282206"/>
                  </a:lnTo>
                  <a:lnTo>
                    <a:pt x="8831999" y="280098"/>
                  </a:lnTo>
                  <a:lnTo>
                    <a:pt x="8831999" y="276936"/>
                  </a:lnTo>
                  <a:lnTo>
                    <a:pt x="8832939" y="273329"/>
                  </a:lnTo>
                  <a:lnTo>
                    <a:pt x="8835555" y="267728"/>
                  </a:lnTo>
                  <a:lnTo>
                    <a:pt x="8839556" y="260946"/>
                  </a:lnTo>
                  <a:lnTo>
                    <a:pt x="8844636" y="253771"/>
                  </a:lnTo>
                  <a:lnTo>
                    <a:pt x="8850833" y="243433"/>
                  </a:lnTo>
                  <a:lnTo>
                    <a:pt x="8857920" y="229425"/>
                  </a:lnTo>
                  <a:lnTo>
                    <a:pt x="8865248" y="213563"/>
                  </a:lnTo>
                  <a:lnTo>
                    <a:pt x="8872004" y="197954"/>
                  </a:lnTo>
                  <a:lnTo>
                    <a:pt x="8885695" y="161099"/>
                  </a:lnTo>
                  <a:lnTo>
                    <a:pt x="8881974" y="154787"/>
                  </a:lnTo>
                  <a:lnTo>
                    <a:pt x="8875166" y="143205"/>
                  </a:lnTo>
                  <a:lnTo>
                    <a:pt x="8863330" y="128092"/>
                  </a:lnTo>
                  <a:lnTo>
                    <a:pt x="8844496" y="112280"/>
                  </a:lnTo>
                  <a:lnTo>
                    <a:pt x="8824671" y="99822"/>
                  </a:lnTo>
                  <a:lnTo>
                    <a:pt x="8809876" y="94767"/>
                  </a:lnTo>
                  <a:lnTo>
                    <a:pt x="8808822" y="94767"/>
                  </a:lnTo>
                  <a:lnTo>
                    <a:pt x="8745944" y="108470"/>
                  </a:lnTo>
                  <a:lnTo>
                    <a:pt x="8675586" y="136944"/>
                  </a:lnTo>
                  <a:lnTo>
                    <a:pt x="8556917" y="192874"/>
                  </a:lnTo>
                  <a:lnTo>
                    <a:pt x="8516874" y="210083"/>
                  </a:lnTo>
                  <a:lnTo>
                    <a:pt x="8488274" y="219392"/>
                  </a:lnTo>
                  <a:lnTo>
                    <a:pt x="8466595" y="222186"/>
                  </a:lnTo>
                  <a:lnTo>
                    <a:pt x="8459216" y="222186"/>
                  </a:lnTo>
                  <a:lnTo>
                    <a:pt x="8446579" y="220078"/>
                  </a:lnTo>
                  <a:lnTo>
                    <a:pt x="8434832" y="217487"/>
                  </a:lnTo>
                  <a:lnTo>
                    <a:pt x="8426044" y="215861"/>
                  </a:lnTo>
                  <a:lnTo>
                    <a:pt x="8419630" y="215049"/>
                  </a:lnTo>
                  <a:lnTo>
                    <a:pt x="8414994" y="214807"/>
                  </a:lnTo>
                  <a:lnTo>
                    <a:pt x="8408683" y="214807"/>
                  </a:lnTo>
                  <a:lnTo>
                    <a:pt x="8406574" y="215861"/>
                  </a:lnTo>
                  <a:lnTo>
                    <a:pt x="8403412" y="216916"/>
                  </a:lnTo>
                  <a:lnTo>
                    <a:pt x="8398154" y="220078"/>
                  </a:lnTo>
                  <a:lnTo>
                    <a:pt x="8398154" y="228498"/>
                  </a:lnTo>
                  <a:lnTo>
                    <a:pt x="8411578" y="251142"/>
                  </a:lnTo>
                  <a:lnTo>
                    <a:pt x="8444738" y="275361"/>
                  </a:lnTo>
                  <a:lnTo>
                    <a:pt x="8486991" y="294843"/>
                  </a:lnTo>
                  <a:lnTo>
                    <a:pt x="8527669" y="303263"/>
                  </a:lnTo>
                  <a:lnTo>
                    <a:pt x="8528723" y="303263"/>
                  </a:lnTo>
                  <a:lnTo>
                    <a:pt x="8578317" y="283730"/>
                  </a:lnTo>
                  <a:lnTo>
                    <a:pt x="8589797" y="272732"/>
                  </a:lnTo>
                  <a:lnTo>
                    <a:pt x="8594001" y="269570"/>
                  </a:lnTo>
                  <a:lnTo>
                    <a:pt x="8599272" y="265353"/>
                  </a:lnTo>
                  <a:lnTo>
                    <a:pt x="8603475" y="262191"/>
                  </a:lnTo>
                  <a:lnTo>
                    <a:pt x="8609813" y="257987"/>
                  </a:lnTo>
                  <a:lnTo>
                    <a:pt x="8615070" y="253771"/>
                  </a:lnTo>
                  <a:lnTo>
                    <a:pt x="8621395" y="249555"/>
                  </a:lnTo>
                  <a:lnTo>
                    <a:pt x="8624545" y="248513"/>
                  </a:lnTo>
                  <a:lnTo>
                    <a:pt x="8641093" y="236740"/>
                  </a:lnTo>
                  <a:lnTo>
                    <a:pt x="8675776" y="213563"/>
                  </a:lnTo>
                  <a:lnTo>
                    <a:pt x="8692985" y="203225"/>
                  </a:lnTo>
                  <a:lnTo>
                    <a:pt x="8694039" y="202171"/>
                  </a:lnTo>
                  <a:lnTo>
                    <a:pt x="8739746" y="173977"/>
                  </a:lnTo>
                  <a:lnTo>
                    <a:pt x="8774735" y="157949"/>
                  </a:lnTo>
                  <a:lnTo>
                    <a:pt x="8788819" y="154787"/>
                  </a:lnTo>
                  <a:lnTo>
                    <a:pt x="8790927" y="154787"/>
                  </a:lnTo>
                  <a:lnTo>
                    <a:pt x="8773020" y="199009"/>
                  </a:lnTo>
                  <a:lnTo>
                    <a:pt x="8768550" y="206413"/>
                  </a:lnTo>
                  <a:lnTo>
                    <a:pt x="8763279" y="215480"/>
                  </a:lnTo>
                  <a:lnTo>
                    <a:pt x="8757615" y="225526"/>
                  </a:lnTo>
                  <a:lnTo>
                    <a:pt x="8751964" y="235877"/>
                  </a:lnTo>
                  <a:lnTo>
                    <a:pt x="8748027" y="242366"/>
                  </a:lnTo>
                  <a:lnTo>
                    <a:pt x="8744191" y="249034"/>
                  </a:lnTo>
                  <a:lnTo>
                    <a:pt x="8740559" y="255714"/>
                  </a:lnTo>
                  <a:lnTo>
                    <a:pt x="8737219" y="262191"/>
                  </a:lnTo>
                  <a:lnTo>
                    <a:pt x="8722119" y="289394"/>
                  </a:lnTo>
                  <a:lnTo>
                    <a:pt x="8704834" y="317881"/>
                  </a:lnTo>
                  <a:lnTo>
                    <a:pt x="8689530" y="341426"/>
                  </a:lnTo>
                  <a:lnTo>
                    <a:pt x="8680361" y="353809"/>
                  </a:lnTo>
                  <a:lnTo>
                    <a:pt x="8678253" y="355917"/>
                  </a:lnTo>
                  <a:lnTo>
                    <a:pt x="8676145" y="359079"/>
                  </a:lnTo>
                  <a:lnTo>
                    <a:pt x="8674036" y="363283"/>
                  </a:lnTo>
                  <a:lnTo>
                    <a:pt x="8669820" y="368554"/>
                  </a:lnTo>
                  <a:lnTo>
                    <a:pt x="8659597" y="382765"/>
                  </a:lnTo>
                  <a:lnTo>
                    <a:pt x="8622449" y="433844"/>
                  </a:lnTo>
                  <a:lnTo>
                    <a:pt x="8620341" y="435952"/>
                  </a:lnTo>
                  <a:lnTo>
                    <a:pt x="8616124" y="442264"/>
                  </a:lnTo>
                  <a:lnTo>
                    <a:pt x="8585556" y="481914"/>
                  </a:lnTo>
                  <a:lnTo>
                    <a:pt x="8541385" y="536435"/>
                  </a:lnTo>
                  <a:lnTo>
                    <a:pt x="8496300" y="581964"/>
                  </a:lnTo>
                  <a:lnTo>
                    <a:pt x="8453463" y="620064"/>
                  </a:lnTo>
                  <a:lnTo>
                    <a:pt x="8444484" y="625487"/>
                  </a:lnTo>
                  <a:lnTo>
                    <a:pt x="8442376" y="625487"/>
                  </a:lnTo>
                  <a:lnTo>
                    <a:pt x="8437105" y="629704"/>
                  </a:lnTo>
                  <a:lnTo>
                    <a:pt x="8403425" y="654215"/>
                  </a:lnTo>
                  <a:lnTo>
                    <a:pt x="8382343" y="666559"/>
                  </a:lnTo>
                  <a:lnTo>
                    <a:pt x="8369706" y="674992"/>
                  </a:lnTo>
                  <a:lnTo>
                    <a:pt x="8351723" y="684898"/>
                  </a:lnTo>
                  <a:lnTo>
                    <a:pt x="8332457" y="695007"/>
                  </a:lnTo>
                  <a:lnTo>
                    <a:pt x="8299158" y="711847"/>
                  </a:lnTo>
                  <a:lnTo>
                    <a:pt x="8293900" y="713955"/>
                  </a:lnTo>
                  <a:lnTo>
                    <a:pt x="8285467" y="718159"/>
                  </a:lnTo>
                  <a:lnTo>
                    <a:pt x="8282305" y="720267"/>
                  </a:lnTo>
                  <a:lnTo>
                    <a:pt x="8275993" y="722376"/>
                  </a:lnTo>
                  <a:lnTo>
                    <a:pt x="8265452" y="727633"/>
                  </a:lnTo>
                  <a:lnTo>
                    <a:pt x="8265452" y="729742"/>
                  </a:lnTo>
                  <a:lnTo>
                    <a:pt x="8274939" y="729742"/>
                  </a:lnTo>
                  <a:lnTo>
                    <a:pt x="8282305" y="728687"/>
                  </a:lnTo>
                  <a:lnTo>
                    <a:pt x="8290738" y="725538"/>
                  </a:lnTo>
                  <a:lnTo>
                    <a:pt x="8311794" y="720267"/>
                  </a:lnTo>
                  <a:lnTo>
                    <a:pt x="8314957" y="720267"/>
                  </a:lnTo>
                  <a:lnTo>
                    <a:pt x="8320875" y="719531"/>
                  </a:lnTo>
                  <a:lnTo>
                    <a:pt x="8329955" y="717511"/>
                  </a:lnTo>
                  <a:lnTo>
                    <a:pt x="8341017" y="714502"/>
                  </a:lnTo>
                  <a:lnTo>
                    <a:pt x="8352866" y="710793"/>
                  </a:lnTo>
                  <a:lnTo>
                    <a:pt x="8365642" y="707097"/>
                  </a:lnTo>
                  <a:lnTo>
                    <a:pt x="8377733" y="704088"/>
                  </a:lnTo>
                  <a:lnTo>
                    <a:pt x="8387651" y="702068"/>
                  </a:lnTo>
                  <a:lnTo>
                    <a:pt x="8393925" y="701319"/>
                  </a:lnTo>
                  <a:lnTo>
                    <a:pt x="8412035" y="696569"/>
                  </a:lnTo>
                  <a:lnTo>
                    <a:pt x="8433816" y="689343"/>
                  </a:lnTo>
                  <a:lnTo>
                    <a:pt x="8455381" y="680732"/>
                  </a:lnTo>
                  <a:lnTo>
                    <a:pt x="8472907" y="671830"/>
                  </a:lnTo>
                  <a:lnTo>
                    <a:pt x="8481314" y="668299"/>
                  </a:lnTo>
                  <a:lnTo>
                    <a:pt x="8488858" y="665645"/>
                  </a:lnTo>
                  <a:lnTo>
                    <a:pt x="8494966" y="663994"/>
                  </a:lnTo>
                  <a:lnTo>
                    <a:pt x="8499234" y="663409"/>
                  </a:lnTo>
                  <a:lnTo>
                    <a:pt x="8501342" y="663409"/>
                  </a:lnTo>
                  <a:lnTo>
                    <a:pt x="8523910" y="654659"/>
                  </a:lnTo>
                  <a:lnTo>
                    <a:pt x="8557146" y="632879"/>
                  </a:lnTo>
                  <a:lnTo>
                    <a:pt x="8591969" y="604774"/>
                  </a:lnTo>
                  <a:lnTo>
                    <a:pt x="8619287" y="577049"/>
                  </a:lnTo>
                  <a:lnTo>
                    <a:pt x="8621395" y="573900"/>
                  </a:lnTo>
                  <a:lnTo>
                    <a:pt x="8623503" y="571792"/>
                  </a:lnTo>
                  <a:lnTo>
                    <a:pt x="8630933" y="563016"/>
                  </a:lnTo>
                  <a:lnTo>
                    <a:pt x="8637181" y="556006"/>
                  </a:lnTo>
                  <a:lnTo>
                    <a:pt x="8641855" y="551370"/>
                  </a:lnTo>
                  <a:lnTo>
                    <a:pt x="8644560" y="549681"/>
                  </a:lnTo>
                  <a:lnTo>
                    <a:pt x="8645614" y="549681"/>
                  </a:lnTo>
                  <a:lnTo>
                    <a:pt x="8651926" y="552831"/>
                  </a:lnTo>
                  <a:lnTo>
                    <a:pt x="8658250" y="557047"/>
                  </a:lnTo>
                  <a:lnTo>
                    <a:pt x="8666670" y="561263"/>
                  </a:lnTo>
                  <a:lnTo>
                    <a:pt x="8710231" y="585355"/>
                  </a:lnTo>
                  <a:lnTo>
                    <a:pt x="8789797" y="619975"/>
                  </a:lnTo>
                  <a:lnTo>
                    <a:pt x="8830399" y="641172"/>
                  </a:lnTo>
                  <a:lnTo>
                    <a:pt x="8870201" y="665645"/>
                  </a:lnTo>
                  <a:lnTo>
                    <a:pt x="8908758" y="693153"/>
                  </a:lnTo>
                  <a:lnTo>
                    <a:pt x="8945728" y="723430"/>
                  </a:lnTo>
                  <a:lnTo>
                    <a:pt x="8965108" y="737628"/>
                  </a:lnTo>
                  <a:lnTo>
                    <a:pt x="8985466" y="749363"/>
                  </a:lnTo>
                  <a:lnTo>
                    <a:pt x="9004656" y="757351"/>
                  </a:lnTo>
                  <a:lnTo>
                    <a:pt x="9020480" y="760285"/>
                  </a:lnTo>
                  <a:lnTo>
                    <a:pt x="9024696" y="760285"/>
                  </a:lnTo>
                  <a:lnTo>
                    <a:pt x="9032075" y="756069"/>
                  </a:lnTo>
                  <a:lnTo>
                    <a:pt x="9042603" y="747649"/>
                  </a:lnTo>
                  <a:lnTo>
                    <a:pt x="9044711" y="743432"/>
                  </a:lnTo>
                  <a:lnTo>
                    <a:pt x="9044711" y="738162"/>
                  </a:lnTo>
                  <a:close/>
                </a:path>
              </a:pathLst>
            </a:custGeom>
            <a:solidFill>
              <a:srgbClr val="7B1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61904" y="3490217"/>
              <a:ext cx="3195320" cy="1979930"/>
            </a:xfrm>
            <a:custGeom>
              <a:avLst/>
              <a:gdLst/>
              <a:ahLst/>
              <a:cxnLst/>
              <a:rect l="l" t="t" r="r" b="b"/>
              <a:pathLst>
                <a:path w="3195320" h="1979929">
                  <a:moveTo>
                    <a:pt x="2957779" y="0"/>
                  </a:moveTo>
                  <a:lnTo>
                    <a:pt x="237489" y="0"/>
                  </a:lnTo>
                  <a:lnTo>
                    <a:pt x="189626" y="4824"/>
                  </a:lnTo>
                  <a:lnTo>
                    <a:pt x="145046" y="18662"/>
                  </a:lnTo>
                  <a:lnTo>
                    <a:pt x="104705" y="40558"/>
                  </a:lnTo>
                  <a:lnTo>
                    <a:pt x="69557" y="69557"/>
                  </a:lnTo>
                  <a:lnTo>
                    <a:pt x="40558" y="104705"/>
                  </a:lnTo>
                  <a:lnTo>
                    <a:pt x="18662" y="145046"/>
                  </a:lnTo>
                  <a:lnTo>
                    <a:pt x="4824" y="189626"/>
                  </a:lnTo>
                  <a:lnTo>
                    <a:pt x="0" y="237489"/>
                  </a:lnTo>
                  <a:lnTo>
                    <a:pt x="0" y="1742325"/>
                  </a:lnTo>
                  <a:lnTo>
                    <a:pt x="4824" y="1790185"/>
                  </a:lnTo>
                  <a:lnTo>
                    <a:pt x="18662" y="1834761"/>
                  </a:lnTo>
                  <a:lnTo>
                    <a:pt x="40558" y="1875100"/>
                  </a:lnTo>
                  <a:lnTo>
                    <a:pt x="69557" y="1910246"/>
                  </a:lnTo>
                  <a:lnTo>
                    <a:pt x="104705" y="1939245"/>
                  </a:lnTo>
                  <a:lnTo>
                    <a:pt x="145046" y="1961140"/>
                  </a:lnTo>
                  <a:lnTo>
                    <a:pt x="189626" y="1974978"/>
                  </a:lnTo>
                  <a:lnTo>
                    <a:pt x="237489" y="1979802"/>
                  </a:lnTo>
                  <a:lnTo>
                    <a:pt x="2957779" y="1979802"/>
                  </a:lnTo>
                  <a:lnTo>
                    <a:pt x="3005638" y="1974978"/>
                  </a:lnTo>
                  <a:lnTo>
                    <a:pt x="3050215" y="1961140"/>
                  </a:lnTo>
                  <a:lnTo>
                    <a:pt x="3090554" y="1939245"/>
                  </a:lnTo>
                  <a:lnTo>
                    <a:pt x="3125700" y="1910246"/>
                  </a:lnTo>
                  <a:lnTo>
                    <a:pt x="3154698" y="1875100"/>
                  </a:lnTo>
                  <a:lnTo>
                    <a:pt x="3176594" y="1834761"/>
                  </a:lnTo>
                  <a:lnTo>
                    <a:pt x="3190431" y="1790185"/>
                  </a:lnTo>
                  <a:lnTo>
                    <a:pt x="3195256" y="1742325"/>
                  </a:lnTo>
                  <a:lnTo>
                    <a:pt x="3195256" y="237489"/>
                  </a:lnTo>
                  <a:lnTo>
                    <a:pt x="3190431" y="189626"/>
                  </a:lnTo>
                  <a:lnTo>
                    <a:pt x="3176594" y="145046"/>
                  </a:lnTo>
                  <a:lnTo>
                    <a:pt x="3154698" y="104705"/>
                  </a:lnTo>
                  <a:lnTo>
                    <a:pt x="3125700" y="69557"/>
                  </a:lnTo>
                  <a:lnTo>
                    <a:pt x="3090554" y="40558"/>
                  </a:lnTo>
                  <a:lnTo>
                    <a:pt x="3050215" y="18662"/>
                  </a:lnTo>
                  <a:lnTo>
                    <a:pt x="3005638" y="4824"/>
                  </a:lnTo>
                  <a:lnTo>
                    <a:pt x="29577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61904" y="3490217"/>
              <a:ext cx="3195320" cy="1979930"/>
            </a:xfrm>
            <a:custGeom>
              <a:avLst/>
              <a:gdLst/>
              <a:ahLst/>
              <a:cxnLst/>
              <a:rect l="l" t="t" r="r" b="b"/>
              <a:pathLst>
                <a:path w="3195320" h="1979929">
                  <a:moveTo>
                    <a:pt x="2957779" y="1979802"/>
                  </a:moveTo>
                  <a:lnTo>
                    <a:pt x="237489" y="1979802"/>
                  </a:lnTo>
                  <a:lnTo>
                    <a:pt x="189626" y="1974978"/>
                  </a:lnTo>
                  <a:lnTo>
                    <a:pt x="145046" y="1961140"/>
                  </a:lnTo>
                  <a:lnTo>
                    <a:pt x="104705" y="1939245"/>
                  </a:lnTo>
                  <a:lnTo>
                    <a:pt x="69557" y="1910246"/>
                  </a:lnTo>
                  <a:lnTo>
                    <a:pt x="40558" y="1875100"/>
                  </a:lnTo>
                  <a:lnTo>
                    <a:pt x="18662" y="1834761"/>
                  </a:lnTo>
                  <a:lnTo>
                    <a:pt x="4824" y="1790185"/>
                  </a:lnTo>
                  <a:lnTo>
                    <a:pt x="0" y="1742325"/>
                  </a:lnTo>
                  <a:lnTo>
                    <a:pt x="0" y="237489"/>
                  </a:lnTo>
                  <a:lnTo>
                    <a:pt x="4824" y="189626"/>
                  </a:lnTo>
                  <a:lnTo>
                    <a:pt x="18662" y="145046"/>
                  </a:lnTo>
                  <a:lnTo>
                    <a:pt x="40558" y="104705"/>
                  </a:lnTo>
                  <a:lnTo>
                    <a:pt x="69557" y="69557"/>
                  </a:lnTo>
                  <a:lnTo>
                    <a:pt x="104705" y="40558"/>
                  </a:lnTo>
                  <a:lnTo>
                    <a:pt x="145046" y="18662"/>
                  </a:lnTo>
                  <a:lnTo>
                    <a:pt x="189626" y="4824"/>
                  </a:lnTo>
                  <a:lnTo>
                    <a:pt x="237489" y="0"/>
                  </a:lnTo>
                  <a:lnTo>
                    <a:pt x="2957779" y="0"/>
                  </a:lnTo>
                  <a:lnTo>
                    <a:pt x="3005638" y="4824"/>
                  </a:lnTo>
                  <a:lnTo>
                    <a:pt x="3050215" y="18662"/>
                  </a:lnTo>
                  <a:lnTo>
                    <a:pt x="3090554" y="40558"/>
                  </a:lnTo>
                  <a:lnTo>
                    <a:pt x="3125700" y="69557"/>
                  </a:lnTo>
                  <a:lnTo>
                    <a:pt x="3154698" y="104705"/>
                  </a:lnTo>
                  <a:lnTo>
                    <a:pt x="3176594" y="145046"/>
                  </a:lnTo>
                  <a:lnTo>
                    <a:pt x="3190431" y="189626"/>
                  </a:lnTo>
                  <a:lnTo>
                    <a:pt x="3195256" y="237489"/>
                  </a:lnTo>
                  <a:lnTo>
                    <a:pt x="3195256" y="1742325"/>
                  </a:lnTo>
                  <a:lnTo>
                    <a:pt x="3190431" y="1790185"/>
                  </a:lnTo>
                  <a:lnTo>
                    <a:pt x="3176594" y="1834761"/>
                  </a:lnTo>
                  <a:lnTo>
                    <a:pt x="3154698" y="1875100"/>
                  </a:lnTo>
                  <a:lnTo>
                    <a:pt x="3125700" y="1910246"/>
                  </a:lnTo>
                  <a:lnTo>
                    <a:pt x="3090554" y="1939245"/>
                  </a:lnTo>
                  <a:lnTo>
                    <a:pt x="3050215" y="1961140"/>
                  </a:lnTo>
                  <a:lnTo>
                    <a:pt x="3005638" y="1974978"/>
                  </a:lnTo>
                  <a:lnTo>
                    <a:pt x="2957779" y="1979802"/>
                  </a:lnTo>
                  <a:close/>
                </a:path>
              </a:pathLst>
            </a:custGeom>
            <a:ln w="381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7074" y="3470212"/>
              <a:ext cx="2964935" cy="89153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145" y="4364233"/>
              <a:ext cx="3004256" cy="98571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1809" y="258650"/>
              <a:ext cx="1504810" cy="143606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772616" y="1482347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69">
                  <a:moveTo>
                    <a:pt x="11615" y="0"/>
                  </a:moveTo>
                  <a:lnTo>
                    <a:pt x="6721" y="2479"/>
                  </a:lnTo>
                  <a:lnTo>
                    <a:pt x="2946" y="6722"/>
                  </a:lnTo>
                  <a:lnTo>
                    <a:pt x="0" y="10910"/>
                  </a:lnTo>
                  <a:lnTo>
                    <a:pt x="7848" y="13628"/>
                  </a:lnTo>
                  <a:lnTo>
                    <a:pt x="17919" y="1105"/>
                  </a:lnTo>
                  <a:lnTo>
                    <a:pt x="11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202303気仙沼産カツオカツのWソース版下</dc:title>
  <dcterms:created xsi:type="dcterms:W3CDTF">2023-07-12T01:14:59Z</dcterms:created>
  <dcterms:modified xsi:type="dcterms:W3CDTF">2023-07-12T01:14:59Z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2023-07-12T00:00:00Z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2023-07-12T00:00:00Z</vt:filetime>
  </property>
  <property fmtid="{D5CDD505-2E9C-101B-9397-08002B2CF9AE}" pid="5" name="Producer">
    <vt:lpwstr>Adobe PDF library 17.00</vt:lpwstr>
  </property>
</Properties>
</file>