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3" r:id="rId1"/>
  </p:sldMasterIdLst>
  <p:notesMasterIdLst>
    <p:notesMasterId r:id="rId3"/>
  </p:notesMasterIdLst>
  <p:sldIdLst>
    <p:sldId id="269" r:id="rId2"/>
  </p:sldIdLst>
  <p:sldSz cx="6858000" cy="9906000" type="A4"/>
  <p:notesSz cx="6735763" cy="9866313"/>
  <p:defaultTextStyle>
    <a:defPPr>
      <a:defRPr lang="ja-JP"/>
    </a:defPPr>
    <a:lvl1pPr algn="l" defTabSz="913640" rtl="0" fontAlgn="base">
      <a:spcBef>
        <a:spcPct val="0"/>
      </a:spcBef>
      <a:spcAft>
        <a:spcPct val="0"/>
      </a:spcAft>
      <a:defRPr kumimoji="1" sz="1802" kern="1200">
        <a:solidFill>
          <a:schemeClr val="tx1"/>
        </a:solidFill>
        <a:latin typeface="Arial" charset="0"/>
        <a:ea typeface="ＭＳ Ｐゴシック" charset="-128"/>
        <a:cs typeface="+mn-cs"/>
      </a:defRPr>
    </a:lvl1pPr>
    <a:lvl2pPr marL="456565" indent="-309483" algn="l" defTabSz="913640" rtl="0" fontAlgn="base">
      <a:spcBef>
        <a:spcPct val="0"/>
      </a:spcBef>
      <a:spcAft>
        <a:spcPct val="0"/>
      </a:spcAft>
      <a:defRPr kumimoji="1" sz="1802" kern="1200">
        <a:solidFill>
          <a:schemeClr val="tx1"/>
        </a:solidFill>
        <a:latin typeface="Arial" charset="0"/>
        <a:ea typeface="ＭＳ Ｐゴシック" charset="-128"/>
        <a:cs typeface="+mn-cs"/>
      </a:defRPr>
    </a:lvl2pPr>
    <a:lvl3pPr marL="913640" indent="-619478" algn="l" defTabSz="913640" rtl="0" fontAlgn="base">
      <a:spcBef>
        <a:spcPct val="0"/>
      </a:spcBef>
      <a:spcAft>
        <a:spcPct val="0"/>
      </a:spcAft>
      <a:defRPr kumimoji="1" sz="1802" kern="1200">
        <a:solidFill>
          <a:schemeClr val="tx1"/>
        </a:solidFill>
        <a:latin typeface="Arial" charset="0"/>
        <a:ea typeface="ＭＳ Ｐゴシック" charset="-128"/>
        <a:cs typeface="+mn-cs"/>
      </a:defRPr>
    </a:lvl3pPr>
    <a:lvl4pPr marL="1370715" indent="-929472" algn="l" defTabSz="913640" rtl="0" fontAlgn="base">
      <a:spcBef>
        <a:spcPct val="0"/>
      </a:spcBef>
      <a:spcAft>
        <a:spcPct val="0"/>
      </a:spcAft>
      <a:defRPr kumimoji="1" sz="1802" kern="1200">
        <a:solidFill>
          <a:schemeClr val="tx1"/>
        </a:solidFill>
        <a:latin typeface="Arial" charset="0"/>
        <a:ea typeface="ＭＳ Ｐゴシック" charset="-128"/>
        <a:cs typeface="+mn-cs"/>
      </a:defRPr>
    </a:lvl4pPr>
    <a:lvl5pPr marL="1827791" indent="-1239466" algn="l" defTabSz="913640" rtl="0" fontAlgn="base">
      <a:spcBef>
        <a:spcPct val="0"/>
      </a:spcBef>
      <a:spcAft>
        <a:spcPct val="0"/>
      </a:spcAft>
      <a:defRPr kumimoji="1" sz="1802" kern="1200">
        <a:solidFill>
          <a:schemeClr val="tx1"/>
        </a:solidFill>
        <a:latin typeface="Arial" charset="0"/>
        <a:ea typeface="ＭＳ Ｐゴシック" charset="-128"/>
        <a:cs typeface="+mn-cs"/>
      </a:defRPr>
    </a:lvl5pPr>
    <a:lvl6pPr marL="735406" algn="l" defTabSz="294162" rtl="0" eaLnBrk="1" latinLnBrk="0" hangingPunct="1">
      <a:defRPr kumimoji="1" sz="1802" kern="1200">
        <a:solidFill>
          <a:schemeClr val="tx1"/>
        </a:solidFill>
        <a:latin typeface="Arial" charset="0"/>
        <a:ea typeface="ＭＳ Ｐゴシック" charset="-128"/>
        <a:cs typeface="+mn-cs"/>
      </a:defRPr>
    </a:lvl6pPr>
    <a:lvl7pPr marL="882487" algn="l" defTabSz="294162" rtl="0" eaLnBrk="1" latinLnBrk="0" hangingPunct="1">
      <a:defRPr kumimoji="1" sz="1802" kern="1200">
        <a:solidFill>
          <a:schemeClr val="tx1"/>
        </a:solidFill>
        <a:latin typeface="Arial" charset="0"/>
        <a:ea typeface="ＭＳ Ｐゴシック" charset="-128"/>
        <a:cs typeface="+mn-cs"/>
      </a:defRPr>
    </a:lvl7pPr>
    <a:lvl8pPr marL="1029569" algn="l" defTabSz="294162" rtl="0" eaLnBrk="1" latinLnBrk="0" hangingPunct="1">
      <a:defRPr kumimoji="1" sz="1802" kern="1200">
        <a:solidFill>
          <a:schemeClr val="tx1"/>
        </a:solidFill>
        <a:latin typeface="Arial" charset="0"/>
        <a:ea typeface="ＭＳ Ｐゴシック" charset="-128"/>
        <a:cs typeface="+mn-cs"/>
      </a:defRPr>
    </a:lvl8pPr>
    <a:lvl9pPr marL="1176650" algn="l" defTabSz="294162" rtl="0" eaLnBrk="1" latinLnBrk="0" hangingPunct="1">
      <a:defRPr kumimoji="1" sz="1802"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D4BA"/>
    <a:srgbClr val="8E6E39"/>
    <a:srgbClr val="FFB3B3"/>
    <a:srgbClr val="241D64"/>
    <a:srgbClr val="749066"/>
    <a:srgbClr val="302846"/>
    <a:srgbClr val="302835"/>
    <a:srgbClr val="690025"/>
    <a:srgbClr val="E85007"/>
    <a:srgbClr val="CFD3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26" autoAdjust="0"/>
    <p:restoredTop sz="91870" autoAdjust="0"/>
  </p:normalViewPr>
  <p:slideViewPr>
    <p:cSldViewPr snapToGrid="0">
      <p:cViewPr>
        <p:scale>
          <a:sx n="100" d="100"/>
          <a:sy n="100" d="100"/>
        </p:scale>
        <p:origin x="2832" y="-744"/>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5"/>
            <a:ext cx="2919356" cy="495525"/>
          </a:xfrm>
          <a:prstGeom prst="rect">
            <a:avLst/>
          </a:prstGeom>
        </p:spPr>
        <p:txBody>
          <a:bodyPr vert="horz" lIns="90683" tIns="45341" rIns="90683" bIns="45341" rtlCol="0"/>
          <a:lstStyle>
            <a:lvl1pPr algn="l" defTabSz="2817936"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14836" y="5"/>
            <a:ext cx="2919356" cy="495525"/>
          </a:xfrm>
          <a:prstGeom prst="rect">
            <a:avLst/>
          </a:prstGeom>
        </p:spPr>
        <p:txBody>
          <a:bodyPr vert="horz" lIns="90683" tIns="45341" rIns="90683" bIns="45341" rtlCol="0"/>
          <a:lstStyle>
            <a:lvl1pPr algn="r" defTabSz="2817936" fontAlgn="auto">
              <a:spcBef>
                <a:spcPts val="0"/>
              </a:spcBef>
              <a:spcAft>
                <a:spcPts val="0"/>
              </a:spcAft>
              <a:defRPr sz="1200" smtClean="0">
                <a:latin typeface="+mn-lt"/>
                <a:ea typeface="+mn-ea"/>
              </a:defRPr>
            </a:lvl1pPr>
          </a:lstStyle>
          <a:p>
            <a:pPr>
              <a:defRPr/>
            </a:pPr>
            <a:fld id="{F3CA139E-2583-4B26-A050-17747ADD8A08}" type="datetimeFigureOut">
              <a:rPr lang="ja-JP" altLang="en-US"/>
              <a:pPr>
                <a:defRPr/>
              </a:pPr>
              <a:t>2024/8/30</a:t>
            </a:fld>
            <a:endParaRPr lang="ja-JP" altLang="en-US"/>
          </a:p>
        </p:txBody>
      </p:sp>
      <p:sp>
        <p:nvSpPr>
          <p:cNvPr id="4" name="スライド イメージ プレースホルダー 3"/>
          <p:cNvSpPr>
            <a:spLocks noGrp="1" noRot="1" noChangeAspect="1"/>
          </p:cNvSpPr>
          <p:nvPr>
            <p:ph type="sldImg" idx="2"/>
          </p:nvPr>
        </p:nvSpPr>
        <p:spPr>
          <a:xfrm>
            <a:off x="2214563" y="1231900"/>
            <a:ext cx="2306637" cy="3332163"/>
          </a:xfrm>
          <a:prstGeom prst="rect">
            <a:avLst/>
          </a:prstGeom>
          <a:noFill/>
          <a:ln w="12700">
            <a:solidFill>
              <a:prstClr val="black"/>
            </a:solidFill>
          </a:ln>
        </p:spPr>
        <p:txBody>
          <a:bodyPr vert="horz" lIns="90683" tIns="45341" rIns="90683" bIns="45341" rtlCol="0" anchor="ctr"/>
          <a:lstStyle/>
          <a:p>
            <a:pPr lvl="0"/>
            <a:endParaRPr lang="ja-JP" altLang="en-US" noProof="0"/>
          </a:p>
        </p:txBody>
      </p:sp>
      <p:sp>
        <p:nvSpPr>
          <p:cNvPr id="5" name="ノート プレースホルダー 4"/>
          <p:cNvSpPr>
            <a:spLocks noGrp="1"/>
          </p:cNvSpPr>
          <p:nvPr>
            <p:ph type="body" sz="quarter" idx="3"/>
          </p:nvPr>
        </p:nvSpPr>
        <p:spPr>
          <a:xfrm>
            <a:off x="673579" y="4748521"/>
            <a:ext cx="5388609" cy="3885294"/>
          </a:xfrm>
          <a:prstGeom prst="rect">
            <a:avLst/>
          </a:prstGeom>
        </p:spPr>
        <p:txBody>
          <a:bodyPr vert="horz" lIns="90683" tIns="45341" rIns="90683" bIns="45341"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2" y="9370793"/>
            <a:ext cx="2919356" cy="495525"/>
          </a:xfrm>
          <a:prstGeom prst="rect">
            <a:avLst/>
          </a:prstGeom>
        </p:spPr>
        <p:txBody>
          <a:bodyPr vert="horz" lIns="90683" tIns="45341" rIns="90683" bIns="45341" rtlCol="0" anchor="b"/>
          <a:lstStyle>
            <a:lvl1pPr algn="l" defTabSz="2817936"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14836" y="9370793"/>
            <a:ext cx="2919356" cy="495525"/>
          </a:xfrm>
          <a:prstGeom prst="rect">
            <a:avLst/>
          </a:prstGeom>
        </p:spPr>
        <p:txBody>
          <a:bodyPr vert="horz" lIns="90683" tIns="45341" rIns="90683" bIns="45341" rtlCol="0" anchor="b"/>
          <a:lstStyle>
            <a:lvl1pPr algn="r" defTabSz="2817936" fontAlgn="auto">
              <a:spcBef>
                <a:spcPts val="0"/>
              </a:spcBef>
              <a:spcAft>
                <a:spcPts val="0"/>
              </a:spcAft>
              <a:defRPr sz="1200" smtClean="0">
                <a:latin typeface="+mn-lt"/>
                <a:ea typeface="+mn-ea"/>
              </a:defRPr>
            </a:lvl1pPr>
          </a:lstStyle>
          <a:p>
            <a:pPr>
              <a:defRPr/>
            </a:pPr>
            <a:fld id="{F6DF0DD7-F0C1-4171-8C83-683C50B84A60}" type="slidenum">
              <a:rPr lang="ja-JP" altLang="en-US"/>
              <a:pPr>
                <a:defRPr/>
              </a:pPr>
              <a:t>‹#›</a:t>
            </a:fld>
            <a:endParaRPr lang="ja-JP" altLang="en-US"/>
          </a:p>
        </p:txBody>
      </p:sp>
    </p:spTree>
    <p:extLst>
      <p:ext uri="{BB962C8B-B14F-4D97-AF65-F5344CB8AC3E}">
        <p14:creationId xmlns:p14="http://schemas.microsoft.com/office/powerpoint/2010/main" val="3362357426"/>
      </p:ext>
    </p:extLst>
  </p:cSld>
  <p:clrMap bg1="lt1" tx1="dk1" bg2="lt2" tx2="dk2" accent1="accent1" accent2="accent2" accent3="accent3" accent4="accent4" accent5="accent5" accent6="accent6" hlink="hlink" folHlink="folHlink"/>
  <p:notesStyle>
    <a:lvl1pPr algn="l" defTabSz="913640" rtl="0" fontAlgn="base">
      <a:spcBef>
        <a:spcPct val="30000"/>
      </a:spcBef>
      <a:spcAft>
        <a:spcPct val="0"/>
      </a:spcAft>
      <a:defRPr kumimoji="1" sz="1190" kern="1200">
        <a:solidFill>
          <a:schemeClr val="tx1"/>
        </a:solidFill>
        <a:latin typeface="+mn-lt"/>
        <a:ea typeface="+mn-ea"/>
        <a:cs typeface="+mn-cs"/>
      </a:defRPr>
    </a:lvl1pPr>
    <a:lvl2pPr marL="456565" algn="l" defTabSz="913640" rtl="0" fontAlgn="base">
      <a:spcBef>
        <a:spcPct val="30000"/>
      </a:spcBef>
      <a:spcAft>
        <a:spcPct val="0"/>
      </a:spcAft>
      <a:defRPr kumimoji="1" sz="1190" kern="1200">
        <a:solidFill>
          <a:schemeClr val="tx1"/>
        </a:solidFill>
        <a:latin typeface="+mn-lt"/>
        <a:ea typeface="+mn-ea"/>
        <a:cs typeface="+mn-cs"/>
      </a:defRPr>
    </a:lvl2pPr>
    <a:lvl3pPr marL="913640" algn="l" defTabSz="913640" rtl="0" fontAlgn="base">
      <a:spcBef>
        <a:spcPct val="30000"/>
      </a:spcBef>
      <a:spcAft>
        <a:spcPct val="0"/>
      </a:spcAft>
      <a:defRPr kumimoji="1" sz="1190" kern="1200">
        <a:solidFill>
          <a:schemeClr val="tx1"/>
        </a:solidFill>
        <a:latin typeface="+mn-lt"/>
        <a:ea typeface="+mn-ea"/>
        <a:cs typeface="+mn-cs"/>
      </a:defRPr>
    </a:lvl3pPr>
    <a:lvl4pPr marL="1370715" algn="l" defTabSz="913640" rtl="0" fontAlgn="base">
      <a:spcBef>
        <a:spcPct val="30000"/>
      </a:spcBef>
      <a:spcAft>
        <a:spcPct val="0"/>
      </a:spcAft>
      <a:defRPr kumimoji="1" sz="1190" kern="1200">
        <a:solidFill>
          <a:schemeClr val="tx1"/>
        </a:solidFill>
        <a:latin typeface="+mn-lt"/>
        <a:ea typeface="+mn-ea"/>
        <a:cs typeface="+mn-cs"/>
      </a:defRPr>
    </a:lvl4pPr>
    <a:lvl5pPr marL="1827791" algn="l" defTabSz="913640" rtl="0" fontAlgn="base">
      <a:spcBef>
        <a:spcPct val="30000"/>
      </a:spcBef>
      <a:spcAft>
        <a:spcPct val="0"/>
      </a:spcAft>
      <a:defRPr kumimoji="1" sz="1190" kern="1200">
        <a:solidFill>
          <a:schemeClr val="tx1"/>
        </a:solidFill>
        <a:latin typeface="+mn-lt"/>
        <a:ea typeface="+mn-ea"/>
        <a:cs typeface="+mn-cs"/>
      </a:defRPr>
    </a:lvl5pPr>
    <a:lvl6pPr marL="2285278" algn="l" defTabSz="914111" rtl="0" eaLnBrk="1" latinLnBrk="0" hangingPunct="1">
      <a:defRPr kumimoji="1" sz="1190" kern="1200">
        <a:solidFill>
          <a:schemeClr val="tx1"/>
        </a:solidFill>
        <a:latin typeface="+mn-lt"/>
        <a:ea typeface="+mn-ea"/>
        <a:cs typeface="+mn-cs"/>
      </a:defRPr>
    </a:lvl6pPr>
    <a:lvl7pPr marL="2742334" algn="l" defTabSz="914111" rtl="0" eaLnBrk="1" latinLnBrk="0" hangingPunct="1">
      <a:defRPr kumimoji="1" sz="1190" kern="1200">
        <a:solidFill>
          <a:schemeClr val="tx1"/>
        </a:solidFill>
        <a:latin typeface="+mn-lt"/>
        <a:ea typeface="+mn-ea"/>
        <a:cs typeface="+mn-cs"/>
      </a:defRPr>
    </a:lvl7pPr>
    <a:lvl8pPr marL="3199389" algn="l" defTabSz="914111" rtl="0" eaLnBrk="1" latinLnBrk="0" hangingPunct="1">
      <a:defRPr kumimoji="1" sz="1190" kern="1200">
        <a:solidFill>
          <a:schemeClr val="tx1"/>
        </a:solidFill>
        <a:latin typeface="+mn-lt"/>
        <a:ea typeface="+mn-ea"/>
        <a:cs typeface="+mn-cs"/>
      </a:defRPr>
    </a:lvl8pPr>
    <a:lvl9pPr marL="3656444" algn="l" defTabSz="914111" rtl="0" eaLnBrk="1" latinLnBrk="0" hangingPunct="1">
      <a:defRPr kumimoji="1" sz="119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F6DF0DD7-F0C1-4171-8C83-683C50B84A60}" type="slidenum">
              <a:rPr lang="ja-JP" altLang="en-US" smtClean="0"/>
              <a:pPr>
                <a:defRPr/>
              </a:pPr>
              <a:t>1</a:t>
            </a:fld>
            <a:endParaRPr lang="ja-JP" altLang="en-US"/>
          </a:p>
        </p:txBody>
      </p:sp>
    </p:spTree>
    <p:extLst>
      <p:ext uri="{BB962C8B-B14F-4D97-AF65-F5344CB8AC3E}">
        <p14:creationId xmlns:p14="http://schemas.microsoft.com/office/powerpoint/2010/main" val="444675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正方形/長方形 15"/>
          <p:cNvSpPr/>
          <p:nvPr userDrawn="1"/>
        </p:nvSpPr>
        <p:spPr>
          <a:xfrm>
            <a:off x="0" y="0"/>
            <a:ext cx="6858000" cy="9905999"/>
          </a:xfrm>
          <a:prstGeom prst="rect">
            <a:avLst/>
          </a:prstGeom>
          <a:solidFill>
            <a:srgbClr val="8E6E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userDrawn="1"/>
        </p:nvSpPr>
        <p:spPr>
          <a:xfrm>
            <a:off x="0" y="1"/>
            <a:ext cx="6858000" cy="4086224"/>
          </a:xfrm>
          <a:prstGeom prst="rect">
            <a:avLst/>
          </a:prstGeom>
          <a:solidFill>
            <a:srgbClr val="4A7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userDrawn="1"/>
        </p:nvSpPr>
        <p:spPr>
          <a:xfrm>
            <a:off x="75880" y="436576"/>
            <a:ext cx="2240600" cy="3821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userDrawn="1"/>
        </p:nvSpPr>
        <p:spPr>
          <a:xfrm>
            <a:off x="2317907" y="436576"/>
            <a:ext cx="2240600" cy="3821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userDrawn="1"/>
        </p:nvSpPr>
        <p:spPr>
          <a:xfrm>
            <a:off x="4558507" y="436576"/>
            <a:ext cx="2240600" cy="3821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A4A41317-94BE-A01F-A81C-A9E435A05AAC}"/>
              </a:ext>
            </a:extLst>
          </p:cNvPr>
          <p:cNvSpPr/>
          <p:nvPr userDrawn="1"/>
        </p:nvSpPr>
        <p:spPr>
          <a:xfrm>
            <a:off x="8267" y="0"/>
            <a:ext cx="2292973" cy="4257675"/>
          </a:xfrm>
          <a:prstGeom prst="rect">
            <a:avLst/>
          </a:prstGeom>
          <a:solidFill>
            <a:srgbClr val="5701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796D9276-C4A7-D46C-B702-CE4F1CC44FA4}"/>
              </a:ext>
            </a:extLst>
          </p:cNvPr>
          <p:cNvSpPr/>
          <p:nvPr userDrawn="1"/>
        </p:nvSpPr>
        <p:spPr>
          <a:xfrm>
            <a:off x="2301240" y="0"/>
            <a:ext cx="2255519" cy="4257675"/>
          </a:xfrm>
          <a:prstGeom prst="rect">
            <a:avLst/>
          </a:prstGeom>
          <a:solidFill>
            <a:srgbClr val="003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7B3D37AC-D56E-10A9-F52B-C891C56C3602}"/>
              </a:ext>
            </a:extLst>
          </p:cNvPr>
          <p:cNvSpPr/>
          <p:nvPr userDrawn="1"/>
        </p:nvSpPr>
        <p:spPr>
          <a:xfrm>
            <a:off x="4556759" y="0"/>
            <a:ext cx="2292973" cy="4257675"/>
          </a:xfrm>
          <a:prstGeom prst="rect">
            <a:avLst/>
          </a:prstGeom>
          <a:solidFill>
            <a:srgbClr val="241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 bg1="lt1" tx1="dk1" bg2="lt2" tx2="dk2" accent1="accent1" accent2="accent2" accent3="accent3" accent4="accent4" accent5="accent5" accent6="accent6" hlink="hlink" folHlink="folHlink"/>
  <p:sldLayoutIdLst>
    <p:sldLayoutId id="2147483669" r:id="rId1"/>
  </p:sldLayoutIdLst>
  <p:timing>
    <p:tnLst>
      <p:par>
        <p:cTn id="1" dur="indefinite" restart="never" nodeType="tmRoot"/>
      </p:par>
    </p:tnLst>
  </p:timing>
  <p:txStyles>
    <p:titleStyle>
      <a:lvl1pPr algn="l" defTabSz="2166938" rtl="0" fontAlgn="base">
        <a:lnSpc>
          <a:spcPct val="90000"/>
        </a:lnSpc>
        <a:spcBef>
          <a:spcPct val="0"/>
        </a:spcBef>
        <a:spcAft>
          <a:spcPct val="0"/>
        </a:spcAft>
        <a:defRPr kumimoji="1" sz="10400" kern="1200">
          <a:solidFill>
            <a:schemeClr val="tx1"/>
          </a:solidFill>
          <a:latin typeface="+mj-lt"/>
          <a:ea typeface="+mj-ea"/>
          <a:cs typeface="+mj-cs"/>
        </a:defRPr>
      </a:lvl1pPr>
      <a:lvl2pPr algn="l" defTabSz="2166938" rtl="0" fontAlgn="base">
        <a:lnSpc>
          <a:spcPct val="90000"/>
        </a:lnSpc>
        <a:spcBef>
          <a:spcPct val="0"/>
        </a:spcBef>
        <a:spcAft>
          <a:spcPct val="0"/>
        </a:spcAft>
        <a:defRPr kumimoji="1" sz="10400">
          <a:solidFill>
            <a:schemeClr val="tx1"/>
          </a:solidFill>
          <a:latin typeface="Calibri Light"/>
          <a:ea typeface="ＭＳ Ｐゴシック" charset="-128"/>
        </a:defRPr>
      </a:lvl2pPr>
      <a:lvl3pPr algn="l" defTabSz="2166938" rtl="0" fontAlgn="base">
        <a:lnSpc>
          <a:spcPct val="90000"/>
        </a:lnSpc>
        <a:spcBef>
          <a:spcPct val="0"/>
        </a:spcBef>
        <a:spcAft>
          <a:spcPct val="0"/>
        </a:spcAft>
        <a:defRPr kumimoji="1" sz="10400">
          <a:solidFill>
            <a:schemeClr val="tx1"/>
          </a:solidFill>
          <a:latin typeface="Calibri Light"/>
          <a:ea typeface="ＭＳ Ｐゴシック" charset="-128"/>
        </a:defRPr>
      </a:lvl3pPr>
      <a:lvl4pPr algn="l" defTabSz="2166938" rtl="0" fontAlgn="base">
        <a:lnSpc>
          <a:spcPct val="90000"/>
        </a:lnSpc>
        <a:spcBef>
          <a:spcPct val="0"/>
        </a:spcBef>
        <a:spcAft>
          <a:spcPct val="0"/>
        </a:spcAft>
        <a:defRPr kumimoji="1" sz="10400">
          <a:solidFill>
            <a:schemeClr val="tx1"/>
          </a:solidFill>
          <a:latin typeface="Calibri Light"/>
          <a:ea typeface="ＭＳ Ｐゴシック" charset="-128"/>
        </a:defRPr>
      </a:lvl4pPr>
      <a:lvl5pPr algn="l" defTabSz="2166938" rtl="0" fontAlgn="base">
        <a:lnSpc>
          <a:spcPct val="90000"/>
        </a:lnSpc>
        <a:spcBef>
          <a:spcPct val="0"/>
        </a:spcBef>
        <a:spcAft>
          <a:spcPct val="0"/>
        </a:spcAft>
        <a:defRPr kumimoji="1" sz="10400">
          <a:solidFill>
            <a:schemeClr val="tx1"/>
          </a:solidFill>
          <a:latin typeface="Calibri Light"/>
          <a:ea typeface="ＭＳ Ｐゴシック" charset="-128"/>
        </a:defRPr>
      </a:lvl5pPr>
      <a:lvl6pPr marL="457200" algn="l" defTabSz="2166938" rtl="0" fontAlgn="base">
        <a:lnSpc>
          <a:spcPct val="90000"/>
        </a:lnSpc>
        <a:spcBef>
          <a:spcPct val="0"/>
        </a:spcBef>
        <a:spcAft>
          <a:spcPct val="0"/>
        </a:spcAft>
        <a:defRPr kumimoji="1" sz="10400">
          <a:solidFill>
            <a:schemeClr val="tx1"/>
          </a:solidFill>
          <a:latin typeface="Calibri Light"/>
          <a:ea typeface="ＭＳ Ｐゴシック" charset="-128"/>
        </a:defRPr>
      </a:lvl6pPr>
      <a:lvl7pPr marL="914400" algn="l" defTabSz="2166938" rtl="0" fontAlgn="base">
        <a:lnSpc>
          <a:spcPct val="90000"/>
        </a:lnSpc>
        <a:spcBef>
          <a:spcPct val="0"/>
        </a:spcBef>
        <a:spcAft>
          <a:spcPct val="0"/>
        </a:spcAft>
        <a:defRPr kumimoji="1" sz="10400">
          <a:solidFill>
            <a:schemeClr val="tx1"/>
          </a:solidFill>
          <a:latin typeface="Calibri Light"/>
          <a:ea typeface="ＭＳ Ｐゴシック" charset="-128"/>
        </a:defRPr>
      </a:lvl7pPr>
      <a:lvl8pPr marL="1371600" algn="l" defTabSz="2166938" rtl="0" fontAlgn="base">
        <a:lnSpc>
          <a:spcPct val="90000"/>
        </a:lnSpc>
        <a:spcBef>
          <a:spcPct val="0"/>
        </a:spcBef>
        <a:spcAft>
          <a:spcPct val="0"/>
        </a:spcAft>
        <a:defRPr kumimoji="1" sz="10400">
          <a:solidFill>
            <a:schemeClr val="tx1"/>
          </a:solidFill>
          <a:latin typeface="Calibri Light"/>
          <a:ea typeface="ＭＳ Ｐゴシック" charset="-128"/>
        </a:defRPr>
      </a:lvl8pPr>
      <a:lvl9pPr marL="1828800" algn="l" defTabSz="2166938" rtl="0" fontAlgn="base">
        <a:lnSpc>
          <a:spcPct val="90000"/>
        </a:lnSpc>
        <a:spcBef>
          <a:spcPct val="0"/>
        </a:spcBef>
        <a:spcAft>
          <a:spcPct val="0"/>
        </a:spcAft>
        <a:defRPr kumimoji="1" sz="10400">
          <a:solidFill>
            <a:schemeClr val="tx1"/>
          </a:solidFill>
          <a:latin typeface="Calibri Light"/>
          <a:ea typeface="ＭＳ Ｐゴシック" charset="-128"/>
        </a:defRPr>
      </a:lvl9pPr>
    </p:titleStyle>
    <p:bodyStyle>
      <a:lvl1pPr marL="541338" indent="-541338" algn="l" defTabSz="2166938" rtl="0" fontAlgn="base">
        <a:lnSpc>
          <a:spcPct val="90000"/>
        </a:lnSpc>
        <a:spcBef>
          <a:spcPts val="2375"/>
        </a:spcBef>
        <a:spcAft>
          <a:spcPct val="0"/>
        </a:spcAft>
        <a:buFont typeface="Arial" charset="0"/>
        <a:buChar char="•"/>
        <a:defRPr kumimoji="1" sz="6600" kern="1200">
          <a:solidFill>
            <a:schemeClr val="tx1"/>
          </a:solidFill>
          <a:latin typeface="+mn-lt"/>
          <a:ea typeface="+mn-ea"/>
          <a:cs typeface="+mn-cs"/>
        </a:defRPr>
      </a:lvl1pPr>
      <a:lvl2pPr marL="1625600" indent="-541338" algn="l" defTabSz="2166938" rtl="0" fontAlgn="base">
        <a:lnSpc>
          <a:spcPct val="90000"/>
        </a:lnSpc>
        <a:spcBef>
          <a:spcPts val="1188"/>
        </a:spcBef>
        <a:spcAft>
          <a:spcPct val="0"/>
        </a:spcAft>
        <a:buFont typeface="Arial" charset="0"/>
        <a:buChar char="•"/>
        <a:defRPr kumimoji="1" sz="5700" kern="1200">
          <a:solidFill>
            <a:schemeClr val="tx1"/>
          </a:solidFill>
          <a:latin typeface="+mn-lt"/>
          <a:ea typeface="+mn-ea"/>
          <a:cs typeface="+mn-cs"/>
        </a:defRPr>
      </a:lvl2pPr>
      <a:lvl3pPr marL="2709863" indent="-541338" algn="l" defTabSz="2166938" rtl="0" fontAlgn="base">
        <a:lnSpc>
          <a:spcPct val="90000"/>
        </a:lnSpc>
        <a:spcBef>
          <a:spcPts val="1188"/>
        </a:spcBef>
        <a:spcAft>
          <a:spcPct val="0"/>
        </a:spcAft>
        <a:buFont typeface="Arial" charset="0"/>
        <a:buChar char="•"/>
        <a:defRPr kumimoji="1" sz="4700" kern="1200">
          <a:solidFill>
            <a:schemeClr val="tx1"/>
          </a:solidFill>
          <a:latin typeface="+mn-lt"/>
          <a:ea typeface="+mn-ea"/>
          <a:cs typeface="+mn-cs"/>
        </a:defRPr>
      </a:lvl3pPr>
      <a:lvl4pPr marL="3794125" indent="-541338" algn="l" defTabSz="2166938" rtl="0" fontAlgn="base">
        <a:lnSpc>
          <a:spcPct val="90000"/>
        </a:lnSpc>
        <a:spcBef>
          <a:spcPts val="1188"/>
        </a:spcBef>
        <a:spcAft>
          <a:spcPct val="0"/>
        </a:spcAft>
        <a:buFont typeface="Arial" charset="0"/>
        <a:buChar char="•"/>
        <a:defRPr kumimoji="1" sz="4300" kern="1200">
          <a:solidFill>
            <a:schemeClr val="tx1"/>
          </a:solidFill>
          <a:latin typeface="+mn-lt"/>
          <a:ea typeface="+mn-ea"/>
          <a:cs typeface="+mn-cs"/>
        </a:defRPr>
      </a:lvl4pPr>
      <a:lvl5pPr marL="4876800" indent="-541338" algn="l" defTabSz="2166938" rtl="0" fontAlgn="base">
        <a:lnSpc>
          <a:spcPct val="90000"/>
        </a:lnSpc>
        <a:spcBef>
          <a:spcPts val="1188"/>
        </a:spcBef>
        <a:spcAft>
          <a:spcPct val="0"/>
        </a:spcAft>
        <a:buFont typeface="Arial" charset="0"/>
        <a:buChar char="•"/>
        <a:defRPr kumimoji="1" sz="4300" kern="1200">
          <a:solidFill>
            <a:schemeClr val="tx1"/>
          </a:solidFill>
          <a:latin typeface="+mn-lt"/>
          <a:ea typeface="+mn-ea"/>
          <a:cs typeface="+mn-cs"/>
        </a:defRPr>
      </a:lvl5pPr>
      <a:lvl6pPr marL="5962270" indent="-542026" algn="l" defTabSz="2168098" rtl="0" eaLnBrk="1" latinLnBrk="0" hangingPunct="1">
        <a:lnSpc>
          <a:spcPct val="90000"/>
        </a:lnSpc>
        <a:spcBef>
          <a:spcPts val="1185"/>
        </a:spcBef>
        <a:buFont typeface="Arial" panose="020B0604020202020204" pitchFamily="34" charset="0"/>
        <a:buChar char="•"/>
        <a:defRPr kumimoji="1" sz="4300" kern="1200">
          <a:solidFill>
            <a:schemeClr val="tx1"/>
          </a:solidFill>
          <a:latin typeface="+mn-lt"/>
          <a:ea typeface="+mn-ea"/>
          <a:cs typeface="+mn-cs"/>
        </a:defRPr>
      </a:lvl6pPr>
      <a:lvl7pPr marL="7046322" indent="-542026" algn="l" defTabSz="2168098" rtl="0" eaLnBrk="1" latinLnBrk="0" hangingPunct="1">
        <a:lnSpc>
          <a:spcPct val="90000"/>
        </a:lnSpc>
        <a:spcBef>
          <a:spcPts val="1185"/>
        </a:spcBef>
        <a:buFont typeface="Arial" panose="020B0604020202020204" pitchFamily="34" charset="0"/>
        <a:buChar char="•"/>
        <a:defRPr kumimoji="1" sz="4300" kern="1200">
          <a:solidFill>
            <a:schemeClr val="tx1"/>
          </a:solidFill>
          <a:latin typeface="+mn-lt"/>
          <a:ea typeface="+mn-ea"/>
          <a:cs typeface="+mn-cs"/>
        </a:defRPr>
      </a:lvl7pPr>
      <a:lvl8pPr marL="8130371" indent="-542026" algn="l" defTabSz="2168098" rtl="0" eaLnBrk="1" latinLnBrk="0" hangingPunct="1">
        <a:lnSpc>
          <a:spcPct val="90000"/>
        </a:lnSpc>
        <a:spcBef>
          <a:spcPts val="1185"/>
        </a:spcBef>
        <a:buFont typeface="Arial" panose="020B0604020202020204" pitchFamily="34" charset="0"/>
        <a:buChar char="•"/>
        <a:defRPr kumimoji="1" sz="4300" kern="1200">
          <a:solidFill>
            <a:schemeClr val="tx1"/>
          </a:solidFill>
          <a:latin typeface="+mn-lt"/>
          <a:ea typeface="+mn-ea"/>
          <a:cs typeface="+mn-cs"/>
        </a:defRPr>
      </a:lvl8pPr>
      <a:lvl9pPr marL="9214420" indent="-542026" algn="l" defTabSz="2168098" rtl="0" eaLnBrk="1" latinLnBrk="0" hangingPunct="1">
        <a:lnSpc>
          <a:spcPct val="90000"/>
        </a:lnSpc>
        <a:spcBef>
          <a:spcPts val="1185"/>
        </a:spcBef>
        <a:buFont typeface="Arial" panose="020B0604020202020204" pitchFamily="34" charset="0"/>
        <a:buChar char="•"/>
        <a:defRPr kumimoji="1" sz="4300" kern="1200">
          <a:solidFill>
            <a:schemeClr val="tx1"/>
          </a:solidFill>
          <a:latin typeface="+mn-lt"/>
          <a:ea typeface="+mn-ea"/>
          <a:cs typeface="+mn-cs"/>
        </a:defRPr>
      </a:lvl9pPr>
    </p:bodyStyle>
    <p:otherStyle>
      <a:defPPr>
        <a:defRPr lang="en-US"/>
      </a:defPPr>
      <a:lvl1pPr marL="0" algn="l" defTabSz="2168098" rtl="0" eaLnBrk="1" latinLnBrk="0" hangingPunct="1">
        <a:defRPr kumimoji="1" sz="4300" kern="1200">
          <a:solidFill>
            <a:schemeClr val="tx1"/>
          </a:solidFill>
          <a:latin typeface="+mn-lt"/>
          <a:ea typeface="+mn-ea"/>
          <a:cs typeface="+mn-cs"/>
        </a:defRPr>
      </a:lvl1pPr>
      <a:lvl2pPr marL="1084049" algn="l" defTabSz="2168098" rtl="0" eaLnBrk="1" latinLnBrk="0" hangingPunct="1">
        <a:defRPr kumimoji="1" sz="4300" kern="1200">
          <a:solidFill>
            <a:schemeClr val="tx1"/>
          </a:solidFill>
          <a:latin typeface="+mn-lt"/>
          <a:ea typeface="+mn-ea"/>
          <a:cs typeface="+mn-cs"/>
        </a:defRPr>
      </a:lvl2pPr>
      <a:lvl3pPr marL="2168098" algn="l" defTabSz="2168098" rtl="0" eaLnBrk="1" latinLnBrk="0" hangingPunct="1">
        <a:defRPr kumimoji="1" sz="4300" kern="1200">
          <a:solidFill>
            <a:schemeClr val="tx1"/>
          </a:solidFill>
          <a:latin typeface="+mn-lt"/>
          <a:ea typeface="+mn-ea"/>
          <a:cs typeface="+mn-cs"/>
        </a:defRPr>
      </a:lvl3pPr>
      <a:lvl4pPr marL="3252147" algn="l" defTabSz="2168098" rtl="0" eaLnBrk="1" latinLnBrk="0" hangingPunct="1">
        <a:defRPr kumimoji="1" sz="4300" kern="1200">
          <a:solidFill>
            <a:schemeClr val="tx1"/>
          </a:solidFill>
          <a:latin typeface="+mn-lt"/>
          <a:ea typeface="+mn-ea"/>
          <a:cs typeface="+mn-cs"/>
        </a:defRPr>
      </a:lvl4pPr>
      <a:lvl5pPr marL="4336198" algn="l" defTabSz="2168098" rtl="0" eaLnBrk="1" latinLnBrk="0" hangingPunct="1">
        <a:defRPr kumimoji="1" sz="4300" kern="1200">
          <a:solidFill>
            <a:schemeClr val="tx1"/>
          </a:solidFill>
          <a:latin typeface="+mn-lt"/>
          <a:ea typeface="+mn-ea"/>
          <a:cs typeface="+mn-cs"/>
        </a:defRPr>
      </a:lvl5pPr>
      <a:lvl6pPr marL="5420247" algn="l" defTabSz="2168098" rtl="0" eaLnBrk="1" latinLnBrk="0" hangingPunct="1">
        <a:defRPr kumimoji="1" sz="4300" kern="1200">
          <a:solidFill>
            <a:schemeClr val="tx1"/>
          </a:solidFill>
          <a:latin typeface="+mn-lt"/>
          <a:ea typeface="+mn-ea"/>
          <a:cs typeface="+mn-cs"/>
        </a:defRPr>
      </a:lvl6pPr>
      <a:lvl7pPr marL="6504296" algn="l" defTabSz="2168098" rtl="0" eaLnBrk="1" latinLnBrk="0" hangingPunct="1">
        <a:defRPr kumimoji="1" sz="4300" kern="1200">
          <a:solidFill>
            <a:schemeClr val="tx1"/>
          </a:solidFill>
          <a:latin typeface="+mn-lt"/>
          <a:ea typeface="+mn-ea"/>
          <a:cs typeface="+mn-cs"/>
        </a:defRPr>
      </a:lvl7pPr>
      <a:lvl8pPr marL="7588345" algn="l" defTabSz="2168098" rtl="0" eaLnBrk="1" latinLnBrk="0" hangingPunct="1">
        <a:defRPr kumimoji="1" sz="4300" kern="1200">
          <a:solidFill>
            <a:schemeClr val="tx1"/>
          </a:solidFill>
          <a:latin typeface="+mn-lt"/>
          <a:ea typeface="+mn-ea"/>
          <a:cs typeface="+mn-cs"/>
        </a:defRPr>
      </a:lvl8pPr>
      <a:lvl9pPr marL="8672394" algn="l" defTabSz="2168098" rtl="0" eaLnBrk="1" latinLnBrk="0" hangingPunct="1">
        <a:defRPr kumimoji="1"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png"/><Relationship Id="rId26" Type="http://schemas.openxmlformats.org/officeDocument/2006/relationships/image" Target="../media/image22.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jpeg"/><Relationship Id="rId12" Type="http://schemas.openxmlformats.org/officeDocument/2006/relationships/image" Target="../media/image10.png"/><Relationship Id="rId17" Type="http://schemas.openxmlformats.org/officeDocument/2006/relationships/image" Target="../media/image15.png"/><Relationship Id="rId25" Type="http://schemas.microsoft.com/office/2007/relationships/hdphoto" Target="../media/hdphoto2.wdp"/><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4.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24" Type="http://schemas.openxmlformats.org/officeDocument/2006/relationships/image" Target="../media/image21.png"/><Relationship Id="rId32" Type="http://schemas.openxmlformats.org/officeDocument/2006/relationships/image" Target="../media/image27.png"/><Relationship Id="rId5" Type="http://schemas.openxmlformats.org/officeDocument/2006/relationships/image" Target="../media/image3.png"/><Relationship Id="rId15" Type="http://schemas.openxmlformats.org/officeDocument/2006/relationships/image" Target="../media/image13.png"/><Relationship Id="rId23" Type="http://schemas.microsoft.com/office/2007/relationships/hdphoto" Target="../media/hdphoto1.wdp"/><Relationship Id="rId28" Type="http://schemas.openxmlformats.org/officeDocument/2006/relationships/image" Target="../media/image23.jpeg"/><Relationship Id="rId10" Type="http://schemas.openxmlformats.org/officeDocument/2006/relationships/image" Target="../media/image8.jpeg"/><Relationship Id="rId19" Type="http://schemas.openxmlformats.org/officeDocument/2006/relationships/image" Target="../media/image17.png"/><Relationship Id="rId31" Type="http://schemas.openxmlformats.org/officeDocument/2006/relationships/image" Target="../media/image26.pn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jpeg"/><Relationship Id="rId22" Type="http://schemas.openxmlformats.org/officeDocument/2006/relationships/image" Target="../media/image20.png"/><Relationship Id="rId27" Type="http://schemas.microsoft.com/office/2007/relationships/hdphoto" Target="../media/hdphoto3.wdp"/><Relationship Id="rId30"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 name="図 164">
            <a:extLst>
              <a:ext uri="{FF2B5EF4-FFF2-40B4-BE49-F238E27FC236}">
                <a16:creationId xmlns:a16="http://schemas.microsoft.com/office/drawing/2014/main" id="{3C10AA68-152C-3814-C07F-2F0F82608F5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62321" y="1177369"/>
            <a:ext cx="862745" cy="798413"/>
          </a:xfrm>
          <a:prstGeom prst="rect">
            <a:avLst/>
          </a:prstGeom>
        </p:spPr>
      </p:pic>
      <p:pic>
        <p:nvPicPr>
          <p:cNvPr id="166" name="図 165">
            <a:extLst>
              <a:ext uri="{FF2B5EF4-FFF2-40B4-BE49-F238E27FC236}">
                <a16:creationId xmlns:a16="http://schemas.microsoft.com/office/drawing/2014/main" id="{3C10AA68-152C-3814-C07F-2F0F82608F5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93419" y="1093904"/>
            <a:ext cx="862745" cy="798413"/>
          </a:xfrm>
          <a:prstGeom prst="rect">
            <a:avLst/>
          </a:prstGeom>
        </p:spPr>
      </p:pic>
      <p:pic>
        <p:nvPicPr>
          <p:cNvPr id="163" name="図 162">
            <a:extLst>
              <a:ext uri="{FF2B5EF4-FFF2-40B4-BE49-F238E27FC236}">
                <a16:creationId xmlns:a16="http://schemas.microsoft.com/office/drawing/2014/main" id="{3C10AA68-152C-3814-C07F-2F0F82608F5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12953" y="1093904"/>
            <a:ext cx="862745" cy="798413"/>
          </a:xfrm>
          <a:prstGeom prst="rect">
            <a:avLst/>
          </a:prstGeom>
        </p:spPr>
      </p:pic>
      <p:sp>
        <p:nvSpPr>
          <p:cNvPr id="93" name="正方形/長方形 92"/>
          <p:cNvSpPr/>
          <p:nvPr/>
        </p:nvSpPr>
        <p:spPr>
          <a:xfrm>
            <a:off x="93710" y="8299600"/>
            <a:ext cx="3323539" cy="1132067"/>
          </a:xfrm>
          <a:prstGeom prst="rect">
            <a:avLst/>
          </a:prstGeom>
          <a:solidFill>
            <a:schemeClr val="bg1"/>
          </a:solidFill>
          <a:ln w="12700">
            <a:noFill/>
          </a:ln>
        </p:spPr>
        <p:txBody>
          <a:bodyPr wrap="square" lIns="0" tIns="0" rIns="0" bIns="0" rtlCol="0" anchor="ctr">
            <a:noAutofit/>
          </a:bodyPr>
          <a:lstStyle/>
          <a:p>
            <a:pPr algn="ctr"/>
            <a:endParaRPr lang="ja-JP" altLang="en-US" sz="1600" b="1" dirty="0">
              <a:latin typeface="Meiryo UI" panose="020B0604030504040204" pitchFamily="50" charset="-128"/>
              <a:ea typeface="Meiryo UI" panose="020B0604030504040204" pitchFamily="50" charset="-128"/>
            </a:endParaRPr>
          </a:p>
        </p:txBody>
      </p:sp>
      <p:sp>
        <p:nvSpPr>
          <p:cNvPr id="95" name="正方形/長方形 94"/>
          <p:cNvSpPr/>
          <p:nvPr/>
        </p:nvSpPr>
        <p:spPr>
          <a:xfrm>
            <a:off x="93710" y="6027968"/>
            <a:ext cx="3323539" cy="1916111"/>
          </a:xfrm>
          <a:prstGeom prst="rect">
            <a:avLst/>
          </a:prstGeom>
          <a:solidFill>
            <a:schemeClr val="bg1"/>
          </a:solidFill>
          <a:ln w="12700">
            <a:noFill/>
          </a:ln>
        </p:spPr>
        <p:txBody>
          <a:bodyPr wrap="square" lIns="0" tIns="0" rIns="0" bIns="0" rtlCol="0" anchor="ctr">
            <a:noAutofit/>
          </a:bodyPr>
          <a:lstStyle/>
          <a:p>
            <a:pPr algn="ctr"/>
            <a:endParaRPr lang="ja-JP" altLang="en-US" sz="1600" b="1" dirty="0">
              <a:latin typeface="Meiryo UI" panose="020B0604030504040204" pitchFamily="50" charset="-128"/>
              <a:ea typeface="Meiryo UI" panose="020B0604030504040204" pitchFamily="50" charset="-128"/>
            </a:endParaRPr>
          </a:p>
        </p:txBody>
      </p:sp>
      <p:sp>
        <p:nvSpPr>
          <p:cNvPr id="58" name="正方形/長方形 57"/>
          <p:cNvSpPr/>
          <p:nvPr/>
        </p:nvSpPr>
        <p:spPr>
          <a:xfrm>
            <a:off x="93710" y="4270433"/>
            <a:ext cx="3323539" cy="1717078"/>
          </a:xfrm>
          <a:prstGeom prst="rect">
            <a:avLst/>
          </a:prstGeom>
          <a:solidFill>
            <a:schemeClr val="bg1"/>
          </a:solidFill>
          <a:ln w="12700">
            <a:noFill/>
          </a:ln>
        </p:spPr>
        <p:txBody>
          <a:bodyPr wrap="square" lIns="0" tIns="0" rIns="0" bIns="0" rtlCol="0" anchor="ctr">
            <a:noAutofit/>
          </a:bodyPr>
          <a:lstStyle/>
          <a:p>
            <a:pPr algn="ctr"/>
            <a:endParaRPr lang="ja-JP" altLang="en-US" sz="1600" b="1" dirty="0">
              <a:latin typeface="Meiryo UI" panose="020B0604030504040204" pitchFamily="50" charset="-128"/>
              <a:ea typeface="Meiryo UI" panose="020B0604030504040204" pitchFamily="50" charset="-128"/>
            </a:endParaRPr>
          </a:p>
        </p:txBody>
      </p:sp>
      <p:sp>
        <p:nvSpPr>
          <p:cNvPr id="61" name="正方形/長方形 60"/>
          <p:cNvSpPr/>
          <p:nvPr/>
        </p:nvSpPr>
        <p:spPr>
          <a:xfrm>
            <a:off x="3442991" y="4283494"/>
            <a:ext cx="3323539" cy="1711396"/>
          </a:xfrm>
          <a:prstGeom prst="rect">
            <a:avLst/>
          </a:prstGeom>
          <a:solidFill>
            <a:schemeClr val="bg1"/>
          </a:solidFill>
          <a:ln w="12700">
            <a:noFill/>
          </a:ln>
        </p:spPr>
        <p:txBody>
          <a:bodyPr wrap="square" lIns="0" tIns="0" rIns="0" bIns="0" rtlCol="0" anchor="ctr">
            <a:noAutofit/>
          </a:bodyPr>
          <a:lstStyle/>
          <a:p>
            <a:pPr algn="ctr"/>
            <a:endParaRPr lang="ja-JP" altLang="en-US" sz="1600" b="1" dirty="0">
              <a:latin typeface="Meiryo UI" panose="020B0604030504040204" pitchFamily="50" charset="-128"/>
              <a:ea typeface="Meiryo UI" panose="020B0604030504040204" pitchFamily="50" charset="-128"/>
            </a:endParaRPr>
          </a:p>
        </p:txBody>
      </p:sp>
      <p:sp>
        <p:nvSpPr>
          <p:cNvPr id="119" name="正方形/長方形 118"/>
          <p:cNvSpPr/>
          <p:nvPr/>
        </p:nvSpPr>
        <p:spPr>
          <a:xfrm>
            <a:off x="3442991" y="7528985"/>
            <a:ext cx="3323539" cy="1902682"/>
          </a:xfrm>
          <a:prstGeom prst="rect">
            <a:avLst/>
          </a:prstGeom>
          <a:solidFill>
            <a:schemeClr val="bg1"/>
          </a:solidFill>
          <a:ln w="12700">
            <a:noFill/>
          </a:ln>
        </p:spPr>
        <p:txBody>
          <a:bodyPr wrap="square" lIns="0" tIns="0" rIns="0" bIns="0" rtlCol="0" anchor="ctr">
            <a:noAutofit/>
          </a:bodyPr>
          <a:lstStyle/>
          <a:p>
            <a:pPr algn="ctr"/>
            <a:endParaRPr lang="ja-JP" altLang="en-US" sz="1600" b="1" dirty="0">
              <a:latin typeface="Meiryo UI" panose="020B0604030504040204" pitchFamily="50" charset="-128"/>
              <a:ea typeface="Meiryo UI" panose="020B0604030504040204" pitchFamily="50" charset="-128"/>
            </a:endParaRPr>
          </a:p>
        </p:txBody>
      </p:sp>
      <p:sp>
        <p:nvSpPr>
          <p:cNvPr id="120" name="正方形/長方形 119"/>
          <p:cNvSpPr/>
          <p:nvPr/>
        </p:nvSpPr>
        <p:spPr>
          <a:xfrm>
            <a:off x="3442991" y="7540774"/>
            <a:ext cx="3323539" cy="434004"/>
          </a:xfrm>
          <a:prstGeom prst="rect">
            <a:avLst/>
          </a:prstGeom>
          <a:solidFill>
            <a:srgbClr val="8E6E39"/>
          </a:solidFill>
          <a:ln>
            <a:noFill/>
          </a:ln>
        </p:spPr>
        <p:txBody>
          <a:bodyPr wrap="square" lIns="0" tIns="0" rIns="0" bIns="0" anchor="ctr">
            <a:noAutofit/>
          </a:bodyPr>
          <a:lstStyle/>
          <a:p>
            <a:pPr algn="ctr"/>
            <a:endParaRPr lang="en-US" altLang="ja-JP" sz="1600" b="1" dirty="0">
              <a:solidFill>
                <a:srgbClr val="F7B62E"/>
              </a:solidFill>
              <a:latin typeface="Meiryo UI" panose="020B0604030504040204" pitchFamily="50" charset="-128"/>
              <a:ea typeface="Meiryo UI" panose="020B0604030504040204" pitchFamily="50" charset="-128"/>
            </a:endParaRPr>
          </a:p>
        </p:txBody>
      </p:sp>
      <p:sp>
        <p:nvSpPr>
          <p:cNvPr id="130" name="正方形/長方形 129"/>
          <p:cNvSpPr/>
          <p:nvPr/>
        </p:nvSpPr>
        <p:spPr>
          <a:xfrm>
            <a:off x="4093161" y="7548443"/>
            <a:ext cx="2106993" cy="420652"/>
          </a:xfrm>
          <a:prstGeom prst="rect">
            <a:avLst/>
          </a:prstGeom>
          <a:noFill/>
          <a:ln>
            <a:noFill/>
          </a:ln>
        </p:spPr>
        <p:txBody>
          <a:bodyPr wrap="square" lIns="0" tIns="0" rIns="0" bIns="0" anchor="ctr">
            <a:noAutofit/>
          </a:bodyPr>
          <a:lstStyle/>
          <a:p>
            <a:pPr algn="ctr"/>
            <a:r>
              <a:rPr lang="ja-JP" altLang="en-US" sz="1600" b="1" dirty="0" smtClean="0">
                <a:solidFill>
                  <a:schemeClr val="bg1"/>
                </a:solidFill>
                <a:latin typeface="Meiryo UI" panose="020B0604030504040204" pitchFamily="50" charset="-128"/>
                <a:ea typeface="Meiryo UI" panose="020B0604030504040204" pitchFamily="50" charset="-128"/>
              </a:rPr>
              <a:t>味噌汁紀行</a:t>
            </a:r>
            <a:endParaRPr lang="en-US" altLang="ja-JP" sz="1600" b="1" dirty="0">
              <a:solidFill>
                <a:schemeClr val="bg1"/>
              </a:solidFill>
              <a:latin typeface="Meiryo UI" panose="020B0604030504040204" pitchFamily="50" charset="-128"/>
              <a:ea typeface="Meiryo UI" panose="020B0604030504040204" pitchFamily="50" charset="-128"/>
            </a:endParaRPr>
          </a:p>
        </p:txBody>
      </p:sp>
      <p:sp>
        <p:nvSpPr>
          <p:cNvPr id="134" name="正方形/長方形 46"/>
          <p:cNvSpPr>
            <a:spLocks noChangeArrowheads="1"/>
          </p:cNvSpPr>
          <p:nvPr/>
        </p:nvSpPr>
        <p:spPr bwMode="auto">
          <a:xfrm>
            <a:off x="5045347" y="8193795"/>
            <a:ext cx="1931845" cy="1498018"/>
          </a:xfrm>
          <a:prstGeom prst="rect">
            <a:avLst/>
          </a:prstGeom>
          <a:noFill/>
          <a:ln w="9525">
            <a:noFill/>
            <a:miter lim="800000"/>
            <a:headEnd/>
            <a:tailEnd/>
          </a:ln>
        </p:spPr>
        <p:txBody>
          <a:bodyPr/>
          <a:lstStyle/>
          <a:p>
            <a:pPr>
              <a:lnSpc>
                <a:spcPct val="110000"/>
              </a:lnSpc>
            </a:pPr>
            <a:r>
              <a:rPr lang="ja-JP" altLang="en-US" sz="1000" dirty="0" smtClean="0">
                <a:latin typeface="Meiryo UI" panose="020B0604030504040204" pitchFamily="50" charset="-128"/>
                <a:ea typeface="Meiryo UI" panose="020B0604030504040204" pitchFamily="50" charset="-128"/>
              </a:rPr>
              <a:t>１．北海道</a:t>
            </a:r>
            <a:r>
              <a:rPr lang="ja-JP" altLang="en-US" sz="700" dirty="0" smtClean="0">
                <a:latin typeface="Meiryo UI" panose="020B0604030504040204" pitchFamily="50" charset="-128"/>
                <a:ea typeface="Meiryo UI" panose="020B0604030504040204" pitchFamily="50" charset="-128"/>
              </a:rPr>
              <a:t>（米みそ）</a:t>
            </a:r>
            <a:endParaRPr lang="en-US" altLang="ja-JP" sz="700" dirty="0" smtClean="0">
              <a:latin typeface="Meiryo UI" panose="020B0604030504040204" pitchFamily="50" charset="-128"/>
              <a:ea typeface="Meiryo UI" panose="020B0604030504040204" pitchFamily="50" charset="-128"/>
            </a:endParaRPr>
          </a:p>
          <a:p>
            <a:pPr>
              <a:lnSpc>
                <a:spcPct val="110000"/>
              </a:lnSpc>
            </a:pPr>
            <a:r>
              <a:rPr lang="ja-JP" altLang="en-US" sz="1000" dirty="0">
                <a:latin typeface="Meiryo UI" panose="020B0604030504040204" pitchFamily="50" charset="-128"/>
                <a:ea typeface="Meiryo UI" panose="020B0604030504040204" pitchFamily="50" charset="-128"/>
              </a:rPr>
              <a:t>２</a:t>
            </a:r>
            <a:r>
              <a:rPr lang="ja-JP" altLang="en-US" sz="1000" dirty="0" smtClean="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福島</a:t>
            </a:r>
            <a:r>
              <a:rPr lang="ja-JP" altLang="en-US" sz="700" dirty="0" smtClean="0">
                <a:latin typeface="Meiryo UI" panose="020B0604030504040204" pitchFamily="50" charset="-128"/>
                <a:ea typeface="Meiryo UI" panose="020B0604030504040204" pitchFamily="50" charset="-128"/>
              </a:rPr>
              <a:t>（米みそ）</a:t>
            </a:r>
            <a:endParaRPr lang="en-US" altLang="ja-JP" sz="700" dirty="0" smtClean="0">
              <a:latin typeface="Meiryo UI" panose="020B0604030504040204" pitchFamily="50" charset="-128"/>
              <a:ea typeface="Meiryo UI" panose="020B0604030504040204" pitchFamily="50" charset="-128"/>
            </a:endParaRPr>
          </a:p>
          <a:p>
            <a:pPr>
              <a:lnSpc>
                <a:spcPct val="110000"/>
              </a:lnSpc>
            </a:pPr>
            <a:r>
              <a:rPr lang="ja-JP" altLang="en-US" sz="1000" dirty="0" smtClean="0">
                <a:latin typeface="Meiryo UI" panose="020B0604030504040204" pitchFamily="50" charset="-128"/>
                <a:ea typeface="Meiryo UI" panose="020B0604030504040204" pitchFamily="50" charset="-128"/>
              </a:rPr>
              <a:t>３．</a:t>
            </a:r>
            <a:r>
              <a:rPr lang="ja-JP" altLang="en-US" sz="1000" dirty="0">
                <a:latin typeface="Meiryo UI" panose="020B0604030504040204" pitchFamily="50" charset="-128"/>
                <a:ea typeface="Meiryo UI" panose="020B0604030504040204" pitchFamily="50" charset="-128"/>
              </a:rPr>
              <a:t>長野</a:t>
            </a:r>
            <a:r>
              <a:rPr lang="ja-JP" altLang="en-US" sz="700" dirty="0" smtClean="0">
                <a:latin typeface="Meiryo UI" panose="020B0604030504040204" pitchFamily="50" charset="-128"/>
                <a:ea typeface="Meiryo UI" panose="020B0604030504040204" pitchFamily="50" charset="-128"/>
              </a:rPr>
              <a:t>（米みそ）</a:t>
            </a:r>
            <a:endParaRPr lang="en-US" altLang="ja-JP" sz="700" dirty="0" smtClean="0">
              <a:latin typeface="Meiryo UI" panose="020B0604030504040204" pitchFamily="50" charset="-128"/>
              <a:ea typeface="Meiryo UI" panose="020B0604030504040204" pitchFamily="50" charset="-128"/>
            </a:endParaRPr>
          </a:p>
          <a:p>
            <a:pPr>
              <a:lnSpc>
                <a:spcPct val="110000"/>
              </a:lnSpc>
            </a:pPr>
            <a:r>
              <a:rPr lang="ja-JP" altLang="en-US" sz="1000" dirty="0">
                <a:latin typeface="Meiryo UI" panose="020B0604030504040204" pitchFamily="50" charset="-128"/>
                <a:ea typeface="Meiryo UI" panose="020B0604030504040204" pitchFamily="50" charset="-128"/>
              </a:rPr>
              <a:t>４</a:t>
            </a:r>
            <a:r>
              <a:rPr lang="ja-JP" altLang="en-US" sz="1000" dirty="0" smtClean="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静岡</a:t>
            </a:r>
            <a:r>
              <a:rPr lang="ja-JP" altLang="en-US" sz="700" dirty="0" smtClean="0">
                <a:latin typeface="Meiryo UI" panose="020B0604030504040204" pitchFamily="50" charset="-128"/>
                <a:ea typeface="Meiryo UI" panose="020B0604030504040204" pitchFamily="50" charset="-128"/>
              </a:rPr>
              <a:t>（米みそ）</a:t>
            </a:r>
            <a:endParaRPr lang="en-US" altLang="ja-JP" sz="1000" dirty="0" smtClean="0">
              <a:latin typeface="Meiryo UI" panose="020B0604030504040204" pitchFamily="50" charset="-128"/>
              <a:ea typeface="Meiryo UI" panose="020B0604030504040204" pitchFamily="50" charset="-128"/>
            </a:endParaRPr>
          </a:p>
          <a:p>
            <a:pPr>
              <a:lnSpc>
                <a:spcPct val="110000"/>
              </a:lnSpc>
            </a:pPr>
            <a:r>
              <a:rPr lang="ja-JP" altLang="en-US" sz="1000" dirty="0" smtClean="0">
                <a:latin typeface="Meiryo UI" panose="020B0604030504040204" pitchFamily="50" charset="-128"/>
                <a:ea typeface="Meiryo UI" panose="020B0604030504040204" pitchFamily="50" charset="-128"/>
              </a:rPr>
              <a:t>５．愛知</a:t>
            </a:r>
            <a:r>
              <a:rPr lang="ja-JP" altLang="en-US" sz="700" dirty="0" smtClean="0">
                <a:latin typeface="Meiryo UI" panose="020B0604030504040204" pitchFamily="50" charset="-128"/>
                <a:ea typeface="Meiryo UI" panose="020B0604030504040204" pitchFamily="50" charset="-128"/>
              </a:rPr>
              <a:t>（豆みそ）</a:t>
            </a:r>
            <a:r>
              <a:rPr lang="ja-JP" altLang="en-US" sz="1000" dirty="0" smtClean="0">
                <a:latin typeface="Meiryo UI" panose="020B0604030504040204" pitchFamily="50" charset="-128"/>
                <a:ea typeface="Meiryo UI" panose="020B0604030504040204" pitchFamily="50" charset="-128"/>
              </a:rPr>
              <a:t> </a:t>
            </a:r>
            <a:endParaRPr lang="en-US" altLang="ja-JP" sz="1000" dirty="0" smtClean="0">
              <a:latin typeface="Meiryo UI" panose="020B0604030504040204" pitchFamily="50" charset="-128"/>
              <a:ea typeface="Meiryo UI" panose="020B0604030504040204" pitchFamily="50" charset="-128"/>
            </a:endParaRPr>
          </a:p>
          <a:p>
            <a:pPr>
              <a:lnSpc>
                <a:spcPct val="110000"/>
              </a:lnSpc>
            </a:pPr>
            <a:r>
              <a:rPr lang="ja-JP" altLang="en-US" sz="1000" dirty="0" smtClean="0">
                <a:latin typeface="Meiryo UI" panose="020B0604030504040204" pitchFamily="50" charset="-128"/>
                <a:ea typeface="Meiryo UI" panose="020B0604030504040204" pitchFamily="50" charset="-128"/>
              </a:rPr>
              <a:t>６．徳島</a:t>
            </a:r>
            <a:r>
              <a:rPr lang="ja-JP" altLang="en-US" sz="700" dirty="0" smtClean="0">
                <a:latin typeface="Meiryo UI" panose="020B0604030504040204" pitchFamily="50" charset="-128"/>
                <a:ea typeface="Meiryo UI" panose="020B0604030504040204" pitchFamily="50" charset="-128"/>
              </a:rPr>
              <a:t>（豆みそ）</a:t>
            </a:r>
            <a:endParaRPr lang="en-US" altLang="ja-JP" sz="700" dirty="0" smtClean="0">
              <a:latin typeface="Meiryo UI" panose="020B0604030504040204" pitchFamily="50" charset="-128"/>
              <a:ea typeface="Meiryo UI" panose="020B0604030504040204" pitchFamily="50" charset="-128"/>
            </a:endParaRPr>
          </a:p>
          <a:p>
            <a:pPr>
              <a:lnSpc>
                <a:spcPct val="110000"/>
              </a:lnSpc>
            </a:pPr>
            <a:r>
              <a:rPr lang="ja-JP" altLang="en-US" sz="1000" dirty="0">
                <a:latin typeface="Meiryo UI" panose="020B0604030504040204" pitchFamily="50" charset="-128"/>
                <a:ea typeface="Meiryo UI" panose="020B0604030504040204" pitchFamily="50" charset="-128"/>
              </a:rPr>
              <a:t>７</a:t>
            </a:r>
            <a:r>
              <a:rPr lang="ja-JP" altLang="en-US" sz="1000" dirty="0" smtClean="0">
                <a:latin typeface="Meiryo UI" panose="020B0604030504040204" pitchFamily="50" charset="-128"/>
                <a:ea typeface="Meiryo UI" panose="020B0604030504040204" pitchFamily="50" charset="-128"/>
              </a:rPr>
              <a:t>．鹿児島</a:t>
            </a:r>
            <a:r>
              <a:rPr lang="ja-JP" altLang="en-US" sz="700" dirty="0" smtClean="0">
                <a:latin typeface="Meiryo UI" panose="020B0604030504040204" pitchFamily="50" charset="-128"/>
                <a:ea typeface="Meiryo UI" panose="020B0604030504040204" pitchFamily="50" charset="-128"/>
              </a:rPr>
              <a:t>（麦みそ）</a:t>
            </a:r>
            <a:endParaRPr lang="en-US" altLang="ja-JP" sz="1000" dirty="0">
              <a:latin typeface="Meiryo UI" panose="020B0604030504040204" pitchFamily="50" charset="-128"/>
              <a:ea typeface="Meiryo UI" panose="020B0604030504040204" pitchFamily="50" charset="-128"/>
            </a:endParaRPr>
          </a:p>
        </p:txBody>
      </p:sp>
      <p:sp>
        <p:nvSpPr>
          <p:cNvPr id="135" name="テキスト ボックス 134"/>
          <p:cNvSpPr txBox="1"/>
          <p:nvPr/>
        </p:nvSpPr>
        <p:spPr>
          <a:xfrm>
            <a:off x="3773917" y="7937181"/>
            <a:ext cx="3515075" cy="276999"/>
          </a:xfrm>
          <a:prstGeom prst="rect">
            <a:avLst/>
          </a:prstGeom>
          <a:noFill/>
        </p:spPr>
        <p:txBody>
          <a:bodyPr wrap="square" rtlCol="0">
            <a:spAutoFit/>
          </a:bodyPr>
          <a:lstStyle/>
          <a:p>
            <a:r>
              <a:rPr lang="ja-JP" altLang="en-US" sz="1200" b="1" dirty="0">
                <a:latin typeface="Meiryo UI" panose="020B0604030504040204" pitchFamily="50" charset="-128"/>
                <a:ea typeface="Meiryo UI" panose="020B0604030504040204" pitchFamily="50" charset="-128"/>
              </a:rPr>
              <a:t>７</a:t>
            </a:r>
            <a:r>
              <a:rPr lang="ja-JP" altLang="en-US" sz="1200" b="1" dirty="0" smtClean="0">
                <a:latin typeface="Meiryo UI" panose="020B0604030504040204" pitchFamily="50" charset="-128"/>
                <a:ea typeface="Meiryo UI" panose="020B0604030504040204" pitchFamily="50" charset="-128"/>
              </a:rPr>
              <a:t>種類のご当地味噌をご堪能ください！</a:t>
            </a:r>
            <a:endParaRPr lang="ja-JP" altLang="en-US" sz="1200" b="1" dirty="0">
              <a:latin typeface="Meiryo UI" panose="020B0604030504040204" pitchFamily="50" charset="-128"/>
              <a:ea typeface="Meiryo UI" panose="020B0604030504040204" pitchFamily="50" charset="-128"/>
            </a:endParaRPr>
          </a:p>
        </p:txBody>
      </p:sp>
      <p:sp>
        <p:nvSpPr>
          <p:cNvPr id="12" name="楕円 11"/>
          <p:cNvSpPr/>
          <p:nvPr/>
        </p:nvSpPr>
        <p:spPr>
          <a:xfrm>
            <a:off x="153908" y="6118006"/>
            <a:ext cx="541596" cy="5479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正方形/長方形 114"/>
          <p:cNvSpPr/>
          <p:nvPr/>
        </p:nvSpPr>
        <p:spPr>
          <a:xfrm>
            <a:off x="93710" y="7984774"/>
            <a:ext cx="3323539" cy="1433348"/>
          </a:xfrm>
          <a:prstGeom prst="rect">
            <a:avLst/>
          </a:prstGeom>
          <a:noFill/>
          <a:ln w="19050">
            <a:solidFill>
              <a:schemeClr val="bg1">
                <a:lumMod val="65000"/>
              </a:schemeClr>
            </a:solidFill>
          </a:ln>
        </p:spPr>
        <p:txBody>
          <a:bodyPr wrap="square" lIns="0" tIns="0" rIns="0" bIns="0" rtlCol="0" anchor="ctr">
            <a:noAutofit/>
          </a:bodyPr>
          <a:lstStyle/>
          <a:p>
            <a:pPr algn="ctr"/>
            <a:endParaRPr lang="ja-JP" altLang="en-US" sz="1600" b="1" dirty="0">
              <a:latin typeface="Meiryo UI" panose="020B0604030504040204" pitchFamily="50" charset="-128"/>
              <a:ea typeface="Meiryo UI" panose="020B0604030504040204" pitchFamily="50" charset="-128"/>
            </a:endParaRPr>
          </a:p>
        </p:txBody>
      </p:sp>
      <p:sp>
        <p:nvSpPr>
          <p:cNvPr id="116" name="正方形/長方形 115"/>
          <p:cNvSpPr/>
          <p:nvPr/>
        </p:nvSpPr>
        <p:spPr>
          <a:xfrm>
            <a:off x="3442991" y="7528985"/>
            <a:ext cx="3323539" cy="1902681"/>
          </a:xfrm>
          <a:prstGeom prst="rect">
            <a:avLst/>
          </a:prstGeom>
          <a:noFill/>
          <a:ln w="19050">
            <a:solidFill>
              <a:schemeClr val="bg1">
                <a:lumMod val="65000"/>
              </a:schemeClr>
            </a:solidFill>
          </a:ln>
        </p:spPr>
        <p:txBody>
          <a:bodyPr wrap="square" lIns="0" tIns="0" rIns="0" bIns="0" rtlCol="0" anchor="ctr">
            <a:noAutofit/>
          </a:bodyPr>
          <a:lstStyle/>
          <a:p>
            <a:pPr algn="ctr"/>
            <a:endParaRPr lang="ja-JP" altLang="en-US" sz="1600" b="1" dirty="0">
              <a:latin typeface="Meiryo UI" panose="020B0604030504040204" pitchFamily="50" charset="-128"/>
              <a:ea typeface="Meiryo UI" panose="020B0604030504040204" pitchFamily="50" charset="-128"/>
            </a:endParaRPr>
          </a:p>
        </p:txBody>
      </p:sp>
      <p:sp>
        <p:nvSpPr>
          <p:cNvPr id="122" name="正方形/長方形 121"/>
          <p:cNvSpPr/>
          <p:nvPr/>
        </p:nvSpPr>
        <p:spPr>
          <a:xfrm>
            <a:off x="1228137" y="-12321"/>
            <a:ext cx="4659908" cy="492443"/>
          </a:xfrm>
          <a:prstGeom prst="rect">
            <a:avLst/>
          </a:prstGeom>
          <a:noFill/>
        </p:spPr>
        <p:txBody>
          <a:bodyPr wrap="square" lIns="0" tIns="0" rIns="0" bIns="0">
            <a:spAutoFit/>
          </a:bodyPr>
          <a:lstStyle/>
          <a:p>
            <a:pPr algn="ctr"/>
            <a:r>
              <a:rPr lang="en-US" altLang="ja-JP" sz="3200" b="1" dirty="0" smtClean="0">
                <a:solidFill>
                  <a:schemeClr val="bg1"/>
                </a:solidFill>
                <a:latin typeface="Meiryo UI" panose="020B0604030504040204" pitchFamily="50" charset="-128"/>
                <a:ea typeface="Meiryo UI" panose="020B0604030504040204" pitchFamily="50" charset="-128"/>
              </a:rPr>
              <a:t>Fair Menu</a:t>
            </a:r>
            <a:r>
              <a:rPr lang="ja-JP" altLang="en-US" sz="3200" b="1" dirty="0" smtClean="0">
                <a:solidFill>
                  <a:schemeClr val="bg1"/>
                </a:solidFill>
                <a:latin typeface="Meiryo UI" panose="020B0604030504040204" pitchFamily="50" charset="-128"/>
                <a:ea typeface="Meiryo UI" panose="020B0604030504040204" pitchFamily="50" charset="-128"/>
              </a:rPr>
              <a:t> </a:t>
            </a:r>
            <a:r>
              <a:rPr lang="en-US" altLang="ja-JP" sz="3200" b="1" dirty="0" smtClean="0">
                <a:solidFill>
                  <a:schemeClr val="bg1"/>
                </a:solidFill>
                <a:latin typeface="Meiryo UI" panose="020B0604030504040204" pitchFamily="50" charset="-128"/>
                <a:ea typeface="Meiryo UI" panose="020B0604030504040204" pitchFamily="50" charset="-128"/>
              </a:rPr>
              <a:t>2024.11</a:t>
            </a:r>
            <a:endParaRPr lang="en-US" altLang="ja-JP" sz="3200" b="1" dirty="0">
              <a:solidFill>
                <a:schemeClr val="bg1"/>
              </a:solidFill>
              <a:latin typeface="Meiryo UI" panose="020B0604030504040204" pitchFamily="50" charset="-128"/>
              <a:ea typeface="Meiryo UI" panose="020B0604030504040204" pitchFamily="50" charset="-128"/>
            </a:endParaRPr>
          </a:p>
        </p:txBody>
      </p:sp>
      <p:sp>
        <p:nvSpPr>
          <p:cNvPr id="124" name="正方形/長方形 123"/>
          <p:cNvSpPr/>
          <p:nvPr/>
        </p:nvSpPr>
        <p:spPr>
          <a:xfrm>
            <a:off x="558162" y="380564"/>
            <a:ext cx="2551201" cy="824829"/>
          </a:xfrm>
          <a:prstGeom prst="rect">
            <a:avLst/>
          </a:prstGeom>
        </p:spPr>
        <p:txBody>
          <a:bodyPr wrap="square" lIns="0" tIns="0" rIns="0" bIns="0">
            <a:noAutofit/>
          </a:bodyPr>
          <a:lstStyle/>
          <a:p>
            <a:r>
              <a:rPr lang="ja-JP" altLang="en-US" sz="4400" b="1" dirty="0" smtClean="0">
                <a:solidFill>
                  <a:schemeClr val="bg1"/>
                </a:solidFill>
                <a:latin typeface="HG行書体" panose="03000609000000000000" pitchFamily="65" charset="-128"/>
                <a:ea typeface="HG行書体" panose="03000609000000000000" pitchFamily="65" charset="-128"/>
              </a:rPr>
              <a:t>匠フェア</a:t>
            </a:r>
            <a:endParaRPr lang="ja-JP" altLang="en-US" sz="4400" b="1" dirty="0">
              <a:solidFill>
                <a:schemeClr val="bg1"/>
              </a:solidFill>
              <a:latin typeface="HG行書体" panose="03000609000000000000" pitchFamily="65" charset="-128"/>
              <a:ea typeface="HG行書体" panose="03000609000000000000" pitchFamily="65" charset="-128"/>
            </a:endParaRPr>
          </a:p>
        </p:txBody>
      </p:sp>
      <p:sp>
        <p:nvSpPr>
          <p:cNvPr id="87" name="正方形/長方形 46"/>
          <p:cNvSpPr>
            <a:spLocks noChangeArrowheads="1"/>
          </p:cNvSpPr>
          <p:nvPr/>
        </p:nvSpPr>
        <p:spPr bwMode="auto">
          <a:xfrm>
            <a:off x="1604013" y="6852404"/>
            <a:ext cx="1767289" cy="537611"/>
          </a:xfrm>
          <a:prstGeom prst="rect">
            <a:avLst/>
          </a:prstGeom>
          <a:noFill/>
          <a:ln w="9525">
            <a:noFill/>
            <a:miter lim="800000"/>
            <a:headEnd/>
            <a:tailEnd/>
          </a:ln>
        </p:spPr>
        <p:txBody>
          <a:bodyPr/>
          <a:lstStyle/>
          <a:p>
            <a:r>
              <a:rPr lang="ja-JP" altLang="en-US" sz="1050" dirty="0" smtClean="0">
                <a:latin typeface="Meiryo UI" panose="020B0604030504040204" pitchFamily="50" charset="-128"/>
                <a:ea typeface="Meiryo UI" panose="020B0604030504040204" pitchFamily="50" charset="-128"/>
              </a:rPr>
              <a:t>大葉の香り</a:t>
            </a:r>
            <a:r>
              <a:rPr lang="ja-JP" altLang="en-US" sz="1050" dirty="0">
                <a:latin typeface="Meiryo UI" panose="020B0604030504040204" pitchFamily="50" charset="-128"/>
                <a:ea typeface="Meiryo UI" panose="020B0604030504040204" pitchFamily="50" charset="-128"/>
              </a:rPr>
              <a:t>が</a:t>
            </a:r>
            <a:r>
              <a:rPr lang="ja-JP" altLang="en-US" sz="1050" dirty="0" smtClean="0">
                <a:latin typeface="Meiryo UI" panose="020B0604030504040204" pitchFamily="50" charset="-128"/>
                <a:ea typeface="Meiryo UI" panose="020B0604030504040204" pitchFamily="50" charset="-128"/>
              </a:rPr>
              <a:t>味噌と合わさり、ご飯が進む逸品です。</a:t>
            </a:r>
            <a:endParaRPr lang="ja-JP" altLang="en-US" sz="1050" dirty="0">
              <a:latin typeface="Meiryo UI" panose="020B0604030504040204" pitchFamily="50" charset="-128"/>
              <a:ea typeface="Meiryo UI" panose="020B0604030504040204" pitchFamily="50" charset="-128"/>
            </a:endParaRPr>
          </a:p>
        </p:txBody>
      </p:sp>
      <p:sp>
        <p:nvSpPr>
          <p:cNvPr id="90" name="テキスト ボックス 89"/>
          <p:cNvSpPr txBox="1"/>
          <p:nvPr/>
        </p:nvSpPr>
        <p:spPr>
          <a:xfrm>
            <a:off x="1611739" y="6430989"/>
            <a:ext cx="1990582" cy="523220"/>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rPr>
              <a:t>黄金カレイ</a:t>
            </a:r>
            <a:r>
              <a:rPr lang="ja-JP" altLang="en-US" sz="1400" b="1" dirty="0" smtClean="0">
                <a:latin typeface="Meiryo UI" panose="020B0604030504040204" pitchFamily="50" charset="-128"/>
                <a:ea typeface="Meiryo UI" panose="020B0604030504040204" pitchFamily="50" charset="-128"/>
              </a:rPr>
              <a:t>の</a:t>
            </a:r>
            <a:endParaRPr lang="en-US" altLang="ja-JP" sz="1400" b="1" dirty="0" smtClean="0">
              <a:latin typeface="Meiryo UI" panose="020B0604030504040204" pitchFamily="50" charset="-128"/>
              <a:ea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rPr>
              <a:t>　　　　　大葉</a:t>
            </a:r>
            <a:r>
              <a:rPr lang="ja-JP" altLang="en-US" sz="1400" b="1" dirty="0">
                <a:latin typeface="Meiryo UI" panose="020B0604030504040204" pitchFamily="50" charset="-128"/>
                <a:ea typeface="Meiryo UI" panose="020B0604030504040204" pitchFamily="50" charset="-128"/>
              </a:rPr>
              <a:t>味噌焼き</a:t>
            </a:r>
          </a:p>
        </p:txBody>
      </p:sp>
      <p:sp>
        <p:nvSpPr>
          <p:cNvPr id="152" name="テキスト ボックス 151"/>
          <p:cNvSpPr txBox="1"/>
          <p:nvPr/>
        </p:nvSpPr>
        <p:spPr>
          <a:xfrm>
            <a:off x="21076" y="7425517"/>
            <a:ext cx="2011733" cy="200055"/>
          </a:xfrm>
          <a:prstGeom prst="rect">
            <a:avLst/>
          </a:prstGeom>
          <a:noFill/>
        </p:spPr>
        <p:txBody>
          <a:bodyPr wrap="square" rtlCol="0">
            <a:spAutoFit/>
          </a:bodyPr>
          <a:lstStyle/>
          <a:p>
            <a:r>
              <a:rPr lang="ja-JP" altLang="en-US" sz="700" b="1" dirty="0">
                <a:solidFill>
                  <a:srgbClr val="C00000"/>
                </a:solidFill>
                <a:latin typeface="メイリオ" pitchFamily="50" charset="-128"/>
                <a:ea typeface="メイリオ" pitchFamily="50" charset="-128"/>
                <a:cs typeface="メイリオ" pitchFamily="50" charset="-128"/>
              </a:rPr>
              <a:t>サステナブルフード</a:t>
            </a:r>
            <a:r>
              <a:rPr lang="ja-JP" altLang="en-US" sz="700" b="1" dirty="0" smtClean="0">
                <a:solidFill>
                  <a:srgbClr val="C00000"/>
                </a:solidFill>
                <a:latin typeface="メイリオ" pitchFamily="50" charset="-128"/>
                <a:ea typeface="メイリオ" pitchFamily="50" charset="-128"/>
                <a:cs typeface="メイリオ" pitchFamily="50" charset="-128"/>
              </a:rPr>
              <a:t>（</a:t>
            </a:r>
            <a:r>
              <a:rPr lang="ja-JP" altLang="en-US" sz="700" b="1" dirty="0">
                <a:solidFill>
                  <a:srgbClr val="C00000"/>
                </a:solidFill>
                <a:latin typeface="メイリオ" pitchFamily="50" charset="-128"/>
                <a:ea typeface="メイリオ" pitchFamily="50" charset="-128"/>
                <a:cs typeface="メイリオ" pitchFamily="50" charset="-128"/>
              </a:rPr>
              <a:t>魚</a:t>
            </a:r>
            <a:r>
              <a:rPr lang="ja-JP" altLang="en-US" sz="700" b="1" dirty="0" smtClean="0">
                <a:solidFill>
                  <a:srgbClr val="C00000"/>
                </a:solidFill>
                <a:latin typeface="メイリオ" pitchFamily="50" charset="-128"/>
                <a:ea typeface="メイリオ" pitchFamily="50" charset="-128"/>
                <a:cs typeface="メイリオ" pitchFamily="50" charset="-128"/>
              </a:rPr>
              <a:t>）</a:t>
            </a:r>
            <a:r>
              <a:rPr lang="ja-JP" altLang="en-US" sz="700" b="1" dirty="0">
                <a:solidFill>
                  <a:srgbClr val="C00000"/>
                </a:solidFill>
                <a:latin typeface="メイリオ" pitchFamily="50" charset="-128"/>
                <a:ea typeface="メイリオ" pitchFamily="50" charset="-128"/>
                <a:cs typeface="メイリオ" pitchFamily="50" charset="-128"/>
              </a:rPr>
              <a:t>を使用</a:t>
            </a:r>
          </a:p>
        </p:txBody>
      </p:sp>
      <p:sp>
        <p:nvSpPr>
          <p:cNvPr id="153" name="Rectangle 64"/>
          <p:cNvSpPr>
            <a:spLocks noChangeArrowheads="1"/>
          </p:cNvSpPr>
          <p:nvPr/>
        </p:nvSpPr>
        <p:spPr bwMode="auto">
          <a:xfrm>
            <a:off x="23423" y="7538381"/>
            <a:ext cx="3428464" cy="381872"/>
          </a:xfrm>
          <a:prstGeom prst="rect">
            <a:avLst/>
          </a:prstGeom>
          <a:noFill/>
          <a:ln w="9525">
            <a:noFill/>
            <a:miter lim="800000"/>
            <a:headEnd/>
            <a:tailEnd/>
          </a:ln>
        </p:spPr>
        <p:txBody>
          <a:bodyPr/>
          <a:lstStyle/>
          <a:p>
            <a:pPr>
              <a:lnSpc>
                <a:spcPct val="90000"/>
              </a:lnSpc>
            </a:pPr>
            <a:r>
              <a:rPr lang="ja-JP" altLang="en-US" sz="500" dirty="0">
                <a:latin typeface="游明朝" panose="02020400000000000000" pitchFamily="18" charset="-128"/>
                <a:ea typeface="游明朝" panose="02020400000000000000" pitchFamily="18" charset="-128"/>
              </a:rPr>
              <a:t>今月</a:t>
            </a:r>
            <a:r>
              <a:rPr lang="ja-JP" altLang="en-US" sz="500" dirty="0" smtClean="0">
                <a:latin typeface="游明朝" panose="02020400000000000000" pitchFamily="18" charset="-128"/>
                <a:ea typeface="游明朝" panose="02020400000000000000" pitchFamily="18" charset="-128"/>
              </a:rPr>
              <a:t>ご提供</a:t>
            </a:r>
            <a:r>
              <a:rPr lang="ja-JP" altLang="en-US" sz="500" dirty="0">
                <a:latin typeface="游明朝" panose="02020400000000000000" pitchFamily="18" charset="-128"/>
                <a:ea typeface="游明朝" panose="02020400000000000000" pitchFamily="18" charset="-128"/>
              </a:rPr>
              <a:t>致します魚は地球にやさしいブルーシーフードと定義された魚を使用しています。</a:t>
            </a:r>
          </a:p>
          <a:p>
            <a:pPr>
              <a:lnSpc>
                <a:spcPct val="90000"/>
              </a:lnSpc>
            </a:pPr>
            <a:r>
              <a:rPr lang="ja-JP" altLang="en-US" sz="500" dirty="0">
                <a:latin typeface="游明朝" panose="02020400000000000000" pitchFamily="18" charset="-128"/>
                <a:ea typeface="游明朝" panose="02020400000000000000" pitchFamily="18" charset="-128"/>
              </a:rPr>
              <a:t>地球温暖化や乱獲が原因で枯渇する魚介類が増えている中、適切な管理漁業によって激減した魚の資源も回復することが知られています</a:t>
            </a:r>
            <a:r>
              <a:rPr lang="ja-JP" altLang="en-US" sz="500" dirty="0" smtClean="0">
                <a:latin typeface="游明朝" panose="02020400000000000000" pitchFamily="18" charset="-128"/>
                <a:ea typeface="游明朝" panose="02020400000000000000" pitchFamily="18" charset="-128"/>
              </a:rPr>
              <a:t>。ブルーシーフードガイド</a:t>
            </a:r>
            <a:r>
              <a:rPr lang="ja-JP" altLang="en-US" sz="500" dirty="0">
                <a:latin typeface="游明朝" panose="02020400000000000000" pitchFamily="18" charset="-128"/>
                <a:ea typeface="游明朝" panose="02020400000000000000" pitchFamily="18" charset="-128"/>
              </a:rPr>
              <a:t>は持続可能な水産物を優先的に消費することにより、日本の漁業を支援しながら枯渇した水産資源の回復を促進するという考え方に基づいています</a:t>
            </a:r>
            <a:r>
              <a:rPr lang="ja-JP" altLang="en-US" sz="500" dirty="0" smtClean="0">
                <a:latin typeface="游明朝" panose="02020400000000000000" pitchFamily="18" charset="-128"/>
                <a:ea typeface="游明朝" panose="02020400000000000000" pitchFamily="18" charset="-128"/>
              </a:rPr>
              <a:t>。ブルーシーフード</a:t>
            </a:r>
            <a:r>
              <a:rPr lang="ja-JP" altLang="en-US" sz="500" dirty="0">
                <a:latin typeface="游明朝" panose="02020400000000000000" pitchFamily="18" charset="-128"/>
                <a:ea typeface="游明朝" panose="02020400000000000000" pitchFamily="18" charset="-128"/>
              </a:rPr>
              <a:t>は持続可能性を証明するため、資源状態、生態系への影響、管理体制を科学に基づき厳正に審査されています。</a:t>
            </a:r>
          </a:p>
        </p:txBody>
      </p:sp>
      <p:sp>
        <p:nvSpPr>
          <p:cNvPr id="91" name="角丸四角形 90"/>
          <p:cNvSpPr/>
          <p:nvPr/>
        </p:nvSpPr>
        <p:spPr>
          <a:xfrm>
            <a:off x="2956519" y="9598745"/>
            <a:ext cx="1223054" cy="225019"/>
          </a:xfrm>
          <a:prstGeom prst="roundRect">
            <a:avLst/>
          </a:prstGeom>
          <a:solidFill>
            <a:srgbClr val="C07136"/>
          </a:solidFill>
          <a:ln w="38100">
            <a:solidFill>
              <a:srgbClr val="C07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6" name="テキスト ボックス 95"/>
          <p:cNvSpPr txBox="1"/>
          <p:nvPr/>
        </p:nvSpPr>
        <p:spPr>
          <a:xfrm>
            <a:off x="2884547" y="9577410"/>
            <a:ext cx="1130499" cy="261610"/>
          </a:xfrm>
          <a:prstGeom prst="rect">
            <a:avLst/>
          </a:prstGeom>
          <a:noFill/>
        </p:spPr>
        <p:txBody>
          <a:bodyPr wrap="square" rtlCol="0">
            <a:spAutoFit/>
          </a:bodyPr>
          <a:lstStyle/>
          <a:p>
            <a:r>
              <a:rPr lang="ja-JP" altLang="en-US" sz="1100" b="1" dirty="0">
                <a:solidFill>
                  <a:schemeClr val="bg1"/>
                </a:solidFill>
                <a:latin typeface="Meiryo UI" panose="020B0604030504040204" pitchFamily="50" charset="-128"/>
                <a:ea typeface="Meiryo UI" panose="020B0604030504040204" pitchFamily="50" charset="-128"/>
              </a:rPr>
              <a:t>今月のコロッケ</a:t>
            </a:r>
          </a:p>
        </p:txBody>
      </p:sp>
      <p:sp>
        <p:nvSpPr>
          <p:cNvPr id="98" name="正方形/長方形 46"/>
          <p:cNvSpPr>
            <a:spLocks noChangeArrowheads="1"/>
          </p:cNvSpPr>
          <p:nvPr/>
        </p:nvSpPr>
        <p:spPr bwMode="auto">
          <a:xfrm>
            <a:off x="4162819" y="9526514"/>
            <a:ext cx="2243998" cy="248338"/>
          </a:xfrm>
          <a:prstGeom prst="rect">
            <a:avLst/>
          </a:prstGeom>
          <a:noFill/>
          <a:ln w="9525">
            <a:noFill/>
            <a:miter lim="800000"/>
            <a:headEnd/>
            <a:tailEnd/>
          </a:ln>
        </p:spPr>
        <p:txBody>
          <a:bodyPr/>
          <a:lstStyle/>
          <a:p>
            <a:pPr>
              <a:lnSpc>
                <a:spcPct val="90000"/>
              </a:lnSpc>
            </a:pPr>
            <a:r>
              <a:rPr lang="ja-JP" altLang="en-US" sz="1000" b="1" dirty="0">
                <a:solidFill>
                  <a:schemeClr val="bg1"/>
                </a:solidFill>
                <a:latin typeface="Meiryo UI" panose="020B0604030504040204" pitchFamily="50" charset="-128"/>
                <a:ea typeface="Meiryo UI" panose="020B0604030504040204" pitchFamily="50" charset="-128"/>
              </a:rPr>
              <a:t>北海道</a:t>
            </a:r>
            <a:r>
              <a:rPr lang="ja-JP" altLang="en-US" sz="1000" b="1" dirty="0" smtClean="0">
                <a:solidFill>
                  <a:schemeClr val="bg1"/>
                </a:solidFill>
                <a:latin typeface="Meiryo UI" panose="020B0604030504040204" pitchFamily="50" charset="-128"/>
                <a:ea typeface="Meiryo UI" panose="020B0604030504040204" pitchFamily="50" charset="-128"/>
              </a:rPr>
              <a:t>オホーツク産</a:t>
            </a:r>
            <a:endParaRPr lang="en-US" altLang="ja-JP" sz="1000" b="1" dirty="0" smtClean="0">
              <a:solidFill>
                <a:schemeClr val="bg1"/>
              </a:solidFill>
              <a:latin typeface="Meiryo UI" panose="020B0604030504040204" pitchFamily="50" charset="-128"/>
              <a:ea typeface="Meiryo UI" panose="020B0604030504040204" pitchFamily="50" charset="-128"/>
            </a:endParaRPr>
          </a:p>
          <a:p>
            <a:pPr>
              <a:lnSpc>
                <a:spcPct val="90000"/>
              </a:lnSpc>
            </a:pPr>
            <a:r>
              <a:rPr lang="ja-JP" altLang="en-US" sz="1000" b="1" dirty="0" smtClean="0">
                <a:solidFill>
                  <a:schemeClr val="bg1"/>
                </a:solidFill>
                <a:latin typeface="Meiryo UI" panose="020B0604030504040204" pitchFamily="50" charset="-128"/>
                <a:ea typeface="Meiryo UI" panose="020B0604030504040204" pitchFamily="50" charset="-128"/>
              </a:rPr>
              <a:t>クリーミーコロッケ</a:t>
            </a:r>
            <a:r>
              <a:rPr lang="ja-JP" altLang="en-US" sz="800" b="1" dirty="0">
                <a:solidFill>
                  <a:schemeClr val="bg1"/>
                </a:solidFill>
                <a:latin typeface="Meiryo UI" panose="020B0604030504040204" pitchFamily="50" charset="-128"/>
                <a:ea typeface="Meiryo UI" panose="020B0604030504040204" pitchFamily="50" charset="-128"/>
              </a:rPr>
              <a:t>（</a:t>
            </a:r>
            <a:r>
              <a:rPr lang="ja-JP" altLang="en-US" sz="800" b="1" dirty="0" err="1">
                <a:solidFill>
                  <a:schemeClr val="bg1"/>
                </a:solidFill>
                <a:latin typeface="Meiryo UI" panose="020B0604030504040204" pitchFamily="50" charset="-128"/>
                <a:ea typeface="Meiryo UI" panose="020B0604030504040204" pitchFamily="50" charset="-128"/>
              </a:rPr>
              <a:t>つぶ</a:t>
            </a:r>
            <a:r>
              <a:rPr lang="ja-JP" altLang="en-US" sz="800" b="1" dirty="0" smtClean="0">
                <a:solidFill>
                  <a:schemeClr val="bg1"/>
                </a:solidFill>
                <a:latin typeface="Meiryo UI" panose="020B0604030504040204" pitchFamily="50" charset="-128"/>
                <a:ea typeface="Meiryo UI" panose="020B0604030504040204" pitchFamily="50" charset="-128"/>
              </a:rPr>
              <a:t>貝入り）</a:t>
            </a:r>
            <a:endParaRPr lang="ja-JP" altLang="en-US" sz="800" b="1" dirty="0">
              <a:solidFill>
                <a:schemeClr val="bg1"/>
              </a:solidFill>
              <a:latin typeface="Meiryo UI" panose="020B0604030504040204" pitchFamily="50" charset="-128"/>
              <a:ea typeface="Meiryo UI" panose="020B0604030504040204" pitchFamily="50" charset="-128"/>
            </a:endParaRPr>
          </a:p>
        </p:txBody>
      </p:sp>
      <p:pic>
        <p:nvPicPr>
          <p:cNvPr id="100" name="図 9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954635">
            <a:off x="3844826" y="9517804"/>
            <a:ext cx="393849" cy="393849"/>
          </a:xfrm>
          <a:prstGeom prst="rect">
            <a:avLst/>
          </a:prstGeom>
          <a:effectLst>
            <a:outerShdw blurRad="50800" dist="38100" dir="8100000" algn="tr" rotWithShape="0">
              <a:prstClr val="black">
                <a:alpha val="40000"/>
              </a:prstClr>
            </a:outerShdw>
          </a:effectLst>
        </p:spPr>
      </p:pic>
      <p:sp>
        <p:nvSpPr>
          <p:cNvPr id="101" name="角丸四角形 100"/>
          <p:cNvSpPr/>
          <p:nvPr/>
        </p:nvSpPr>
        <p:spPr>
          <a:xfrm>
            <a:off x="141678" y="9594342"/>
            <a:ext cx="1223054" cy="225019"/>
          </a:xfrm>
          <a:prstGeom prst="roundRect">
            <a:avLst/>
          </a:prstGeom>
          <a:solidFill>
            <a:srgbClr val="C07136"/>
          </a:solidFill>
          <a:ln w="38100">
            <a:solidFill>
              <a:srgbClr val="C07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3" name="テキスト ボックス 102"/>
          <p:cNvSpPr txBox="1"/>
          <p:nvPr/>
        </p:nvSpPr>
        <p:spPr>
          <a:xfrm>
            <a:off x="69706" y="9577410"/>
            <a:ext cx="1130499" cy="261610"/>
          </a:xfrm>
          <a:prstGeom prst="rect">
            <a:avLst/>
          </a:prstGeom>
          <a:noFill/>
        </p:spPr>
        <p:txBody>
          <a:bodyPr wrap="square" rtlCol="0">
            <a:spAutoFit/>
          </a:bodyPr>
          <a:lstStyle/>
          <a:p>
            <a:r>
              <a:rPr lang="ja-JP" altLang="en-US" sz="1100" b="1" dirty="0" smtClean="0">
                <a:solidFill>
                  <a:schemeClr val="bg1"/>
                </a:solidFill>
                <a:latin typeface="Meiryo UI" panose="020B0604030504040204" pitchFamily="50" charset="-128"/>
                <a:ea typeface="Meiryo UI" panose="020B0604030504040204" pitchFamily="50" charset="-128"/>
              </a:rPr>
              <a:t>おすすめごはん</a:t>
            </a:r>
            <a:endParaRPr lang="ja-JP" altLang="en-US" sz="1100" b="1" dirty="0">
              <a:solidFill>
                <a:schemeClr val="bg1"/>
              </a:solidFill>
              <a:latin typeface="Meiryo UI" panose="020B0604030504040204" pitchFamily="50" charset="-128"/>
              <a:ea typeface="Meiryo UI" panose="020B0604030504040204" pitchFamily="50" charset="-128"/>
            </a:endParaRPr>
          </a:p>
        </p:txBody>
      </p:sp>
      <p:sp>
        <p:nvSpPr>
          <p:cNvPr id="104" name="正方形/長方形 46"/>
          <p:cNvSpPr>
            <a:spLocks noChangeArrowheads="1"/>
          </p:cNvSpPr>
          <p:nvPr/>
        </p:nvSpPr>
        <p:spPr bwMode="auto">
          <a:xfrm>
            <a:off x="1343801" y="9595304"/>
            <a:ext cx="1929358" cy="241308"/>
          </a:xfrm>
          <a:prstGeom prst="rect">
            <a:avLst/>
          </a:prstGeom>
          <a:noFill/>
          <a:ln w="9525">
            <a:noFill/>
            <a:miter lim="800000"/>
            <a:headEnd/>
            <a:tailEnd/>
          </a:ln>
        </p:spPr>
        <p:txBody>
          <a:bodyPr/>
          <a:lstStyle/>
          <a:p>
            <a:r>
              <a:rPr lang="ja-JP" altLang="en-US" sz="1000" b="1" dirty="0">
                <a:solidFill>
                  <a:schemeClr val="bg1"/>
                </a:solidFill>
                <a:latin typeface="Meiryo UI" panose="020B0604030504040204" pitchFamily="50" charset="-128"/>
                <a:ea typeface="Meiryo UI" panose="020B0604030504040204" pitchFamily="50" charset="-128"/>
              </a:rPr>
              <a:t>鶏</a:t>
            </a:r>
            <a:r>
              <a:rPr lang="ja-JP" altLang="en-US" sz="1000" b="1" dirty="0" smtClean="0">
                <a:solidFill>
                  <a:schemeClr val="bg1"/>
                </a:solidFill>
                <a:latin typeface="Meiryo UI" panose="020B0604030504040204" pitchFamily="50" charset="-128"/>
                <a:ea typeface="Meiryo UI" panose="020B0604030504040204" pitchFamily="50" charset="-128"/>
              </a:rPr>
              <a:t>そぼろと焦がし葱ご飯</a:t>
            </a:r>
            <a:endParaRPr lang="ja-JP" altLang="en-US" sz="1000" b="1" dirty="0">
              <a:solidFill>
                <a:schemeClr val="bg1"/>
              </a:solidFill>
              <a:latin typeface="Meiryo UI" panose="020B0604030504040204" pitchFamily="50" charset="-128"/>
              <a:ea typeface="Meiryo UI" panose="020B0604030504040204" pitchFamily="50" charset="-128"/>
            </a:endParaRPr>
          </a:p>
        </p:txBody>
      </p:sp>
      <p:pic>
        <p:nvPicPr>
          <p:cNvPr id="106" name="Picture 2" descr="炊き込みご飯のイラスト | かわいいフリー素材集 いらすとや"/>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6943" y="9518613"/>
            <a:ext cx="389355" cy="352762"/>
          </a:xfrm>
          <a:prstGeom prst="rect">
            <a:avLst/>
          </a:prstGeom>
          <a:noFill/>
          <a:extLst>
            <a:ext uri="{909E8E84-426E-40DD-AFC4-6F175D3DCCD1}">
              <a14:hiddenFill xmlns:a14="http://schemas.microsoft.com/office/drawing/2010/main">
                <a:solidFill>
                  <a:srgbClr val="FFFFFF"/>
                </a:solidFill>
              </a14:hiddenFill>
            </a:ext>
          </a:extLst>
        </p:spPr>
      </p:pic>
      <p:sp>
        <p:nvSpPr>
          <p:cNvPr id="112" name="正方形/長方形 111"/>
          <p:cNvSpPr/>
          <p:nvPr/>
        </p:nvSpPr>
        <p:spPr>
          <a:xfrm>
            <a:off x="3442991" y="6025035"/>
            <a:ext cx="3323539" cy="1469207"/>
          </a:xfrm>
          <a:prstGeom prst="rect">
            <a:avLst/>
          </a:prstGeom>
          <a:solidFill>
            <a:schemeClr val="bg1"/>
          </a:solidFill>
          <a:ln w="12700">
            <a:noFill/>
          </a:ln>
        </p:spPr>
        <p:txBody>
          <a:bodyPr wrap="square" lIns="0" tIns="0" rIns="0" bIns="0" rtlCol="0" anchor="ctr">
            <a:noAutofit/>
          </a:bodyPr>
          <a:lstStyle/>
          <a:p>
            <a:pPr algn="ctr"/>
            <a:endParaRPr lang="ja-JP" altLang="en-US" sz="1600" b="1" dirty="0">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rotWithShape="1">
          <a:blip r:embed="rId6" cstate="print">
            <a:extLst>
              <a:ext uri="{28A0092B-C50C-407E-A947-70E740481C1C}">
                <a14:useLocalDpi xmlns:a14="http://schemas.microsoft.com/office/drawing/2010/main" val="0"/>
              </a:ext>
            </a:extLst>
          </a:blip>
          <a:srcRect l="19198" t="5187" r="5236" b="8654"/>
          <a:stretch/>
        </p:blipFill>
        <p:spPr>
          <a:xfrm>
            <a:off x="100011" y="4665375"/>
            <a:ext cx="1512136" cy="1140114"/>
          </a:xfrm>
          <a:prstGeom prst="rect">
            <a:avLst/>
          </a:prstGeom>
        </p:spPr>
      </p:pic>
      <p:pic>
        <p:nvPicPr>
          <p:cNvPr id="14" name="図 13"/>
          <p:cNvPicPr>
            <a:picLocks noChangeAspect="1"/>
          </p:cNvPicPr>
          <p:nvPr/>
        </p:nvPicPr>
        <p:blipFill rotWithShape="1">
          <a:blip r:embed="rId7" cstate="print">
            <a:extLst>
              <a:ext uri="{28A0092B-C50C-407E-A947-70E740481C1C}">
                <a14:useLocalDpi xmlns:a14="http://schemas.microsoft.com/office/drawing/2010/main" val="0"/>
              </a:ext>
            </a:extLst>
          </a:blip>
          <a:srcRect l="17595" t="11646" r="15634" b="14530"/>
          <a:stretch/>
        </p:blipFill>
        <p:spPr>
          <a:xfrm>
            <a:off x="100012" y="6302281"/>
            <a:ext cx="1552575" cy="1135061"/>
          </a:xfrm>
          <a:prstGeom prst="rect">
            <a:avLst/>
          </a:prstGeom>
        </p:spPr>
      </p:pic>
      <p:pic>
        <p:nvPicPr>
          <p:cNvPr id="16" name="図 15"/>
          <p:cNvPicPr>
            <a:picLocks noChangeAspect="1"/>
          </p:cNvPicPr>
          <p:nvPr/>
        </p:nvPicPr>
        <p:blipFill rotWithShape="1">
          <a:blip r:embed="rId8" cstate="print">
            <a:extLst>
              <a:ext uri="{28A0092B-C50C-407E-A947-70E740481C1C}">
                <a14:useLocalDpi xmlns:a14="http://schemas.microsoft.com/office/drawing/2010/main" val="0"/>
              </a:ext>
            </a:extLst>
          </a:blip>
          <a:srcRect t="7651" r="25564" b="8253"/>
          <a:stretch/>
        </p:blipFill>
        <p:spPr>
          <a:xfrm>
            <a:off x="4963692" y="4654748"/>
            <a:ext cx="1795240" cy="1341174"/>
          </a:xfrm>
          <a:prstGeom prst="rect">
            <a:avLst/>
          </a:prstGeom>
        </p:spPr>
      </p:pic>
      <p:pic>
        <p:nvPicPr>
          <p:cNvPr id="19" name="図 18"/>
          <p:cNvPicPr>
            <a:picLocks noChangeAspect="1"/>
          </p:cNvPicPr>
          <p:nvPr/>
        </p:nvPicPr>
        <p:blipFill rotWithShape="1">
          <a:blip r:embed="rId9" cstate="print">
            <a:extLst>
              <a:ext uri="{28A0092B-C50C-407E-A947-70E740481C1C}">
                <a14:useLocalDpi xmlns:a14="http://schemas.microsoft.com/office/drawing/2010/main" val="0"/>
              </a:ext>
            </a:extLst>
          </a:blip>
          <a:srcRect l="11125" t="3644" r="20958" b="15699"/>
          <a:stretch/>
        </p:blipFill>
        <p:spPr>
          <a:xfrm>
            <a:off x="5327650" y="6362700"/>
            <a:ext cx="1431282" cy="1123950"/>
          </a:xfrm>
          <a:prstGeom prst="rect">
            <a:avLst/>
          </a:prstGeom>
        </p:spPr>
      </p:pic>
      <p:pic>
        <p:nvPicPr>
          <p:cNvPr id="21" name="図 20"/>
          <p:cNvPicPr>
            <a:picLocks noChangeAspect="1"/>
          </p:cNvPicPr>
          <p:nvPr/>
        </p:nvPicPr>
        <p:blipFill rotWithShape="1">
          <a:blip r:embed="rId10" cstate="print">
            <a:extLst>
              <a:ext uri="{28A0092B-C50C-407E-A947-70E740481C1C}">
                <a14:useLocalDpi xmlns:a14="http://schemas.microsoft.com/office/drawing/2010/main" val="0"/>
              </a:ext>
            </a:extLst>
          </a:blip>
          <a:srcRect l="18250" t="1766" r="13144" b="33315"/>
          <a:stretch/>
        </p:blipFill>
        <p:spPr>
          <a:xfrm>
            <a:off x="98425" y="8369299"/>
            <a:ext cx="1480829" cy="1050925"/>
          </a:xfrm>
          <a:prstGeom prst="rect">
            <a:avLst/>
          </a:prstGeom>
        </p:spPr>
      </p:pic>
      <p:sp>
        <p:nvSpPr>
          <p:cNvPr id="107" name="テキスト ボックス 106"/>
          <p:cNvSpPr txBox="1"/>
          <p:nvPr/>
        </p:nvSpPr>
        <p:spPr>
          <a:xfrm>
            <a:off x="1579364" y="4672978"/>
            <a:ext cx="2081202" cy="738664"/>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rPr>
              <a:t>チキン</a:t>
            </a:r>
            <a:r>
              <a:rPr lang="ja-JP" altLang="en-US" sz="1400" b="1" dirty="0" smtClean="0">
                <a:latin typeface="Meiryo UI" panose="020B0604030504040204" pitchFamily="50" charset="-128"/>
                <a:ea typeface="Meiryo UI" panose="020B0604030504040204" pitchFamily="50" charset="-128"/>
              </a:rPr>
              <a:t>の</a:t>
            </a:r>
            <a:endParaRPr lang="en-US" altLang="ja-JP" sz="1400" b="1" dirty="0" smtClean="0">
              <a:latin typeface="Meiryo UI" panose="020B0604030504040204" pitchFamily="50" charset="-128"/>
              <a:ea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rPr>
              <a:t>　豆乳トマトクリーム</a:t>
            </a:r>
            <a:endParaRPr lang="en-US" altLang="ja-JP" sz="1400" b="1" dirty="0" smtClean="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rPr>
              <a:t>　　　　　　　スパゲティ</a:t>
            </a:r>
            <a:endParaRPr lang="ja-JP" altLang="en-US" sz="1400" b="1" dirty="0">
              <a:latin typeface="Meiryo UI" panose="020B0604030504040204" pitchFamily="50" charset="-128"/>
              <a:ea typeface="Meiryo UI" panose="020B0604030504040204" pitchFamily="50" charset="-128"/>
            </a:endParaRPr>
          </a:p>
        </p:txBody>
      </p:sp>
      <p:sp>
        <p:nvSpPr>
          <p:cNvPr id="136" name="正方形/長方形 46"/>
          <p:cNvSpPr>
            <a:spLocks noChangeArrowheads="1"/>
          </p:cNvSpPr>
          <p:nvPr/>
        </p:nvSpPr>
        <p:spPr bwMode="auto">
          <a:xfrm>
            <a:off x="1581813" y="5319093"/>
            <a:ext cx="1946395" cy="650284"/>
          </a:xfrm>
          <a:prstGeom prst="rect">
            <a:avLst/>
          </a:prstGeom>
          <a:noFill/>
          <a:ln w="9525">
            <a:noFill/>
            <a:miter lim="800000"/>
            <a:headEnd/>
            <a:tailEnd/>
          </a:ln>
        </p:spPr>
        <p:txBody>
          <a:bodyPr/>
          <a:lstStyle/>
          <a:p>
            <a:r>
              <a:rPr lang="ja-JP" altLang="en-US" sz="1200" dirty="0" smtClean="0">
                <a:latin typeface="Meiryo UI" panose="020B0604030504040204" pitchFamily="50" charset="-128"/>
                <a:ea typeface="Meiryo UI" panose="020B0604030504040204" pitchFamily="50" charset="-128"/>
              </a:rPr>
              <a:t>チキンと豆乳</a:t>
            </a:r>
            <a:r>
              <a:rPr lang="ja-JP" altLang="en-US" sz="1200" dirty="0">
                <a:latin typeface="Meiryo UI" panose="020B0604030504040204" pitchFamily="50" charset="-128"/>
                <a:ea typeface="Meiryo UI" panose="020B0604030504040204" pitchFamily="50" charset="-128"/>
              </a:rPr>
              <a:t>で</a:t>
            </a:r>
            <a:r>
              <a:rPr lang="ja-JP" altLang="en-US" sz="1200" dirty="0" smtClean="0">
                <a:latin typeface="Meiryo UI" panose="020B0604030504040204" pitchFamily="50" charset="-128"/>
                <a:ea typeface="Meiryo UI" panose="020B0604030504040204" pitchFamily="50" charset="-128"/>
              </a:rPr>
              <a:t>まろやかに仕上げたトマトソースをよく絡めてお召し上がりください。</a:t>
            </a:r>
            <a:endParaRPr lang="en-US" altLang="ja-JP" sz="1200" dirty="0">
              <a:latin typeface="Meiryo UI" panose="020B0604030504040204" pitchFamily="50" charset="-128"/>
              <a:ea typeface="Meiryo UI" panose="020B0604030504040204" pitchFamily="50" charset="-128"/>
            </a:endParaRPr>
          </a:p>
        </p:txBody>
      </p:sp>
      <p:sp>
        <p:nvSpPr>
          <p:cNvPr id="139" name="テキスト ボックス 138"/>
          <p:cNvSpPr txBox="1"/>
          <p:nvPr/>
        </p:nvSpPr>
        <p:spPr>
          <a:xfrm>
            <a:off x="1311160" y="5820581"/>
            <a:ext cx="534569" cy="203133"/>
          </a:xfrm>
          <a:prstGeom prst="rect">
            <a:avLst/>
          </a:prstGeom>
          <a:noFill/>
        </p:spPr>
        <p:txBody>
          <a:bodyPr wrap="square" rtlCol="0">
            <a:spAutoFit/>
          </a:bodyPr>
          <a:lstStyle/>
          <a:p>
            <a:pPr>
              <a:lnSpc>
                <a:spcPct val="90000"/>
              </a:lnSpc>
            </a:pPr>
            <a:r>
              <a:rPr lang="ja-JP" altLang="en-US" sz="800" b="1" dirty="0" smtClean="0">
                <a:latin typeface="Meiryo UI" panose="020B0604030504040204" pitchFamily="50" charset="-128"/>
                <a:ea typeface="Meiryo UI" panose="020B0604030504040204" pitchFamily="50" charset="-128"/>
              </a:rPr>
              <a:t>監修</a:t>
            </a:r>
            <a:endParaRPr lang="ja-JP" altLang="en-US" sz="800" b="1" dirty="0">
              <a:latin typeface="Meiryo UI" panose="020B0604030504040204" pitchFamily="50" charset="-128"/>
              <a:ea typeface="Meiryo UI" panose="020B0604030504040204" pitchFamily="50" charset="-128"/>
            </a:endParaRPr>
          </a:p>
        </p:txBody>
      </p:sp>
      <p:sp>
        <p:nvSpPr>
          <p:cNvPr id="140" name="正方形/長方形 139"/>
          <p:cNvSpPr/>
          <p:nvPr/>
        </p:nvSpPr>
        <p:spPr>
          <a:xfrm>
            <a:off x="94902" y="4263833"/>
            <a:ext cx="3323539" cy="420652"/>
          </a:xfrm>
          <a:prstGeom prst="rect">
            <a:avLst/>
          </a:prstGeom>
          <a:solidFill>
            <a:srgbClr val="8E6E39"/>
          </a:solidFill>
          <a:ln>
            <a:noFill/>
          </a:ln>
        </p:spPr>
        <p:txBody>
          <a:bodyPr wrap="square" lIns="0" tIns="0" rIns="0" bIns="0" anchor="ctr">
            <a:noAutofit/>
          </a:bodyPr>
          <a:lstStyle/>
          <a:p>
            <a:pPr lvl="0" algn="ctr"/>
            <a:endParaRPr lang="en-US" altLang="ja-JP" sz="1600" b="1" dirty="0">
              <a:solidFill>
                <a:srgbClr val="F7B62E"/>
              </a:solidFill>
              <a:latin typeface="Meiryo UI" panose="020B0604030504040204" pitchFamily="50" charset="-128"/>
              <a:ea typeface="Meiryo UI" panose="020B0604030504040204" pitchFamily="50" charset="-128"/>
            </a:endParaRPr>
          </a:p>
        </p:txBody>
      </p:sp>
      <p:sp>
        <p:nvSpPr>
          <p:cNvPr id="142" name="正方形/長方形 141"/>
          <p:cNvSpPr/>
          <p:nvPr/>
        </p:nvSpPr>
        <p:spPr>
          <a:xfrm>
            <a:off x="107482" y="4216119"/>
            <a:ext cx="3340758" cy="420652"/>
          </a:xfrm>
          <a:prstGeom prst="rect">
            <a:avLst/>
          </a:prstGeom>
          <a:noFill/>
          <a:ln>
            <a:noFill/>
          </a:ln>
        </p:spPr>
        <p:txBody>
          <a:bodyPr wrap="square" lIns="0" tIns="0" rIns="0" bIns="0" anchor="ctr">
            <a:noAutofit/>
          </a:bodyPr>
          <a:lstStyle/>
          <a:p>
            <a:pPr lvl="0" algn="ctr"/>
            <a:r>
              <a:rPr lang="ja-JP" altLang="en-US" sz="1600" b="1" dirty="0" smtClean="0">
                <a:solidFill>
                  <a:schemeClr val="bg1"/>
                </a:solidFill>
                <a:latin typeface="Meiryo UI" panose="020B0604030504040204" pitchFamily="50" charset="-128"/>
                <a:ea typeface="Meiryo UI" panose="020B0604030504040204" pitchFamily="50" charset="-128"/>
              </a:rPr>
              <a:t>適塩</a:t>
            </a:r>
            <a:endParaRPr lang="en-US" altLang="ja-JP" sz="1600" b="1" dirty="0">
              <a:solidFill>
                <a:schemeClr val="bg1"/>
              </a:solidFill>
              <a:latin typeface="Meiryo UI" panose="020B0604030504040204" pitchFamily="50" charset="-128"/>
              <a:ea typeface="Meiryo UI" panose="020B0604030504040204" pitchFamily="50" charset="-128"/>
            </a:endParaRPr>
          </a:p>
        </p:txBody>
      </p:sp>
      <p:sp>
        <p:nvSpPr>
          <p:cNvPr id="147" name="正方形/長方形 146"/>
          <p:cNvSpPr/>
          <p:nvPr/>
        </p:nvSpPr>
        <p:spPr>
          <a:xfrm>
            <a:off x="93710" y="6027725"/>
            <a:ext cx="3323539" cy="420652"/>
          </a:xfrm>
          <a:prstGeom prst="rect">
            <a:avLst/>
          </a:prstGeom>
          <a:solidFill>
            <a:srgbClr val="8E6E39"/>
          </a:solidFill>
          <a:ln>
            <a:noFill/>
          </a:ln>
        </p:spPr>
        <p:txBody>
          <a:bodyPr wrap="square" lIns="0" tIns="0" rIns="0" bIns="0" anchor="ctr">
            <a:noAutofit/>
          </a:bodyPr>
          <a:lstStyle/>
          <a:p>
            <a:endParaRPr lang="en-US" altLang="ja-JP" sz="1600" b="1" dirty="0">
              <a:solidFill>
                <a:srgbClr val="F7B62E"/>
              </a:solidFill>
              <a:latin typeface="Meiryo UI" panose="020B0604030504040204" pitchFamily="50" charset="-128"/>
              <a:ea typeface="Meiryo UI" panose="020B0604030504040204" pitchFamily="50" charset="-128"/>
            </a:endParaRPr>
          </a:p>
        </p:txBody>
      </p:sp>
      <p:sp>
        <p:nvSpPr>
          <p:cNvPr id="148" name="正方形/長方形 147"/>
          <p:cNvSpPr/>
          <p:nvPr/>
        </p:nvSpPr>
        <p:spPr>
          <a:xfrm>
            <a:off x="1178280" y="6030107"/>
            <a:ext cx="2042885" cy="420652"/>
          </a:xfrm>
          <a:prstGeom prst="rect">
            <a:avLst/>
          </a:prstGeom>
          <a:noFill/>
          <a:ln>
            <a:noFill/>
          </a:ln>
        </p:spPr>
        <p:txBody>
          <a:bodyPr wrap="square" lIns="0" tIns="0" rIns="0" bIns="0" anchor="ctr">
            <a:no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rPr>
              <a:t>サステナブル・さかなの日</a:t>
            </a:r>
            <a:endParaRPr lang="en-US" altLang="ja-JP" sz="1600" b="1" dirty="0">
              <a:solidFill>
                <a:schemeClr val="bg1"/>
              </a:solidFill>
              <a:latin typeface="Meiryo UI" panose="020B0604030504040204" pitchFamily="50" charset="-128"/>
              <a:ea typeface="Meiryo UI" panose="020B0604030504040204" pitchFamily="50" charset="-128"/>
            </a:endParaRPr>
          </a:p>
        </p:txBody>
      </p:sp>
      <p:sp>
        <p:nvSpPr>
          <p:cNvPr id="169" name="正方形/長方形 168"/>
          <p:cNvSpPr/>
          <p:nvPr/>
        </p:nvSpPr>
        <p:spPr>
          <a:xfrm>
            <a:off x="93710" y="7997784"/>
            <a:ext cx="3323539" cy="420652"/>
          </a:xfrm>
          <a:prstGeom prst="rect">
            <a:avLst/>
          </a:prstGeom>
          <a:solidFill>
            <a:srgbClr val="8E6E39"/>
          </a:solidFill>
          <a:ln>
            <a:noFill/>
          </a:ln>
        </p:spPr>
        <p:txBody>
          <a:bodyPr wrap="square" lIns="0" tIns="0" rIns="0" bIns="0" anchor="ctr">
            <a:noAutofit/>
          </a:bodyPr>
          <a:lstStyle/>
          <a:p>
            <a:pPr algn="ctr"/>
            <a:endParaRPr lang="en-US" altLang="ja-JP" sz="1600" b="1" dirty="0">
              <a:solidFill>
                <a:srgbClr val="F7B62E"/>
              </a:solidFill>
              <a:latin typeface="Meiryo UI" panose="020B0604030504040204" pitchFamily="50" charset="-128"/>
              <a:ea typeface="Meiryo UI" panose="020B0604030504040204" pitchFamily="50" charset="-128"/>
            </a:endParaRPr>
          </a:p>
        </p:txBody>
      </p:sp>
      <p:sp>
        <p:nvSpPr>
          <p:cNvPr id="172" name="テキスト ボックス 171"/>
          <p:cNvSpPr txBox="1"/>
          <p:nvPr/>
        </p:nvSpPr>
        <p:spPr>
          <a:xfrm>
            <a:off x="1548086" y="8531408"/>
            <a:ext cx="1870794" cy="307777"/>
          </a:xfrm>
          <a:prstGeom prst="rect">
            <a:avLst/>
          </a:prstGeom>
          <a:noFill/>
        </p:spPr>
        <p:txBody>
          <a:bodyPr wrap="square" rtlCol="0">
            <a:spAutoFit/>
          </a:bodyPr>
          <a:lstStyle/>
          <a:p>
            <a:r>
              <a:rPr lang="ja-JP" altLang="en-US" sz="1400" b="1" dirty="0">
                <a:latin typeface="Meiryo UI" panose="020B0604030504040204" pitchFamily="50" charset="-128"/>
                <a:ea typeface="Meiryo UI" panose="020B0604030504040204" pitchFamily="50" charset="-128"/>
              </a:rPr>
              <a:t>豚肉と</a:t>
            </a:r>
            <a:r>
              <a:rPr lang="ja-JP" altLang="en-US" sz="1400" b="1" dirty="0" smtClean="0">
                <a:latin typeface="Meiryo UI" panose="020B0604030504040204" pitchFamily="50" charset="-128"/>
                <a:ea typeface="Meiryo UI" panose="020B0604030504040204" pitchFamily="50" charset="-128"/>
              </a:rPr>
              <a:t>大根のこっくり煮</a:t>
            </a:r>
            <a:endParaRPr lang="en-US" altLang="ja-JP" sz="1400" b="1" dirty="0">
              <a:latin typeface="Meiryo UI" panose="020B0604030504040204" pitchFamily="50" charset="-128"/>
              <a:ea typeface="Meiryo UI" panose="020B0604030504040204" pitchFamily="50" charset="-128"/>
            </a:endParaRPr>
          </a:p>
        </p:txBody>
      </p:sp>
      <p:sp>
        <p:nvSpPr>
          <p:cNvPr id="174" name="正方形/長方形 46"/>
          <p:cNvSpPr>
            <a:spLocks noChangeArrowheads="1"/>
          </p:cNvSpPr>
          <p:nvPr/>
        </p:nvSpPr>
        <p:spPr bwMode="auto">
          <a:xfrm>
            <a:off x="1545883" y="8854441"/>
            <a:ext cx="1915101" cy="516803"/>
          </a:xfrm>
          <a:prstGeom prst="rect">
            <a:avLst/>
          </a:prstGeom>
          <a:noFill/>
          <a:ln w="9525">
            <a:noFill/>
            <a:miter lim="800000"/>
            <a:headEnd/>
            <a:tailEnd/>
          </a:ln>
        </p:spPr>
        <p:txBody>
          <a:bodyPr/>
          <a:lstStyle/>
          <a:p>
            <a:pPr eaLnBrk="1" hangingPunct="1"/>
            <a:r>
              <a:rPr lang="ja-JP" altLang="en-US" sz="1100" dirty="0" smtClean="0">
                <a:latin typeface="Meiryo UI" panose="020B0604030504040204" pitchFamily="50" charset="-128"/>
                <a:ea typeface="Meiryo UI" panose="020B0604030504040204" pitchFamily="50" charset="-128"/>
              </a:rPr>
              <a:t>中華だしと和だし、２種類の</a:t>
            </a:r>
            <a:endParaRPr lang="en-US" altLang="ja-JP" sz="1100" dirty="0" smtClean="0">
              <a:latin typeface="Meiryo UI" panose="020B0604030504040204" pitchFamily="50" charset="-128"/>
              <a:ea typeface="Meiryo UI" panose="020B0604030504040204" pitchFamily="50" charset="-128"/>
            </a:endParaRPr>
          </a:p>
          <a:p>
            <a:pPr eaLnBrk="1" hangingPunct="1"/>
            <a:r>
              <a:rPr lang="ja-JP" altLang="en-US" sz="1100" dirty="0" smtClean="0">
                <a:latin typeface="Meiryo UI" panose="020B0604030504040204" pitchFamily="50" charset="-128"/>
                <a:ea typeface="Meiryo UI" panose="020B0604030504040204" pitchFamily="50" charset="-128"/>
              </a:rPr>
              <a:t>出汁で味わい深く仕上げました。</a:t>
            </a:r>
            <a:endParaRPr lang="ja-JP" altLang="en-US" sz="1100" dirty="0">
              <a:latin typeface="Meiryo UI" panose="020B0604030504040204" pitchFamily="50" charset="-128"/>
              <a:ea typeface="Meiryo UI" panose="020B0604030504040204" pitchFamily="50" charset="-128"/>
            </a:endParaRPr>
          </a:p>
        </p:txBody>
      </p:sp>
      <p:sp>
        <p:nvSpPr>
          <p:cNvPr id="175" name="正方形/長方形 174"/>
          <p:cNvSpPr/>
          <p:nvPr/>
        </p:nvSpPr>
        <p:spPr>
          <a:xfrm>
            <a:off x="842023" y="7943470"/>
            <a:ext cx="2181682" cy="420652"/>
          </a:xfrm>
          <a:prstGeom prst="rect">
            <a:avLst/>
          </a:prstGeom>
          <a:noFill/>
          <a:ln>
            <a:noFill/>
          </a:ln>
        </p:spPr>
        <p:txBody>
          <a:bodyPr wrap="square" lIns="0" tIns="0" rIns="0" bIns="0" anchor="ctr">
            <a:noAutofit/>
          </a:bodyPr>
          <a:lstStyle/>
          <a:p>
            <a:pPr algn="ctr"/>
            <a:r>
              <a:rPr lang="ja-JP" altLang="en-US" sz="1600" b="1" dirty="0" smtClean="0">
                <a:solidFill>
                  <a:schemeClr val="bg1"/>
                </a:solidFill>
                <a:latin typeface="Meiryo UI" panose="020B0604030504040204" pitchFamily="50" charset="-128"/>
                <a:ea typeface="Meiryo UI" panose="020B0604030504040204" pitchFamily="50" charset="-128"/>
              </a:rPr>
              <a:t>ベジめし</a:t>
            </a:r>
            <a:endParaRPr lang="en-US" altLang="ja-JP" sz="1600" b="1" dirty="0">
              <a:solidFill>
                <a:schemeClr val="bg1"/>
              </a:solidFill>
              <a:latin typeface="Meiryo UI" panose="020B0604030504040204" pitchFamily="50" charset="-128"/>
              <a:ea typeface="Meiryo UI" panose="020B0604030504040204" pitchFamily="50" charset="-128"/>
            </a:endParaRPr>
          </a:p>
        </p:txBody>
      </p:sp>
      <p:sp>
        <p:nvSpPr>
          <p:cNvPr id="183" name="Rectangle 39"/>
          <p:cNvSpPr>
            <a:spLocks noChangeArrowheads="1"/>
          </p:cNvSpPr>
          <p:nvPr/>
        </p:nvSpPr>
        <p:spPr bwMode="auto">
          <a:xfrm>
            <a:off x="877172" y="8185976"/>
            <a:ext cx="2273287" cy="294373"/>
          </a:xfrm>
          <a:prstGeom prst="rect">
            <a:avLst/>
          </a:prstGeom>
          <a:noFill/>
          <a:ln w="9525">
            <a:noFill/>
            <a:miter lim="800000"/>
            <a:headEnd/>
            <a:tailEnd/>
          </a:ln>
        </p:spPr>
        <p:txBody>
          <a:bodyPr anchor="ctr"/>
          <a:lstStyle/>
          <a:p>
            <a:pPr defTabSz="1845708"/>
            <a:r>
              <a:rPr kumimoji="0" lang="ja-JP" altLang="en-US" sz="600" b="1" u="sng" dirty="0">
                <a:solidFill>
                  <a:schemeClr val="bg1"/>
                </a:solidFill>
                <a:latin typeface="游ゴシック Medium" panose="020B0500000000000000" pitchFamily="50" charset="-128"/>
                <a:ea typeface="游ゴシック Medium" panose="020B0500000000000000" pitchFamily="50" charset="-128"/>
              </a:rPr>
              <a:t>一皿で野菜1７５ｇ以上摂取</a:t>
            </a:r>
            <a:r>
              <a:rPr kumimoji="0" lang="ja-JP" altLang="en-US" sz="600" b="1" u="sng" dirty="0" smtClean="0">
                <a:solidFill>
                  <a:schemeClr val="bg1"/>
                </a:solidFill>
                <a:latin typeface="游ゴシック Medium" panose="020B0500000000000000" pitchFamily="50" charset="-128"/>
                <a:ea typeface="游ゴシック Medium" panose="020B0500000000000000" pitchFamily="50" charset="-128"/>
              </a:rPr>
              <a:t>！野菜</a:t>
            </a:r>
            <a:r>
              <a:rPr kumimoji="0" lang="ja-JP" altLang="en-US" sz="600" b="1" u="sng" dirty="0">
                <a:solidFill>
                  <a:schemeClr val="bg1"/>
                </a:solidFill>
                <a:latin typeface="游ゴシック Medium" panose="020B0500000000000000" pitchFamily="50" charset="-128"/>
                <a:ea typeface="游ゴシック Medium" panose="020B0500000000000000" pitchFamily="50" charset="-128"/>
              </a:rPr>
              <a:t>不足の方におすすめです。</a:t>
            </a:r>
          </a:p>
        </p:txBody>
      </p:sp>
      <p:sp>
        <p:nvSpPr>
          <p:cNvPr id="188" name="正方形/長方形 46"/>
          <p:cNvSpPr>
            <a:spLocks noChangeArrowheads="1"/>
          </p:cNvSpPr>
          <p:nvPr/>
        </p:nvSpPr>
        <p:spPr bwMode="auto">
          <a:xfrm>
            <a:off x="3411349" y="5127311"/>
            <a:ext cx="1435106" cy="839477"/>
          </a:xfrm>
          <a:prstGeom prst="rect">
            <a:avLst/>
          </a:prstGeom>
          <a:noFill/>
          <a:ln w="9525">
            <a:noFill/>
            <a:miter lim="800000"/>
            <a:headEnd/>
            <a:tailEnd/>
          </a:ln>
        </p:spPr>
        <p:txBody>
          <a:bodyPr/>
          <a:lstStyle/>
          <a:p>
            <a:r>
              <a:rPr lang="ja-JP" altLang="en-US" sz="1100" dirty="0" smtClean="0">
                <a:latin typeface="Meiryo UI" panose="020B0604030504040204" pitchFamily="50" charset="-128"/>
                <a:ea typeface="Meiryo UI" panose="020B0604030504040204" pitchFamily="50" charset="-128"/>
              </a:rPr>
              <a:t>麹と醤油が香ばしい</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鴨肉のソテー。付け合わせの葱と一緒に</a:t>
            </a:r>
            <a:r>
              <a:rPr lang="ja-JP" altLang="en-US" sz="1100" dirty="0">
                <a:latin typeface="Meiryo UI" panose="020B0604030504040204" pitchFamily="50" charset="-128"/>
                <a:ea typeface="Meiryo UI" panose="020B0604030504040204" pitchFamily="50" charset="-128"/>
              </a:rPr>
              <a:t>お</a:t>
            </a:r>
            <a:r>
              <a:rPr lang="ja-JP" altLang="en-US" sz="1100" dirty="0" smtClean="0">
                <a:latin typeface="Meiryo UI" panose="020B0604030504040204" pitchFamily="50" charset="-128"/>
                <a:ea typeface="Meiryo UI" panose="020B0604030504040204" pitchFamily="50" charset="-128"/>
              </a:rPr>
              <a:t>楽しみください。</a:t>
            </a:r>
            <a:endParaRPr lang="en-US" altLang="ja-JP" sz="1100" dirty="0">
              <a:latin typeface="Meiryo UI" panose="020B0604030504040204" pitchFamily="50" charset="-128"/>
              <a:ea typeface="Meiryo UI" panose="020B0604030504040204" pitchFamily="50" charset="-128"/>
            </a:endParaRPr>
          </a:p>
        </p:txBody>
      </p:sp>
      <p:sp>
        <p:nvSpPr>
          <p:cNvPr id="190" name="正方形/長方形 189"/>
          <p:cNvSpPr/>
          <p:nvPr/>
        </p:nvSpPr>
        <p:spPr>
          <a:xfrm>
            <a:off x="3442991" y="4263833"/>
            <a:ext cx="3323539" cy="420652"/>
          </a:xfrm>
          <a:prstGeom prst="rect">
            <a:avLst/>
          </a:prstGeom>
          <a:solidFill>
            <a:srgbClr val="8E6E39"/>
          </a:solidFill>
          <a:ln>
            <a:noFill/>
          </a:ln>
        </p:spPr>
        <p:txBody>
          <a:bodyPr wrap="square" lIns="0" tIns="0" rIns="0" bIns="0" anchor="ctr">
            <a:noAutofit/>
          </a:bodyPr>
          <a:lstStyle/>
          <a:p>
            <a:pPr algn="ctr"/>
            <a:endParaRPr lang="en-US" altLang="ja-JP" sz="1600" b="1" dirty="0">
              <a:solidFill>
                <a:srgbClr val="F7B62E"/>
              </a:solidFill>
              <a:latin typeface="Meiryo UI" panose="020B0604030504040204" pitchFamily="50" charset="-128"/>
              <a:ea typeface="Meiryo UI" panose="020B0604030504040204" pitchFamily="50" charset="-128"/>
            </a:endParaRPr>
          </a:p>
        </p:txBody>
      </p:sp>
      <p:sp>
        <p:nvSpPr>
          <p:cNvPr id="191" name="正方形/長方形 190"/>
          <p:cNvSpPr/>
          <p:nvPr/>
        </p:nvSpPr>
        <p:spPr>
          <a:xfrm>
            <a:off x="3836838" y="4272741"/>
            <a:ext cx="2569979" cy="420652"/>
          </a:xfrm>
          <a:prstGeom prst="rect">
            <a:avLst/>
          </a:prstGeom>
          <a:noFill/>
          <a:ln>
            <a:noFill/>
          </a:ln>
        </p:spPr>
        <p:txBody>
          <a:bodyPr wrap="square" lIns="0" tIns="0" rIns="0" bIns="0" anchor="ctr">
            <a:noAutofit/>
          </a:bodyPr>
          <a:lstStyle/>
          <a:p>
            <a:pPr algn="ctr"/>
            <a:r>
              <a:rPr lang="ja-JP" altLang="en-US" sz="1600" b="1" dirty="0" smtClean="0">
                <a:solidFill>
                  <a:schemeClr val="bg1"/>
                </a:solidFill>
                <a:latin typeface="Meiryo UI" panose="020B0604030504040204" pitchFamily="50" charset="-128"/>
                <a:ea typeface="Meiryo UI" panose="020B0604030504040204" pitchFamily="50" charset="-128"/>
              </a:rPr>
              <a:t>グレードアップ</a:t>
            </a:r>
            <a:endParaRPr lang="en-US" altLang="ja-JP" sz="1600" b="1" dirty="0">
              <a:solidFill>
                <a:schemeClr val="bg1"/>
              </a:solidFill>
              <a:latin typeface="Meiryo UI" panose="020B0604030504040204" pitchFamily="50" charset="-128"/>
              <a:ea typeface="Meiryo UI" panose="020B0604030504040204" pitchFamily="50" charset="-128"/>
            </a:endParaRPr>
          </a:p>
        </p:txBody>
      </p:sp>
      <p:sp>
        <p:nvSpPr>
          <p:cNvPr id="193" name="正方形/長方形 192"/>
          <p:cNvSpPr/>
          <p:nvPr/>
        </p:nvSpPr>
        <p:spPr>
          <a:xfrm>
            <a:off x="3442991" y="6026492"/>
            <a:ext cx="3323539" cy="420652"/>
          </a:xfrm>
          <a:prstGeom prst="rect">
            <a:avLst/>
          </a:prstGeom>
          <a:solidFill>
            <a:srgbClr val="8E6E39"/>
          </a:solidFill>
          <a:ln>
            <a:noFill/>
          </a:ln>
        </p:spPr>
        <p:txBody>
          <a:bodyPr wrap="square" lIns="0" tIns="0" rIns="0" bIns="0" anchor="ctr">
            <a:noAutofit/>
          </a:bodyPr>
          <a:lstStyle/>
          <a:p>
            <a:pPr algn="ctr"/>
            <a:endParaRPr lang="en-US" altLang="ja-JP" sz="1600" b="1" dirty="0">
              <a:solidFill>
                <a:srgbClr val="F7B62E"/>
              </a:solidFill>
              <a:latin typeface="Meiryo UI" panose="020B0604030504040204" pitchFamily="50" charset="-128"/>
              <a:ea typeface="Meiryo UI" panose="020B0604030504040204" pitchFamily="50" charset="-128"/>
            </a:endParaRPr>
          </a:p>
        </p:txBody>
      </p:sp>
      <p:sp>
        <p:nvSpPr>
          <p:cNvPr id="194" name="テキスト ボックス 193"/>
          <p:cNvSpPr txBox="1"/>
          <p:nvPr/>
        </p:nvSpPr>
        <p:spPr>
          <a:xfrm>
            <a:off x="3450897" y="6687601"/>
            <a:ext cx="2507965" cy="469359"/>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rPr>
              <a:t>馥香（フーシャン）</a:t>
            </a:r>
            <a:r>
              <a:rPr lang="ja-JP" altLang="en-US" sz="1000" b="1" dirty="0" smtClean="0">
                <a:latin typeface="Meiryo UI" panose="020B0604030504040204" pitchFamily="50" charset="-128"/>
                <a:ea typeface="Meiryo UI" panose="020B0604030504040204" pitchFamily="50" charset="-128"/>
              </a:rPr>
              <a:t>監修</a:t>
            </a:r>
            <a:endParaRPr lang="en-US" altLang="ja-JP" sz="1000" b="1" dirty="0" smtClean="0">
              <a:latin typeface="Meiryo UI" panose="020B0604030504040204" pitchFamily="50" charset="-128"/>
              <a:ea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rPr>
              <a:t>酸辣</a:t>
            </a:r>
            <a:r>
              <a:rPr lang="ja-JP" altLang="en-US" sz="1400" b="1" dirty="0">
                <a:latin typeface="Meiryo UI" panose="020B0604030504040204" pitchFamily="50" charset="-128"/>
                <a:ea typeface="Meiryo UI" panose="020B0604030504040204" pitchFamily="50" charset="-128"/>
              </a:rPr>
              <a:t>まぜそば</a:t>
            </a:r>
          </a:p>
        </p:txBody>
      </p:sp>
      <p:sp>
        <p:nvSpPr>
          <p:cNvPr id="195" name="正方形/長方形 194"/>
          <p:cNvSpPr/>
          <p:nvPr/>
        </p:nvSpPr>
        <p:spPr>
          <a:xfrm>
            <a:off x="4099725" y="6030107"/>
            <a:ext cx="2569979" cy="420652"/>
          </a:xfrm>
          <a:prstGeom prst="rect">
            <a:avLst/>
          </a:prstGeom>
          <a:noFill/>
          <a:ln>
            <a:noFill/>
          </a:ln>
        </p:spPr>
        <p:txBody>
          <a:bodyPr wrap="square" lIns="0" tIns="0" rIns="0" bIns="0" anchor="ctr">
            <a:noAutofit/>
          </a:bodyPr>
          <a:lstStyle/>
          <a:p>
            <a:pPr algn="ctr"/>
            <a:r>
              <a:rPr lang="ja-JP" altLang="en-US" sz="1600" b="1" dirty="0" smtClean="0">
                <a:solidFill>
                  <a:schemeClr val="bg1"/>
                </a:solidFill>
                <a:latin typeface="Meiryo UI" panose="020B0604030504040204" pitchFamily="50" charset="-128"/>
                <a:ea typeface="Meiryo UI" panose="020B0604030504040204" pitchFamily="50" charset="-128"/>
              </a:rPr>
              <a:t>監修・特選麺</a:t>
            </a:r>
            <a:endParaRPr lang="en-US" altLang="ja-JP" sz="1600" b="1" dirty="0">
              <a:solidFill>
                <a:schemeClr val="bg1"/>
              </a:solidFill>
              <a:latin typeface="Meiryo UI" panose="020B0604030504040204" pitchFamily="50" charset="-128"/>
              <a:ea typeface="Meiryo UI" panose="020B0604030504040204" pitchFamily="50" charset="-128"/>
            </a:endParaRPr>
          </a:p>
        </p:txBody>
      </p:sp>
      <p:sp>
        <p:nvSpPr>
          <p:cNvPr id="196" name="正方形/長方形 46"/>
          <p:cNvSpPr>
            <a:spLocks noChangeArrowheads="1"/>
          </p:cNvSpPr>
          <p:nvPr/>
        </p:nvSpPr>
        <p:spPr bwMode="auto">
          <a:xfrm>
            <a:off x="3441800" y="7081945"/>
            <a:ext cx="1478258" cy="533045"/>
          </a:xfrm>
          <a:prstGeom prst="rect">
            <a:avLst/>
          </a:prstGeom>
          <a:noFill/>
          <a:ln w="9525">
            <a:noFill/>
            <a:miter lim="800000"/>
            <a:headEnd/>
            <a:tailEnd/>
          </a:ln>
        </p:spPr>
        <p:txBody>
          <a:bodyPr/>
          <a:lstStyle/>
          <a:p>
            <a:r>
              <a:rPr lang="ja-JP" altLang="en-US" sz="1100" dirty="0" smtClean="0">
                <a:latin typeface="Meiryo UI" panose="020B0604030504040204" pitchFamily="50" charset="-128"/>
                <a:ea typeface="Meiryo UI" panose="020B0604030504040204" pitchFamily="50" charset="-128"/>
              </a:rPr>
              <a:t>白こしょうが</a:t>
            </a:r>
            <a:r>
              <a:rPr lang="ja-JP" altLang="en-US" sz="1100" dirty="0">
                <a:latin typeface="Meiryo UI" panose="020B0604030504040204" pitchFamily="50" charset="-128"/>
                <a:ea typeface="Meiryo UI" panose="020B0604030504040204" pitchFamily="50" charset="-128"/>
              </a:rPr>
              <a:t>決め手</a:t>
            </a:r>
            <a:r>
              <a:rPr lang="ja-JP" altLang="en-US" sz="1100" dirty="0" smtClean="0">
                <a:latin typeface="Meiryo UI" panose="020B0604030504040204" pitchFamily="50" charset="-128"/>
                <a:ea typeface="Meiryo UI" panose="020B0604030504040204" pitchFamily="50" charset="-128"/>
              </a:rPr>
              <a:t>の</a:t>
            </a:r>
            <a:endParaRPr lang="en-US" altLang="ja-JP" sz="1100" dirty="0" smtClean="0">
              <a:latin typeface="Meiryo UI" panose="020B0604030504040204" pitchFamily="50" charset="-128"/>
              <a:ea typeface="Meiryo UI" panose="020B0604030504040204" pitchFamily="50" charset="-128"/>
            </a:endParaRPr>
          </a:p>
          <a:p>
            <a:r>
              <a:rPr lang="ja-JP" altLang="en-US" sz="1100" dirty="0" smtClean="0">
                <a:latin typeface="Meiryo UI" panose="020B0604030504040204" pitchFamily="50" charset="-128"/>
                <a:ea typeface="Meiryo UI" panose="020B0604030504040204" pitchFamily="50" charset="-128"/>
              </a:rPr>
              <a:t>馥香流の酸辣まぜそば。</a:t>
            </a:r>
            <a:endParaRPr lang="en-US" altLang="ja-JP" sz="1100" dirty="0">
              <a:latin typeface="Meiryo UI" panose="020B0604030504040204" pitchFamily="50" charset="-128"/>
              <a:ea typeface="Meiryo UI" panose="020B0604030504040204" pitchFamily="50" charset="-128"/>
            </a:endParaRPr>
          </a:p>
        </p:txBody>
      </p:sp>
      <p:sp>
        <p:nvSpPr>
          <p:cNvPr id="25" name="角丸四角形 24"/>
          <p:cNvSpPr/>
          <p:nvPr/>
        </p:nvSpPr>
        <p:spPr>
          <a:xfrm>
            <a:off x="4942312" y="6721542"/>
            <a:ext cx="762742" cy="742100"/>
          </a:xfrm>
          <a:prstGeom prst="roundRect">
            <a:avLst>
              <a:gd name="adj" fmla="val 690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テキスト ボックス 204"/>
          <p:cNvSpPr txBox="1"/>
          <p:nvPr/>
        </p:nvSpPr>
        <p:spPr>
          <a:xfrm>
            <a:off x="4952520" y="6694573"/>
            <a:ext cx="988713" cy="246221"/>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rPr>
              <a:t>馥香</a:t>
            </a:r>
            <a:r>
              <a:rPr lang="ja-JP" altLang="en-US" sz="500" dirty="0">
                <a:latin typeface="Meiryo UI" panose="020B0604030504040204" pitchFamily="50" charset="-128"/>
                <a:ea typeface="Meiryo UI" panose="020B0604030504040204" pitchFamily="50" charset="-128"/>
              </a:rPr>
              <a:t>（フーシャン</a:t>
            </a:r>
            <a:r>
              <a:rPr lang="ja-JP" altLang="en-US" sz="500" dirty="0" smtClean="0">
                <a:latin typeface="Meiryo UI" panose="020B0604030504040204" pitchFamily="50" charset="-128"/>
                <a:ea typeface="Meiryo UI" panose="020B0604030504040204" pitchFamily="50" charset="-128"/>
              </a:rPr>
              <a:t>）</a:t>
            </a:r>
            <a:endParaRPr lang="ja-JP" altLang="en-US" sz="900" dirty="0">
              <a:latin typeface="Meiryo UI" panose="020B0604030504040204" pitchFamily="50" charset="-128"/>
              <a:ea typeface="Meiryo UI" panose="020B0604030504040204" pitchFamily="50" charset="-128"/>
            </a:endParaRPr>
          </a:p>
        </p:txBody>
      </p:sp>
      <p:sp>
        <p:nvSpPr>
          <p:cNvPr id="206" name="正方形/長方形 46"/>
          <p:cNvSpPr>
            <a:spLocks noChangeArrowheads="1"/>
          </p:cNvSpPr>
          <p:nvPr/>
        </p:nvSpPr>
        <p:spPr bwMode="auto">
          <a:xfrm>
            <a:off x="4881907" y="6854701"/>
            <a:ext cx="898928" cy="578089"/>
          </a:xfrm>
          <a:prstGeom prst="rect">
            <a:avLst/>
          </a:prstGeom>
          <a:noFill/>
          <a:ln w="9525">
            <a:noFill/>
            <a:miter lim="800000"/>
            <a:headEnd/>
            <a:tailEnd/>
          </a:ln>
        </p:spPr>
        <p:txBody>
          <a:bodyPr/>
          <a:lstStyle/>
          <a:p>
            <a:r>
              <a:rPr lang="ja-JP" altLang="en-US" sz="600" dirty="0" smtClean="0">
                <a:latin typeface="Meiryo UI" panose="020B0604030504040204" pitchFamily="50" charset="-128"/>
                <a:ea typeface="Meiryo UI" panose="020B0604030504040204" pitchFamily="50" charset="-128"/>
              </a:rPr>
              <a:t>東京浅草橋の中華料理店。“</a:t>
            </a:r>
            <a:r>
              <a:rPr lang="ja-JP" altLang="en-US" sz="600" dirty="0">
                <a:latin typeface="Meiryo UI" panose="020B0604030504040204" pitchFamily="50" charset="-128"/>
                <a:ea typeface="Meiryo UI" panose="020B0604030504040204" pitchFamily="50" charset="-128"/>
              </a:rPr>
              <a:t>幸福の香りあふれる料理”という</a:t>
            </a:r>
            <a:r>
              <a:rPr lang="ja-JP" altLang="en-US" sz="600" dirty="0" smtClean="0">
                <a:latin typeface="Meiryo UI" panose="020B0604030504040204" pitchFamily="50" charset="-128"/>
                <a:ea typeface="Meiryo UI" panose="020B0604030504040204" pitchFamily="50" charset="-128"/>
              </a:rPr>
              <a:t>想をもって炎</a:t>
            </a:r>
            <a:r>
              <a:rPr lang="ja-JP" altLang="en-US" sz="600" dirty="0">
                <a:latin typeface="Meiryo UI" panose="020B0604030504040204" pitchFamily="50" charset="-128"/>
                <a:ea typeface="Meiryo UI" panose="020B0604030504040204" pitchFamily="50" charset="-128"/>
              </a:rPr>
              <a:t>との一瞬一瞬の真剣勝負を重ねながら作り出す</a:t>
            </a:r>
            <a:r>
              <a:rPr lang="ja-JP" altLang="en-US" sz="600" dirty="0" smtClean="0">
                <a:latin typeface="Meiryo UI" panose="020B0604030504040204" pitchFamily="50" charset="-128"/>
                <a:ea typeface="Meiryo UI" panose="020B0604030504040204" pitchFamily="50" charset="-128"/>
              </a:rPr>
              <a:t>料理を提供。</a:t>
            </a:r>
            <a:endParaRPr lang="en-US" altLang="ja-JP" sz="600" dirty="0">
              <a:latin typeface="Meiryo UI" panose="020B0604030504040204" pitchFamily="50" charset="-128"/>
              <a:ea typeface="Meiryo UI" panose="020B0604030504040204" pitchFamily="50" charset="-128"/>
            </a:endParaRPr>
          </a:p>
        </p:txBody>
      </p:sp>
      <p:sp>
        <p:nvSpPr>
          <p:cNvPr id="207" name="テキスト ボックス 206"/>
          <p:cNvSpPr txBox="1"/>
          <p:nvPr/>
        </p:nvSpPr>
        <p:spPr>
          <a:xfrm>
            <a:off x="3425611" y="4872921"/>
            <a:ext cx="2507965" cy="307777"/>
          </a:xfrm>
          <a:prstGeom prst="rect">
            <a:avLst/>
          </a:prstGeom>
          <a:noFill/>
        </p:spPr>
        <p:txBody>
          <a:bodyPr wrap="square" rtlCol="0">
            <a:spAutoFit/>
          </a:bodyPr>
          <a:lstStyle/>
          <a:p>
            <a:r>
              <a:rPr lang="ja-JP" altLang="en-US" sz="1400" b="1" dirty="0" smtClean="0">
                <a:latin typeface="Meiryo UI" panose="020B0604030504040204" pitchFamily="50" charset="-128"/>
                <a:ea typeface="Meiryo UI" panose="020B0604030504040204" pitchFamily="50" charset="-128"/>
              </a:rPr>
              <a:t>麹と醤油の鴨ソテー</a:t>
            </a:r>
            <a:endParaRPr lang="ja-JP" altLang="en-US" sz="2400" b="1" dirty="0">
              <a:latin typeface="Meiryo UI" panose="020B0604030504040204" pitchFamily="50" charset="-128"/>
              <a:ea typeface="Meiryo UI" panose="020B0604030504040204" pitchFamily="50" charset="-128"/>
            </a:endParaRPr>
          </a:p>
        </p:txBody>
      </p:sp>
      <p:sp>
        <p:nvSpPr>
          <p:cNvPr id="208" name="正方形/長方形 46"/>
          <p:cNvSpPr>
            <a:spLocks noChangeArrowheads="1"/>
          </p:cNvSpPr>
          <p:nvPr/>
        </p:nvSpPr>
        <p:spPr bwMode="auto">
          <a:xfrm>
            <a:off x="4552892" y="3700551"/>
            <a:ext cx="2315975" cy="608547"/>
          </a:xfrm>
          <a:prstGeom prst="rect">
            <a:avLst/>
          </a:prstGeom>
          <a:noFill/>
          <a:ln w="9525">
            <a:noFill/>
            <a:miter lim="800000"/>
            <a:headEnd/>
            <a:tailEnd/>
          </a:ln>
        </p:spPr>
        <p:txBody>
          <a:bodyPr/>
          <a:lstStyle/>
          <a:p>
            <a:r>
              <a:rPr lang="ja-JP" altLang="en-US" sz="1050" dirty="0" smtClean="0">
                <a:solidFill>
                  <a:schemeClr val="bg1"/>
                </a:solidFill>
                <a:latin typeface="Meiryo UI" panose="020B0604030504040204" pitchFamily="50" charset="-128"/>
                <a:ea typeface="Meiryo UI" panose="020B0604030504040204" pitchFamily="50" charset="-128"/>
              </a:rPr>
              <a:t>カチャトーラはイタリア語で「猟師風」という意味をもつ、鶏肉、トマト、玉</a:t>
            </a:r>
            <a:r>
              <a:rPr lang="ja-JP" altLang="en-US" sz="1050" dirty="0" err="1" smtClean="0">
                <a:solidFill>
                  <a:schemeClr val="bg1"/>
                </a:solidFill>
                <a:latin typeface="Meiryo UI" panose="020B0604030504040204" pitchFamily="50" charset="-128"/>
                <a:ea typeface="Meiryo UI" panose="020B0604030504040204" pitchFamily="50" charset="-128"/>
              </a:rPr>
              <a:t>ねぎ</a:t>
            </a:r>
            <a:r>
              <a:rPr lang="ja-JP" altLang="en-US" sz="1050" dirty="0" smtClean="0">
                <a:solidFill>
                  <a:schemeClr val="bg1"/>
                </a:solidFill>
                <a:latin typeface="Meiryo UI" panose="020B0604030504040204" pitchFamily="50" charset="-128"/>
                <a:ea typeface="Meiryo UI" panose="020B0604030504040204" pitchFamily="50" charset="-128"/>
              </a:rPr>
              <a:t>、ハーブなどを用いた煮込料理です。</a:t>
            </a:r>
            <a:endParaRPr lang="en-US" altLang="ja-JP" sz="1050" dirty="0" smtClean="0">
              <a:solidFill>
                <a:schemeClr val="bg1"/>
              </a:solidFill>
              <a:latin typeface="Meiryo UI" panose="020B0604030504040204" pitchFamily="50" charset="-128"/>
              <a:ea typeface="Meiryo UI" panose="020B0604030504040204" pitchFamily="50" charset="-128"/>
            </a:endParaRPr>
          </a:p>
        </p:txBody>
      </p:sp>
      <p:sp>
        <p:nvSpPr>
          <p:cNvPr id="209" name="テキスト ボックス 208"/>
          <p:cNvSpPr txBox="1"/>
          <p:nvPr/>
        </p:nvSpPr>
        <p:spPr>
          <a:xfrm>
            <a:off x="4503168" y="3342611"/>
            <a:ext cx="2365699" cy="480131"/>
          </a:xfrm>
          <a:prstGeom prst="rect">
            <a:avLst/>
          </a:prstGeom>
          <a:noFill/>
        </p:spPr>
        <p:txBody>
          <a:bodyPr wrap="square" rtlCol="0">
            <a:spAutoFit/>
          </a:bodyPr>
          <a:lstStyle/>
          <a:p>
            <a:pPr algn="ctr">
              <a:lnSpc>
                <a:spcPct val="70000"/>
              </a:lnSpc>
            </a:pPr>
            <a:r>
              <a:rPr lang="ja-JP" altLang="en-US" sz="1800" b="1" dirty="0" smtClean="0">
                <a:solidFill>
                  <a:schemeClr val="bg1"/>
                </a:solidFill>
                <a:latin typeface="HGS行書体" panose="03000600000000000000" pitchFamily="66" charset="-128"/>
                <a:ea typeface="HGS行書体" panose="03000600000000000000" pitchFamily="66" charset="-128"/>
              </a:rPr>
              <a:t>チキンの</a:t>
            </a:r>
            <a:endParaRPr lang="en-US" altLang="ja-JP" sz="1800" b="1" dirty="0" smtClean="0">
              <a:solidFill>
                <a:schemeClr val="bg1"/>
              </a:solidFill>
              <a:latin typeface="HGS行書体" panose="03000600000000000000" pitchFamily="66" charset="-128"/>
              <a:ea typeface="HGS行書体" panose="03000600000000000000" pitchFamily="66" charset="-128"/>
            </a:endParaRPr>
          </a:p>
          <a:p>
            <a:pPr algn="ctr">
              <a:lnSpc>
                <a:spcPct val="70000"/>
              </a:lnSpc>
            </a:pPr>
            <a:r>
              <a:rPr lang="ja-JP" altLang="en-US" sz="1800" b="1" dirty="0" smtClean="0">
                <a:solidFill>
                  <a:schemeClr val="bg1"/>
                </a:solidFill>
                <a:latin typeface="HGS行書体" panose="03000600000000000000" pitchFamily="66" charset="-128"/>
                <a:ea typeface="HGS行書体" panose="03000600000000000000" pitchFamily="66" charset="-128"/>
              </a:rPr>
              <a:t>カチャトーラ</a:t>
            </a:r>
            <a:endParaRPr lang="ja-JP" altLang="en-US" sz="1800" b="1" dirty="0">
              <a:solidFill>
                <a:schemeClr val="bg1"/>
              </a:solidFill>
              <a:latin typeface="HGS行書体" panose="03000600000000000000" pitchFamily="66" charset="-128"/>
              <a:ea typeface="HGS行書体" panose="03000600000000000000" pitchFamily="66" charset="-128"/>
            </a:endParaRPr>
          </a:p>
        </p:txBody>
      </p:sp>
      <p:sp>
        <p:nvSpPr>
          <p:cNvPr id="210" name="テキスト ボックス 209"/>
          <p:cNvSpPr txBox="1"/>
          <p:nvPr/>
        </p:nvSpPr>
        <p:spPr>
          <a:xfrm>
            <a:off x="2741" y="3407381"/>
            <a:ext cx="2217034" cy="437043"/>
          </a:xfrm>
          <a:prstGeom prst="rect">
            <a:avLst/>
          </a:prstGeom>
          <a:noFill/>
        </p:spPr>
        <p:txBody>
          <a:bodyPr wrap="square" rtlCol="0">
            <a:spAutoFit/>
          </a:bodyPr>
          <a:lstStyle/>
          <a:p>
            <a:pPr algn="ctr">
              <a:lnSpc>
                <a:spcPct val="70000"/>
              </a:lnSpc>
            </a:pPr>
            <a:r>
              <a:rPr lang="ja-JP" altLang="en-US" sz="1600" b="1" dirty="0" err="1" smtClean="0">
                <a:solidFill>
                  <a:schemeClr val="bg1"/>
                </a:solidFill>
                <a:latin typeface="HGS行書体" panose="03000600000000000000" pitchFamily="66" charset="-128"/>
                <a:ea typeface="HGS行書体" panose="03000600000000000000" pitchFamily="66" charset="-128"/>
              </a:rPr>
              <a:t>いわしつみれの</a:t>
            </a:r>
            <a:endParaRPr lang="en-US" altLang="ja-JP" sz="1600" b="1" dirty="0" smtClean="0">
              <a:solidFill>
                <a:schemeClr val="bg1"/>
              </a:solidFill>
              <a:latin typeface="HGS行書体" panose="03000600000000000000" pitchFamily="66" charset="-128"/>
              <a:ea typeface="HGS行書体" panose="03000600000000000000" pitchFamily="66" charset="-128"/>
            </a:endParaRPr>
          </a:p>
          <a:p>
            <a:pPr algn="ctr">
              <a:lnSpc>
                <a:spcPct val="70000"/>
              </a:lnSpc>
            </a:pPr>
            <a:r>
              <a:rPr lang="ja-JP" altLang="en-US" sz="1600" b="1" dirty="0">
                <a:solidFill>
                  <a:schemeClr val="bg1"/>
                </a:solidFill>
                <a:latin typeface="HGS行書体" panose="03000600000000000000" pitchFamily="66" charset="-128"/>
                <a:ea typeface="HGS行書体" panose="03000600000000000000" pitchFamily="66" charset="-128"/>
              </a:rPr>
              <a:t>釜揚げ</a:t>
            </a:r>
            <a:r>
              <a:rPr lang="ja-JP" altLang="en-US" sz="1600" b="1" dirty="0" smtClean="0">
                <a:solidFill>
                  <a:schemeClr val="bg1"/>
                </a:solidFill>
                <a:latin typeface="HGS行書体" panose="03000600000000000000" pitchFamily="66" charset="-128"/>
                <a:ea typeface="HGS行書体" panose="03000600000000000000" pitchFamily="66" charset="-128"/>
              </a:rPr>
              <a:t>つけ汁うどん</a:t>
            </a:r>
            <a:endParaRPr lang="ja-JP" altLang="en-US" sz="1600" b="1" dirty="0">
              <a:solidFill>
                <a:schemeClr val="bg1"/>
              </a:solidFill>
              <a:latin typeface="HGS行書体" panose="03000600000000000000" pitchFamily="66" charset="-128"/>
              <a:ea typeface="HGS行書体" panose="03000600000000000000" pitchFamily="66" charset="-128"/>
            </a:endParaRPr>
          </a:p>
        </p:txBody>
      </p:sp>
      <p:sp>
        <p:nvSpPr>
          <p:cNvPr id="211" name="正方形/長方形 46"/>
          <p:cNvSpPr>
            <a:spLocks noChangeArrowheads="1"/>
          </p:cNvSpPr>
          <p:nvPr/>
        </p:nvSpPr>
        <p:spPr bwMode="auto">
          <a:xfrm>
            <a:off x="79046" y="3784371"/>
            <a:ext cx="2092654" cy="437881"/>
          </a:xfrm>
          <a:prstGeom prst="rect">
            <a:avLst/>
          </a:prstGeom>
          <a:noFill/>
          <a:ln w="9525">
            <a:noFill/>
            <a:miter lim="800000"/>
            <a:headEnd/>
            <a:tailEnd/>
          </a:ln>
        </p:spPr>
        <p:txBody>
          <a:bodyPr/>
          <a:lstStyle/>
          <a:p>
            <a:r>
              <a:rPr lang="ja-JP" altLang="en-US" sz="1050" dirty="0" smtClean="0">
                <a:solidFill>
                  <a:schemeClr val="bg1"/>
                </a:solidFill>
                <a:latin typeface="Meiryo UI" panose="020B0604030504040204" pitchFamily="50" charset="-128"/>
                <a:ea typeface="Meiryo UI" panose="020B0604030504040204" pitchFamily="50" charset="-128"/>
              </a:rPr>
              <a:t>ほんのり甘めのつけ汁でイワシの風味を生かした冬にやさしいメニューです。</a:t>
            </a:r>
            <a:endParaRPr lang="en-US" altLang="ja-JP" sz="1050" dirty="0">
              <a:solidFill>
                <a:schemeClr val="bg1"/>
              </a:solidFill>
              <a:latin typeface="Meiryo UI" panose="020B0604030504040204" pitchFamily="50" charset="-128"/>
              <a:ea typeface="Meiryo UI" panose="020B0604030504040204" pitchFamily="50" charset="-128"/>
            </a:endParaRPr>
          </a:p>
        </p:txBody>
      </p:sp>
      <p:sp>
        <p:nvSpPr>
          <p:cNvPr id="212" name="正方形/長方形 46"/>
          <p:cNvSpPr>
            <a:spLocks noChangeArrowheads="1"/>
          </p:cNvSpPr>
          <p:nvPr/>
        </p:nvSpPr>
        <p:spPr bwMode="auto">
          <a:xfrm>
            <a:off x="2344780" y="3760908"/>
            <a:ext cx="2400473" cy="486379"/>
          </a:xfrm>
          <a:prstGeom prst="rect">
            <a:avLst/>
          </a:prstGeom>
          <a:noFill/>
          <a:ln w="9525">
            <a:noFill/>
            <a:miter lim="800000"/>
            <a:headEnd/>
            <a:tailEnd/>
          </a:ln>
        </p:spPr>
        <p:txBody>
          <a:bodyPr/>
          <a:lstStyle/>
          <a:p>
            <a:r>
              <a:rPr lang="ja-JP" altLang="en-US" sz="1050" dirty="0" smtClean="0">
                <a:solidFill>
                  <a:schemeClr val="bg1"/>
                </a:solidFill>
                <a:latin typeface="Meiryo UI" panose="020B0604030504040204" pitchFamily="50" charset="-128"/>
                <a:ea typeface="Meiryo UI" panose="020B0604030504040204" pitchFamily="50" charset="-128"/>
              </a:rPr>
              <a:t>あられと米粉を使った</a:t>
            </a:r>
            <a:r>
              <a:rPr lang="ja-JP" altLang="en-US" sz="1050" dirty="0" smtClean="0">
                <a:solidFill>
                  <a:schemeClr val="bg1"/>
                </a:solidFill>
                <a:latin typeface="Meiryo UI" panose="020B0604030504040204" pitchFamily="50" charset="-128"/>
                <a:ea typeface="Meiryo UI" panose="020B0604030504040204" pitchFamily="50" charset="-128"/>
              </a:rPr>
              <a:t>香ばしい食感</a:t>
            </a:r>
            <a:r>
              <a:rPr lang="ja-JP" altLang="en-US" sz="1050" dirty="0" smtClean="0">
                <a:solidFill>
                  <a:schemeClr val="bg1"/>
                </a:solidFill>
                <a:latin typeface="Meiryo UI" panose="020B0604030504040204" pitchFamily="50" charset="-128"/>
                <a:ea typeface="Meiryo UI" panose="020B0604030504040204" pitchFamily="50" charset="-128"/>
              </a:rPr>
              <a:t>が</a:t>
            </a:r>
            <a:endParaRPr lang="en-US" altLang="ja-JP" sz="1050" dirty="0" smtClean="0">
              <a:solidFill>
                <a:schemeClr val="bg1"/>
              </a:solidFill>
              <a:latin typeface="Meiryo UI" panose="020B0604030504040204" pitchFamily="50" charset="-128"/>
              <a:ea typeface="Meiryo UI" panose="020B0604030504040204" pitchFamily="50" charset="-128"/>
            </a:endParaRPr>
          </a:p>
          <a:p>
            <a:r>
              <a:rPr lang="ja-JP" altLang="en-US" sz="1050" dirty="0" smtClean="0">
                <a:solidFill>
                  <a:schemeClr val="bg1"/>
                </a:solidFill>
                <a:latin typeface="Meiryo UI" panose="020B0604030504040204" pitchFamily="50" charset="-128"/>
                <a:ea typeface="Meiryo UI" panose="020B0604030504040204" pitchFamily="50" charset="-128"/>
              </a:rPr>
              <a:t>楽しい天ぷらです。</a:t>
            </a:r>
            <a:endParaRPr lang="en-US" altLang="ja-JP" sz="1050" dirty="0">
              <a:solidFill>
                <a:schemeClr val="bg1"/>
              </a:solidFill>
              <a:latin typeface="Meiryo UI" panose="020B0604030504040204" pitchFamily="50" charset="-128"/>
              <a:ea typeface="Meiryo UI" panose="020B0604030504040204" pitchFamily="50" charset="-128"/>
            </a:endParaRPr>
          </a:p>
        </p:txBody>
      </p:sp>
      <p:sp>
        <p:nvSpPr>
          <p:cNvPr id="213" name="テキスト ボックス 212"/>
          <p:cNvSpPr txBox="1"/>
          <p:nvPr/>
        </p:nvSpPr>
        <p:spPr>
          <a:xfrm>
            <a:off x="2323360" y="3407381"/>
            <a:ext cx="1972241" cy="437043"/>
          </a:xfrm>
          <a:prstGeom prst="rect">
            <a:avLst/>
          </a:prstGeom>
          <a:noFill/>
        </p:spPr>
        <p:txBody>
          <a:bodyPr wrap="square" rtlCol="0">
            <a:spAutoFit/>
          </a:bodyPr>
          <a:lstStyle/>
          <a:p>
            <a:pPr algn="ctr">
              <a:lnSpc>
                <a:spcPct val="70000"/>
              </a:lnSpc>
            </a:pPr>
            <a:r>
              <a:rPr lang="ja-JP" altLang="en-US" sz="1600" b="1" dirty="0">
                <a:solidFill>
                  <a:schemeClr val="bg1"/>
                </a:solidFill>
                <a:latin typeface="HGS行書体" panose="03000600000000000000" pitchFamily="66" charset="-128"/>
                <a:ea typeface="HGS行書体" panose="03000600000000000000" pitchFamily="66" charset="-128"/>
              </a:rPr>
              <a:t>海老と真丈</a:t>
            </a:r>
            <a:r>
              <a:rPr lang="ja-JP" altLang="en-US" sz="1600" b="1" dirty="0" smtClean="0">
                <a:solidFill>
                  <a:schemeClr val="bg1"/>
                </a:solidFill>
                <a:latin typeface="HGS行書体" panose="03000600000000000000" pitchFamily="66" charset="-128"/>
                <a:ea typeface="HGS行書体" panose="03000600000000000000" pitchFamily="66" charset="-128"/>
              </a:rPr>
              <a:t>の</a:t>
            </a:r>
            <a:endParaRPr lang="en-US" altLang="ja-JP" sz="1600" b="1" dirty="0" smtClean="0">
              <a:solidFill>
                <a:schemeClr val="bg1"/>
              </a:solidFill>
              <a:latin typeface="HGS行書体" panose="03000600000000000000" pitchFamily="66" charset="-128"/>
              <a:ea typeface="HGS行書体" panose="03000600000000000000" pitchFamily="66" charset="-128"/>
            </a:endParaRPr>
          </a:p>
          <a:p>
            <a:pPr algn="ctr">
              <a:lnSpc>
                <a:spcPct val="70000"/>
              </a:lnSpc>
            </a:pPr>
            <a:r>
              <a:rPr lang="ja-JP" altLang="en-US" sz="1600" b="1" dirty="0" smtClean="0">
                <a:solidFill>
                  <a:schemeClr val="bg1"/>
                </a:solidFill>
                <a:latin typeface="HGS行書体" panose="03000600000000000000" pitchFamily="66" charset="-128"/>
                <a:ea typeface="HGS行書体" panose="03000600000000000000" pitchFamily="66" charset="-128"/>
              </a:rPr>
              <a:t>香煎揚げ</a:t>
            </a:r>
            <a:endParaRPr lang="ja-JP" altLang="en-US" sz="1600" b="1" dirty="0">
              <a:solidFill>
                <a:schemeClr val="bg1"/>
              </a:solidFill>
              <a:latin typeface="HGS行書体" panose="03000600000000000000" pitchFamily="66" charset="-128"/>
              <a:ea typeface="HGS行書体" panose="03000600000000000000" pitchFamily="66" charset="-128"/>
            </a:endParaRPr>
          </a:p>
        </p:txBody>
      </p:sp>
      <p:sp>
        <p:nvSpPr>
          <p:cNvPr id="110" name="正方形/長方形 109"/>
          <p:cNvSpPr/>
          <p:nvPr/>
        </p:nvSpPr>
        <p:spPr>
          <a:xfrm>
            <a:off x="3441799" y="4263413"/>
            <a:ext cx="3323539" cy="1724098"/>
          </a:xfrm>
          <a:prstGeom prst="rect">
            <a:avLst/>
          </a:prstGeom>
          <a:noFill/>
          <a:ln w="19050">
            <a:solidFill>
              <a:schemeClr val="bg1">
                <a:lumMod val="65000"/>
              </a:schemeClr>
            </a:solidFill>
          </a:ln>
        </p:spPr>
        <p:txBody>
          <a:bodyPr wrap="square" lIns="0" tIns="0" rIns="0" bIns="0" rtlCol="0" anchor="ctr">
            <a:noAutofit/>
          </a:bodyPr>
          <a:lstStyle/>
          <a:p>
            <a:pPr algn="ctr"/>
            <a:endParaRPr lang="ja-JP" altLang="en-US" sz="1600" b="1" dirty="0">
              <a:latin typeface="Meiryo UI" panose="020B0604030504040204" pitchFamily="50" charset="-128"/>
              <a:ea typeface="Meiryo UI" panose="020B0604030504040204" pitchFamily="50" charset="-128"/>
            </a:endParaRPr>
          </a:p>
        </p:txBody>
      </p:sp>
      <p:grpSp>
        <p:nvGrpSpPr>
          <p:cNvPr id="114" name="グループ化 113"/>
          <p:cNvGrpSpPr/>
          <p:nvPr/>
        </p:nvGrpSpPr>
        <p:grpSpPr>
          <a:xfrm>
            <a:off x="797912" y="5435538"/>
            <a:ext cx="961601" cy="403078"/>
            <a:chOff x="5906627" y="5836747"/>
            <a:chExt cx="961601" cy="403078"/>
          </a:xfrm>
        </p:grpSpPr>
        <p:sp>
          <p:nvSpPr>
            <p:cNvPr id="118" name="正方形/長方形 5"/>
            <p:cNvSpPr/>
            <p:nvPr/>
          </p:nvSpPr>
          <p:spPr>
            <a:xfrm flipH="1">
              <a:off x="5906627" y="5868466"/>
              <a:ext cx="819525" cy="340097"/>
            </a:xfrm>
            <a:custGeom>
              <a:avLst/>
              <a:gdLst>
                <a:gd name="connsiteX0" fmla="*/ 0 w 654379"/>
                <a:gd name="connsiteY0" fmla="*/ 0 h 261720"/>
                <a:gd name="connsiteX1" fmla="*/ 654379 w 654379"/>
                <a:gd name="connsiteY1" fmla="*/ 0 h 261720"/>
                <a:gd name="connsiteX2" fmla="*/ 654379 w 654379"/>
                <a:gd name="connsiteY2" fmla="*/ 261720 h 261720"/>
                <a:gd name="connsiteX3" fmla="*/ 0 w 654379"/>
                <a:gd name="connsiteY3" fmla="*/ 261720 h 261720"/>
                <a:gd name="connsiteX4" fmla="*/ 0 w 654379"/>
                <a:gd name="connsiteY4" fmla="*/ 0 h 261720"/>
                <a:gd name="connsiteX0" fmla="*/ 0 w 654379"/>
                <a:gd name="connsiteY0" fmla="*/ 0 h 261720"/>
                <a:gd name="connsiteX1" fmla="*/ 442924 w 654379"/>
                <a:gd name="connsiteY1" fmla="*/ 1905 h 261720"/>
                <a:gd name="connsiteX2" fmla="*/ 654379 w 654379"/>
                <a:gd name="connsiteY2" fmla="*/ 261720 h 261720"/>
                <a:gd name="connsiteX3" fmla="*/ 0 w 654379"/>
                <a:gd name="connsiteY3" fmla="*/ 261720 h 261720"/>
                <a:gd name="connsiteX4" fmla="*/ 0 w 654379"/>
                <a:gd name="connsiteY4" fmla="*/ 0 h 261720"/>
                <a:gd name="connsiteX0" fmla="*/ 0 w 735659"/>
                <a:gd name="connsiteY0" fmla="*/ 0 h 261720"/>
                <a:gd name="connsiteX1" fmla="*/ 442924 w 735659"/>
                <a:gd name="connsiteY1" fmla="*/ 1905 h 261720"/>
                <a:gd name="connsiteX2" fmla="*/ 735659 w 735659"/>
                <a:gd name="connsiteY2" fmla="*/ 259765 h 261720"/>
                <a:gd name="connsiteX3" fmla="*/ 0 w 735659"/>
                <a:gd name="connsiteY3" fmla="*/ 261720 h 261720"/>
                <a:gd name="connsiteX4" fmla="*/ 0 w 735659"/>
                <a:gd name="connsiteY4" fmla="*/ 0 h 261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659" h="261720">
                  <a:moveTo>
                    <a:pt x="0" y="0"/>
                  </a:moveTo>
                  <a:lnTo>
                    <a:pt x="442924" y="1905"/>
                  </a:lnTo>
                  <a:lnTo>
                    <a:pt x="735659" y="259765"/>
                  </a:lnTo>
                  <a:lnTo>
                    <a:pt x="0" y="261720"/>
                  </a:lnTo>
                  <a:lnTo>
                    <a:pt x="0" y="0"/>
                  </a:lnTo>
                  <a:close/>
                </a:path>
              </a:pathLst>
            </a:custGeom>
            <a:solidFill>
              <a:srgbClr val="C3A5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5" name="テキスト ボックス 124"/>
            <p:cNvSpPr txBox="1"/>
            <p:nvPr/>
          </p:nvSpPr>
          <p:spPr>
            <a:xfrm>
              <a:off x="6054327" y="5901271"/>
              <a:ext cx="754703" cy="338554"/>
            </a:xfrm>
            <a:prstGeom prst="rect">
              <a:avLst/>
            </a:prstGeom>
            <a:noFill/>
          </p:spPr>
          <p:txBody>
            <a:bodyPr wrap="square" rtlCol="0">
              <a:spAutoFit/>
            </a:bodyPr>
            <a:lstStyle/>
            <a:p>
              <a:r>
                <a:rPr lang="en-US" altLang="ja-JP" sz="1600" b="1" u="sng" dirty="0" smtClean="0">
                  <a:solidFill>
                    <a:schemeClr val="bg1"/>
                  </a:solidFill>
                  <a:latin typeface="Meiryo UI" panose="020B0604030504040204" pitchFamily="50" charset="-128"/>
                  <a:ea typeface="Meiryo UI" panose="020B0604030504040204" pitchFamily="50" charset="-128"/>
                </a:rPr>
                <a:t>1.</a:t>
              </a:r>
              <a:r>
                <a:rPr lang="ja-JP" altLang="en-US" sz="1600" b="1" u="sng" dirty="0">
                  <a:solidFill>
                    <a:schemeClr val="bg1"/>
                  </a:solidFill>
                  <a:latin typeface="Meiryo UI" panose="020B0604030504040204" pitchFamily="50" charset="-128"/>
                  <a:ea typeface="Meiryo UI" panose="020B0604030504040204" pitchFamily="50" charset="-128"/>
                </a:rPr>
                <a:t>７</a:t>
              </a:r>
              <a:r>
                <a:rPr lang="en-US" altLang="ja-JP" sz="1600" b="1" u="sng" dirty="0" smtClean="0">
                  <a:solidFill>
                    <a:schemeClr val="bg1"/>
                  </a:solidFill>
                  <a:latin typeface="Meiryo UI" panose="020B0604030504040204" pitchFamily="50" charset="-128"/>
                  <a:ea typeface="Meiryo UI" panose="020B0604030504040204" pitchFamily="50" charset="-128"/>
                </a:rPr>
                <a:t>g</a:t>
              </a:r>
              <a:endParaRPr lang="ja-JP" altLang="en-US" sz="1200" u="sng" dirty="0">
                <a:solidFill>
                  <a:schemeClr val="bg1"/>
                </a:solidFill>
                <a:latin typeface="Meiryo UI" panose="020B0604030504040204" pitchFamily="50" charset="-128"/>
                <a:ea typeface="Meiryo UI" panose="020B0604030504040204" pitchFamily="50" charset="-128"/>
              </a:endParaRPr>
            </a:p>
          </p:txBody>
        </p:sp>
        <p:sp>
          <p:nvSpPr>
            <p:cNvPr id="126" name="テキスト ボックス 125"/>
            <p:cNvSpPr txBox="1"/>
            <p:nvPr/>
          </p:nvSpPr>
          <p:spPr>
            <a:xfrm>
              <a:off x="6113525" y="5836747"/>
              <a:ext cx="754703" cy="184666"/>
            </a:xfrm>
            <a:prstGeom prst="rect">
              <a:avLst/>
            </a:prstGeom>
            <a:noFill/>
          </p:spPr>
          <p:txBody>
            <a:bodyPr wrap="square" rtlCol="0">
              <a:spAutoFit/>
            </a:bodyPr>
            <a:lstStyle/>
            <a:p>
              <a:r>
                <a:rPr lang="ja-JP" altLang="en-US" sz="600" b="1" dirty="0" smtClean="0">
                  <a:solidFill>
                    <a:schemeClr val="bg1"/>
                  </a:solidFill>
                  <a:latin typeface="Meiryo UI" panose="020B0604030504040204" pitchFamily="50" charset="-128"/>
                  <a:ea typeface="Meiryo UI" panose="020B0604030504040204" pitchFamily="50" charset="-128"/>
                </a:rPr>
                <a:t>食塩</a:t>
              </a:r>
              <a:r>
                <a:rPr lang="ja-JP" altLang="en-US" sz="600" b="1" dirty="0">
                  <a:solidFill>
                    <a:schemeClr val="bg1"/>
                  </a:solidFill>
                  <a:latin typeface="Meiryo UI" panose="020B0604030504040204" pitchFamily="50" charset="-128"/>
                  <a:ea typeface="Meiryo UI" panose="020B0604030504040204" pitchFamily="50" charset="-128"/>
                </a:rPr>
                <a:t>相当量</a:t>
              </a:r>
              <a:endParaRPr lang="ja-JP" altLang="en-US" sz="400" dirty="0">
                <a:solidFill>
                  <a:schemeClr val="bg1"/>
                </a:solidFill>
                <a:latin typeface="Meiryo UI" panose="020B0604030504040204" pitchFamily="50" charset="-128"/>
                <a:ea typeface="Meiryo UI" panose="020B0604030504040204" pitchFamily="50" charset="-128"/>
              </a:endParaRPr>
            </a:p>
          </p:txBody>
        </p:sp>
      </p:grpSp>
      <p:sp>
        <p:nvSpPr>
          <p:cNvPr id="127" name="正方形/長方形 126"/>
          <p:cNvSpPr/>
          <p:nvPr/>
        </p:nvSpPr>
        <p:spPr>
          <a:xfrm>
            <a:off x="92518" y="6019880"/>
            <a:ext cx="3323539" cy="1915620"/>
          </a:xfrm>
          <a:prstGeom prst="rect">
            <a:avLst/>
          </a:prstGeom>
          <a:noFill/>
          <a:ln w="19050">
            <a:solidFill>
              <a:schemeClr val="bg1">
                <a:lumMod val="65000"/>
              </a:schemeClr>
            </a:solidFill>
          </a:ln>
        </p:spPr>
        <p:txBody>
          <a:bodyPr wrap="square" lIns="0" tIns="0" rIns="0" bIns="0" rtlCol="0" anchor="ctr">
            <a:noAutofit/>
          </a:bodyPr>
          <a:lstStyle/>
          <a:p>
            <a:pPr algn="ctr"/>
            <a:endParaRPr lang="ja-JP" altLang="en-US" sz="1600" b="1" dirty="0">
              <a:latin typeface="Meiryo UI" panose="020B0604030504040204" pitchFamily="50" charset="-128"/>
              <a:ea typeface="Meiryo UI" panose="020B0604030504040204" pitchFamily="50" charset="-128"/>
            </a:endParaRPr>
          </a:p>
        </p:txBody>
      </p:sp>
      <p:sp>
        <p:nvSpPr>
          <p:cNvPr id="128" name="正方形/長方形 127"/>
          <p:cNvSpPr/>
          <p:nvPr/>
        </p:nvSpPr>
        <p:spPr>
          <a:xfrm>
            <a:off x="3441799" y="6022222"/>
            <a:ext cx="3323539" cy="1468643"/>
          </a:xfrm>
          <a:prstGeom prst="rect">
            <a:avLst/>
          </a:prstGeom>
          <a:noFill/>
          <a:ln w="19050">
            <a:solidFill>
              <a:schemeClr val="bg1">
                <a:lumMod val="65000"/>
              </a:schemeClr>
            </a:solidFill>
          </a:ln>
        </p:spPr>
        <p:txBody>
          <a:bodyPr wrap="square" lIns="0" tIns="0" rIns="0" bIns="0" rtlCol="0" anchor="ctr">
            <a:noAutofit/>
          </a:bodyPr>
          <a:lstStyle/>
          <a:p>
            <a:pPr algn="ctr"/>
            <a:endParaRPr lang="ja-JP" altLang="en-US" sz="1600" b="1" dirty="0">
              <a:latin typeface="Meiryo UI" panose="020B0604030504040204" pitchFamily="50" charset="-128"/>
              <a:ea typeface="Meiryo UI" panose="020B0604030504040204" pitchFamily="50" charset="-128"/>
            </a:endParaRPr>
          </a:p>
        </p:txBody>
      </p:sp>
      <p:sp>
        <p:nvSpPr>
          <p:cNvPr id="10" name="角丸四角形 9"/>
          <p:cNvSpPr/>
          <p:nvPr/>
        </p:nvSpPr>
        <p:spPr>
          <a:xfrm>
            <a:off x="1669285" y="7235153"/>
            <a:ext cx="1690383" cy="325903"/>
          </a:xfrm>
          <a:prstGeom prst="roundRect">
            <a:avLst>
              <a:gd name="adj" fmla="val 7228"/>
            </a:avLst>
          </a:prstGeom>
          <a:solidFill>
            <a:srgbClr val="E4D4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Rectangle 64"/>
          <p:cNvSpPr>
            <a:spLocks noChangeArrowheads="1"/>
          </p:cNvSpPr>
          <p:nvPr/>
        </p:nvSpPr>
        <p:spPr bwMode="auto">
          <a:xfrm>
            <a:off x="1953070" y="7208592"/>
            <a:ext cx="1458930" cy="355330"/>
          </a:xfrm>
          <a:prstGeom prst="rect">
            <a:avLst/>
          </a:prstGeom>
          <a:noFill/>
          <a:ln w="9525">
            <a:noFill/>
            <a:miter lim="800000"/>
            <a:headEnd/>
            <a:tailEnd/>
          </a:ln>
        </p:spPr>
        <p:txBody>
          <a:bodyPr/>
          <a:lstStyle/>
          <a:p>
            <a:pPr>
              <a:spcBef>
                <a:spcPts val="0"/>
              </a:spcBef>
              <a:spcAft>
                <a:spcPts val="0"/>
              </a:spcAft>
            </a:pPr>
            <a:r>
              <a:rPr lang="ja-JP" altLang="en-US" sz="500" dirty="0">
                <a:solidFill>
                  <a:srgbClr val="000000"/>
                </a:solidFill>
                <a:latin typeface="游明朝" panose="02020400000000000000" pitchFamily="18" charset="-128"/>
                <a:ea typeface="游明朝" panose="02020400000000000000" pitchFamily="18" charset="-128"/>
              </a:rPr>
              <a:t>水産庁が「</a:t>
            </a:r>
            <a:r>
              <a:rPr lang="ja-JP" altLang="en-US" sz="500" dirty="0" smtClean="0">
                <a:solidFill>
                  <a:srgbClr val="000000"/>
                </a:solidFill>
                <a:latin typeface="游明朝" panose="02020400000000000000" pitchFamily="18" charset="-128"/>
                <a:ea typeface="游明朝" panose="02020400000000000000" pitchFamily="18" charset="-128"/>
              </a:rPr>
              <a:t>魚を食べる</a:t>
            </a:r>
            <a:r>
              <a:rPr lang="ja-JP" altLang="en-US" sz="500" dirty="0">
                <a:solidFill>
                  <a:srgbClr val="000000"/>
                </a:solidFill>
                <a:latin typeface="游明朝" panose="02020400000000000000" pitchFamily="18" charset="-128"/>
                <a:ea typeface="游明朝" panose="02020400000000000000" pitchFamily="18" charset="-128"/>
              </a:rPr>
              <a:t>ことがサステナブル」をコンセプトとし</a:t>
            </a:r>
            <a:r>
              <a:rPr lang="ja-JP" altLang="en-US" sz="500" dirty="0" smtClean="0">
                <a:solidFill>
                  <a:srgbClr val="000000"/>
                </a:solidFill>
                <a:latin typeface="游明朝" panose="02020400000000000000" pitchFamily="18" charset="-128"/>
                <a:ea typeface="游明朝" panose="02020400000000000000" pitchFamily="18" charset="-128"/>
              </a:rPr>
              <a:t>、</a:t>
            </a:r>
            <a:r>
              <a:rPr lang="en-US" altLang="ja-JP" sz="500" dirty="0" smtClean="0">
                <a:solidFill>
                  <a:srgbClr val="000000"/>
                </a:solidFill>
                <a:latin typeface="游明朝" panose="02020400000000000000" pitchFamily="18" charset="-128"/>
                <a:ea typeface="游明朝" panose="02020400000000000000" pitchFamily="18" charset="-128"/>
              </a:rPr>
              <a:t>2022</a:t>
            </a:r>
            <a:r>
              <a:rPr lang="ja-JP" altLang="en-US" sz="500" dirty="0">
                <a:solidFill>
                  <a:srgbClr val="000000"/>
                </a:solidFill>
                <a:latin typeface="游明朝" panose="02020400000000000000" pitchFamily="18" charset="-128"/>
                <a:ea typeface="游明朝" panose="02020400000000000000" pitchFamily="18" charset="-128"/>
              </a:rPr>
              <a:t>年</a:t>
            </a:r>
            <a:r>
              <a:rPr lang="en-US" altLang="ja-JP" sz="500" dirty="0">
                <a:solidFill>
                  <a:srgbClr val="000000"/>
                </a:solidFill>
                <a:latin typeface="游明朝" panose="02020400000000000000" pitchFamily="18" charset="-128"/>
                <a:ea typeface="游明朝" panose="02020400000000000000" pitchFamily="18" charset="-128"/>
              </a:rPr>
              <a:t>11</a:t>
            </a:r>
            <a:r>
              <a:rPr lang="ja-JP" altLang="en-US" sz="500" dirty="0">
                <a:solidFill>
                  <a:srgbClr val="000000"/>
                </a:solidFill>
                <a:latin typeface="游明朝" panose="02020400000000000000" pitchFamily="18" charset="-128"/>
                <a:ea typeface="游明朝" panose="02020400000000000000" pitchFamily="18" charset="-128"/>
              </a:rPr>
              <a:t>月</a:t>
            </a:r>
            <a:r>
              <a:rPr lang="ja-JP" altLang="en-US" sz="500" dirty="0" smtClean="0">
                <a:solidFill>
                  <a:srgbClr val="000000"/>
                </a:solidFill>
                <a:latin typeface="游明朝" panose="02020400000000000000" pitchFamily="18" charset="-128"/>
                <a:ea typeface="游明朝" panose="02020400000000000000" pitchFamily="18" charset="-128"/>
              </a:rPr>
              <a:t>に「</a:t>
            </a:r>
            <a:r>
              <a:rPr lang="ja-JP" altLang="en-US" sz="500" dirty="0">
                <a:solidFill>
                  <a:srgbClr val="000000"/>
                </a:solidFill>
                <a:latin typeface="游明朝" panose="02020400000000000000" pitchFamily="18" charset="-128"/>
                <a:ea typeface="游明朝" panose="02020400000000000000" pitchFamily="18" charset="-128"/>
              </a:rPr>
              <a:t>さかなの日」</a:t>
            </a:r>
            <a:r>
              <a:rPr lang="ja-JP" altLang="en-US" sz="500" dirty="0" smtClean="0">
                <a:solidFill>
                  <a:srgbClr val="000000"/>
                </a:solidFill>
                <a:latin typeface="游明朝" panose="02020400000000000000" pitchFamily="18" charset="-128"/>
                <a:ea typeface="游明朝" panose="02020400000000000000" pitchFamily="18" charset="-128"/>
              </a:rPr>
              <a:t>を制定。特</a:t>
            </a:r>
            <a:r>
              <a:rPr lang="ja-JP" altLang="en-US" sz="500" dirty="0">
                <a:solidFill>
                  <a:srgbClr val="000000"/>
                </a:solidFill>
                <a:latin typeface="游明朝" panose="02020400000000000000" pitchFamily="18" charset="-128"/>
                <a:ea typeface="游明朝" panose="02020400000000000000" pitchFamily="18" charset="-128"/>
              </a:rPr>
              <a:t>に</a:t>
            </a:r>
            <a:r>
              <a:rPr lang="en-US" altLang="ja-JP" sz="500" dirty="0">
                <a:solidFill>
                  <a:srgbClr val="000000"/>
                </a:solidFill>
                <a:latin typeface="游明朝" panose="02020400000000000000" pitchFamily="18" charset="-128"/>
                <a:ea typeface="游明朝" panose="02020400000000000000" pitchFamily="18" charset="-128"/>
              </a:rPr>
              <a:t>11</a:t>
            </a:r>
            <a:r>
              <a:rPr lang="ja-JP" altLang="en-US" sz="500" dirty="0">
                <a:solidFill>
                  <a:srgbClr val="000000"/>
                </a:solidFill>
                <a:latin typeface="游明朝" panose="02020400000000000000" pitchFamily="18" charset="-128"/>
                <a:ea typeface="游明朝" panose="02020400000000000000" pitchFamily="18" charset="-128"/>
              </a:rPr>
              <a:t>月</a:t>
            </a:r>
            <a:r>
              <a:rPr lang="en-US" altLang="ja-JP" sz="500" dirty="0" smtClean="0">
                <a:solidFill>
                  <a:srgbClr val="000000"/>
                </a:solidFill>
                <a:latin typeface="游明朝" panose="02020400000000000000" pitchFamily="18" charset="-128"/>
                <a:ea typeface="游明朝" panose="02020400000000000000" pitchFamily="18" charset="-128"/>
              </a:rPr>
              <a:t>3</a:t>
            </a:r>
            <a:r>
              <a:rPr lang="ja-JP" altLang="en-US" sz="500" dirty="0" smtClean="0">
                <a:solidFill>
                  <a:srgbClr val="000000"/>
                </a:solidFill>
                <a:latin typeface="游明朝" panose="02020400000000000000" pitchFamily="18" charset="-128"/>
                <a:ea typeface="游明朝" panose="02020400000000000000" pitchFamily="18" charset="-128"/>
              </a:rPr>
              <a:t>～</a:t>
            </a:r>
            <a:r>
              <a:rPr lang="en-US" altLang="ja-JP" sz="500" dirty="0">
                <a:solidFill>
                  <a:srgbClr val="000000"/>
                </a:solidFill>
                <a:latin typeface="游明朝" panose="02020400000000000000" pitchFamily="18" charset="-128"/>
                <a:ea typeface="游明朝" panose="02020400000000000000" pitchFamily="18" charset="-128"/>
              </a:rPr>
              <a:t>7</a:t>
            </a:r>
            <a:r>
              <a:rPr lang="ja-JP" altLang="en-US" sz="500" dirty="0">
                <a:solidFill>
                  <a:srgbClr val="000000"/>
                </a:solidFill>
                <a:latin typeface="游明朝" panose="02020400000000000000" pitchFamily="18" charset="-128"/>
                <a:ea typeface="游明朝" panose="02020400000000000000" pitchFamily="18" charset="-128"/>
              </a:rPr>
              <a:t>日（いいさかなの日）は、活動強化週間</a:t>
            </a:r>
            <a:r>
              <a:rPr lang="ja-JP" altLang="en-US" sz="500" dirty="0" smtClean="0">
                <a:solidFill>
                  <a:srgbClr val="000000"/>
                </a:solidFill>
                <a:latin typeface="游明朝" panose="02020400000000000000" pitchFamily="18" charset="-128"/>
                <a:ea typeface="游明朝" panose="02020400000000000000" pitchFamily="18" charset="-128"/>
              </a:rPr>
              <a:t>。</a:t>
            </a:r>
            <a:endParaRPr lang="ja-JP" altLang="en-US" sz="500" dirty="0">
              <a:latin typeface="游明朝" panose="02020400000000000000" pitchFamily="18" charset="-128"/>
              <a:ea typeface="游明朝" panose="02020400000000000000" pitchFamily="18" charset="-128"/>
            </a:endParaRPr>
          </a:p>
        </p:txBody>
      </p:sp>
      <p:pic>
        <p:nvPicPr>
          <p:cNvPr id="13" name="図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471856" y="6065441"/>
            <a:ext cx="629884" cy="629884"/>
          </a:xfrm>
          <a:prstGeom prst="rect">
            <a:avLst/>
          </a:prstGeom>
        </p:spPr>
      </p:pic>
      <p:pic>
        <p:nvPicPr>
          <p:cNvPr id="17" name="図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9445" y="4311003"/>
            <a:ext cx="513910" cy="513910"/>
          </a:xfrm>
          <a:prstGeom prst="rect">
            <a:avLst/>
          </a:prstGeom>
        </p:spPr>
      </p:pic>
      <p:pic>
        <p:nvPicPr>
          <p:cNvPr id="18" name="図 1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996309" y="9480464"/>
            <a:ext cx="767272" cy="202923"/>
          </a:xfrm>
          <a:prstGeom prst="rect">
            <a:avLst/>
          </a:prstGeom>
        </p:spPr>
      </p:pic>
      <p:pic>
        <p:nvPicPr>
          <p:cNvPr id="20" name="図 19"/>
          <p:cNvPicPr>
            <a:picLocks noChangeAspect="1"/>
          </p:cNvPicPr>
          <p:nvPr/>
        </p:nvPicPr>
        <p:blipFill rotWithShape="1">
          <a:blip r:embed="rId14" cstate="print">
            <a:extLst>
              <a:ext uri="{28A0092B-C50C-407E-A947-70E740481C1C}">
                <a14:useLocalDpi xmlns:a14="http://schemas.microsoft.com/office/drawing/2010/main" val="0"/>
              </a:ext>
            </a:extLst>
          </a:blip>
          <a:srcRect l="3652" t="6373" r="3999" b="6781"/>
          <a:stretch/>
        </p:blipFill>
        <p:spPr>
          <a:xfrm>
            <a:off x="125888" y="7250143"/>
            <a:ext cx="271955" cy="162127"/>
          </a:xfrm>
          <a:prstGeom prst="rect">
            <a:avLst/>
          </a:prstGeom>
        </p:spPr>
      </p:pic>
      <p:pic>
        <p:nvPicPr>
          <p:cNvPr id="22" name="図 2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3614" y="6033138"/>
            <a:ext cx="706998" cy="697722"/>
          </a:xfrm>
          <a:prstGeom prst="rect">
            <a:avLst/>
          </a:prstGeom>
        </p:spPr>
      </p:pic>
      <p:pic>
        <p:nvPicPr>
          <p:cNvPr id="23" name="図 22"/>
          <p:cNvPicPr>
            <a:picLocks noChangeAspect="1"/>
          </p:cNvPicPr>
          <p:nvPr/>
        </p:nvPicPr>
        <p:blipFill rotWithShape="1">
          <a:blip r:embed="rId16" cstate="print">
            <a:extLst>
              <a:ext uri="{28A0092B-C50C-407E-A947-70E740481C1C}">
                <a14:useLocalDpi xmlns:a14="http://schemas.microsoft.com/office/drawing/2010/main" val="0"/>
              </a:ext>
            </a:extLst>
          </a:blip>
          <a:srcRect l="4960" t="12984" r="7435" b="13717"/>
          <a:stretch/>
        </p:blipFill>
        <p:spPr>
          <a:xfrm>
            <a:off x="3476168" y="4288595"/>
            <a:ext cx="873301" cy="648360"/>
          </a:xfrm>
          <a:prstGeom prst="rect">
            <a:avLst/>
          </a:prstGeom>
        </p:spPr>
      </p:pic>
      <p:pic>
        <p:nvPicPr>
          <p:cNvPr id="24" name="図 23"/>
          <p:cNvPicPr>
            <a:picLocks noChangeAspect="1"/>
          </p:cNvPicPr>
          <p:nvPr/>
        </p:nvPicPr>
        <p:blipFill rotWithShape="1">
          <a:blip r:embed="rId17" cstate="print">
            <a:extLst>
              <a:ext uri="{28A0092B-C50C-407E-A947-70E740481C1C}">
                <a14:useLocalDpi xmlns:a14="http://schemas.microsoft.com/office/drawing/2010/main" val="0"/>
              </a:ext>
            </a:extLst>
          </a:blip>
          <a:srcRect l="18382" t="16046" r="19743" b="15620"/>
          <a:stretch/>
        </p:blipFill>
        <p:spPr>
          <a:xfrm>
            <a:off x="1713607" y="7241208"/>
            <a:ext cx="296065" cy="326967"/>
          </a:xfrm>
          <a:prstGeom prst="rect">
            <a:avLst/>
          </a:prstGeom>
        </p:spPr>
      </p:pic>
      <p:pic>
        <p:nvPicPr>
          <p:cNvPr id="27" name="図 2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9974" y="7981415"/>
            <a:ext cx="623380" cy="553134"/>
          </a:xfrm>
          <a:prstGeom prst="rect">
            <a:avLst/>
          </a:prstGeom>
        </p:spPr>
      </p:pic>
      <p:pic>
        <p:nvPicPr>
          <p:cNvPr id="29" name="図 2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54864" y="8354367"/>
            <a:ext cx="1015984" cy="329113"/>
          </a:xfrm>
          <a:prstGeom prst="rect">
            <a:avLst/>
          </a:prstGeom>
        </p:spPr>
      </p:pic>
      <p:pic>
        <p:nvPicPr>
          <p:cNvPr id="30" name="図 2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059014" y="6039413"/>
            <a:ext cx="750795" cy="666191"/>
          </a:xfrm>
          <a:prstGeom prst="rect">
            <a:avLst/>
          </a:prstGeom>
        </p:spPr>
      </p:pic>
      <p:sp>
        <p:nvSpPr>
          <p:cNvPr id="133" name="正方形/長方形 132"/>
          <p:cNvSpPr/>
          <p:nvPr/>
        </p:nvSpPr>
        <p:spPr>
          <a:xfrm>
            <a:off x="88461" y="4272741"/>
            <a:ext cx="3323539" cy="1712927"/>
          </a:xfrm>
          <a:prstGeom prst="rect">
            <a:avLst/>
          </a:prstGeom>
          <a:noFill/>
          <a:ln w="19050">
            <a:solidFill>
              <a:schemeClr val="bg1">
                <a:lumMod val="65000"/>
              </a:schemeClr>
            </a:solidFill>
          </a:ln>
        </p:spPr>
        <p:txBody>
          <a:bodyPr wrap="square" lIns="0" tIns="0" rIns="0" bIns="0" rtlCol="0" anchor="ctr">
            <a:noAutofit/>
          </a:bodyPr>
          <a:lstStyle/>
          <a:p>
            <a:pPr algn="ctr"/>
            <a:endParaRPr lang="ja-JP" altLang="en-US" sz="1600" b="1" dirty="0">
              <a:latin typeface="Meiryo UI" panose="020B0604030504040204" pitchFamily="50" charset="-128"/>
              <a:ea typeface="Meiryo UI" panose="020B0604030504040204" pitchFamily="50" charset="-128"/>
            </a:endParaRPr>
          </a:p>
        </p:txBody>
      </p:sp>
      <p:pic>
        <p:nvPicPr>
          <p:cNvPr id="31" name="図 30"/>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64558" y="5824820"/>
            <a:ext cx="979243" cy="143831"/>
          </a:xfrm>
          <a:prstGeom prst="rect">
            <a:avLst/>
          </a:prstGeom>
        </p:spPr>
      </p:pic>
      <p:pic>
        <p:nvPicPr>
          <p:cNvPr id="32" name="図 31"/>
          <p:cNvPicPr>
            <a:picLocks noChangeAspect="1"/>
          </p:cNvPicPr>
          <p:nvPr/>
        </p:nvPicPr>
        <p:blipFill rotWithShape="1">
          <a:blip r:embed="rId22" cstate="print">
            <a:extLst>
              <a:ext uri="{BEBA8EAE-BF5A-486C-A8C5-ECC9F3942E4B}">
                <a14:imgProps xmlns:a14="http://schemas.microsoft.com/office/drawing/2010/main">
                  <a14:imgLayer r:embed="rId23">
                    <a14:imgEffect>
                      <a14:backgroundRemoval t="17000" b="85375" l="21764" r="76173">
                        <a14:foregroundMark x1="63039" y1="80625" x2="63039" y2="80625"/>
                        <a14:foregroundMark x1="63602" y1="75750" x2="63602" y2="75750"/>
                        <a14:foregroundMark x1="63415" y1="74250" x2="63415" y2="74250"/>
                        <a14:foregroundMark x1="65666" y1="82750" x2="65666" y2="82750"/>
                        <a14:foregroundMark x1="62477" y1="84875" x2="62477" y2="84875"/>
                        <a14:foregroundMark x1="54972" y1="76250" x2="54972" y2="76250"/>
                        <a14:foregroundMark x1="51407" y1="77750" x2="51407" y2="77750"/>
                        <a14:foregroundMark x1="48968" y1="80625" x2="48968" y2="80625"/>
                        <a14:foregroundMark x1="44841" y1="80375" x2="44841" y2="80375"/>
                        <a14:foregroundMark x1="38649" y1="80000" x2="38649" y2="80000"/>
                        <a14:foregroundMark x1="33021" y1="77250" x2="33021" y2="77250"/>
                        <a14:foregroundMark x1="32270" y1="80750" x2="32270" y2="80750"/>
                        <a14:foregroundMark x1="33208" y1="83875" x2="33208" y2="83875"/>
                        <a14:foregroundMark x1="35460" y1="84750" x2="35460" y2="84750"/>
                        <a14:foregroundMark x1="40713" y1="84000" x2="40713" y2="84000"/>
                        <a14:foregroundMark x1="37148" y1="81875" x2="37148" y2="81875"/>
                        <a14:foregroundMark x1="46341" y1="82125" x2="46341" y2="82125"/>
                        <a14:foregroundMark x1="51782" y1="80750" x2="51782" y2="80750"/>
                        <a14:foregroundMark x1="59850" y1="78250" x2="59850" y2="78250"/>
                        <a14:foregroundMark x1="61351" y1="75875" x2="61351" y2="75875"/>
                        <a14:foregroundMark x1="58912" y1="82125" x2="58912" y2="82125"/>
                        <a14:foregroundMark x1="53659" y1="84750" x2="53659" y2="84750"/>
                        <a14:foregroundMark x1="46904" y1="84500" x2="46904" y2="84500"/>
                        <a14:backgroundMark x1="27767" y1="81250" x2="27767" y2="81250"/>
                      </a14:backgroundRemoval>
                    </a14:imgEffect>
                  </a14:imgLayer>
                </a14:imgProps>
              </a:ext>
              <a:ext uri="{28A0092B-C50C-407E-A947-70E740481C1C}">
                <a14:useLocalDpi xmlns:a14="http://schemas.microsoft.com/office/drawing/2010/main" val="0"/>
              </a:ext>
            </a:extLst>
          </a:blip>
          <a:srcRect l="20134" t="16421" r="23393" b="15330"/>
          <a:stretch/>
        </p:blipFill>
        <p:spPr>
          <a:xfrm>
            <a:off x="1425663" y="1011887"/>
            <a:ext cx="936788" cy="1699290"/>
          </a:xfrm>
          <a:prstGeom prst="rect">
            <a:avLst/>
          </a:prstGeom>
        </p:spPr>
      </p:pic>
      <p:pic>
        <p:nvPicPr>
          <p:cNvPr id="33" name="図 32"/>
          <p:cNvPicPr>
            <a:picLocks noChangeAspect="1"/>
          </p:cNvPicPr>
          <p:nvPr/>
        </p:nvPicPr>
        <p:blipFill rotWithShape="1">
          <a:blip r:embed="rId24" cstate="print">
            <a:extLst>
              <a:ext uri="{BEBA8EAE-BF5A-486C-A8C5-ECC9F3942E4B}">
                <a14:imgProps xmlns:a14="http://schemas.microsoft.com/office/drawing/2010/main">
                  <a14:imgLayer r:embed="rId25">
                    <a14:imgEffect>
                      <a14:backgroundRemoval t="17500" b="84875" l="23265" r="78049">
                        <a14:foregroundMark x1="56098" y1="37875" x2="56098" y2="37875"/>
                        <a14:foregroundMark x1="48405" y1="39250" x2="48405" y2="39250"/>
                        <a14:foregroundMark x1="61914" y1="73875" x2="61914" y2="73875"/>
                        <a14:foregroundMark x1="65478" y1="72000" x2="65478" y2="72000"/>
                        <a14:foregroundMark x1="66792" y1="75125" x2="66792" y2="75125"/>
                        <a14:foregroundMark x1="66229" y1="78375" x2="66229" y2="78375"/>
                        <a14:foregroundMark x1="65854" y1="82000" x2="65854" y2="82000"/>
                        <a14:foregroundMark x1="35272" y1="83750" x2="35272" y2="83750"/>
                        <a14:foregroundMark x1="35272" y1="82125" x2="35272" y2="82125"/>
                        <a14:foregroundMark x1="38462" y1="83000" x2="38462" y2="83000"/>
                        <a14:foregroundMark x1="42777" y1="82250" x2="42777" y2="82250"/>
                        <a14:foregroundMark x1="43715" y1="80875" x2="43715" y2="80875"/>
                        <a14:foregroundMark x1="44465" y1="77875" x2="44465" y2="77875"/>
                        <a14:foregroundMark x1="48030" y1="76750" x2="48030" y2="76750"/>
                        <a14:foregroundMark x1="51970" y1="75125" x2="51970" y2="75125"/>
                        <a14:foregroundMark x1="55535" y1="73375" x2="55535" y2="73375"/>
                        <a14:foregroundMark x1="59287" y1="72625" x2="59287" y2="72625"/>
                        <a14:foregroundMark x1="54409" y1="39000" x2="54409" y2="39000"/>
                      </a14:backgroundRemoval>
                    </a14:imgEffect>
                  </a14:imgLayer>
                </a14:imgProps>
              </a:ext>
              <a:ext uri="{28A0092B-C50C-407E-A947-70E740481C1C}">
                <a14:useLocalDpi xmlns:a14="http://schemas.microsoft.com/office/drawing/2010/main" val="0"/>
              </a:ext>
            </a:extLst>
          </a:blip>
          <a:srcRect l="23044" t="16673" r="21421" b="16076"/>
          <a:stretch/>
        </p:blipFill>
        <p:spPr>
          <a:xfrm>
            <a:off x="3663152" y="994109"/>
            <a:ext cx="929326" cy="1689114"/>
          </a:xfrm>
          <a:prstGeom prst="rect">
            <a:avLst/>
          </a:prstGeom>
        </p:spPr>
      </p:pic>
      <p:pic>
        <p:nvPicPr>
          <p:cNvPr id="34" name="図 33"/>
          <p:cNvPicPr>
            <a:picLocks noChangeAspect="1"/>
          </p:cNvPicPr>
          <p:nvPr/>
        </p:nvPicPr>
        <p:blipFill rotWithShape="1">
          <a:blip r:embed="rId26" cstate="print">
            <a:extLst>
              <a:ext uri="{BEBA8EAE-BF5A-486C-A8C5-ECC9F3942E4B}">
                <a14:imgProps xmlns:a14="http://schemas.microsoft.com/office/drawing/2010/main">
                  <a14:imgLayer r:embed="rId27">
                    <a14:imgEffect>
                      <a14:backgroundRemoval t="10000" b="90000" l="23265" r="70732">
                        <a14:foregroundMark x1="24953" y1="69750" x2="24953" y2="69750"/>
                        <a14:foregroundMark x1="46717" y1="71500" x2="46717" y2="71500"/>
                      </a14:backgroundRemoval>
                    </a14:imgEffect>
                  </a14:imgLayer>
                </a14:imgProps>
              </a:ext>
              <a:ext uri="{28A0092B-C50C-407E-A947-70E740481C1C}">
                <a14:useLocalDpi xmlns:a14="http://schemas.microsoft.com/office/drawing/2010/main" val="0"/>
              </a:ext>
            </a:extLst>
          </a:blip>
          <a:srcRect l="19879" t="6586" r="25900" b="10915"/>
          <a:stretch/>
        </p:blipFill>
        <p:spPr>
          <a:xfrm>
            <a:off x="5780092" y="512494"/>
            <a:ext cx="1060951" cy="2422932"/>
          </a:xfrm>
          <a:prstGeom prst="rect">
            <a:avLst/>
          </a:prstGeom>
        </p:spPr>
      </p:pic>
      <p:sp>
        <p:nvSpPr>
          <p:cNvPr id="137" name="正方形/長方形 136"/>
          <p:cNvSpPr/>
          <p:nvPr/>
        </p:nvSpPr>
        <p:spPr>
          <a:xfrm>
            <a:off x="587150" y="231313"/>
            <a:ext cx="1965871" cy="235317"/>
          </a:xfrm>
          <a:prstGeom prst="rect">
            <a:avLst/>
          </a:prstGeom>
          <a:noFill/>
          <a:ln>
            <a:noFill/>
          </a:ln>
        </p:spPr>
        <p:txBody>
          <a:bodyPr wrap="square" lIns="0" tIns="0" rIns="0" bIns="0" anchor="ctr">
            <a:noAutofit/>
          </a:bodyPr>
          <a:lstStyle/>
          <a:p>
            <a:r>
              <a:rPr lang="ja-JP" altLang="en-US" sz="1050" b="1" dirty="0">
                <a:solidFill>
                  <a:schemeClr val="bg1"/>
                </a:solidFill>
                <a:latin typeface="Meiryo UI" panose="020B0604030504040204" pitchFamily="50" charset="-128"/>
                <a:ea typeface="Meiryo UI" panose="020B0604030504040204" pitchFamily="50" charset="-128"/>
              </a:rPr>
              <a:t>マンスリーフェア</a:t>
            </a:r>
          </a:p>
        </p:txBody>
      </p:sp>
      <p:sp>
        <p:nvSpPr>
          <p:cNvPr id="138" name="テキスト ボックス 137"/>
          <p:cNvSpPr txBox="1"/>
          <p:nvPr/>
        </p:nvSpPr>
        <p:spPr>
          <a:xfrm>
            <a:off x="2444540" y="1642955"/>
            <a:ext cx="1256842" cy="377026"/>
          </a:xfrm>
          <a:prstGeom prst="rect">
            <a:avLst/>
          </a:prstGeom>
          <a:noFill/>
        </p:spPr>
        <p:txBody>
          <a:bodyPr wrap="square" rtlCol="0">
            <a:spAutoFit/>
          </a:bodyPr>
          <a:lstStyle/>
          <a:p>
            <a:pPr defTabSz="288810"/>
            <a:r>
              <a:rPr lang="ja-JP" altLang="en-US" sz="800" b="1" dirty="0" smtClean="0">
                <a:solidFill>
                  <a:schemeClr val="bg1"/>
                </a:solidFill>
                <a:latin typeface="Meiryo UI" panose="020B0604030504040204" pitchFamily="50" charset="-128"/>
                <a:ea typeface="Meiryo UI" panose="020B0604030504040204" pitchFamily="50" charset="-128"/>
              </a:rPr>
              <a:t>和食</a:t>
            </a:r>
            <a:r>
              <a:rPr lang="ja-JP" altLang="en-US" sz="800" b="1" dirty="0">
                <a:solidFill>
                  <a:schemeClr val="bg1"/>
                </a:solidFill>
                <a:latin typeface="Meiryo UI" panose="020B0604030504040204" pitchFamily="50" charset="-128"/>
                <a:ea typeface="Meiryo UI" panose="020B0604030504040204" pitchFamily="50" charset="-128"/>
              </a:rPr>
              <a:t>担当料理</a:t>
            </a:r>
            <a:r>
              <a:rPr lang="ja-JP" altLang="en-US" sz="800" b="1" dirty="0" smtClean="0">
                <a:solidFill>
                  <a:schemeClr val="bg1"/>
                </a:solidFill>
                <a:latin typeface="Meiryo UI" panose="020B0604030504040204" pitchFamily="50" charset="-128"/>
                <a:ea typeface="Meiryo UI" panose="020B0604030504040204" pitchFamily="50" charset="-128"/>
              </a:rPr>
              <a:t>長</a:t>
            </a:r>
            <a:endParaRPr lang="en-US" altLang="ja-JP" sz="800" b="1" dirty="0" smtClean="0">
              <a:solidFill>
                <a:schemeClr val="bg1"/>
              </a:solidFill>
              <a:latin typeface="Meiryo UI" panose="020B0604030504040204" pitchFamily="50" charset="-128"/>
              <a:ea typeface="Meiryo UI" panose="020B0604030504040204" pitchFamily="50" charset="-128"/>
            </a:endParaRPr>
          </a:p>
          <a:p>
            <a:pPr defTabSz="288810"/>
            <a:r>
              <a:rPr lang="ja-JP" altLang="en-US" sz="1050" b="1" dirty="0" smtClean="0">
                <a:solidFill>
                  <a:schemeClr val="bg1"/>
                </a:solidFill>
                <a:latin typeface="Meiryo UI" panose="020B0604030504040204" pitchFamily="50" charset="-128"/>
                <a:ea typeface="Meiryo UI" panose="020B0604030504040204" pitchFamily="50" charset="-128"/>
              </a:rPr>
              <a:t>玉山</a:t>
            </a:r>
            <a:r>
              <a:rPr lang="ja-JP" altLang="en-US" sz="1050" b="1" dirty="0">
                <a:solidFill>
                  <a:schemeClr val="bg1"/>
                </a:solidFill>
                <a:latin typeface="Meiryo UI" panose="020B0604030504040204" pitchFamily="50" charset="-128"/>
                <a:ea typeface="Meiryo UI" panose="020B0604030504040204" pitchFamily="50" charset="-128"/>
              </a:rPr>
              <a:t>　親一</a:t>
            </a:r>
          </a:p>
        </p:txBody>
      </p:sp>
      <p:sp>
        <p:nvSpPr>
          <p:cNvPr id="141" name="テキスト ボックス 140"/>
          <p:cNvSpPr txBox="1"/>
          <p:nvPr/>
        </p:nvSpPr>
        <p:spPr>
          <a:xfrm>
            <a:off x="4645797" y="1468895"/>
            <a:ext cx="1579874" cy="377026"/>
          </a:xfrm>
          <a:prstGeom prst="rect">
            <a:avLst/>
          </a:prstGeom>
          <a:noFill/>
        </p:spPr>
        <p:txBody>
          <a:bodyPr wrap="square" rtlCol="0">
            <a:spAutoFit/>
          </a:bodyPr>
          <a:lstStyle/>
          <a:p>
            <a:pPr defTabSz="288810"/>
            <a:r>
              <a:rPr lang="ja-JP" altLang="en-US" sz="800" b="1" dirty="0">
                <a:solidFill>
                  <a:schemeClr val="bg1"/>
                </a:solidFill>
                <a:latin typeface="Meiryo UI" panose="020B0604030504040204" pitchFamily="50" charset="-128"/>
                <a:ea typeface="Meiryo UI" panose="020B0604030504040204" pitchFamily="50" charset="-128"/>
              </a:rPr>
              <a:t>洋食担当料理</a:t>
            </a:r>
            <a:r>
              <a:rPr lang="ja-JP" altLang="en-US" sz="800" b="1" dirty="0" smtClean="0">
                <a:solidFill>
                  <a:schemeClr val="bg1"/>
                </a:solidFill>
                <a:latin typeface="Meiryo UI" panose="020B0604030504040204" pitchFamily="50" charset="-128"/>
                <a:ea typeface="Meiryo UI" panose="020B0604030504040204" pitchFamily="50" charset="-128"/>
              </a:rPr>
              <a:t>長</a:t>
            </a:r>
            <a:endParaRPr lang="en-US" altLang="ja-JP" sz="800" b="1" dirty="0" smtClean="0">
              <a:solidFill>
                <a:schemeClr val="bg1"/>
              </a:solidFill>
              <a:latin typeface="Meiryo UI" panose="020B0604030504040204" pitchFamily="50" charset="-128"/>
              <a:ea typeface="Meiryo UI" panose="020B0604030504040204" pitchFamily="50" charset="-128"/>
            </a:endParaRPr>
          </a:p>
          <a:p>
            <a:pPr defTabSz="288810"/>
            <a:r>
              <a:rPr lang="ja-JP" altLang="en-US" sz="1050" b="1" dirty="0" smtClean="0">
                <a:solidFill>
                  <a:schemeClr val="bg1"/>
                </a:solidFill>
                <a:latin typeface="Meiryo UI" panose="020B0604030504040204" pitchFamily="50" charset="-128"/>
                <a:ea typeface="Meiryo UI" panose="020B0604030504040204" pitchFamily="50" charset="-128"/>
              </a:rPr>
              <a:t>綾目</a:t>
            </a:r>
            <a:r>
              <a:rPr lang="ja-JP" altLang="en-US" sz="1050" b="1" dirty="0">
                <a:solidFill>
                  <a:schemeClr val="bg1"/>
                </a:solidFill>
                <a:latin typeface="Meiryo UI" panose="020B0604030504040204" pitchFamily="50" charset="-128"/>
                <a:ea typeface="Meiryo UI" panose="020B0604030504040204" pitchFamily="50" charset="-128"/>
              </a:rPr>
              <a:t>　茂宏</a:t>
            </a:r>
          </a:p>
        </p:txBody>
      </p:sp>
      <p:pic>
        <p:nvPicPr>
          <p:cNvPr id="146" name="図 145"/>
          <p:cNvPicPr>
            <a:picLocks noChangeAspect="1"/>
          </p:cNvPicPr>
          <p:nvPr/>
        </p:nvPicPr>
        <p:blipFill rotWithShape="1">
          <a:blip r:embed="rId28" cstate="print">
            <a:extLst>
              <a:ext uri="{28A0092B-C50C-407E-A947-70E740481C1C}">
                <a14:useLocalDpi xmlns:a14="http://schemas.microsoft.com/office/drawing/2010/main" val="0"/>
              </a:ext>
            </a:extLst>
          </a:blip>
          <a:srcRect l="5875" t="3497" r="7904" b="4938"/>
          <a:stretch/>
        </p:blipFill>
        <p:spPr>
          <a:xfrm>
            <a:off x="182880" y="2002809"/>
            <a:ext cx="1988820" cy="1396593"/>
          </a:xfrm>
          <a:prstGeom prst="rect">
            <a:avLst/>
          </a:prstGeom>
        </p:spPr>
      </p:pic>
      <p:pic>
        <p:nvPicPr>
          <p:cNvPr id="149" name="図 148"/>
          <p:cNvPicPr>
            <a:picLocks noChangeAspect="1"/>
          </p:cNvPicPr>
          <p:nvPr/>
        </p:nvPicPr>
        <p:blipFill rotWithShape="1">
          <a:blip r:embed="rId29" cstate="print">
            <a:extLst>
              <a:ext uri="{28A0092B-C50C-407E-A947-70E740481C1C}">
                <a14:useLocalDpi xmlns:a14="http://schemas.microsoft.com/office/drawing/2010/main" val="0"/>
              </a:ext>
            </a:extLst>
          </a:blip>
          <a:srcRect l="4220" t="1353" r="6430" b="9144"/>
          <a:stretch/>
        </p:blipFill>
        <p:spPr>
          <a:xfrm>
            <a:off x="4693919" y="2012691"/>
            <a:ext cx="2011681" cy="1332489"/>
          </a:xfrm>
          <a:prstGeom prst="rect">
            <a:avLst/>
          </a:prstGeom>
        </p:spPr>
      </p:pic>
      <p:sp>
        <p:nvSpPr>
          <p:cNvPr id="150" name="テキスト ボックス 149"/>
          <p:cNvSpPr txBox="1"/>
          <p:nvPr/>
        </p:nvSpPr>
        <p:spPr>
          <a:xfrm>
            <a:off x="107481" y="1642955"/>
            <a:ext cx="1579874" cy="377026"/>
          </a:xfrm>
          <a:prstGeom prst="rect">
            <a:avLst/>
          </a:prstGeom>
          <a:noFill/>
        </p:spPr>
        <p:txBody>
          <a:bodyPr wrap="square" rtlCol="0">
            <a:spAutoFit/>
          </a:bodyPr>
          <a:lstStyle/>
          <a:p>
            <a:pPr defTabSz="288810"/>
            <a:r>
              <a:rPr lang="ja-JP" altLang="en-US" sz="800" b="1" dirty="0">
                <a:solidFill>
                  <a:schemeClr val="bg1"/>
                </a:solidFill>
                <a:latin typeface="Meiryo UI" panose="020B0604030504040204" pitchFamily="50" charset="-128"/>
                <a:ea typeface="Meiryo UI" panose="020B0604030504040204" pitchFamily="50" charset="-128"/>
              </a:rPr>
              <a:t>シダックス総料理</a:t>
            </a:r>
            <a:r>
              <a:rPr lang="ja-JP" altLang="en-US" sz="800" b="1" dirty="0" smtClean="0">
                <a:solidFill>
                  <a:schemeClr val="bg1"/>
                </a:solidFill>
                <a:latin typeface="Meiryo UI" panose="020B0604030504040204" pitchFamily="50" charset="-128"/>
                <a:ea typeface="Meiryo UI" panose="020B0604030504040204" pitchFamily="50" charset="-128"/>
              </a:rPr>
              <a:t>長</a:t>
            </a:r>
            <a:endParaRPr lang="en-US" altLang="ja-JP" sz="800" b="1" dirty="0">
              <a:solidFill>
                <a:schemeClr val="bg1"/>
              </a:solidFill>
              <a:latin typeface="Meiryo UI" panose="020B0604030504040204" pitchFamily="50" charset="-128"/>
              <a:ea typeface="Meiryo UI" panose="020B0604030504040204" pitchFamily="50" charset="-128"/>
            </a:endParaRPr>
          </a:p>
          <a:p>
            <a:pPr defTabSz="288810"/>
            <a:r>
              <a:rPr lang="ja-JP" altLang="en-US" sz="1050" b="1" dirty="0" smtClean="0">
                <a:solidFill>
                  <a:schemeClr val="bg1"/>
                </a:solidFill>
                <a:latin typeface="Meiryo UI" panose="020B0604030504040204" pitchFamily="50" charset="-128"/>
                <a:ea typeface="Meiryo UI" panose="020B0604030504040204" pitchFamily="50" charset="-128"/>
              </a:rPr>
              <a:t>川之邉</a:t>
            </a:r>
            <a:r>
              <a:rPr lang="ja-JP" altLang="en-US" sz="1050" b="1" dirty="0">
                <a:solidFill>
                  <a:schemeClr val="bg1"/>
                </a:solidFill>
                <a:latin typeface="Meiryo UI" panose="020B0604030504040204" pitchFamily="50" charset="-128"/>
                <a:ea typeface="Meiryo UI" panose="020B0604030504040204" pitchFamily="50" charset="-128"/>
              </a:rPr>
              <a:t>　茂</a:t>
            </a:r>
            <a:endParaRPr lang="en-US" altLang="ja-JP" sz="1050" b="1" dirty="0">
              <a:solidFill>
                <a:schemeClr val="bg1"/>
              </a:solidFill>
              <a:latin typeface="Meiryo UI" panose="020B0604030504040204" pitchFamily="50" charset="-128"/>
              <a:ea typeface="Meiryo UI" panose="020B0604030504040204" pitchFamily="50" charset="-128"/>
            </a:endParaRPr>
          </a:p>
        </p:txBody>
      </p:sp>
      <p:sp>
        <p:nvSpPr>
          <p:cNvPr id="154" name="正方形/長方形 46"/>
          <p:cNvSpPr>
            <a:spLocks noChangeArrowheads="1"/>
          </p:cNvSpPr>
          <p:nvPr/>
        </p:nvSpPr>
        <p:spPr bwMode="auto">
          <a:xfrm>
            <a:off x="107481" y="1972287"/>
            <a:ext cx="2018303" cy="429787"/>
          </a:xfrm>
          <a:prstGeom prst="rect">
            <a:avLst/>
          </a:prstGeom>
          <a:noFill/>
          <a:ln w="9525">
            <a:noFill/>
            <a:miter lim="800000"/>
            <a:headEnd/>
            <a:tailEnd/>
          </a:ln>
        </p:spPr>
        <p:txBody>
          <a:bodyPr/>
          <a:lstStyle/>
          <a:p>
            <a:pPr>
              <a:defRPr/>
            </a:pPr>
            <a:r>
              <a:rPr lang="ja-JP" altLang="en-US" sz="750" dirty="0">
                <a:ln w="38100">
                  <a:solidFill>
                    <a:schemeClr val="bg1"/>
                  </a:solidFill>
                </a:ln>
                <a:solidFill>
                  <a:schemeClr val="bg1"/>
                </a:solidFill>
                <a:latin typeface="Meiryo UI" panose="020B0604030504040204" pitchFamily="50" charset="-128"/>
                <a:ea typeface="Meiryo UI" panose="020B0604030504040204" pitchFamily="50" charset="-128"/>
              </a:rPr>
              <a:t>京都高台寺の老舗料亭</a:t>
            </a:r>
            <a:r>
              <a:rPr lang="ja-JP" altLang="en-US" sz="750" dirty="0" smtClean="0">
                <a:ln w="38100">
                  <a:solidFill>
                    <a:schemeClr val="bg1"/>
                  </a:solidFill>
                </a:ln>
                <a:solidFill>
                  <a:schemeClr val="bg1"/>
                </a:solidFill>
                <a:latin typeface="Meiryo UI" panose="020B0604030504040204" pitchFamily="50" charset="-128"/>
                <a:ea typeface="Meiryo UI" panose="020B0604030504040204" pitchFamily="50" charset="-128"/>
              </a:rPr>
              <a:t>や</a:t>
            </a:r>
            <a:endParaRPr lang="en-US" altLang="ja-JP" sz="750" dirty="0" smtClean="0">
              <a:ln w="38100">
                <a:solidFill>
                  <a:schemeClr val="bg1"/>
                </a:solidFill>
              </a:ln>
              <a:solidFill>
                <a:schemeClr val="bg1"/>
              </a:solidFill>
              <a:latin typeface="Meiryo UI" panose="020B0604030504040204" pitchFamily="50" charset="-128"/>
              <a:ea typeface="Meiryo UI" panose="020B0604030504040204" pitchFamily="50" charset="-128"/>
            </a:endParaRPr>
          </a:p>
          <a:p>
            <a:pPr>
              <a:defRPr/>
            </a:pPr>
            <a:r>
              <a:rPr lang="ja-JP" altLang="en-US" sz="750" dirty="0" smtClean="0">
                <a:ln w="38100">
                  <a:solidFill>
                    <a:schemeClr val="bg1"/>
                  </a:solidFill>
                </a:ln>
                <a:solidFill>
                  <a:schemeClr val="bg1"/>
                </a:solidFill>
                <a:latin typeface="Meiryo UI" panose="020B0604030504040204" pitchFamily="50" charset="-128"/>
                <a:ea typeface="Meiryo UI" panose="020B0604030504040204" pitchFamily="50" charset="-128"/>
              </a:rPr>
              <a:t>東京</a:t>
            </a:r>
            <a:r>
              <a:rPr lang="ja-JP" altLang="en-US" sz="750" dirty="0">
                <a:ln w="38100">
                  <a:solidFill>
                    <a:schemeClr val="bg1"/>
                  </a:solidFill>
                </a:ln>
                <a:solidFill>
                  <a:schemeClr val="bg1"/>
                </a:solidFill>
                <a:latin typeface="Meiryo UI" panose="020B0604030504040204" pitchFamily="50" charset="-128"/>
                <a:ea typeface="Meiryo UI" panose="020B0604030504040204" pitchFamily="50" charset="-128"/>
              </a:rPr>
              <a:t>築地の割烹料理店での修行を</a:t>
            </a:r>
            <a:r>
              <a:rPr lang="ja-JP" altLang="en-US" sz="750" dirty="0" smtClean="0">
                <a:ln w="38100">
                  <a:solidFill>
                    <a:schemeClr val="bg1"/>
                  </a:solidFill>
                </a:ln>
                <a:solidFill>
                  <a:schemeClr val="bg1"/>
                </a:solidFill>
                <a:latin typeface="Meiryo UI" panose="020B0604030504040204" pitchFamily="50" charset="-128"/>
                <a:ea typeface="Meiryo UI" panose="020B0604030504040204" pitchFamily="50" charset="-128"/>
              </a:rPr>
              <a:t>はじめ、</a:t>
            </a:r>
            <a:endParaRPr lang="en-US" altLang="ja-JP" sz="750" dirty="0" smtClean="0">
              <a:ln w="38100">
                <a:solidFill>
                  <a:schemeClr val="bg1"/>
                </a:solidFill>
              </a:ln>
              <a:solidFill>
                <a:schemeClr val="bg1"/>
              </a:solidFill>
              <a:latin typeface="Meiryo UI" panose="020B0604030504040204" pitchFamily="50" charset="-128"/>
              <a:ea typeface="Meiryo UI" panose="020B0604030504040204" pitchFamily="50" charset="-128"/>
            </a:endParaRPr>
          </a:p>
          <a:p>
            <a:pPr>
              <a:defRPr/>
            </a:pPr>
            <a:r>
              <a:rPr lang="ja-JP" altLang="en-US" sz="750" dirty="0" smtClean="0">
                <a:ln w="38100">
                  <a:solidFill>
                    <a:schemeClr val="bg1"/>
                  </a:solidFill>
                </a:ln>
                <a:solidFill>
                  <a:schemeClr val="bg1"/>
                </a:solidFill>
                <a:latin typeface="Meiryo UI" panose="020B0604030504040204" pitchFamily="50" charset="-128"/>
                <a:ea typeface="Meiryo UI" panose="020B0604030504040204" pitchFamily="50" charset="-128"/>
              </a:rPr>
              <a:t>懐石</a:t>
            </a:r>
            <a:r>
              <a:rPr lang="ja-JP" altLang="en-US" sz="750" dirty="0">
                <a:ln w="38100">
                  <a:solidFill>
                    <a:schemeClr val="bg1"/>
                  </a:solidFill>
                </a:ln>
                <a:solidFill>
                  <a:schemeClr val="bg1"/>
                </a:solidFill>
                <a:latin typeface="Meiryo UI" panose="020B0604030504040204" pitchFamily="50" charset="-128"/>
                <a:ea typeface="Meiryo UI" panose="020B0604030504040204" pitchFamily="50" charset="-128"/>
              </a:rPr>
              <a:t>・割烹など、和食全般を専門とする。</a:t>
            </a:r>
          </a:p>
        </p:txBody>
      </p:sp>
      <p:sp>
        <p:nvSpPr>
          <p:cNvPr id="159" name="正方形/長方形 46"/>
          <p:cNvSpPr>
            <a:spLocks noChangeArrowheads="1"/>
          </p:cNvSpPr>
          <p:nvPr/>
        </p:nvSpPr>
        <p:spPr bwMode="auto">
          <a:xfrm>
            <a:off x="4634159" y="1798173"/>
            <a:ext cx="1631757" cy="598779"/>
          </a:xfrm>
          <a:prstGeom prst="rect">
            <a:avLst/>
          </a:prstGeom>
          <a:noFill/>
          <a:ln w="9525">
            <a:noFill/>
            <a:miter lim="800000"/>
            <a:headEnd/>
            <a:tailEnd/>
          </a:ln>
        </p:spPr>
        <p:txBody>
          <a:bodyPr/>
          <a:lstStyle/>
          <a:p>
            <a:pPr>
              <a:defRPr/>
            </a:pPr>
            <a:r>
              <a:rPr lang="ja-JP" altLang="en-US" sz="750" dirty="0">
                <a:ln w="38100">
                  <a:solidFill>
                    <a:schemeClr val="bg1"/>
                  </a:solidFill>
                </a:ln>
                <a:solidFill>
                  <a:schemeClr val="bg1"/>
                </a:solidFill>
                <a:latin typeface="Meiryo UI" panose="020B0604030504040204" pitchFamily="50" charset="-128"/>
                <a:ea typeface="Meiryo UI" panose="020B0604030504040204" pitchFamily="50" charset="-128"/>
              </a:rPr>
              <a:t>大阪のイタリアンレストランで</a:t>
            </a:r>
            <a:r>
              <a:rPr lang="ja-JP" altLang="en-US" sz="750" dirty="0" smtClean="0">
                <a:ln w="38100">
                  <a:solidFill>
                    <a:schemeClr val="bg1"/>
                  </a:solidFill>
                </a:ln>
                <a:solidFill>
                  <a:schemeClr val="bg1"/>
                </a:solidFill>
                <a:latin typeface="Meiryo UI" panose="020B0604030504040204" pitchFamily="50" charset="-128"/>
                <a:ea typeface="Meiryo UI" panose="020B0604030504040204" pitchFamily="50" charset="-128"/>
              </a:rPr>
              <a:t>の</a:t>
            </a:r>
            <a:endParaRPr lang="en-US" altLang="ja-JP" sz="750" dirty="0" smtClean="0">
              <a:ln w="38100">
                <a:solidFill>
                  <a:schemeClr val="bg1"/>
                </a:solidFill>
              </a:ln>
              <a:solidFill>
                <a:schemeClr val="bg1"/>
              </a:solidFill>
              <a:latin typeface="Meiryo UI" panose="020B0604030504040204" pitchFamily="50" charset="-128"/>
              <a:ea typeface="Meiryo UI" panose="020B0604030504040204" pitchFamily="50" charset="-128"/>
            </a:endParaRPr>
          </a:p>
          <a:p>
            <a:pPr>
              <a:defRPr/>
            </a:pPr>
            <a:r>
              <a:rPr lang="ja-JP" altLang="en-US" sz="750" dirty="0" smtClean="0">
                <a:ln w="38100">
                  <a:solidFill>
                    <a:schemeClr val="bg1"/>
                  </a:solidFill>
                </a:ln>
                <a:solidFill>
                  <a:schemeClr val="bg1"/>
                </a:solidFill>
                <a:latin typeface="Meiryo UI" panose="020B0604030504040204" pitchFamily="50" charset="-128"/>
                <a:ea typeface="Meiryo UI" panose="020B0604030504040204" pitchFamily="50" charset="-128"/>
              </a:rPr>
              <a:t>修行をはじめ</a:t>
            </a:r>
            <a:r>
              <a:rPr lang="ja-JP" altLang="en-US" sz="750" dirty="0">
                <a:ln w="38100">
                  <a:solidFill>
                    <a:schemeClr val="bg1"/>
                  </a:solidFill>
                </a:ln>
                <a:solidFill>
                  <a:schemeClr val="bg1"/>
                </a:solidFill>
                <a:latin typeface="Meiryo UI" panose="020B0604030504040204" pitchFamily="50" charset="-128"/>
                <a:ea typeface="Meiryo UI" panose="020B0604030504040204" pitchFamily="50" charset="-128"/>
              </a:rPr>
              <a:t>、洋食全般を専門</a:t>
            </a:r>
            <a:r>
              <a:rPr lang="ja-JP" altLang="en-US" sz="750" dirty="0" smtClean="0">
                <a:ln w="38100">
                  <a:solidFill>
                    <a:schemeClr val="bg1"/>
                  </a:solidFill>
                </a:ln>
                <a:solidFill>
                  <a:schemeClr val="bg1"/>
                </a:solidFill>
                <a:latin typeface="Meiryo UI" panose="020B0604030504040204" pitchFamily="50" charset="-128"/>
                <a:ea typeface="Meiryo UI" panose="020B0604030504040204" pitchFamily="50" charset="-128"/>
              </a:rPr>
              <a:t>と</a:t>
            </a:r>
            <a:endParaRPr lang="en-US" altLang="ja-JP" sz="750" dirty="0" smtClean="0">
              <a:ln w="38100">
                <a:solidFill>
                  <a:schemeClr val="bg1"/>
                </a:solidFill>
              </a:ln>
              <a:solidFill>
                <a:schemeClr val="bg1"/>
              </a:solidFill>
              <a:latin typeface="Meiryo UI" panose="020B0604030504040204" pitchFamily="50" charset="-128"/>
              <a:ea typeface="Meiryo UI" panose="020B0604030504040204" pitchFamily="50" charset="-128"/>
            </a:endParaRPr>
          </a:p>
          <a:p>
            <a:pPr>
              <a:defRPr/>
            </a:pPr>
            <a:r>
              <a:rPr lang="ja-JP" altLang="en-US" sz="750" dirty="0" smtClean="0">
                <a:ln w="38100">
                  <a:solidFill>
                    <a:schemeClr val="bg1"/>
                  </a:solidFill>
                </a:ln>
                <a:solidFill>
                  <a:schemeClr val="bg1"/>
                </a:solidFill>
                <a:latin typeface="Meiryo UI" panose="020B0604030504040204" pitchFamily="50" charset="-128"/>
                <a:ea typeface="Meiryo UI" panose="020B0604030504040204" pitchFamily="50" charset="-128"/>
              </a:rPr>
              <a:t>する。また大規模</a:t>
            </a:r>
            <a:r>
              <a:rPr lang="ja-JP" altLang="en-US" sz="750" dirty="0">
                <a:ln w="38100">
                  <a:solidFill>
                    <a:schemeClr val="bg1"/>
                  </a:solidFill>
                </a:ln>
                <a:solidFill>
                  <a:schemeClr val="bg1"/>
                </a:solidFill>
                <a:latin typeface="Meiryo UI" panose="020B0604030504040204" pitchFamily="50" charset="-128"/>
                <a:ea typeface="Meiryo UI" panose="020B0604030504040204" pitchFamily="50" charset="-128"/>
              </a:rPr>
              <a:t>スポーツ大会</a:t>
            </a:r>
            <a:r>
              <a:rPr lang="ja-JP" altLang="en-US" sz="750" dirty="0" smtClean="0">
                <a:ln w="38100">
                  <a:solidFill>
                    <a:schemeClr val="bg1"/>
                  </a:solidFill>
                </a:ln>
                <a:solidFill>
                  <a:schemeClr val="bg1"/>
                </a:solidFill>
                <a:latin typeface="Meiryo UI" panose="020B0604030504040204" pitchFamily="50" charset="-128"/>
                <a:ea typeface="Meiryo UI" panose="020B0604030504040204" pitchFamily="50" charset="-128"/>
              </a:rPr>
              <a:t>にて</a:t>
            </a:r>
            <a:endParaRPr lang="en-US" altLang="ja-JP" sz="750" dirty="0" smtClean="0">
              <a:ln w="38100">
                <a:solidFill>
                  <a:schemeClr val="bg1"/>
                </a:solidFill>
              </a:ln>
              <a:solidFill>
                <a:schemeClr val="bg1"/>
              </a:solidFill>
              <a:latin typeface="Meiryo UI" panose="020B0604030504040204" pitchFamily="50" charset="-128"/>
              <a:ea typeface="Meiryo UI" panose="020B0604030504040204" pitchFamily="50" charset="-128"/>
            </a:endParaRPr>
          </a:p>
          <a:p>
            <a:pPr>
              <a:defRPr/>
            </a:pPr>
            <a:r>
              <a:rPr lang="ja-JP" altLang="en-US" sz="750" dirty="0" smtClean="0">
                <a:ln w="38100">
                  <a:solidFill>
                    <a:schemeClr val="bg1"/>
                  </a:solidFill>
                </a:ln>
                <a:solidFill>
                  <a:schemeClr val="bg1"/>
                </a:solidFill>
                <a:latin typeface="Meiryo UI" panose="020B0604030504040204" pitchFamily="50" charset="-128"/>
                <a:ea typeface="Meiryo UI" panose="020B0604030504040204" pitchFamily="50" charset="-128"/>
              </a:rPr>
              <a:t>調理長と</a:t>
            </a:r>
            <a:r>
              <a:rPr lang="ja-JP" altLang="en-US" sz="750" dirty="0">
                <a:ln w="38100">
                  <a:solidFill>
                    <a:schemeClr val="bg1"/>
                  </a:solidFill>
                </a:ln>
                <a:solidFill>
                  <a:schemeClr val="bg1"/>
                </a:solidFill>
                <a:latin typeface="Meiryo UI" panose="020B0604030504040204" pitchFamily="50" charset="-128"/>
                <a:ea typeface="Meiryo UI" panose="020B0604030504040204" pitchFamily="50" charset="-128"/>
              </a:rPr>
              <a:t>して随行。</a:t>
            </a:r>
          </a:p>
        </p:txBody>
      </p:sp>
      <p:sp>
        <p:nvSpPr>
          <p:cNvPr id="160" name="正方形/長方形 46"/>
          <p:cNvSpPr>
            <a:spLocks noChangeArrowheads="1"/>
          </p:cNvSpPr>
          <p:nvPr/>
        </p:nvSpPr>
        <p:spPr bwMode="auto">
          <a:xfrm>
            <a:off x="106045" y="1971541"/>
            <a:ext cx="2018303" cy="429787"/>
          </a:xfrm>
          <a:prstGeom prst="rect">
            <a:avLst/>
          </a:prstGeom>
          <a:noFill/>
          <a:ln w="9525">
            <a:noFill/>
            <a:miter lim="800000"/>
            <a:headEnd/>
            <a:tailEnd/>
          </a:ln>
        </p:spPr>
        <p:txBody>
          <a:bodyPr/>
          <a:lstStyle/>
          <a:p>
            <a:pPr>
              <a:defRPr/>
            </a:pPr>
            <a:r>
              <a:rPr lang="ja-JP" altLang="en-US" sz="750" dirty="0">
                <a:ln w="57150">
                  <a:noFill/>
                </a:ln>
                <a:latin typeface="Meiryo UI" panose="020B0604030504040204" pitchFamily="50" charset="-128"/>
                <a:ea typeface="Meiryo UI" panose="020B0604030504040204" pitchFamily="50" charset="-128"/>
              </a:rPr>
              <a:t>京都高台寺の老舗料亭</a:t>
            </a:r>
            <a:r>
              <a:rPr lang="ja-JP" altLang="en-US" sz="750" dirty="0" smtClean="0">
                <a:ln w="57150">
                  <a:noFill/>
                </a:ln>
                <a:latin typeface="Meiryo UI" panose="020B0604030504040204" pitchFamily="50" charset="-128"/>
                <a:ea typeface="Meiryo UI" panose="020B0604030504040204" pitchFamily="50" charset="-128"/>
              </a:rPr>
              <a:t>や</a:t>
            </a:r>
            <a:endParaRPr lang="en-US" altLang="ja-JP" sz="750" dirty="0" smtClean="0">
              <a:ln w="57150">
                <a:noFill/>
              </a:ln>
              <a:latin typeface="Meiryo UI" panose="020B0604030504040204" pitchFamily="50" charset="-128"/>
              <a:ea typeface="Meiryo UI" panose="020B0604030504040204" pitchFamily="50" charset="-128"/>
            </a:endParaRPr>
          </a:p>
          <a:p>
            <a:pPr>
              <a:defRPr/>
            </a:pPr>
            <a:r>
              <a:rPr lang="ja-JP" altLang="en-US" sz="750" dirty="0" smtClean="0">
                <a:ln w="57150">
                  <a:noFill/>
                </a:ln>
                <a:latin typeface="Meiryo UI" panose="020B0604030504040204" pitchFamily="50" charset="-128"/>
                <a:ea typeface="Meiryo UI" panose="020B0604030504040204" pitchFamily="50" charset="-128"/>
              </a:rPr>
              <a:t>東京</a:t>
            </a:r>
            <a:r>
              <a:rPr lang="ja-JP" altLang="en-US" sz="750" dirty="0">
                <a:ln w="57150">
                  <a:noFill/>
                </a:ln>
                <a:latin typeface="Meiryo UI" panose="020B0604030504040204" pitchFamily="50" charset="-128"/>
                <a:ea typeface="Meiryo UI" panose="020B0604030504040204" pitchFamily="50" charset="-128"/>
              </a:rPr>
              <a:t>築地の割烹料理店での修行を</a:t>
            </a:r>
            <a:r>
              <a:rPr lang="ja-JP" altLang="en-US" sz="750" dirty="0" smtClean="0">
                <a:ln w="57150">
                  <a:noFill/>
                </a:ln>
                <a:latin typeface="Meiryo UI" panose="020B0604030504040204" pitchFamily="50" charset="-128"/>
                <a:ea typeface="Meiryo UI" panose="020B0604030504040204" pitchFamily="50" charset="-128"/>
              </a:rPr>
              <a:t>はじめ、</a:t>
            </a:r>
            <a:endParaRPr lang="en-US" altLang="ja-JP" sz="750" dirty="0" smtClean="0">
              <a:ln w="57150">
                <a:noFill/>
              </a:ln>
              <a:latin typeface="Meiryo UI" panose="020B0604030504040204" pitchFamily="50" charset="-128"/>
              <a:ea typeface="Meiryo UI" panose="020B0604030504040204" pitchFamily="50" charset="-128"/>
            </a:endParaRPr>
          </a:p>
          <a:p>
            <a:pPr>
              <a:defRPr/>
            </a:pPr>
            <a:r>
              <a:rPr lang="ja-JP" altLang="en-US" sz="750" dirty="0" smtClean="0">
                <a:ln w="57150">
                  <a:noFill/>
                </a:ln>
                <a:latin typeface="Meiryo UI" panose="020B0604030504040204" pitchFamily="50" charset="-128"/>
                <a:ea typeface="Meiryo UI" panose="020B0604030504040204" pitchFamily="50" charset="-128"/>
              </a:rPr>
              <a:t>懐石</a:t>
            </a:r>
            <a:r>
              <a:rPr lang="ja-JP" altLang="en-US" sz="750" dirty="0">
                <a:ln w="57150">
                  <a:noFill/>
                </a:ln>
                <a:latin typeface="Meiryo UI" panose="020B0604030504040204" pitchFamily="50" charset="-128"/>
                <a:ea typeface="Meiryo UI" panose="020B0604030504040204" pitchFamily="50" charset="-128"/>
              </a:rPr>
              <a:t>・割烹など、和食全般を専門とする。</a:t>
            </a:r>
          </a:p>
        </p:txBody>
      </p:sp>
      <p:sp>
        <p:nvSpPr>
          <p:cNvPr id="162" name="正方形/長方形 46"/>
          <p:cNvSpPr>
            <a:spLocks noChangeArrowheads="1"/>
          </p:cNvSpPr>
          <p:nvPr/>
        </p:nvSpPr>
        <p:spPr bwMode="auto">
          <a:xfrm>
            <a:off x="4632723" y="1797427"/>
            <a:ext cx="1631757" cy="598779"/>
          </a:xfrm>
          <a:prstGeom prst="rect">
            <a:avLst/>
          </a:prstGeom>
          <a:noFill/>
          <a:ln w="9525">
            <a:noFill/>
            <a:miter lim="800000"/>
            <a:headEnd/>
            <a:tailEnd/>
          </a:ln>
        </p:spPr>
        <p:txBody>
          <a:bodyPr/>
          <a:lstStyle/>
          <a:p>
            <a:pPr>
              <a:defRPr/>
            </a:pPr>
            <a:r>
              <a:rPr lang="ja-JP" altLang="en-US" sz="750" dirty="0">
                <a:ln w="57150">
                  <a:noFill/>
                </a:ln>
                <a:latin typeface="Meiryo UI" panose="020B0604030504040204" pitchFamily="50" charset="-128"/>
                <a:ea typeface="Meiryo UI" panose="020B0604030504040204" pitchFamily="50" charset="-128"/>
              </a:rPr>
              <a:t>大阪のイタリアンレストランで</a:t>
            </a:r>
            <a:r>
              <a:rPr lang="ja-JP" altLang="en-US" sz="750" dirty="0" smtClean="0">
                <a:ln w="57150">
                  <a:noFill/>
                </a:ln>
                <a:latin typeface="Meiryo UI" panose="020B0604030504040204" pitchFamily="50" charset="-128"/>
                <a:ea typeface="Meiryo UI" panose="020B0604030504040204" pitchFamily="50" charset="-128"/>
              </a:rPr>
              <a:t>の</a:t>
            </a:r>
            <a:endParaRPr lang="en-US" altLang="ja-JP" sz="750" dirty="0" smtClean="0">
              <a:ln w="57150">
                <a:noFill/>
              </a:ln>
              <a:latin typeface="Meiryo UI" panose="020B0604030504040204" pitchFamily="50" charset="-128"/>
              <a:ea typeface="Meiryo UI" panose="020B0604030504040204" pitchFamily="50" charset="-128"/>
            </a:endParaRPr>
          </a:p>
          <a:p>
            <a:pPr>
              <a:defRPr/>
            </a:pPr>
            <a:r>
              <a:rPr lang="ja-JP" altLang="en-US" sz="750" dirty="0" smtClean="0">
                <a:ln w="57150">
                  <a:noFill/>
                </a:ln>
                <a:latin typeface="Meiryo UI" panose="020B0604030504040204" pitchFamily="50" charset="-128"/>
                <a:ea typeface="Meiryo UI" panose="020B0604030504040204" pitchFamily="50" charset="-128"/>
              </a:rPr>
              <a:t>修行をはじめ</a:t>
            </a:r>
            <a:r>
              <a:rPr lang="ja-JP" altLang="en-US" sz="750" dirty="0">
                <a:ln w="57150">
                  <a:noFill/>
                </a:ln>
                <a:latin typeface="Meiryo UI" panose="020B0604030504040204" pitchFamily="50" charset="-128"/>
                <a:ea typeface="Meiryo UI" panose="020B0604030504040204" pitchFamily="50" charset="-128"/>
              </a:rPr>
              <a:t>、洋食全般を専門</a:t>
            </a:r>
            <a:r>
              <a:rPr lang="ja-JP" altLang="en-US" sz="750" dirty="0" smtClean="0">
                <a:ln w="57150">
                  <a:noFill/>
                </a:ln>
                <a:latin typeface="Meiryo UI" panose="020B0604030504040204" pitchFamily="50" charset="-128"/>
                <a:ea typeface="Meiryo UI" panose="020B0604030504040204" pitchFamily="50" charset="-128"/>
              </a:rPr>
              <a:t>と</a:t>
            </a:r>
            <a:endParaRPr lang="en-US" altLang="ja-JP" sz="750" dirty="0" smtClean="0">
              <a:ln w="57150">
                <a:noFill/>
              </a:ln>
              <a:latin typeface="Meiryo UI" panose="020B0604030504040204" pitchFamily="50" charset="-128"/>
              <a:ea typeface="Meiryo UI" panose="020B0604030504040204" pitchFamily="50" charset="-128"/>
            </a:endParaRPr>
          </a:p>
          <a:p>
            <a:pPr>
              <a:defRPr/>
            </a:pPr>
            <a:r>
              <a:rPr lang="ja-JP" altLang="en-US" sz="750" dirty="0" smtClean="0">
                <a:ln w="57150">
                  <a:noFill/>
                </a:ln>
                <a:latin typeface="Meiryo UI" panose="020B0604030504040204" pitchFamily="50" charset="-128"/>
                <a:ea typeface="Meiryo UI" panose="020B0604030504040204" pitchFamily="50" charset="-128"/>
              </a:rPr>
              <a:t>する。また大規模</a:t>
            </a:r>
            <a:r>
              <a:rPr lang="ja-JP" altLang="en-US" sz="750" dirty="0">
                <a:ln w="57150">
                  <a:noFill/>
                </a:ln>
                <a:latin typeface="Meiryo UI" panose="020B0604030504040204" pitchFamily="50" charset="-128"/>
                <a:ea typeface="Meiryo UI" panose="020B0604030504040204" pitchFamily="50" charset="-128"/>
              </a:rPr>
              <a:t>スポーツ大会</a:t>
            </a:r>
            <a:r>
              <a:rPr lang="ja-JP" altLang="en-US" sz="750" dirty="0" smtClean="0">
                <a:ln w="57150">
                  <a:noFill/>
                </a:ln>
                <a:latin typeface="Meiryo UI" panose="020B0604030504040204" pitchFamily="50" charset="-128"/>
                <a:ea typeface="Meiryo UI" panose="020B0604030504040204" pitchFamily="50" charset="-128"/>
              </a:rPr>
              <a:t>にて</a:t>
            </a:r>
            <a:endParaRPr lang="en-US" altLang="ja-JP" sz="750" dirty="0" smtClean="0">
              <a:ln w="57150">
                <a:noFill/>
              </a:ln>
              <a:latin typeface="Meiryo UI" panose="020B0604030504040204" pitchFamily="50" charset="-128"/>
              <a:ea typeface="Meiryo UI" panose="020B0604030504040204" pitchFamily="50" charset="-128"/>
            </a:endParaRPr>
          </a:p>
          <a:p>
            <a:pPr>
              <a:defRPr/>
            </a:pPr>
            <a:r>
              <a:rPr lang="ja-JP" altLang="en-US" sz="750" dirty="0" smtClean="0">
                <a:ln w="57150">
                  <a:noFill/>
                </a:ln>
                <a:latin typeface="Meiryo UI" panose="020B0604030504040204" pitchFamily="50" charset="-128"/>
                <a:ea typeface="Meiryo UI" panose="020B0604030504040204" pitchFamily="50" charset="-128"/>
              </a:rPr>
              <a:t>調理長と</a:t>
            </a:r>
            <a:r>
              <a:rPr lang="ja-JP" altLang="en-US" sz="750" dirty="0">
                <a:ln w="57150">
                  <a:noFill/>
                </a:ln>
                <a:latin typeface="Meiryo UI" panose="020B0604030504040204" pitchFamily="50" charset="-128"/>
                <a:ea typeface="Meiryo UI" panose="020B0604030504040204" pitchFamily="50" charset="-128"/>
              </a:rPr>
              <a:t>して随行。</a:t>
            </a:r>
          </a:p>
        </p:txBody>
      </p:sp>
      <p:pic>
        <p:nvPicPr>
          <p:cNvPr id="167" name="図 166"/>
          <p:cNvPicPr>
            <a:picLocks noChangeAspect="1"/>
          </p:cNvPicPr>
          <p:nvPr/>
        </p:nvPicPr>
        <p:blipFill rotWithShape="1">
          <a:blip r:embed="rId30">
            <a:extLst>
              <a:ext uri="{28A0092B-C50C-407E-A947-70E740481C1C}">
                <a14:useLocalDpi xmlns:a14="http://schemas.microsoft.com/office/drawing/2010/main" val="0"/>
              </a:ext>
            </a:extLst>
          </a:blip>
          <a:srcRect l="19545" t="15393" r="15838" b="17235"/>
          <a:stretch/>
        </p:blipFill>
        <p:spPr>
          <a:xfrm>
            <a:off x="2432050" y="2000250"/>
            <a:ext cx="1981200" cy="1365250"/>
          </a:xfrm>
          <a:prstGeom prst="rect">
            <a:avLst/>
          </a:prstGeom>
        </p:spPr>
      </p:pic>
      <p:pic>
        <p:nvPicPr>
          <p:cNvPr id="168" name="Picture 48"/>
          <p:cNvPicPr>
            <a:picLocks noChangeAspect="1" noChangeArrowheads="1"/>
          </p:cNvPicPr>
          <p:nvPr/>
        </p:nvPicPr>
        <p:blipFill rotWithShape="1">
          <a:blip r:embed="rId31" cstate="print">
            <a:extLst>
              <a:ext uri="{28A0092B-C50C-407E-A947-70E740481C1C}">
                <a14:useLocalDpi xmlns:a14="http://schemas.microsoft.com/office/drawing/2010/main" val="0"/>
              </a:ext>
            </a:extLst>
          </a:blip>
          <a:srcRect l="5605" t="18945" r="4447" b="10520"/>
          <a:stretch/>
        </p:blipFill>
        <p:spPr bwMode="auto">
          <a:xfrm>
            <a:off x="2432050" y="3139169"/>
            <a:ext cx="587629" cy="223419"/>
          </a:xfrm>
          <a:prstGeom prst="rect">
            <a:avLst/>
          </a:prstGeom>
          <a:noFill/>
          <a:ln w="9525">
            <a:noFill/>
            <a:miter lim="800000"/>
            <a:headEnd/>
            <a:tailEnd/>
          </a:ln>
        </p:spPr>
      </p:pic>
      <p:sp>
        <p:nvSpPr>
          <p:cNvPr id="171" name="正方形/長方形 46"/>
          <p:cNvSpPr>
            <a:spLocks noChangeArrowheads="1"/>
          </p:cNvSpPr>
          <p:nvPr/>
        </p:nvSpPr>
        <p:spPr bwMode="auto">
          <a:xfrm>
            <a:off x="2806727" y="522642"/>
            <a:ext cx="5164933" cy="443504"/>
          </a:xfrm>
          <a:prstGeom prst="rect">
            <a:avLst/>
          </a:prstGeom>
          <a:noFill/>
          <a:ln w="9525">
            <a:noFill/>
            <a:miter lim="800000"/>
            <a:headEnd/>
            <a:tailEnd/>
          </a:ln>
        </p:spPr>
        <p:txBody>
          <a:bodyPr/>
          <a:lstStyle/>
          <a:p>
            <a:r>
              <a:rPr lang="ja-JP" altLang="en-US" sz="1050" b="1" dirty="0">
                <a:solidFill>
                  <a:schemeClr val="bg1"/>
                </a:solidFill>
                <a:latin typeface="HG行書体" panose="03000609000000000000" pitchFamily="65" charset="-128"/>
                <a:ea typeface="HG行書体" panose="03000609000000000000" pitchFamily="65" charset="-128"/>
              </a:rPr>
              <a:t>当社が誇る</a:t>
            </a:r>
            <a:r>
              <a:rPr lang="en-US" altLang="ja-JP" sz="1050" b="1" dirty="0">
                <a:solidFill>
                  <a:schemeClr val="bg1"/>
                </a:solidFill>
                <a:latin typeface="HG行書体" panose="03000609000000000000" pitchFamily="65" charset="-128"/>
                <a:ea typeface="HG行書体" panose="03000609000000000000" pitchFamily="65" charset="-128"/>
              </a:rPr>
              <a:t>3</a:t>
            </a:r>
            <a:r>
              <a:rPr lang="ja-JP" altLang="en-US" sz="1050" b="1" dirty="0">
                <a:solidFill>
                  <a:schemeClr val="bg1"/>
                </a:solidFill>
                <a:latin typeface="HG行書体" panose="03000609000000000000" pitchFamily="65" charset="-128"/>
                <a:ea typeface="HG行書体" panose="03000609000000000000" pitchFamily="65" charset="-128"/>
              </a:rPr>
              <a:t>人の匠シェフ考案</a:t>
            </a:r>
            <a:r>
              <a:rPr lang="ja-JP" altLang="en-US" sz="1050" b="1" dirty="0" smtClean="0">
                <a:solidFill>
                  <a:schemeClr val="bg1"/>
                </a:solidFill>
                <a:latin typeface="HG行書体" panose="03000609000000000000" pitchFamily="65" charset="-128"/>
                <a:ea typeface="HG行書体" panose="03000609000000000000" pitchFamily="65" charset="-128"/>
              </a:rPr>
              <a:t>のワンランク上の一皿を</a:t>
            </a:r>
            <a:endParaRPr lang="en-US" altLang="ja-JP" sz="1050" b="1" dirty="0" smtClean="0">
              <a:solidFill>
                <a:schemeClr val="bg1"/>
              </a:solidFill>
              <a:latin typeface="HG行書体" panose="03000609000000000000" pitchFamily="65" charset="-128"/>
              <a:ea typeface="HG行書体" panose="03000609000000000000" pitchFamily="65" charset="-128"/>
            </a:endParaRPr>
          </a:p>
          <a:p>
            <a:r>
              <a:rPr lang="ja-JP" altLang="en-US" sz="1050" b="1" dirty="0" smtClean="0">
                <a:solidFill>
                  <a:schemeClr val="bg1"/>
                </a:solidFill>
                <a:latin typeface="HG行書体" panose="03000609000000000000" pitchFamily="65" charset="-128"/>
                <a:ea typeface="HG行書体" panose="03000609000000000000" pitchFamily="65" charset="-128"/>
              </a:rPr>
              <a:t>ご提供</a:t>
            </a:r>
            <a:r>
              <a:rPr lang="ja-JP" altLang="en-US" sz="1050" b="1" dirty="0">
                <a:solidFill>
                  <a:schemeClr val="bg1"/>
                </a:solidFill>
                <a:latin typeface="HG行書体" panose="03000609000000000000" pitchFamily="65" charset="-128"/>
                <a:ea typeface="HG行書体" panose="03000609000000000000" pitchFamily="65" charset="-128"/>
              </a:rPr>
              <a:t>いたします</a:t>
            </a:r>
            <a:r>
              <a:rPr lang="ja-JP" altLang="en-US" sz="1050" b="1" dirty="0" smtClean="0">
                <a:solidFill>
                  <a:schemeClr val="bg1"/>
                </a:solidFill>
                <a:latin typeface="HG行書体" panose="03000609000000000000" pitchFamily="65" charset="-128"/>
                <a:ea typeface="HG行書体" panose="03000609000000000000" pitchFamily="65" charset="-128"/>
              </a:rPr>
              <a:t>。</a:t>
            </a:r>
            <a:endParaRPr lang="en-US" altLang="ja-JP" sz="1050" b="1" dirty="0">
              <a:solidFill>
                <a:schemeClr val="bg1"/>
              </a:solidFill>
              <a:latin typeface="HG行書体" panose="03000609000000000000" pitchFamily="65" charset="-128"/>
              <a:ea typeface="HG行書体" panose="03000609000000000000" pitchFamily="65" charset="-128"/>
            </a:endParaRPr>
          </a:p>
          <a:p>
            <a:r>
              <a:rPr kumimoji="0" lang="ja-JP" altLang="en-US" sz="1050" b="1" dirty="0" smtClean="0">
                <a:solidFill>
                  <a:schemeClr val="bg1"/>
                </a:solidFill>
                <a:latin typeface="HG行書体" panose="03000609000000000000" pitchFamily="65" charset="-128"/>
                <a:ea typeface="HG行書体" panose="03000609000000000000" pitchFamily="65" charset="-128"/>
              </a:rPr>
              <a:t>いつもとは一味違った特別な一品をぜひご賞味ください。</a:t>
            </a:r>
            <a:endParaRPr kumimoji="0" lang="en-US" altLang="ja-JP" sz="1050" b="1" dirty="0">
              <a:solidFill>
                <a:schemeClr val="bg1"/>
              </a:solidFill>
              <a:latin typeface="HG行書体" panose="03000609000000000000" pitchFamily="65" charset="-128"/>
              <a:ea typeface="HG行書体" panose="03000609000000000000" pitchFamily="65" charset="-128"/>
            </a:endParaRPr>
          </a:p>
        </p:txBody>
      </p:sp>
      <p:sp>
        <p:nvSpPr>
          <p:cNvPr id="176" name="正方形/長方形 46"/>
          <p:cNvSpPr>
            <a:spLocks noChangeArrowheads="1"/>
          </p:cNvSpPr>
          <p:nvPr/>
        </p:nvSpPr>
        <p:spPr bwMode="auto">
          <a:xfrm>
            <a:off x="2421405" y="1972287"/>
            <a:ext cx="1411220" cy="340843"/>
          </a:xfrm>
          <a:prstGeom prst="rect">
            <a:avLst/>
          </a:prstGeom>
          <a:noFill/>
          <a:ln w="9525">
            <a:noFill/>
            <a:miter lim="800000"/>
            <a:headEnd/>
            <a:tailEnd/>
          </a:ln>
        </p:spPr>
        <p:txBody>
          <a:bodyPr/>
          <a:lstStyle/>
          <a:p>
            <a:pPr>
              <a:defRPr/>
            </a:pPr>
            <a:r>
              <a:rPr lang="ja-JP" altLang="en-US" sz="750" dirty="0">
                <a:ln w="38100">
                  <a:solidFill>
                    <a:schemeClr val="bg1"/>
                  </a:solidFill>
                </a:ln>
                <a:solidFill>
                  <a:schemeClr val="bg1"/>
                </a:solidFill>
                <a:latin typeface="Meiryo UI" panose="020B0604030504040204" pitchFamily="50" charset="-128"/>
                <a:ea typeface="Meiryo UI" panose="020B0604030504040204" pitchFamily="50" charset="-128"/>
              </a:rPr>
              <a:t>東京</a:t>
            </a:r>
            <a:r>
              <a:rPr lang="ja-JP" altLang="en-US" sz="750" dirty="0" smtClean="0">
                <a:ln w="38100">
                  <a:solidFill>
                    <a:schemeClr val="bg1"/>
                  </a:solidFill>
                </a:ln>
                <a:solidFill>
                  <a:schemeClr val="bg1"/>
                </a:solidFill>
                <a:latin typeface="Meiryo UI" panose="020B0604030504040204" pitchFamily="50" charset="-128"/>
                <a:ea typeface="Meiryo UI" panose="020B0604030504040204" pitchFamily="50" charset="-128"/>
              </a:rPr>
              <a:t>パレスホテル和</a:t>
            </a:r>
            <a:r>
              <a:rPr lang="ja-JP" altLang="en-US" sz="750" dirty="0">
                <a:ln w="38100">
                  <a:solidFill>
                    <a:schemeClr val="bg1"/>
                  </a:solidFill>
                </a:ln>
                <a:solidFill>
                  <a:schemeClr val="bg1"/>
                </a:solidFill>
                <a:latin typeface="Meiryo UI" panose="020B0604030504040204" pitchFamily="50" charset="-128"/>
                <a:ea typeface="Meiryo UI" panose="020B0604030504040204" pitchFamily="50" charset="-128"/>
              </a:rPr>
              <a:t>田倉</a:t>
            </a:r>
            <a:r>
              <a:rPr lang="ja-JP" altLang="en-US" sz="750" dirty="0" smtClean="0">
                <a:ln w="38100">
                  <a:solidFill>
                    <a:schemeClr val="bg1"/>
                  </a:solidFill>
                </a:ln>
                <a:solidFill>
                  <a:schemeClr val="bg1"/>
                </a:solidFill>
                <a:latin typeface="Meiryo UI" panose="020B0604030504040204" pitchFamily="50" charset="-128"/>
                <a:ea typeface="Meiryo UI" panose="020B0604030504040204" pitchFamily="50" charset="-128"/>
              </a:rPr>
              <a:t>にて</a:t>
            </a:r>
            <a:endParaRPr lang="en-US" altLang="ja-JP" sz="750" dirty="0" smtClean="0">
              <a:ln w="38100">
                <a:solidFill>
                  <a:schemeClr val="bg1"/>
                </a:solidFill>
              </a:ln>
              <a:solidFill>
                <a:schemeClr val="bg1"/>
              </a:solidFill>
              <a:latin typeface="Meiryo UI" panose="020B0604030504040204" pitchFamily="50" charset="-128"/>
              <a:ea typeface="Meiryo UI" panose="020B0604030504040204" pitchFamily="50" charset="-128"/>
            </a:endParaRPr>
          </a:p>
          <a:p>
            <a:pPr>
              <a:defRPr/>
            </a:pPr>
            <a:r>
              <a:rPr lang="ja-JP" altLang="en-US" sz="750" dirty="0" smtClean="0">
                <a:ln w="38100">
                  <a:solidFill>
                    <a:schemeClr val="bg1"/>
                  </a:solidFill>
                </a:ln>
                <a:solidFill>
                  <a:schemeClr val="bg1"/>
                </a:solidFill>
                <a:latin typeface="Meiryo UI" panose="020B0604030504040204" pitchFamily="50" charset="-128"/>
                <a:ea typeface="Meiryo UI" panose="020B0604030504040204" pitchFamily="50" charset="-128"/>
              </a:rPr>
              <a:t>修行</a:t>
            </a:r>
            <a:r>
              <a:rPr lang="ja-JP" altLang="en-US" sz="750" dirty="0">
                <a:ln w="38100">
                  <a:solidFill>
                    <a:schemeClr val="bg1"/>
                  </a:solidFill>
                </a:ln>
                <a:solidFill>
                  <a:schemeClr val="bg1"/>
                </a:solidFill>
                <a:latin typeface="Meiryo UI" panose="020B0604030504040204" pitchFamily="50" charset="-128"/>
                <a:ea typeface="Meiryo UI" panose="020B0604030504040204" pitchFamily="50" charset="-128"/>
              </a:rPr>
              <a:t>し</a:t>
            </a:r>
            <a:r>
              <a:rPr lang="ja-JP" altLang="en-US" sz="750" dirty="0" smtClean="0">
                <a:ln w="38100">
                  <a:solidFill>
                    <a:schemeClr val="bg1"/>
                  </a:solidFill>
                </a:ln>
                <a:solidFill>
                  <a:schemeClr val="bg1"/>
                </a:solidFill>
                <a:latin typeface="Meiryo UI" panose="020B0604030504040204" pitchFamily="50" charset="-128"/>
                <a:ea typeface="Meiryo UI" panose="020B0604030504040204" pitchFamily="50" charset="-128"/>
              </a:rPr>
              <a:t>、和食</a:t>
            </a:r>
            <a:r>
              <a:rPr lang="ja-JP" altLang="en-US" sz="750" dirty="0">
                <a:ln w="38100">
                  <a:solidFill>
                    <a:schemeClr val="bg1"/>
                  </a:solidFill>
                </a:ln>
                <a:solidFill>
                  <a:schemeClr val="bg1"/>
                </a:solidFill>
                <a:latin typeface="Meiryo UI" panose="020B0604030504040204" pitchFamily="50" charset="-128"/>
                <a:ea typeface="Meiryo UI" panose="020B0604030504040204" pitchFamily="50" charset="-128"/>
              </a:rPr>
              <a:t>を専門とする。</a:t>
            </a:r>
            <a:endParaRPr lang="en-US" altLang="ja-JP" sz="750" dirty="0">
              <a:ln w="38100">
                <a:solidFill>
                  <a:schemeClr val="bg1"/>
                </a:solidFill>
              </a:ln>
              <a:solidFill>
                <a:schemeClr val="bg1"/>
              </a:solidFill>
              <a:latin typeface="Meiryo UI" panose="020B0604030504040204" pitchFamily="50" charset="-128"/>
              <a:ea typeface="Meiryo UI" panose="020B0604030504040204" pitchFamily="50" charset="-128"/>
            </a:endParaRPr>
          </a:p>
        </p:txBody>
      </p:sp>
      <p:sp>
        <p:nvSpPr>
          <p:cNvPr id="177" name="正方形/長方形 46"/>
          <p:cNvSpPr>
            <a:spLocks noChangeArrowheads="1"/>
          </p:cNvSpPr>
          <p:nvPr/>
        </p:nvSpPr>
        <p:spPr bwMode="auto">
          <a:xfrm>
            <a:off x="2419969" y="1971541"/>
            <a:ext cx="1411220" cy="340843"/>
          </a:xfrm>
          <a:prstGeom prst="rect">
            <a:avLst/>
          </a:prstGeom>
          <a:noFill/>
          <a:ln w="9525">
            <a:noFill/>
            <a:miter lim="800000"/>
            <a:headEnd/>
            <a:tailEnd/>
          </a:ln>
        </p:spPr>
        <p:txBody>
          <a:bodyPr/>
          <a:lstStyle/>
          <a:p>
            <a:pPr>
              <a:defRPr/>
            </a:pPr>
            <a:r>
              <a:rPr lang="ja-JP" altLang="en-US" sz="750" dirty="0">
                <a:ln w="57150">
                  <a:noFill/>
                </a:ln>
                <a:latin typeface="Meiryo UI" panose="020B0604030504040204" pitchFamily="50" charset="-128"/>
                <a:ea typeface="Meiryo UI" panose="020B0604030504040204" pitchFamily="50" charset="-128"/>
              </a:rPr>
              <a:t>東京</a:t>
            </a:r>
            <a:r>
              <a:rPr lang="ja-JP" altLang="en-US" sz="750" dirty="0" smtClean="0">
                <a:ln w="57150">
                  <a:noFill/>
                </a:ln>
                <a:latin typeface="Meiryo UI" panose="020B0604030504040204" pitchFamily="50" charset="-128"/>
                <a:ea typeface="Meiryo UI" panose="020B0604030504040204" pitchFamily="50" charset="-128"/>
              </a:rPr>
              <a:t>パレスホテル和</a:t>
            </a:r>
            <a:r>
              <a:rPr lang="ja-JP" altLang="en-US" sz="750" dirty="0">
                <a:ln w="57150">
                  <a:noFill/>
                </a:ln>
                <a:latin typeface="Meiryo UI" panose="020B0604030504040204" pitchFamily="50" charset="-128"/>
                <a:ea typeface="Meiryo UI" panose="020B0604030504040204" pitchFamily="50" charset="-128"/>
              </a:rPr>
              <a:t>田倉</a:t>
            </a:r>
            <a:r>
              <a:rPr lang="ja-JP" altLang="en-US" sz="750" dirty="0" smtClean="0">
                <a:ln w="57150">
                  <a:noFill/>
                </a:ln>
                <a:latin typeface="Meiryo UI" panose="020B0604030504040204" pitchFamily="50" charset="-128"/>
                <a:ea typeface="Meiryo UI" panose="020B0604030504040204" pitchFamily="50" charset="-128"/>
              </a:rPr>
              <a:t>にて</a:t>
            </a:r>
            <a:endParaRPr lang="en-US" altLang="ja-JP" sz="750" dirty="0" smtClean="0">
              <a:ln w="57150">
                <a:noFill/>
              </a:ln>
              <a:latin typeface="Meiryo UI" panose="020B0604030504040204" pitchFamily="50" charset="-128"/>
              <a:ea typeface="Meiryo UI" panose="020B0604030504040204" pitchFamily="50" charset="-128"/>
            </a:endParaRPr>
          </a:p>
          <a:p>
            <a:pPr>
              <a:defRPr/>
            </a:pPr>
            <a:r>
              <a:rPr lang="ja-JP" altLang="en-US" sz="750" dirty="0" smtClean="0">
                <a:ln w="57150">
                  <a:noFill/>
                </a:ln>
                <a:latin typeface="Meiryo UI" panose="020B0604030504040204" pitchFamily="50" charset="-128"/>
                <a:ea typeface="Meiryo UI" panose="020B0604030504040204" pitchFamily="50" charset="-128"/>
              </a:rPr>
              <a:t>修行</a:t>
            </a:r>
            <a:r>
              <a:rPr lang="ja-JP" altLang="en-US" sz="750" dirty="0">
                <a:ln w="57150">
                  <a:noFill/>
                </a:ln>
                <a:latin typeface="Meiryo UI" panose="020B0604030504040204" pitchFamily="50" charset="-128"/>
                <a:ea typeface="Meiryo UI" panose="020B0604030504040204" pitchFamily="50" charset="-128"/>
              </a:rPr>
              <a:t>し</a:t>
            </a:r>
            <a:r>
              <a:rPr lang="ja-JP" altLang="en-US" sz="750" dirty="0" smtClean="0">
                <a:ln w="57150">
                  <a:noFill/>
                </a:ln>
                <a:latin typeface="Meiryo UI" panose="020B0604030504040204" pitchFamily="50" charset="-128"/>
                <a:ea typeface="Meiryo UI" panose="020B0604030504040204" pitchFamily="50" charset="-128"/>
              </a:rPr>
              <a:t>、和食</a:t>
            </a:r>
            <a:r>
              <a:rPr lang="ja-JP" altLang="en-US" sz="750" dirty="0">
                <a:ln w="57150">
                  <a:noFill/>
                </a:ln>
                <a:latin typeface="Meiryo UI" panose="020B0604030504040204" pitchFamily="50" charset="-128"/>
                <a:ea typeface="Meiryo UI" panose="020B0604030504040204" pitchFamily="50" charset="-128"/>
              </a:rPr>
              <a:t>を専門とする。</a:t>
            </a:r>
            <a:endParaRPr lang="en-US" altLang="ja-JP" sz="750" dirty="0">
              <a:ln w="57150">
                <a:noFill/>
              </a:ln>
              <a:latin typeface="Meiryo UI" panose="020B0604030504040204" pitchFamily="50" charset="-128"/>
              <a:ea typeface="Meiryo UI" panose="020B0604030504040204" pitchFamily="50" charset="-128"/>
            </a:endParaRPr>
          </a:p>
        </p:txBody>
      </p:sp>
      <p:sp>
        <p:nvSpPr>
          <p:cNvPr id="117" name="正方形/長方形 46"/>
          <p:cNvSpPr>
            <a:spLocks noChangeArrowheads="1"/>
          </p:cNvSpPr>
          <p:nvPr/>
        </p:nvSpPr>
        <p:spPr bwMode="auto">
          <a:xfrm>
            <a:off x="947549" y="4493042"/>
            <a:ext cx="1667525" cy="162667"/>
          </a:xfrm>
          <a:prstGeom prst="rect">
            <a:avLst/>
          </a:prstGeom>
          <a:noFill/>
          <a:ln w="9525">
            <a:noFill/>
            <a:miter lim="800000"/>
            <a:headEnd/>
            <a:tailEnd/>
          </a:ln>
        </p:spPr>
        <p:txBody>
          <a:bodyPr/>
          <a:lstStyle/>
          <a:p>
            <a:pPr algn="r" eaLnBrk="1" hangingPunct="1">
              <a:lnSpc>
                <a:spcPct val="90000"/>
              </a:lnSpc>
            </a:pPr>
            <a:r>
              <a:rPr lang="ja-JP" altLang="en-US" sz="800" b="1" u="sng" dirty="0" smtClean="0">
                <a:solidFill>
                  <a:schemeClr val="bg1"/>
                </a:solidFill>
                <a:latin typeface="Meiryo UI" panose="020B0604030504040204" pitchFamily="50" charset="-128"/>
                <a:ea typeface="Meiryo UI" panose="020B0604030504040204" pitchFamily="50" charset="-128"/>
              </a:rPr>
              <a:t>食塩相当量が一皿で</a:t>
            </a:r>
            <a:r>
              <a:rPr lang="en-US" altLang="ja-JP" sz="1000" b="1" u="sng" dirty="0" smtClean="0">
                <a:solidFill>
                  <a:schemeClr val="bg1"/>
                </a:solidFill>
                <a:latin typeface="Meiryo UI" panose="020B0604030504040204" pitchFamily="50" charset="-128"/>
                <a:ea typeface="Meiryo UI" panose="020B0604030504040204" pitchFamily="50" charset="-128"/>
              </a:rPr>
              <a:t>1.8</a:t>
            </a:r>
            <a:r>
              <a:rPr lang="en-US" altLang="ja-JP" sz="800" b="1" u="sng" dirty="0" smtClean="0">
                <a:solidFill>
                  <a:schemeClr val="bg1"/>
                </a:solidFill>
                <a:latin typeface="Meiryo UI" panose="020B0604030504040204" pitchFamily="50" charset="-128"/>
                <a:ea typeface="Meiryo UI" panose="020B0604030504040204" pitchFamily="50" charset="-128"/>
              </a:rPr>
              <a:t>g</a:t>
            </a:r>
            <a:r>
              <a:rPr lang="ja-JP" altLang="en-US" sz="800" b="1" u="sng" dirty="0" smtClean="0">
                <a:solidFill>
                  <a:schemeClr val="bg1"/>
                </a:solidFill>
                <a:latin typeface="Meiryo UI" panose="020B0604030504040204" pitchFamily="50" charset="-128"/>
                <a:ea typeface="Meiryo UI" panose="020B0604030504040204" pitchFamily="50" charset="-128"/>
              </a:rPr>
              <a:t>以下</a:t>
            </a:r>
            <a:endParaRPr lang="ja-JP" altLang="en-US" sz="800" b="1" u="sng" dirty="0">
              <a:solidFill>
                <a:schemeClr val="bg1"/>
              </a:solidFill>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rotWithShape="1">
          <a:blip r:embed="rId32"/>
          <a:srcRect t="783" b="-1"/>
          <a:stretch/>
        </p:blipFill>
        <p:spPr>
          <a:xfrm>
            <a:off x="3957504" y="8185525"/>
            <a:ext cx="867526" cy="1230057"/>
          </a:xfrm>
          <a:prstGeom prst="rect">
            <a:avLst/>
          </a:prstGeom>
        </p:spPr>
      </p:pic>
    </p:spTree>
    <p:extLst>
      <p:ext uri="{BB962C8B-B14F-4D97-AF65-F5344CB8AC3E}">
        <p14:creationId xmlns:p14="http://schemas.microsoft.com/office/powerpoint/2010/main" val="2936075298"/>
      </p:ext>
    </p:extLst>
  </p:cSld>
  <p:clrMapOvr>
    <a:masterClrMapping/>
  </p:clrMapOvr>
  <p:timing>
    <p:tnLst>
      <p:par>
        <p:cTn id="1" dur="indefinite" restart="never" nodeType="tmRoot"/>
      </p:par>
    </p:tnLst>
  </p:timing>
</p:sld>
</file>

<file path=ppt/theme/theme1.xml><?xml version="1.0" encoding="utf-8"?>
<a:theme xmlns:a="http://schemas.openxmlformats.org/drawingml/2006/main" name="5">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会社指定">
      <a:majorFont>
        <a:latin typeface="メイリオ"/>
        <a:ea typeface="メイリオ"/>
        <a:cs typeface=""/>
      </a:majorFont>
      <a:minorFont>
        <a:latin typeface="メイリオ"/>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1" id="{C85ADC12-09E9-4162-BF4B-DA7AAD490AEA}" vid="{B7C32699-F9B0-4000-B132-E7DE21CD5380}"/>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Template>
  <TotalTime>0</TotalTime>
  <Words>693</Words>
  <Application>Microsoft Office PowerPoint</Application>
  <PresentationFormat>A4 210 x 297 mm</PresentationFormat>
  <Paragraphs>88</Paragraphs>
  <Slides>1</Slides>
  <Notes>1</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vt:i4>
      </vt:variant>
    </vt:vector>
  </HeadingPairs>
  <TitlesOfParts>
    <vt:vector size="12" baseType="lpstr">
      <vt:lpstr>HGS行書体</vt:lpstr>
      <vt:lpstr>HG行書体</vt:lpstr>
      <vt:lpstr>Meiryo UI</vt:lpstr>
      <vt:lpstr>ＭＳ Ｐゴシック</vt:lpstr>
      <vt:lpstr>メイリオ</vt:lpstr>
      <vt:lpstr>游ゴシック Medium</vt:lpstr>
      <vt:lpstr>游明朝</vt:lpstr>
      <vt:lpstr>Arial</vt:lpstr>
      <vt:lpstr>Calibri</vt:lpstr>
      <vt:lpstr>Calibri Light</vt:lpstr>
      <vt:lpstr>5</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2016-07-14T11:01:02Z</dcterms:created>
  <dcterms:modified xsi:type="dcterms:W3CDTF">2024-08-30T00:53:42Z</dcterms:modified>
</cp:coreProperties>
</file>