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Lst>
  <p:notesMasterIdLst>
    <p:notesMasterId r:id="rId3"/>
  </p:notesMasterIdLst>
  <p:sldIdLst>
    <p:sldId id="270" r:id="rId2"/>
  </p:sldIdLst>
  <p:sldSz cx="6858000" cy="9906000" type="A4"/>
  <p:notesSz cx="6735763" cy="9866313"/>
  <p:defaultTextStyle>
    <a:defPPr>
      <a:defRPr lang="ja-JP"/>
    </a:defPPr>
    <a:lvl1pPr algn="l" defTabSz="913502" rtl="0" fontAlgn="base">
      <a:spcBef>
        <a:spcPct val="0"/>
      </a:spcBef>
      <a:spcAft>
        <a:spcPct val="0"/>
      </a:spcAft>
      <a:defRPr kumimoji="1" sz="1802" kern="1200">
        <a:solidFill>
          <a:schemeClr val="tx1"/>
        </a:solidFill>
        <a:latin typeface="Arial" charset="0"/>
        <a:ea typeface="ＭＳ Ｐゴシック" charset="-128"/>
        <a:cs typeface="+mn-cs"/>
      </a:defRPr>
    </a:lvl1pPr>
    <a:lvl2pPr marL="456496" indent="-309436" algn="l" defTabSz="913502" rtl="0" fontAlgn="base">
      <a:spcBef>
        <a:spcPct val="0"/>
      </a:spcBef>
      <a:spcAft>
        <a:spcPct val="0"/>
      </a:spcAft>
      <a:defRPr kumimoji="1" sz="1802" kern="1200">
        <a:solidFill>
          <a:schemeClr val="tx1"/>
        </a:solidFill>
        <a:latin typeface="Arial" charset="0"/>
        <a:ea typeface="ＭＳ Ｐゴシック" charset="-128"/>
        <a:cs typeface="+mn-cs"/>
      </a:defRPr>
    </a:lvl2pPr>
    <a:lvl3pPr marL="913502" indent="-619384" algn="l" defTabSz="913502" rtl="0" fontAlgn="base">
      <a:spcBef>
        <a:spcPct val="0"/>
      </a:spcBef>
      <a:spcAft>
        <a:spcPct val="0"/>
      </a:spcAft>
      <a:defRPr kumimoji="1" sz="1802" kern="1200">
        <a:solidFill>
          <a:schemeClr val="tx1"/>
        </a:solidFill>
        <a:latin typeface="Arial" charset="0"/>
        <a:ea typeface="ＭＳ Ｐゴシック" charset="-128"/>
        <a:cs typeface="+mn-cs"/>
      </a:defRPr>
    </a:lvl3pPr>
    <a:lvl4pPr marL="1370507" indent="-929331" algn="l" defTabSz="913502" rtl="0" fontAlgn="base">
      <a:spcBef>
        <a:spcPct val="0"/>
      </a:spcBef>
      <a:spcAft>
        <a:spcPct val="0"/>
      </a:spcAft>
      <a:defRPr kumimoji="1" sz="1802" kern="1200">
        <a:solidFill>
          <a:schemeClr val="tx1"/>
        </a:solidFill>
        <a:latin typeface="Arial" charset="0"/>
        <a:ea typeface="ＭＳ Ｐゴシック" charset="-128"/>
        <a:cs typeface="+mn-cs"/>
      </a:defRPr>
    </a:lvl4pPr>
    <a:lvl5pPr marL="1827514" indent="-1239278" algn="l" defTabSz="913502" rtl="0" fontAlgn="base">
      <a:spcBef>
        <a:spcPct val="0"/>
      </a:spcBef>
      <a:spcAft>
        <a:spcPct val="0"/>
      </a:spcAft>
      <a:defRPr kumimoji="1" sz="1802" kern="1200">
        <a:solidFill>
          <a:schemeClr val="tx1"/>
        </a:solidFill>
        <a:latin typeface="Arial" charset="0"/>
        <a:ea typeface="ＭＳ Ｐゴシック" charset="-128"/>
        <a:cs typeface="+mn-cs"/>
      </a:defRPr>
    </a:lvl5pPr>
    <a:lvl6pPr marL="735295" algn="l" defTabSz="294117" rtl="0" eaLnBrk="1" latinLnBrk="0" hangingPunct="1">
      <a:defRPr kumimoji="1" sz="1802" kern="1200">
        <a:solidFill>
          <a:schemeClr val="tx1"/>
        </a:solidFill>
        <a:latin typeface="Arial" charset="0"/>
        <a:ea typeface="ＭＳ Ｐゴシック" charset="-128"/>
        <a:cs typeface="+mn-cs"/>
      </a:defRPr>
    </a:lvl6pPr>
    <a:lvl7pPr marL="882353" algn="l" defTabSz="294117" rtl="0" eaLnBrk="1" latinLnBrk="0" hangingPunct="1">
      <a:defRPr kumimoji="1" sz="1802" kern="1200">
        <a:solidFill>
          <a:schemeClr val="tx1"/>
        </a:solidFill>
        <a:latin typeface="Arial" charset="0"/>
        <a:ea typeface="ＭＳ Ｐゴシック" charset="-128"/>
        <a:cs typeface="+mn-cs"/>
      </a:defRPr>
    </a:lvl7pPr>
    <a:lvl8pPr marL="1029412" algn="l" defTabSz="294117" rtl="0" eaLnBrk="1" latinLnBrk="0" hangingPunct="1">
      <a:defRPr kumimoji="1" sz="1802" kern="1200">
        <a:solidFill>
          <a:schemeClr val="tx1"/>
        </a:solidFill>
        <a:latin typeface="Arial" charset="0"/>
        <a:ea typeface="ＭＳ Ｐゴシック" charset="-128"/>
        <a:cs typeface="+mn-cs"/>
      </a:defRPr>
    </a:lvl8pPr>
    <a:lvl9pPr marL="1176471" algn="l" defTabSz="294117" rtl="0" eaLnBrk="1" latinLnBrk="0" hangingPunct="1">
      <a:defRPr kumimoji="1" sz="1802"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1D00"/>
    <a:srgbClr val="79483D"/>
    <a:srgbClr val="E9847F"/>
    <a:srgbClr val="F5B558"/>
    <a:srgbClr val="95BA44"/>
    <a:srgbClr val="55C8DF"/>
    <a:srgbClr val="A9DF90"/>
    <a:srgbClr val="064E37"/>
    <a:srgbClr val="FBFA52"/>
    <a:srgbClr val="1672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19" autoAdjust="0"/>
    <p:restoredTop sz="94660"/>
  </p:normalViewPr>
  <p:slideViewPr>
    <p:cSldViewPr snapToGrid="0">
      <p:cViewPr>
        <p:scale>
          <a:sx n="125" d="100"/>
          <a:sy n="125" d="100"/>
        </p:scale>
        <p:origin x="638" y="-2482"/>
      </p:cViewPr>
      <p:guideLst>
        <p:guide orient="horz" pos="3120"/>
        <p:guide pos="2160"/>
      </p:guideLst>
    </p:cSldViewPr>
  </p:slideViewPr>
  <p:notesTextViewPr>
    <p:cViewPr>
      <p:scale>
        <a:sx n="1" d="1"/>
        <a:sy n="1" d="1"/>
      </p:scale>
      <p:origin x="0" y="0"/>
    </p:cViewPr>
  </p:notesTextViewPr>
  <p:notesViewPr>
    <p:cSldViewPr snapToGrid="0">
      <p:cViewPr varScale="1">
        <p:scale>
          <a:sx n="65" d="100"/>
          <a:sy n="65" d="100"/>
        </p:scale>
        <p:origin x="2870" y="62"/>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5"/>
            <a:ext cx="2919356" cy="495525"/>
          </a:xfrm>
          <a:prstGeom prst="rect">
            <a:avLst/>
          </a:prstGeom>
        </p:spPr>
        <p:txBody>
          <a:bodyPr vert="horz" lIns="90683" tIns="45341" rIns="90683" bIns="45341" rtlCol="0"/>
          <a:lstStyle>
            <a:lvl1pPr algn="l" defTabSz="2817936" fontAlgn="auto">
              <a:spcBef>
                <a:spcPts val="0"/>
              </a:spcBef>
              <a:spcAft>
                <a:spcPts val="0"/>
              </a:spcAft>
              <a:defRPr sz="1200">
                <a:latin typeface="+mn-lt"/>
                <a:ea typeface="+mn-ea"/>
              </a:defRPr>
            </a:lvl1pPr>
          </a:lstStyle>
          <a:p>
            <a:pPr>
              <a:defRPr/>
            </a:pPr>
            <a:endParaRPr lang="ja-JP" altLang="en-US" dirty="0"/>
          </a:p>
        </p:txBody>
      </p:sp>
      <p:sp>
        <p:nvSpPr>
          <p:cNvPr id="3" name="日付プレースホルダー 2"/>
          <p:cNvSpPr>
            <a:spLocks noGrp="1"/>
          </p:cNvSpPr>
          <p:nvPr>
            <p:ph type="dt" idx="1"/>
          </p:nvPr>
        </p:nvSpPr>
        <p:spPr>
          <a:xfrm>
            <a:off x="3814836" y="5"/>
            <a:ext cx="2919356" cy="495525"/>
          </a:xfrm>
          <a:prstGeom prst="rect">
            <a:avLst/>
          </a:prstGeom>
        </p:spPr>
        <p:txBody>
          <a:bodyPr vert="horz" lIns="90683" tIns="45341" rIns="90683" bIns="45341" rtlCol="0"/>
          <a:lstStyle>
            <a:lvl1pPr algn="r" defTabSz="2817936" fontAlgn="auto">
              <a:spcBef>
                <a:spcPts val="0"/>
              </a:spcBef>
              <a:spcAft>
                <a:spcPts val="0"/>
              </a:spcAft>
              <a:defRPr sz="1200" smtClean="0">
                <a:latin typeface="+mn-lt"/>
                <a:ea typeface="+mn-ea"/>
              </a:defRPr>
            </a:lvl1pPr>
          </a:lstStyle>
          <a:p>
            <a:pPr>
              <a:defRPr/>
            </a:pPr>
            <a:fld id="{F3CA139E-2583-4B26-A050-17747ADD8A08}" type="datetimeFigureOut">
              <a:rPr lang="ja-JP" altLang="en-US"/>
              <a:pPr>
                <a:defRPr/>
              </a:pPr>
              <a:t>2024/1/16</a:t>
            </a:fld>
            <a:endParaRPr lang="ja-JP" altLang="en-US" dirty="0"/>
          </a:p>
        </p:txBody>
      </p:sp>
      <p:sp>
        <p:nvSpPr>
          <p:cNvPr id="4" name="スライド イメージ プレースホルダー 3"/>
          <p:cNvSpPr>
            <a:spLocks noGrp="1" noRot="1" noChangeAspect="1"/>
          </p:cNvSpPr>
          <p:nvPr>
            <p:ph type="sldImg" idx="2"/>
          </p:nvPr>
        </p:nvSpPr>
        <p:spPr>
          <a:xfrm>
            <a:off x="2214563" y="1231900"/>
            <a:ext cx="2306637" cy="3332163"/>
          </a:xfrm>
          <a:prstGeom prst="rect">
            <a:avLst/>
          </a:prstGeom>
          <a:noFill/>
          <a:ln w="12700">
            <a:solidFill>
              <a:prstClr val="black"/>
            </a:solidFill>
          </a:ln>
        </p:spPr>
        <p:txBody>
          <a:bodyPr vert="horz" lIns="90683" tIns="45341" rIns="90683" bIns="45341" rtlCol="0" anchor="ctr"/>
          <a:lstStyle/>
          <a:p>
            <a:pPr lvl="0"/>
            <a:endParaRPr lang="ja-JP" altLang="en-US" noProof="0" dirty="0"/>
          </a:p>
        </p:txBody>
      </p:sp>
      <p:sp>
        <p:nvSpPr>
          <p:cNvPr id="5" name="ノート プレースホルダー 4"/>
          <p:cNvSpPr>
            <a:spLocks noGrp="1"/>
          </p:cNvSpPr>
          <p:nvPr>
            <p:ph type="body" sz="quarter" idx="3"/>
          </p:nvPr>
        </p:nvSpPr>
        <p:spPr>
          <a:xfrm>
            <a:off x="673579" y="4748521"/>
            <a:ext cx="5388609" cy="3885294"/>
          </a:xfrm>
          <a:prstGeom prst="rect">
            <a:avLst/>
          </a:prstGeom>
        </p:spPr>
        <p:txBody>
          <a:bodyPr vert="horz" lIns="90683" tIns="45341" rIns="90683" bIns="45341"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2" y="9370793"/>
            <a:ext cx="2919356" cy="495525"/>
          </a:xfrm>
          <a:prstGeom prst="rect">
            <a:avLst/>
          </a:prstGeom>
        </p:spPr>
        <p:txBody>
          <a:bodyPr vert="horz" lIns="90683" tIns="45341" rIns="90683" bIns="45341" rtlCol="0" anchor="b"/>
          <a:lstStyle>
            <a:lvl1pPr algn="l" defTabSz="2817936" fontAlgn="auto">
              <a:spcBef>
                <a:spcPts val="0"/>
              </a:spcBef>
              <a:spcAft>
                <a:spcPts val="0"/>
              </a:spcAft>
              <a:defRPr sz="1200">
                <a:latin typeface="+mn-lt"/>
                <a:ea typeface="+mn-ea"/>
              </a:defRPr>
            </a:lvl1pPr>
          </a:lstStyle>
          <a:p>
            <a:pPr>
              <a:defRPr/>
            </a:pPr>
            <a:endParaRPr lang="ja-JP" altLang="en-US" dirty="0"/>
          </a:p>
        </p:txBody>
      </p:sp>
      <p:sp>
        <p:nvSpPr>
          <p:cNvPr id="7" name="スライド番号プレースホルダー 6"/>
          <p:cNvSpPr>
            <a:spLocks noGrp="1"/>
          </p:cNvSpPr>
          <p:nvPr>
            <p:ph type="sldNum" sz="quarter" idx="5"/>
          </p:nvPr>
        </p:nvSpPr>
        <p:spPr>
          <a:xfrm>
            <a:off x="3814836" y="9370793"/>
            <a:ext cx="2919356" cy="495525"/>
          </a:xfrm>
          <a:prstGeom prst="rect">
            <a:avLst/>
          </a:prstGeom>
        </p:spPr>
        <p:txBody>
          <a:bodyPr vert="horz" lIns="90683" tIns="45341" rIns="90683" bIns="45341" rtlCol="0" anchor="b"/>
          <a:lstStyle>
            <a:lvl1pPr algn="r" defTabSz="2817936" fontAlgn="auto">
              <a:spcBef>
                <a:spcPts val="0"/>
              </a:spcBef>
              <a:spcAft>
                <a:spcPts val="0"/>
              </a:spcAft>
              <a:defRPr sz="1200" smtClean="0">
                <a:latin typeface="+mn-lt"/>
                <a:ea typeface="+mn-ea"/>
              </a:defRPr>
            </a:lvl1pPr>
          </a:lstStyle>
          <a:p>
            <a:pPr>
              <a:defRPr/>
            </a:pPr>
            <a:fld id="{F6DF0DD7-F0C1-4171-8C83-683C50B84A60}" type="slidenum">
              <a:rPr lang="ja-JP" altLang="en-US"/>
              <a:pPr>
                <a:defRPr/>
              </a:pPr>
              <a:t>‹#›</a:t>
            </a:fld>
            <a:endParaRPr lang="ja-JP" altLang="en-US" dirty="0"/>
          </a:p>
        </p:txBody>
      </p:sp>
    </p:spTree>
    <p:extLst>
      <p:ext uri="{BB962C8B-B14F-4D97-AF65-F5344CB8AC3E}">
        <p14:creationId xmlns:p14="http://schemas.microsoft.com/office/powerpoint/2010/main" val="3362357426"/>
      </p:ext>
    </p:extLst>
  </p:cSld>
  <p:clrMap bg1="lt1" tx1="dk1" bg2="lt2" tx2="dk2" accent1="accent1" accent2="accent2" accent3="accent3" accent4="accent4" accent5="accent5" accent6="accent6" hlink="hlink" folHlink="folHlink"/>
  <p:notesStyle>
    <a:lvl1pPr algn="l" defTabSz="913502" rtl="0" fontAlgn="base">
      <a:spcBef>
        <a:spcPct val="30000"/>
      </a:spcBef>
      <a:spcAft>
        <a:spcPct val="0"/>
      </a:spcAft>
      <a:defRPr kumimoji="1" sz="1190" kern="1200">
        <a:solidFill>
          <a:schemeClr val="tx1"/>
        </a:solidFill>
        <a:latin typeface="+mn-lt"/>
        <a:ea typeface="+mn-ea"/>
        <a:cs typeface="+mn-cs"/>
      </a:defRPr>
    </a:lvl1pPr>
    <a:lvl2pPr marL="456496" algn="l" defTabSz="913502" rtl="0" fontAlgn="base">
      <a:spcBef>
        <a:spcPct val="30000"/>
      </a:spcBef>
      <a:spcAft>
        <a:spcPct val="0"/>
      </a:spcAft>
      <a:defRPr kumimoji="1" sz="1190" kern="1200">
        <a:solidFill>
          <a:schemeClr val="tx1"/>
        </a:solidFill>
        <a:latin typeface="+mn-lt"/>
        <a:ea typeface="+mn-ea"/>
        <a:cs typeface="+mn-cs"/>
      </a:defRPr>
    </a:lvl2pPr>
    <a:lvl3pPr marL="913502" algn="l" defTabSz="913502" rtl="0" fontAlgn="base">
      <a:spcBef>
        <a:spcPct val="30000"/>
      </a:spcBef>
      <a:spcAft>
        <a:spcPct val="0"/>
      </a:spcAft>
      <a:defRPr kumimoji="1" sz="1190" kern="1200">
        <a:solidFill>
          <a:schemeClr val="tx1"/>
        </a:solidFill>
        <a:latin typeface="+mn-lt"/>
        <a:ea typeface="+mn-ea"/>
        <a:cs typeface="+mn-cs"/>
      </a:defRPr>
    </a:lvl3pPr>
    <a:lvl4pPr marL="1370507" algn="l" defTabSz="913502" rtl="0" fontAlgn="base">
      <a:spcBef>
        <a:spcPct val="30000"/>
      </a:spcBef>
      <a:spcAft>
        <a:spcPct val="0"/>
      </a:spcAft>
      <a:defRPr kumimoji="1" sz="1190" kern="1200">
        <a:solidFill>
          <a:schemeClr val="tx1"/>
        </a:solidFill>
        <a:latin typeface="+mn-lt"/>
        <a:ea typeface="+mn-ea"/>
        <a:cs typeface="+mn-cs"/>
      </a:defRPr>
    </a:lvl4pPr>
    <a:lvl5pPr marL="1827514" algn="l" defTabSz="913502" rtl="0" fontAlgn="base">
      <a:spcBef>
        <a:spcPct val="30000"/>
      </a:spcBef>
      <a:spcAft>
        <a:spcPct val="0"/>
      </a:spcAft>
      <a:defRPr kumimoji="1" sz="1190" kern="1200">
        <a:solidFill>
          <a:schemeClr val="tx1"/>
        </a:solidFill>
        <a:latin typeface="+mn-lt"/>
        <a:ea typeface="+mn-ea"/>
        <a:cs typeface="+mn-cs"/>
      </a:defRPr>
    </a:lvl5pPr>
    <a:lvl6pPr marL="2284931" algn="l" defTabSz="913972" rtl="0" eaLnBrk="1" latinLnBrk="0" hangingPunct="1">
      <a:defRPr kumimoji="1" sz="1190" kern="1200">
        <a:solidFill>
          <a:schemeClr val="tx1"/>
        </a:solidFill>
        <a:latin typeface="+mn-lt"/>
        <a:ea typeface="+mn-ea"/>
        <a:cs typeface="+mn-cs"/>
      </a:defRPr>
    </a:lvl6pPr>
    <a:lvl7pPr marL="2741918" algn="l" defTabSz="913972" rtl="0" eaLnBrk="1" latinLnBrk="0" hangingPunct="1">
      <a:defRPr kumimoji="1" sz="1190" kern="1200">
        <a:solidFill>
          <a:schemeClr val="tx1"/>
        </a:solidFill>
        <a:latin typeface="+mn-lt"/>
        <a:ea typeface="+mn-ea"/>
        <a:cs typeface="+mn-cs"/>
      </a:defRPr>
    </a:lvl7pPr>
    <a:lvl8pPr marL="3198903" algn="l" defTabSz="913972" rtl="0" eaLnBrk="1" latinLnBrk="0" hangingPunct="1">
      <a:defRPr kumimoji="1" sz="1190" kern="1200">
        <a:solidFill>
          <a:schemeClr val="tx1"/>
        </a:solidFill>
        <a:latin typeface="+mn-lt"/>
        <a:ea typeface="+mn-ea"/>
        <a:cs typeface="+mn-cs"/>
      </a:defRPr>
    </a:lvl8pPr>
    <a:lvl9pPr marL="3655889" algn="l" defTabSz="913972" rtl="0" eaLnBrk="1" latinLnBrk="0" hangingPunct="1">
      <a:defRPr kumimoji="1" sz="119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4563" y="1231900"/>
            <a:ext cx="2306637" cy="33321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F6DF0DD7-F0C1-4171-8C83-683C50B84A60}" type="slidenum">
              <a:rPr lang="ja-JP" altLang="en-US" smtClean="0"/>
              <a:pPr>
                <a:defRPr/>
              </a:pPr>
              <a:t>1</a:t>
            </a:fld>
            <a:endParaRPr lang="ja-JP" altLang="en-US"/>
          </a:p>
        </p:txBody>
      </p:sp>
    </p:spTree>
    <p:extLst>
      <p:ext uri="{BB962C8B-B14F-4D97-AF65-F5344CB8AC3E}">
        <p14:creationId xmlns:p14="http://schemas.microsoft.com/office/powerpoint/2010/main" val="550736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正方形/長方形 1"/>
          <p:cNvSpPr/>
          <p:nvPr userDrawn="1"/>
        </p:nvSpPr>
        <p:spPr>
          <a:xfrm>
            <a:off x="0" y="0"/>
            <a:ext cx="6858000" cy="9906000"/>
          </a:xfrm>
          <a:prstGeom prst="rect">
            <a:avLst/>
          </a:prstGeom>
          <a:solidFill>
            <a:srgbClr val="FBFA5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2"/>
          </a:p>
        </p:txBody>
      </p:sp>
      <p:sp>
        <p:nvSpPr>
          <p:cNvPr id="5" name="二等辺三角形 4"/>
          <p:cNvSpPr/>
          <p:nvPr userDrawn="1"/>
        </p:nvSpPr>
        <p:spPr>
          <a:xfrm rot="14167488">
            <a:off x="216832" y="6664095"/>
            <a:ext cx="426720" cy="274320"/>
          </a:xfrm>
          <a:prstGeom prst="triangle">
            <a:avLst/>
          </a:prstGeom>
          <a:solidFill>
            <a:srgbClr val="F5B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二等辺三角形 5"/>
          <p:cNvSpPr/>
          <p:nvPr userDrawn="1"/>
        </p:nvSpPr>
        <p:spPr>
          <a:xfrm>
            <a:off x="3749040" y="6918960"/>
            <a:ext cx="426720" cy="274320"/>
          </a:xfrm>
          <a:prstGeom prst="triangle">
            <a:avLst/>
          </a:prstGeom>
          <a:solidFill>
            <a:srgbClr val="F5B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二等辺三角形 6"/>
          <p:cNvSpPr/>
          <p:nvPr userDrawn="1"/>
        </p:nvSpPr>
        <p:spPr>
          <a:xfrm>
            <a:off x="6171828" y="9388211"/>
            <a:ext cx="426720" cy="274320"/>
          </a:xfrm>
          <a:prstGeom prst="triangle">
            <a:avLst/>
          </a:prstGeom>
          <a:solidFill>
            <a:srgbClr val="F5B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二等辺三角形 7"/>
          <p:cNvSpPr/>
          <p:nvPr userDrawn="1"/>
        </p:nvSpPr>
        <p:spPr>
          <a:xfrm>
            <a:off x="6566581" y="5317584"/>
            <a:ext cx="291419" cy="187341"/>
          </a:xfrm>
          <a:prstGeom prst="triangle">
            <a:avLst/>
          </a:prstGeom>
          <a:solidFill>
            <a:srgbClr val="F5B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二等辺三角形 8"/>
          <p:cNvSpPr/>
          <p:nvPr userDrawn="1"/>
        </p:nvSpPr>
        <p:spPr>
          <a:xfrm>
            <a:off x="2601578" y="4369731"/>
            <a:ext cx="291419" cy="187341"/>
          </a:xfrm>
          <a:prstGeom prst="triangle">
            <a:avLst/>
          </a:prstGeom>
          <a:solidFill>
            <a:srgbClr val="F5B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二等辺三角形 10"/>
          <p:cNvSpPr/>
          <p:nvPr userDrawn="1"/>
        </p:nvSpPr>
        <p:spPr>
          <a:xfrm>
            <a:off x="3032760" y="1569720"/>
            <a:ext cx="411480" cy="320040"/>
          </a:xfrm>
          <a:prstGeom prst="triangle">
            <a:avLst/>
          </a:prstGeom>
          <a:solidFill>
            <a:srgbClr val="F5B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p:nvPr userDrawn="1"/>
        </p:nvSpPr>
        <p:spPr>
          <a:xfrm>
            <a:off x="430192" y="574971"/>
            <a:ext cx="291419" cy="187341"/>
          </a:xfrm>
          <a:prstGeom prst="triangle">
            <a:avLst/>
          </a:prstGeom>
          <a:solidFill>
            <a:srgbClr val="F5B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p:nvPr userDrawn="1"/>
        </p:nvSpPr>
        <p:spPr>
          <a:xfrm rot="14167488">
            <a:off x="6101961" y="625152"/>
            <a:ext cx="426720" cy="274320"/>
          </a:xfrm>
          <a:prstGeom prst="triangle">
            <a:avLst/>
          </a:prstGeom>
          <a:solidFill>
            <a:srgbClr val="F5B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p:cNvSpPr/>
          <p:nvPr userDrawn="1"/>
        </p:nvSpPr>
        <p:spPr>
          <a:xfrm>
            <a:off x="6274046" y="2601891"/>
            <a:ext cx="291419" cy="187341"/>
          </a:xfrm>
          <a:prstGeom prst="triangle">
            <a:avLst/>
          </a:prstGeom>
          <a:solidFill>
            <a:srgbClr val="F5B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userDrawn="1"/>
        </p:nvSpPr>
        <p:spPr>
          <a:xfrm>
            <a:off x="1290146" y="1788160"/>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userDrawn="1"/>
        </p:nvSpPr>
        <p:spPr>
          <a:xfrm>
            <a:off x="1819823" y="7210595"/>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userDrawn="1"/>
        </p:nvSpPr>
        <p:spPr>
          <a:xfrm>
            <a:off x="1479463" y="6311435"/>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17"/>
          <p:cNvSpPr/>
          <p:nvPr userDrawn="1"/>
        </p:nvSpPr>
        <p:spPr>
          <a:xfrm>
            <a:off x="1273549" y="7921795"/>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p:cNvSpPr/>
          <p:nvPr userDrawn="1"/>
        </p:nvSpPr>
        <p:spPr>
          <a:xfrm>
            <a:off x="381251" y="5679383"/>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userDrawn="1"/>
        </p:nvSpPr>
        <p:spPr>
          <a:xfrm>
            <a:off x="3103880" y="7334590"/>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userDrawn="1"/>
        </p:nvSpPr>
        <p:spPr>
          <a:xfrm>
            <a:off x="3021607" y="7870995"/>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
          <p:cNvSpPr/>
          <p:nvPr userDrawn="1"/>
        </p:nvSpPr>
        <p:spPr>
          <a:xfrm>
            <a:off x="2734223" y="8124995"/>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2"/>
          <p:cNvSpPr/>
          <p:nvPr userDrawn="1"/>
        </p:nvSpPr>
        <p:spPr>
          <a:xfrm>
            <a:off x="1460326" y="9273446"/>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3"/>
          <p:cNvSpPr/>
          <p:nvPr userDrawn="1"/>
        </p:nvSpPr>
        <p:spPr>
          <a:xfrm>
            <a:off x="2235026" y="8812297"/>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userDrawn="1"/>
        </p:nvSpPr>
        <p:spPr>
          <a:xfrm>
            <a:off x="492814" y="8531395"/>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5"/>
          <p:cNvSpPr/>
          <p:nvPr userDrawn="1"/>
        </p:nvSpPr>
        <p:spPr>
          <a:xfrm>
            <a:off x="5096423" y="8963195"/>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6"/>
          <p:cNvSpPr/>
          <p:nvPr userDrawn="1"/>
        </p:nvSpPr>
        <p:spPr>
          <a:xfrm>
            <a:off x="6330561" y="6750455"/>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7"/>
          <p:cNvSpPr/>
          <p:nvPr userDrawn="1"/>
        </p:nvSpPr>
        <p:spPr>
          <a:xfrm>
            <a:off x="5924667" y="5936322"/>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p:cNvSpPr/>
          <p:nvPr userDrawn="1"/>
        </p:nvSpPr>
        <p:spPr>
          <a:xfrm>
            <a:off x="152454" y="2344593"/>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29"/>
          <p:cNvSpPr/>
          <p:nvPr userDrawn="1"/>
        </p:nvSpPr>
        <p:spPr>
          <a:xfrm>
            <a:off x="1990003" y="2652047"/>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30"/>
          <p:cNvSpPr/>
          <p:nvPr userDrawn="1"/>
        </p:nvSpPr>
        <p:spPr>
          <a:xfrm>
            <a:off x="763864" y="3698240"/>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31"/>
          <p:cNvSpPr/>
          <p:nvPr userDrawn="1"/>
        </p:nvSpPr>
        <p:spPr>
          <a:xfrm>
            <a:off x="3495040" y="2859983"/>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32"/>
          <p:cNvSpPr/>
          <p:nvPr userDrawn="1"/>
        </p:nvSpPr>
        <p:spPr>
          <a:xfrm>
            <a:off x="5138927" y="1330960"/>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33"/>
          <p:cNvSpPr/>
          <p:nvPr userDrawn="1"/>
        </p:nvSpPr>
        <p:spPr>
          <a:xfrm>
            <a:off x="4175760" y="1965903"/>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userDrawn="1"/>
        </p:nvSpPr>
        <p:spPr>
          <a:xfrm>
            <a:off x="5824780" y="2148793"/>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p:cNvSpPr/>
          <p:nvPr userDrawn="1"/>
        </p:nvSpPr>
        <p:spPr>
          <a:xfrm>
            <a:off x="4749375" y="3205480"/>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userDrawn="1"/>
        </p:nvSpPr>
        <p:spPr>
          <a:xfrm>
            <a:off x="5824780" y="3586480"/>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37"/>
          <p:cNvSpPr/>
          <p:nvPr userDrawn="1"/>
        </p:nvSpPr>
        <p:spPr>
          <a:xfrm>
            <a:off x="5117675" y="4898908"/>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userDrawn="1"/>
        </p:nvSpPr>
        <p:spPr>
          <a:xfrm>
            <a:off x="3835400" y="5577783"/>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userDrawn="1"/>
        </p:nvSpPr>
        <p:spPr>
          <a:xfrm>
            <a:off x="1876712" y="4792228"/>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userDrawn="1"/>
        </p:nvSpPr>
        <p:spPr>
          <a:xfrm>
            <a:off x="5437041" y="1628140"/>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41"/>
          <p:cNvSpPr/>
          <p:nvPr userDrawn="1"/>
        </p:nvSpPr>
        <p:spPr>
          <a:xfrm>
            <a:off x="595346" y="4711870"/>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userDrawn="1"/>
        </p:nvSpPr>
        <p:spPr>
          <a:xfrm>
            <a:off x="4292426" y="8521301"/>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userDrawn="1"/>
        </p:nvSpPr>
        <p:spPr>
          <a:xfrm>
            <a:off x="6145141" y="4551992"/>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userDrawn="1"/>
        </p:nvSpPr>
        <p:spPr>
          <a:xfrm>
            <a:off x="2844739" y="4090331"/>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userDrawn="1"/>
        </p:nvSpPr>
        <p:spPr>
          <a:xfrm>
            <a:off x="40891" y="1401053"/>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p:cNvSpPr/>
          <p:nvPr userDrawn="1"/>
        </p:nvSpPr>
        <p:spPr>
          <a:xfrm>
            <a:off x="1819823" y="524171"/>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47"/>
          <p:cNvSpPr/>
          <p:nvPr userDrawn="1"/>
        </p:nvSpPr>
        <p:spPr>
          <a:xfrm>
            <a:off x="6395285" y="8463588"/>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userDrawn="1"/>
        </p:nvSpPr>
        <p:spPr>
          <a:xfrm>
            <a:off x="3952066" y="9337411"/>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49"/>
          <p:cNvSpPr/>
          <p:nvPr userDrawn="1"/>
        </p:nvSpPr>
        <p:spPr>
          <a:xfrm>
            <a:off x="5266603" y="7830355"/>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userDrawn="1"/>
        </p:nvSpPr>
        <p:spPr>
          <a:xfrm>
            <a:off x="3749040" y="396958"/>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userDrawn="1"/>
        </p:nvSpPr>
        <p:spPr>
          <a:xfrm>
            <a:off x="430192" y="993946"/>
            <a:ext cx="340360" cy="101600"/>
          </a:xfrm>
          <a:custGeom>
            <a:avLst/>
            <a:gdLst>
              <a:gd name="connsiteX0" fmla="*/ 0 w 386080"/>
              <a:gd name="connsiteY0" fmla="*/ 102076 h 102076"/>
              <a:gd name="connsiteX1" fmla="*/ 142240 w 386080"/>
              <a:gd name="connsiteY1" fmla="*/ 476 h 102076"/>
              <a:gd name="connsiteX2" fmla="*/ 386080 w 386080"/>
              <a:gd name="connsiteY2" fmla="*/ 61436 h 102076"/>
              <a:gd name="connsiteX3" fmla="*/ 345440 w 386080"/>
              <a:gd name="connsiteY3" fmla="*/ 51276 h 102076"/>
              <a:gd name="connsiteX0" fmla="*/ 0 w 381000"/>
              <a:gd name="connsiteY0" fmla="*/ 102118 h 142758"/>
              <a:gd name="connsiteX1" fmla="*/ 142240 w 381000"/>
              <a:gd name="connsiteY1" fmla="*/ 518 h 142758"/>
              <a:gd name="connsiteX2" fmla="*/ 381000 w 381000"/>
              <a:gd name="connsiteY2" fmla="*/ 142758 h 142758"/>
              <a:gd name="connsiteX3" fmla="*/ 345440 w 381000"/>
              <a:gd name="connsiteY3" fmla="*/ 51318 h 142758"/>
              <a:gd name="connsiteX0" fmla="*/ 0 w 711200"/>
              <a:gd name="connsiteY0" fmla="*/ 102118 h 145257"/>
              <a:gd name="connsiteX1" fmla="*/ 142240 w 711200"/>
              <a:gd name="connsiteY1" fmla="*/ 518 h 145257"/>
              <a:gd name="connsiteX2" fmla="*/ 381000 w 711200"/>
              <a:gd name="connsiteY2" fmla="*/ 142758 h 145257"/>
              <a:gd name="connsiteX3" fmla="*/ 711200 w 711200"/>
              <a:gd name="connsiteY3" fmla="*/ 86878 h 145257"/>
              <a:gd name="connsiteX0" fmla="*/ 0 w 381000"/>
              <a:gd name="connsiteY0" fmla="*/ 102118 h 142758"/>
              <a:gd name="connsiteX1" fmla="*/ 142240 w 381000"/>
              <a:gd name="connsiteY1" fmla="*/ 518 h 142758"/>
              <a:gd name="connsiteX2" fmla="*/ 381000 w 381000"/>
              <a:gd name="connsiteY2" fmla="*/ 142758 h 142758"/>
              <a:gd name="connsiteX0" fmla="*/ 0 w 386080"/>
              <a:gd name="connsiteY0" fmla="*/ 101600 h 101600"/>
              <a:gd name="connsiteX1" fmla="*/ 142240 w 386080"/>
              <a:gd name="connsiteY1" fmla="*/ 0 h 101600"/>
              <a:gd name="connsiteX2" fmla="*/ 386080 w 386080"/>
              <a:gd name="connsiteY2" fmla="*/ 101600 h 101600"/>
              <a:gd name="connsiteX0" fmla="*/ 0 w 386080"/>
              <a:gd name="connsiteY0" fmla="*/ 101600 h 101600"/>
              <a:gd name="connsiteX1" fmla="*/ 142240 w 386080"/>
              <a:gd name="connsiteY1" fmla="*/ 0 h 101600"/>
              <a:gd name="connsiteX2" fmla="*/ 386080 w 386080"/>
              <a:gd name="connsiteY2" fmla="*/ 101600 h 101600"/>
              <a:gd name="connsiteX0" fmla="*/ 0 w 340360"/>
              <a:gd name="connsiteY0" fmla="*/ 101600 h 101600"/>
              <a:gd name="connsiteX1" fmla="*/ 142240 w 340360"/>
              <a:gd name="connsiteY1" fmla="*/ 0 h 101600"/>
              <a:gd name="connsiteX2" fmla="*/ 340360 w 340360"/>
              <a:gd name="connsiteY2" fmla="*/ 101600 h 101600"/>
              <a:gd name="connsiteX0" fmla="*/ 0 w 340360"/>
              <a:gd name="connsiteY0" fmla="*/ 101600 h 101600"/>
              <a:gd name="connsiteX1" fmla="*/ 142240 w 340360"/>
              <a:gd name="connsiteY1" fmla="*/ 0 h 101600"/>
              <a:gd name="connsiteX2" fmla="*/ 340360 w 340360"/>
              <a:gd name="connsiteY2" fmla="*/ 101600 h 101600"/>
            </a:gdLst>
            <a:ahLst/>
            <a:cxnLst>
              <a:cxn ang="0">
                <a:pos x="connsiteX0" y="connsiteY0"/>
              </a:cxn>
              <a:cxn ang="0">
                <a:pos x="connsiteX1" y="connsiteY1"/>
              </a:cxn>
              <a:cxn ang="0">
                <a:pos x="connsiteX2" y="connsiteY2"/>
              </a:cxn>
            </a:cxnLst>
            <a:rect l="l" t="t" r="r" b="b"/>
            <a:pathLst>
              <a:path w="340360" h="101600">
                <a:moveTo>
                  <a:pt x="0" y="101600"/>
                </a:moveTo>
                <a:cubicBezTo>
                  <a:pt x="38946" y="54186"/>
                  <a:pt x="85513" y="0"/>
                  <a:pt x="142240" y="0"/>
                </a:cubicBezTo>
                <a:cubicBezTo>
                  <a:pt x="198967" y="0"/>
                  <a:pt x="270933" y="16087"/>
                  <a:pt x="340360" y="101600"/>
                </a:cubicBezTo>
              </a:path>
            </a:pathLst>
          </a:custGeom>
          <a:noFill/>
          <a:ln w="69850" cap="rnd">
            <a:solidFill>
              <a:srgbClr val="A9DF9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txStyles>
    <p:titleStyle>
      <a:lvl1pPr algn="l" defTabSz="2166938" rtl="0" fontAlgn="base">
        <a:lnSpc>
          <a:spcPct val="90000"/>
        </a:lnSpc>
        <a:spcBef>
          <a:spcPct val="0"/>
        </a:spcBef>
        <a:spcAft>
          <a:spcPct val="0"/>
        </a:spcAft>
        <a:defRPr kumimoji="1" sz="10400" kern="1200">
          <a:solidFill>
            <a:schemeClr val="tx1"/>
          </a:solidFill>
          <a:latin typeface="+mj-lt"/>
          <a:ea typeface="+mj-ea"/>
          <a:cs typeface="+mj-cs"/>
        </a:defRPr>
      </a:lvl1pPr>
      <a:lvl2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2pPr>
      <a:lvl3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3pPr>
      <a:lvl4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4pPr>
      <a:lvl5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5pPr>
      <a:lvl6pPr marL="4572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6pPr>
      <a:lvl7pPr marL="9144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7pPr>
      <a:lvl8pPr marL="13716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8pPr>
      <a:lvl9pPr marL="18288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9pPr>
    </p:titleStyle>
    <p:bodyStyle>
      <a:lvl1pPr marL="541338" indent="-541338" algn="l" defTabSz="2166938" rtl="0" fontAlgn="base">
        <a:lnSpc>
          <a:spcPct val="90000"/>
        </a:lnSpc>
        <a:spcBef>
          <a:spcPts val="2375"/>
        </a:spcBef>
        <a:spcAft>
          <a:spcPct val="0"/>
        </a:spcAft>
        <a:buFont typeface="Arial" charset="0"/>
        <a:buChar char="•"/>
        <a:defRPr kumimoji="1" sz="6600" kern="1200">
          <a:solidFill>
            <a:schemeClr val="tx1"/>
          </a:solidFill>
          <a:latin typeface="+mn-lt"/>
          <a:ea typeface="+mn-ea"/>
          <a:cs typeface="+mn-cs"/>
        </a:defRPr>
      </a:lvl1pPr>
      <a:lvl2pPr marL="1625600" indent="-541338" algn="l" defTabSz="2166938" rtl="0" fontAlgn="base">
        <a:lnSpc>
          <a:spcPct val="90000"/>
        </a:lnSpc>
        <a:spcBef>
          <a:spcPts val="1188"/>
        </a:spcBef>
        <a:spcAft>
          <a:spcPct val="0"/>
        </a:spcAft>
        <a:buFont typeface="Arial" charset="0"/>
        <a:buChar char="•"/>
        <a:defRPr kumimoji="1" sz="5700" kern="1200">
          <a:solidFill>
            <a:schemeClr val="tx1"/>
          </a:solidFill>
          <a:latin typeface="+mn-lt"/>
          <a:ea typeface="+mn-ea"/>
          <a:cs typeface="+mn-cs"/>
        </a:defRPr>
      </a:lvl2pPr>
      <a:lvl3pPr marL="2709863" indent="-541338" algn="l" defTabSz="2166938" rtl="0" fontAlgn="base">
        <a:lnSpc>
          <a:spcPct val="90000"/>
        </a:lnSpc>
        <a:spcBef>
          <a:spcPts val="1188"/>
        </a:spcBef>
        <a:spcAft>
          <a:spcPct val="0"/>
        </a:spcAft>
        <a:buFont typeface="Arial" charset="0"/>
        <a:buChar char="•"/>
        <a:defRPr kumimoji="1" sz="4700" kern="1200">
          <a:solidFill>
            <a:schemeClr val="tx1"/>
          </a:solidFill>
          <a:latin typeface="+mn-lt"/>
          <a:ea typeface="+mn-ea"/>
          <a:cs typeface="+mn-cs"/>
        </a:defRPr>
      </a:lvl3pPr>
      <a:lvl4pPr marL="3794125" indent="-541338" algn="l" defTabSz="2166938" rtl="0" fontAlgn="base">
        <a:lnSpc>
          <a:spcPct val="90000"/>
        </a:lnSpc>
        <a:spcBef>
          <a:spcPts val="1188"/>
        </a:spcBef>
        <a:spcAft>
          <a:spcPct val="0"/>
        </a:spcAft>
        <a:buFont typeface="Arial" charset="0"/>
        <a:buChar char="•"/>
        <a:defRPr kumimoji="1" sz="4300" kern="1200">
          <a:solidFill>
            <a:schemeClr val="tx1"/>
          </a:solidFill>
          <a:latin typeface="+mn-lt"/>
          <a:ea typeface="+mn-ea"/>
          <a:cs typeface="+mn-cs"/>
        </a:defRPr>
      </a:lvl4pPr>
      <a:lvl5pPr marL="4876800" indent="-541338" algn="l" defTabSz="2166938" rtl="0" fontAlgn="base">
        <a:lnSpc>
          <a:spcPct val="90000"/>
        </a:lnSpc>
        <a:spcBef>
          <a:spcPts val="1188"/>
        </a:spcBef>
        <a:spcAft>
          <a:spcPct val="0"/>
        </a:spcAft>
        <a:buFont typeface="Arial" charset="0"/>
        <a:buChar char="•"/>
        <a:defRPr kumimoji="1" sz="4300" kern="1200">
          <a:solidFill>
            <a:schemeClr val="tx1"/>
          </a:solidFill>
          <a:latin typeface="+mn-lt"/>
          <a:ea typeface="+mn-ea"/>
          <a:cs typeface="+mn-cs"/>
        </a:defRPr>
      </a:lvl5pPr>
      <a:lvl6pPr marL="5962270"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6pPr>
      <a:lvl7pPr marL="7046322"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7pPr>
      <a:lvl8pPr marL="8130371"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8pPr>
      <a:lvl9pPr marL="9214420"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9pPr>
    </p:bodyStyle>
    <p:otherStyle>
      <a:defPPr>
        <a:defRPr lang="en-US"/>
      </a:defPPr>
      <a:lvl1pPr marL="0" algn="l" defTabSz="2168098" rtl="0" eaLnBrk="1" latinLnBrk="0" hangingPunct="1">
        <a:defRPr kumimoji="1" sz="4300" kern="1200">
          <a:solidFill>
            <a:schemeClr val="tx1"/>
          </a:solidFill>
          <a:latin typeface="+mn-lt"/>
          <a:ea typeface="+mn-ea"/>
          <a:cs typeface="+mn-cs"/>
        </a:defRPr>
      </a:lvl1pPr>
      <a:lvl2pPr marL="1084049" algn="l" defTabSz="2168098" rtl="0" eaLnBrk="1" latinLnBrk="0" hangingPunct="1">
        <a:defRPr kumimoji="1" sz="4300" kern="1200">
          <a:solidFill>
            <a:schemeClr val="tx1"/>
          </a:solidFill>
          <a:latin typeface="+mn-lt"/>
          <a:ea typeface="+mn-ea"/>
          <a:cs typeface="+mn-cs"/>
        </a:defRPr>
      </a:lvl2pPr>
      <a:lvl3pPr marL="2168098" algn="l" defTabSz="2168098" rtl="0" eaLnBrk="1" latinLnBrk="0" hangingPunct="1">
        <a:defRPr kumimoji="1" sz="4300" kern="1200">
          <a:solidFill>
            <a:schemeClr val="tx1"/>
          </a:solidFill>
          <a:latin typeface="+mn-lt"/>
          <a:ea typeface="+mn-ea"/>
          <a:cs typeface="+mn-cs"/>
        </a:defRPr>
      </a:lvl3pPr>
      <a:lvl4pPr marL="3252147" algn="l" defTabSz="2168098" rtl="0" eaLnBrk="1" latinLnBrk="0" hangingPunct="1">
        <a:defRPr kumimoji="1" sz="4300" kern="1200">
          <a:solidFill>
            <a:schemeClr val="tx1"/>
          </a:solidFill>
          <a:latin typeface="+mn-lt"/>
          <a:ea typeface="+mn-ea"/>
          <a:cs typeface="+mn-cs"/>
        </a:defRPr>
      </a:lvl4pPr>
      <a:lvl5pPr marL="4336198" algn="l" defTabSz="2168098" rtl="0" eaLnBrk="1" latinLnBrk="0" hangingPunct="1">
        <a:defRPr kumimoji="1" sz="4300" kern="1200">
          <a:solidFill>
            <a:schemeClr val="tx1"/>
          </a:solidFill>
          <a:latin typeface="+mn-lt"/>
          <a:ea typeface="+mn-ea"/>
          <a:cs typeface="+mn-cs"/>
        </a:defRPr>
      </a:lvl5pPr>
      <a:lvl6pPr marL="5420247" algn="l" defTabSz="2168098" rtl="0" eaLnBrk="1" latinLnBrk="0" hangingPunct="1">
        <a:defRPr kumimoji="1" sz="4300" kern="1200">
          <a:solidFill>
            <a:schemeClr val="tx1"/>
          </a:solidFill>
          <a:latin typeface="+mn-lt"/>
          <a:ea typeface="+mn-ea"/>
          <a:cs typeface="+mn-cs"/>
        </a:defRPr>
      </a:lvl6pPr>
      <a:lvl7pPr marL="6504296" algn="l" defTabSz="2168098" rtl="0" eaLnBrk="1" latinLnBrk="0" hangingPunct="1">
        <a:defRPr kumimoji="1" sz="4300" kern="1200">
          <a:solidFill>
            <a:schemeClr val="tx1"/>
          </a:solidFill>
          <a:latin typeface="+mn-lt"/>
          <a:ea typeface="+mn-ea"/>
          <a:cs typeface="+mn-cs"/>
        </a:defRPr>
      </a:lvl7pPr>
      <a:lvl8pPr marL="7588345" algn="l" defTabSz="2168098" rtl="0" eaLnBrk="1" latinLnBrk="0" hangingPunct="1">
        <a:defRPr kumimoji="1" sz="4300" kern="1200">
          <a:solidFill>
            <a:schemeClr val="tx1"/>
          </a:solidFill>
          <a:latin typeface="+mn-lt"/>
          <a:ea typeface="+mn-ea"/>
          <a:cs typeface="+mn-cs"/>
        </a:defRPr>
      </a:lvl8pPr>
      <a:lvl9pPr marL="8672394" algn="l" defTabSz="2168098" rtl="0" eaLnBrk="1" latinLnBrk="0" hangingPunct="1">
        <a:defRPr kumimoji="1"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0.jpeg"/><Relationship Id="rId1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9.jpe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3.jpeg"/><Relationship Id="rId15" Type="http://schemas.openxmlformats.org/officeDocument/2006/relationships/image" Target="../media/image12.png"/><Relationship Id="rId10" Type="http://schemas.openxmlformats.org/officeDocument/2006/relationships/image" Target="../media/image7.jpeg"/><Relationship Id="rId19"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6.jpe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2" name="グループ化 201"/>
          <p:cNvGrpSpPr/>
          <p:nvPr/>
        </p:nvGrpSpPr>
        <p:grpSpPr>
          <a:xfrm rot="1000959">
            <a:off x="2760755" y="-162799"/>
            <a:ext cx="3476989" cy="7266497"/>
            <a:chOff x="-35450" y="2300613"/>
            <a:chExt cx="1565046" cy="3270762"/>
          </a:xfrm>
          <a:solidFill>
            <a:srgbClr val="95BA44"/>
          </a:solidFill>
        </p:grpSpPr>
        <p:sp>
          <p:nvSpPr>
            <p:cNvPr id="203" name="Freeform 9"/>
            <p:cNvSpPr>
              <a:spLocks/>
            </p:cNvSpPr>
            <p:nvPr/>
          </p:nvSpPr>
          <p:spPr bwMode="auto">
            <a:xfrm>
              <a:off x="328514" y="2300613"/>
              <a:ext cx="977344" cy="948986"/>
            </a:xfrm>
            <a:custGeom>
              <a:avLst/>
              <a:gdLst>
                <a:gd name="T0" fmla="*/ 178 w 1853"/>
                <a:gd name="T1" fmla="*/ 1507 h 1799"/>
                <a:gd name="T2" fmla="*/ 249 w 1853"/>
                <a:gd name="T3" fmla="*/ 1469 h 1799"/>
                <a:gd name="T4" fmla="*/ 306 w 1853"/>
                <a:gd name="T5" fmla="*/ 1499 h 1799"/>
                <a:gd name="T6" fmla="*/ 374 w 1853"/>
                <a:gd name="T7" fmla="*/ 1494 h 1799"/>
                <a:gd name="T8" fmla="*/ 504 w 1853"/>
                <a:gd name="T9" fmla="*/ 1479 h 1799"/>
                <a:gd name="T10" fmla="*/ 585 w 1853"/>
                <a:gd name="T11" fmla="*/ 1438 h 1799"/>
                <a:gd name="T12" fmla="*/ 666 w 1853"/>
                <a:gd name="T13" fmla="*/ 1517 h 1799"/>
                <a:gd name="T14" fmla="*/ 728 w 1853"/>
                <a:gd name="T15" fmla="*/ 1515 h 1799"/>
                <a:gd name="T16" fmla="*/ 862 w 1853"/>
                <a:gd name="T17" fmla="*/ 1507 h 1799"/>
                <a:gd name="T18" fmla="*/ 969 w 1853"/>
                <a:gd name="T19" fmla="*/ 1440 h 1799"/>
                <a:gd name="T20" fmla="*/ 1034 w 1853"/>
                <a:gd name="T21" fmla="*/ 1502 h 1799"/>
                <a:gd name="T22" fmla="*/ 1148 w 1853"/>
                <a:gd name="T23" fmla="*/ 1608 h 1799"/>
                <a:gd name="T24" fmla="*/ 1104 w 1853"/>
                <a:gd name="T25" fmla="*/ 1680 h 1799"/>
                <a:gd name="T26" fmla="*/ 1220 w 1853"/>
                <a:gd name="T27" fmla="*/ 1757 h 1799"/>
                <a:gd name="T28" fmla="*/ 1283 w 1853"/>
                <a:gd name="T29" fmla="*/ 1681 h 1799"/>
                <a:gd name="T30" fmla="*/ 1392 w 1853"/>
                <a:gd name="T31" fmla="*/ 1632 h 1799"/>
                <a:gd name="T32" fmla="*/ 1488 w 1853"/>
                <a:gd name="T33" fmla="*/ 1599 h 1799"/>
                <a:gd name="T34" fmla="*/ 1651 w 1853"/>
                <a:gd name="T35" fmla="*/ 1581 h 1799"/>
                <a:gd name="T36" fmla="*/ 1754 w 1853"/>
                <a:gd name="T37" fmla="*/ 1535 h 1799"/>
                <a:gd name="T38" fmla="*/ 1853 w 1853"/>
                <a:gd name="T39" fmla="*/ 1510 h 1799"/>
                <a:gd name="T40" fmla="*/ 1707 w 1853"/>
                <a:gd name="T41" fmla="*/ 1367 h 1799"/>
                <a:gd name="T42" fmla="*/ 1553 w 1853"/>
                <a:gd name="T43" fmla="*/ 523 h 1799"/>
                <a:gd name="T44" fmla="*/ 1589 w 1853"/>
                <a:gd name="T45" fmla="*/ 204 h 1799"/>
                <a:gd name="T46" fmla="*/ 1292 w 1853"/>
                <a:gd name="T47" fmla="*/ 158 h 1799"/>
                <a:gd name="T48" fmla="*/ 1108 w 1853"/>
                <a:gd name="T49" fmla="*/ 43 h 1799"/>
                <a:gd name="T50" fmla="*/ 1022 w 1853"/>
                <a:gd name="T51" fmla="*/ 157 h 1799"/>
                <a:gd name="T52" fmla="*/ 944 w 1853"/>
                <a:gd name="T53" fmla="*/ 439 h 1799"/>
                <a:gd name="T54" fmla="*/ 974 w 1853"/>
                <a:gd name="T55" fmla="*/ 578 h 1799"/>
                <a:gd name="T56" fmla="*/ 1064 w 1853"/>
                <a:gd name="T57" fmla="*/ 522 h 1799"/>
                <a:gd name="T58" fmla="*/ 1177 w 1853"/>
                <a:gd name="T59" fmla="*/ 495 h 1799"/>
                <a:gd name="T60" fmla="*/ 1288 w 1853"/>
                <a:gd name="T61" fmla="*/ 451 h 1799"/>
                <a:gd name="T62" fmla="*/ 1369 w 1853"/>
                <a:gd name="T63" fmla="*/ 396 h 1799"/>
                <a:gd name="T64" fmla="*/ 1417 w 1853"/>
                <a:gd name="T65" fmla="*/ 590 h 1799"/>
                <a:gd name="T66" fmla="*/ 1386 w 1853"/>
                <a:gd name="T67" fmla="*/ 785 h 1799"/>
                <a:gd name="T68" fmla="*/ 1249 w 1853"/>
                <a:gd name="T69" fmla="*/ 897 h 1799"/>
                <a:gd name="T70" fmla="*/ 1156 w 1853"/>
                <a:gd name="T71" fmla="*/ 837 h 1799"/>
                <a:gd name="T72" fmla="*/ 1077 w 1853"/>
                <a:gd name="T73" fmla="*/ 748 h 1799"/>
                <a:gd name="T74" fmla="*/ 1022 w 1853"/>
                <a:gd name="T75" fmla="*/ 821 h 1799"/>
                <a:gd name="T76" fmla="*/ 929 w 1853"/>
                <a:gd name="T77" fmla="*/ 976 h 1799"/>
                <a:gd name="T78" fmla="*/ 799 w 1853"/>
                <a:gd name="T79" fmla="*/ 658 h 1799"/>
                <a:gd name="T80" fmla="*/ 772 w 1853"/>
                <a:gd name="T81" fmla="*/ 481 h 1799"/>
                <a:gd name="T82" fmla="*/ 673 w 1853"/>
                <a:gd name="T83" fmla="*/ 476 h 1799"/>
                <a:gd name="T84" fmla="*/ 556 w 1853"/>
                <a:gd name="T85" fmla="*/ 445 h 1799"/>
                <a:gd name="T86" fmla="*/ 486 w 1853"/>
                <a:gd name="T87" fmla="*/ 469 h 1799"/>
                <a:gd name="T88" fmla="*/ 425 w 1853"/>
                <a:gd name="T89" fmla="*/ 573 h 1799"/>
                <a:gd name="T90" fmla="*/ 477 w 1853"/>
                <a:gd name="T91" fmla="*/ 650 h 1799"/>
                <a:gd name="T92" fmla="*/ 422 w 1853"/>
                <a:gd name="T93" fmla="*/ 994 h 1799"/>
                <a:gd name="T94" fmla="*/ 321 w 1853"/>
                <a:gd name="T95" fmla="*/ 1062 h 1799"/>
                <a:gd name="T96" fmla="*/ 211 w 1853"/>
                <a:gd name="T97" fmla="*/ 1062 h 1799"/>
                <a:gd name="T98" fmla="*/ 124 w 1853"/>
                <a:gd name="T99" fmla="*/ 1157 h 1799"/>
                <a:gd name="T100" fmla="*/ 20 w 1853"/>
                <a:gd name="T101" fmla="*/ 1258 h 1799"/>
                <a:gd name="T102" fmla="*/ 84 w 1853"/>
                <a:gd name="T103" fmla="*/ 1322 h 1799"/>
                <a:gd name="T104" fmla="*/ 92 w 1853"/>
                <a:gd name="T105" fmla="*/ 1498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3" h="1799">
                  <a:moveTo>
                    <a:pt x="154" y="1494"/>
                  </a:moveTo>
                  <a:cubicBezTo>
                    <a:pt x="163" y="1497"/>
                    <a:pt x="169" y="1511"/>
                    <a:pt x="178" y="1507"/>
                  </a:cubicBezTo>
                  <a:cubicBezTo>
                    <a:pt x="191" y="1501"/>
                    <a:pt x="180" y="1486"/>
                    <a:pt x="185" y="1476"/>
                  </a:cubicBezTo>
                  <a:cubicBezTo>
                    <a:pt x="199" y="1449"/>
                    <a:pt x="234" y="1454"/>
                    <a:pt x="249" y="1469"/>
                  </a:cubicBezTo>
                  <a:cubicBezTo>
                    <a:pt x="256" y="1475"/>
                    <a:pt x="257" y="1487"/>
                    <a:pt x="270" y="1493"/>
                  </a:cubicBezTo>
                  <a:cubicBezTo>
                    <a:pt x="282" y="1499"/>
                    <a:pt x="293" y="1500"/>
                    <a:pt x="306" y="1499"/>
                  </a:cubicBezTo>
                  <a:cubicBezTo>
                    <a:pt x="315" y="1498"/>
                    <a:pt x="327" y="1489"/>
                    <a:pt x="338" y="1488"/>
                  </a:cubicBezTo>
                  <a:cubicBezTo>
                    <a:pt x="354" y="1486"/>
                    <a:pt x="357" y="1490"/>
                    <a:pt x="374" y="1494"/>
                  </a:cubicBezTo>
                  <a:cubicBezTo>
                    <a:pt x="403" y="1501"/>
                    <a:pt x="439" y="1496"/>
                    <a:pt x="468" y="1492"/>
                  </a:cubicBezTo>
                  <a:cubicBezTo>
                    <a:pt x="474" y="1491"/>
                    <a:pt x="499" y="1484"/>
                    <a:pt x="504" y="1479"/>
                  </a:cubicBezTo>
                  <a:cubicBezTo>
                    <a:pt x="512" y="1470"/>
                    <a:pt x="507" y="1455"/>
                    <a:pt x="515" y="1445"/>
                  </a:cubicBezTo>
                  <a:cubicBezTo>
                    <a:pt x="530" y="1427"/>
                    <a:pt x="564" y="1435"/>
                    <a:pt x="585" y="1438"/>
                  </a:cubicBezTo>
                  <a:cubicBezTo>
                    <a:pt x="586" y="1465"/>
                    <a:pt x="591" y="1465"/>
                    <a:pt x="612" y="1474"/>
                  </a:cubicBezTo>
                  <a:cubicBezTo>
                    <a:pt x="635" y="1484"/>
                    <a:pt x="645" y="1503"/>
                    <a:pt x="666" y="1517"/>
                  </a:cubicBezTo>
                  <a:cubicBezTo>
                    <a:pt x="676" y="1524"/>
                    <a:pt x="688" y="1531"/>
                    <a:pt x="701" y="1530"/>
                  </a:cubicBezTo>
                  <a:cubicBezTo>
                    <a:pt x="719" y="1528"/>
                    <a:pt x="713" y="1521"/>
                    <a:pt x="728" y="1515"/>
                  </a:cubicBezTo>
                  <a:cubicBezTo>
                    <a:pt x="756" y="1504"/>
                    <a:pt x="767" y="1523"/>
                    <a:pt x="790" y="1531"/>
                  </a:cubicBezTo>
                  <a:cubicBezTo>
                    <a:pt x="825" y="1543"/>
                    <a:pt x="835" y="1517"/>
                    <a:pt x="862" y="1507"/>
                  </a:cubicBezTo>
                  <a:cubicBezTo>
                    <a:pt x="882" y="1500"/>
                    <a:pt x="902" y="1503"/>
                    <a:pt x="920" y="1490"/>
                  </a:cubicBezTo>
                  <a:cubicBezTo>
                    <a:pt x="938" y="1475"/>
                    <a:pt x="956" y="1460"/>
                    <a:pt x="969" y="1440"/>
                  </a:cubicBezTo>
                  <a:cubicBezTo>
                    <a:pt x="985" y="1413"/>
                    <a:pt x="991" y="1405"/>
                    <a:pt x="1028" y="1407"/>
                  </a:cubicBezTo>
                  <a:cubicBezTo>
                    <a:pt x="1026" y="1425"/>
                    <a:pt x="1023" y="1493"/>
                    <a:pt x="1034" y="1502"/>
                  </a:cubicBezTo>
                  <a:cubicBezTo>
                    <a:pt x="1059" y="1523"/>
                    <a:pt x="1103" y="1493"/>
                    <a:pt x="1130" y="1520"/>
                  </a:cubicBezTo>
                  <a:cubicBezTo>
                    <a:pt x="1146" y="1535"/>
                    <a:pt x="1159" y="1587"/>
                    <a:pt x="1148" y="1608"/>
                  </a:cubicBezTo>
                  <a:cubicBezTo>
                    <a:pt x="1142" y="1621"/>
                    <a:pt x="1125" y="1625"/>
                    <a:pt x="1118" y="1638"/>
                  </a:cubicBezTo>
                  <a:cubicBezTo>
                    <a:pt x="1112" y="1649"/>
                    <a:pt x="1107" y="1669"/>
                    <a:pt x="1104" y="1680"/>
                  </a:cubicBezTo>
                  <a:cubicBezTo>
                    <a:pt x="1096" y="1712"/>
                    <a:pt x="1098" y="1756"/>
                    <a:pt x="1128" y="1777"/>
                  </a:cubicBezTo>
                  <a:cubicBezTo>
                    <a:pt x="1158" y="1799"/>
                    <a:pt x="1196" y="1774"/>
                    <a:pt x="1220" y="1757"/>
                  </a:cubicBezTo>
                  <a:cubicBezTo>
                    <a:pt x="1232" y="1749"/>
                    <a:pt x="1250" y="1741"/>
                    <a:pt x="1258" y="1727"/>
                  </a:cubicBezTo>
                  <a:cubicBezTo>
                    <a:pt x="1268" y="1708"/>
                    <a:pt x="1265" y="1695"/>
                    <a:pt x="1283" y="1681"/>
                  </a:cubicBezTo>
                  <a:cubicBezTo>
                    <a:pt x="1301" y="1668"/>
                    <a:pt x="1323" y="1669"/>
                    <a:pt x="1342" y="1661"/>
                  </a:cubicBezTo>
                  <a:cubicBezTo>
                    <a:pt x="1360" y="1653"/>
                    <a:pt x="1374" y="1638"/>
                    <a:pt x="1392" y="1632"/>
                  </a:cubicBezTo>
                  <a:cubicBezTo>
                    <a:pt x="1417" y="1623"/>
                    <a:pt x="1439" y="1613"/>
                    <a:pt x="1462" y="1604"/>
                  </a:cubicBezTo>
                  <a:cubicBezTo>
                    <a:pt x="1472" y="1601"/>
                    <a:pt x="1478" y="1599"/>
                    <a:pt x="1488" y="1599"/>
                  </a:cubicBezTo>
                  <a:cubicBezTo>
                    <a:pt x="1512" y="1597"/>
                    <a:pt x="1505" y="1604"/>
                    <a:pt x="1519" y="1615"/>
                  </a:cubicBezTo>
                  <a:cubicBezTo>
                    <a:pt x="1574" y="1661"/>
                    <a:pt x="1594" y="1559"/>
                    <a:pt x="1651" y="1581"/>
                  </a:cubicBezTo>
                  <a:cubicBezTo>
                    <a:pt x="1673" y="1589"/>
                    <a:pt x="1687" y="1610"/>
                    <a:pt x="1715" y="1601"/>
                  </a:cubicBezTo>
                  <a:cubicBezTo>
                    <a:pt x="1750" y="1591"/>
                    <a:pt x="1736" y="1560"/>
                    <a:pt x="1754" y="1535"/>
                  </a:cubicBezTo>
                  <a:cubicBezTo>
                    <a:pt x="1770" y="1513"/>
                    <a:pt x="1819" y="1515"/>
                    <a:pt x="1844" y="1512"/>
                  </a:cubicBezTo>
                  <a:cubicBezTo>
                    <a:pt x="1847" y="1512"/>
                    <a:pt x="1850" y="1510"/>
                    <a:pt x="1853" y="1510"/>
                  </a:cubicBezTo>
                  <a:cubicBezTo>
                    <a:pt x="1812" y="1451"/>
                    <a:pt x="1774" y="1398"/>
                    <a:pt x="1766" y="1387"/>
                  </a:cubicBezTo>
                  <a:cubicBezTo>
                    <a:pt x="1751" y="1369"/>
                    <a:pt x="1734" y="1362"/>
                    <a:pt x="1707" y="1367"/>
                  </a:cubicBezTo>
                  <a:cubicBezTo>
                    <a:pt x="1679" y="1372"/>
                    <a:pt x="1651" y="1331"/>
                    <a:pt x="1638" y="1310"/>
                  </a:cubicBezTo>
                  <a:cubicBezTo>
                    <a:pt x="1536" y="1137"/>
                    <a:pt x="1548" y="789"/>
                    <a:pt x="1553" y="523"/>
                  </a:cubicBezTo>
                  <a:cubicBezTo>
                    <a:pt x="1554" y="454"/>
                    <a:pt x="1598" y="299"/>
                    <a:pt x="1619" y="242"/>
                  </a:cubicBezTo>
                  <a:cubicBezTo>
                    <a:pt x="1641" y="184"/>
                    <a:pt x="1607" y="181"/>
                    <a:pt x="1589" y="204"/>
                  </a:cubicBezTo>
                  <a:cubicBezTo>
                    <a:pt x="1540" y="271"/>
                    <a:pt x="1463" y="282"/>
                    <a:pt x="1411" y="266"/>
                  </a:cubicBezTo>
                  <a:cubicBezTo>
                    <a:pt x="1358" y="249"/>
                    <a:pt x="1317" y="193"/>
                    <a:pt x="1292" y="158"/>
                  </a:cubicBezTo>
                  <a:cubicBezTo>
                    <a:pt x="1267" y="123"/>
                    <a:pt x="1219" y="102"/>
                    <a:pt x="1194" y="103"/>
                  </a:cubicBezTo>
                  <a:cubicBezTo>
                    <a:pt x="1169" y="104"/>
                    <a:pt x="1142" y="85"/>
                    <a:pt x="1108" y="43"/>
                  </a:cubicBezTo>
                  <a:cubicBezTo>
                    <a:pt x="1074" y="0"/>
                    <a:pt x="1062" y="17"/>
                    <a:pt x="1062" y="60"/>
                  </a:cubicBezTo>
                  <a:cubicBezTo>
                    <a:pt x="1062" y="104"/>
                    <a:pt x="1054" y="124"/>
                    <a:pt x="1022" y="157"/>
                  </a:cubicBezTo>
                  <a:cubicBezTo>
                    <a:pt x="967" y="211"/>
                    <a:pt x="982" y="258"/>
                    <a:pt x="970" y="297"/>
                  </a:cubicBezTo>
                  <a:cubicBezTo>
                    <a:pt x="959" y="336"/>
                    <a:pt x="947" y="392"/>
                    <a:pt x="944" y="439"/>
                  </a:cubicBezTo>
                  <a:cubicBezTo>
                    <a:pt x="942" y="487"/>
                    <a:pt x="922" y="502"/>
                    <a:pt x="919" y="541"/>
                  </a:cubicBezTo>
                  <a:cubicBezTo>
                    <a:pt x="917" y="579"/>
                    <a:pt x="957" y="589"/>
                    <a:pt x="974" y="578"/>
                  </a:cubicBezTo>
                  <a:cubicBezTo>
                    <a:pt x="992" y="567"/>
                    <a:pt x="998" y="543"/>
                    <a:pt x="1017" y="533"/>
                  </a:cubicBezTo>
                  <a:cubicBezTo>
                    <a:pt x="1033" y="525"/>
                    <a:pt x="1045" y="523"/>
                    <a:pt x="1064" y="522"/>
                  </a:cubicBezTo>
                  <a:cubicBezTo>
                    <a:pt x="1083" y="521"/>
                    <a:pt x="1101" y="518"/>
                    <a:pt x="1120" y="503"/>
                  </a:cubicBezTo>
                  <a:cubicBezTo>
                    <a:pt x="1139" y="489"/>
                    <a:pt x="1156" y="483"/>
                    <a:pt x="1177" y="495"/>
                  </a:cubicBezTo>
                  <a:cubicBezTo>
                    <a:pt x="1198" y="506"/>
                    <a:pt x="1217" y="507"/>
                    <a:pt x="1228" y="491"/>
                  </a:cubicBezTo>
                  <a:cubicBezTo>
                    <a:pt x="1240" y="474"/>
                    <a:pt x="1266" y="466"/>
                    <a:pt x="1288" y="451"/>
                  </a:cubicBezTo>
                  <a:cubicBezTo>
                    <a:pt x="1310" y="437"/>
                    <a:pt x="1297" y="429"/>
                    <a:pt x="1313" y="396"/>
                  </a:cubicBezTo>
                  <a:cubicBezTo>
                    <a:pt x="1330" y="362"/>
                    <a:pt x="1355" y="380"/>
                    <a:pt x="1369" y="396"/>
                  </a:cubicBezTo>
                  <a:cubicBezTo>
                    <a:pt x="1383" y="411"/>
                    <a:pt x="1397" y="434"/>
                    <a:pt x="1423" y="486"/>
                  </a:cubicBezTo>
                  <a:cubicBezTo>
                    <a:pt x="1449" y="538"/>
                    <a:pt x="1432" y="564"/>
                    <a:pt x="1417" y="590"/>
                  </a:cubicBezTo>
                  <a:cubicBezTo>
                    <a:pt x="1402" y="616"/>
                    <a:pt x="1400" y="654"/>
                    <a:pt x="1396" y="680"/>
                  </a:cubicBezTo>
                  <a:cubicBezTo>
                    <a:pt x="1392" y="707"/>
                    <a:pt x="1396" y="750"/>
                    <a:pt x="1386" y="785"/>
                  </a:cubicBezTo>
                  <a:cubicBezTo>
                    <a:pt x="1377" y="819"/>
                    <a:pt x="1333" y="887"/>
                    <a:pt x="1308" y="909"/>
                  </a:cubicBezTo>
                  <a:cubicBezTo>
                    <a:pt x="1283" y="932"/>
                    <a:pt x="1270" y="921"/>
                    <a:pt x="1249" y="897"/>
                  </a:cubicBezTo>
                  <a:cubicBezTo>
                    <a:pt x="1228" y="873"/>
                    <a:pt x="1230" y="870"/>
                    <a:pt x="1209" y="863"/>
                  </a:cubicBezTo>
                  <a:cubicBezTo>
                    <a:pt x="1188" y="855"/>
                    <a:pt x="1175" y="843"/>
                    <a:pt x="1156" y="837"/>
                  </a:cubicBezTo>
                  <a:cubicBezTo>
                    <a:pt x="1137" y="830"/>
                    <a:pt x="1141" y="811"/>
                    <a:pt x="1138" y="796"/>
                  </a:cubicBezTo>
                  <a:cubicBezTo>
                    <a:pt x="1135" y="782"/>
                    <a:pt x="1107" y="770"/>
                    <a:pt x="1077" y="748"/>
                  </a:cubicBezTo>
                  <a:cubicBezTo>
                    <a:pt x="1046" y="727"/>
                    <a:pt x="1034" y="745"/>
                    <a:pt x="1024" y="764"/>
                  </a:cubicBezTo>
                  <a:cubicBezTo>
                    <a:pt x="1014" y="783"/>
                    <a:pt x="1011" y="800"/>
                    <a:pt x="1022" y="821"/>
                  </a:cubicBezTo>
                  <a:cubicBezTo>
                    <a:pt x="1034" y="842"/>
                    <a:pt x="1029" y="865"/>
                    <a:pt x="1015" y="900"/>
                  </a:cubicBezTo>
                  <a:cubicBezTo>
                    <a:pt x="1002" y="934"/>
                    <a:pt x="980" y="970"/>
                    <a:pt x="929" y="976"/>
                  </a:cubicBezTo>
                  <a:cubicBezTo>
                    <a:pt x="878" y="981"/>
                    <a:pt x="848" y="939"/>
                    <a:pt x="834" y="892"/>
                  </a:cubicBezTo>
                  <a:cubicBezTo>
                    <a:pt x="821" y="845"/>
                    <a:pt x="803" y="695"/>
                    <a:pt x="799" y="658"/>
                  </a:cubicBezTo>
                  <a:cubicBezTo>
                    <a:pt x="794" y="622"/>
                    <a:pt x="796" y="593"/>
                    <a:pt x="797" y="545"/>
                  </a:cubicBezTo>
                  <a:cubicBezTo>
                    <a:pt x="799" y="497"/>
                    <a:pt x="786" y="498"/>
                    <a:pt x="772" y="481"/>
                  </a:cubicBezTo>
                  <a:cubicBezTo>
                    <a:pt x="758" y="464"/>
                    <a:pt x="756" y="453"/>
                    <a:pt x="722" y="447"/>
                  </a:cubicBezTo>
                  <a:cubicBezTo>
                    <a:pt x="688" y="441"/>
                    <a:pt x="684" y="465"/>
                    <a:pt x="673" y="476"/>
                  </a:cubicBezTo>
                  <a:cubicBezTo>
                    <a:pt x="663" y="488"/>
                    <a:pt x="654" y="508"/>
                    <a:pt x="622" y="502"/>
                  </a:cubicBezTo>
                  <a:cubicBezTo>
                    <a:pt x="591" y="495"/>
                    <a:pt x="576" y="473"/>
                    <a:pt x="556" y="445"/>
                  </a:cubicBezTo>
                  <a:cubicBezTo>
                    <a:pt x="535" y="417"/>
                    <a:pt x="518" y="400"/>
                    <a:pt x="496" y="409"/>
                  </a:cubicBezTo>
                  <a:cubicBezTo>
                    <a:pt x="473" y="419"/>
                    <a:pt x="484" y="442"/>
                    <a:pt x="486" y="469"/>
                  </a:cubicBezTo>
                  <a:cubicBezTo>
                    <a:pt x="488" y="496"/>
                    <a:pt x="489" y="523"/>
                    <a:pt x="478" y="542"/>
                  </a:cubicBezTo>
                  <a:cubicBezTo>
                    <a:pt x="468" y="561"/>
                    <a:pt x="444" y="567"/>
                    <a:pt x="425" y="573"/>
                  </a:cubicBezTo>
                  <a:cubicBezTo>
                    <a:pt x="407" y="580"/>
                    <a:pt x="428" y="589"/>
                    <a:pt x="443" y="596"/>
                  </a:cubicBezTo>
                  <a:cubicBezTo>
                    <a:pt x="459" y="604"/>
                    <a:pt x="470" y="621"/>
                    <a:pt x="477" y="650"/>
                  </a:cubicBezTo>
                  <a:cubicBezTo>
                    <a:pt x="484" y="679"/>
                    <a:pt x="468" y="794"/>
                    <a:pt x="463" y="836"/>
                  </a:cubicBezTo>
                  <a:cubicBezTo>
                    <a:pt x="459" y="878"/>
                    <a:pt x="430" y="975"/>
                    <a:pt x="422" y="994"/>
                  </a:cubicBezTo>
                  <a:cubicBezTo>
                    <a:pt x="413" y="1012"/>
                    <a:pt x="392" y="1030"/>
                    <a:pt x="374" y="1036"/>
                  </a:cubicBezTo>
                  <a:cubicBezTo>
                    <a:pt x="355" y="1042"/>
                    <a:pt x="339" y="1042"/>
                    <a:pt x="321" y="1062"/>
                  </a:cubicBezTo>
                  <a:cubicBezTo>
                    <a:pt x="304" y="1082"/>
                    <a:pt x="278" y="1092"/>
                    <a:pt x="259" y="1090"/>
                  </a:cubicBezTo>
                  <a:cubicBezTo>
                    <a:pt x="240" y="1087"/>
                    <a:pt x="231" y="1068"/>
                    <a:pt x="211" y="1062"/>
                  </a:cubicBezTo>
                  <a:cubicBezTo>
                    <a:pt x="190" y="1056"/>
                    <a:pt x="171" y="1081"/>
                    <a:pt x="154" y="1094"/>
                  </a:cubicBezTo>
                  <a:cubicBezTo>
                    <a:pt x="137" y="1107"/>
                    <a:pt x="130" y="1136"/>
                    <a:pt x="124" y="1157"/>
                  </a:cubicBezTo>
                  <a:cubicBezTo>
                    <a:pt x="118" y="1177"/>
                    <a:pt x="99" y="1193"/>
                    <a:pt x="79" y="1214"/>
                  </a:cubicBezTo>
                  <a:cubicBezTo>
                    <a:pt x="59" y="1236"/>
                    <a:pt x="38" y="1244"/>
                    <a:pt x="20" y="1258"/>
                  </a:cubicBezTo>
                  <a:cubicBezTo>
                    <a:pt x="0" y="1274"/>
                    <a:pt x="11" y="1299"/>
                    <a:pt x="40" y="1299"/>
                  </a:cubicBezTo>
                  <a:cubicBezTo>
                    <a:pt x="68" y="1299"/>
                    <a:pt x="74" y="1305"/>
                    <a:pt x="84" y="1322"/>
                  </a:cubicBezTo>
                  <a:cubicBezTo>
                    <a:pt x="93" y="1338"/>
                    <a:pt x="104" y="1382"/>
                    <a:pt x="103" y="1416"/>
                  </a:cubicBezTo>
                  <a:cubicBezTo>
                    <a:pt x="102" y="1447"/>
                    <a:pt x="91" y="1465"/>
                    <a:pt x="92" y="1498"/>
                  </a:cubicBezTo>
                  <a:cubicBezTo>
                    <a:pt x="111" y="1490"/>
                    <a:pt x="130" y="1484"/>
                    <a:pt x="154" y="1494"/>
                  </a:cubicBezTo>
                  <a:close/>
                </a:path>
              </a:pathLst>
            </a:custGeom>
            <a:grpFill/>
            <a:ln w="12700">
              <a:solidFill>
                <a:srgbClr val="16723D"/>
              </a:solidFill>
              <a:round/>
              <a:headEnd/>
              <a:tailEnd/>
            </a:ln>
            <a:effectLst>
              <a:softEdge rad="12700"/>
            </a:effec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10"/>
            <p:cNvSpPr>
              <a:spLocks/>
            </p:cNvSpPr>
            <p:nvPr/>
          </p:nvSpPr>
          <p:spPr bwMode="auto">
            <a:xfrm>
              <a:off x="1311216" y="4098773"/>
              <a:ext cx="4243" cy="2010"/>
            </a:xfrm>
            <a:custGeom>
              <a:avLst/>
              <a:gdLst>
                <a:gd name="T0" fmla="*/ 8 w 8"/>
                <a:gd name="T1" fmla="*/ 3 h 4"/>
                <a:gd name="T2" fmla="*/ 0 w 8"/>
                <a:gd name="T3" fmla="*/ 0 h 4"/>
                <a:gd name="T4" fmla="*/ 8 w 8"/>
                <a:gd name="T5" fmla="*/ 3 h 4"/>
              </a:gdLst>
              <a:ahLst/>
              <a:cxnLst>
                <a:cxn ang="0">
                  <a:pos x="T0" y="T1"/>
                </a:cxn>
                <a:cxn ang="0">
                  <a:pos x="T2" y="T3"/>
                </a:cxn>
                <a:cxn ang="0">
                  <a:pos x="T4" y="T5"/>
                </a:cxn>
              </a:cxnLst>
              <a:rect l="0" t="0" r="r" b="b"/>
              <a:pathLst>
                <a:path w="8" h="4">
                  <a:moveTo>
                    <a:pt x="8" y="3"/>
                  </a:moveTo>
                  <a:cubicBezTo>
                    <a:pt x="5" y="1"/>
                    <a:pt x="4" y="1"/>
                    <a:pt x="0" y="0"/>
                  </a:cubicBezTo>
                  <a:cubicBezTo>
                    <a:pt x="2" y="3"/>
                    <a:pt x="5" y="4"/>
                    <a:pt x="8" y="3"/>
                  </a:cubicBezTo>
                  <a:close/>
                </a:path>
              </a:pathLst>
            </a:custGeom>
            <a:grpFill/>
            <a:ln w="12700">
              <a:solidFill>
                <a:srgbClr val="16723D"/>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5" name="Freeform 11"/>
            <p:cNvSpPr>
              <a:spLocks/>
            </p:cNvSpPr>
            <p:nvPr/>
          </p:nvSpPr>
          <p:spPr bwMode="auto">
            <a:xfrm>
              <a:off x="244110" y="3041715"/>
              <a:ext cx="695774" cy="1127618"/>
            </a:xfrm>
            <a:custGeom>
              <a:avLst/>
              <a:gdLst>
                <a:gd name="T0" fmla="*/ 1087 w 1319"/>
                <a:gd name="T1" fmla="*/ 1955 h 2138"/>
                <a:gd name="T2" fmla="*/ 1095 w 1319"/>
                <a:gd name="T3" fmla="*/ 1862 h 2138"/>
                <a:gd name="T4" fmla="*/ 1085 w 1319"/>
                <a:gd name="T5" fmla="*/ 1763 h 2138"/>
                <a:gd name="T6" fmla="*/ 1068 w 1319"/>
                <a:gd name="T7" fmla="*/ 1689 h 2138"/>
                <a:gd name="T8" fmla="*/ 1073 w 1319"/>
                <a:gd name="T9" fmla="*/ 1638 h 2138"/>
                <a:gd name="T10" fmla="*/ 1014 w 1319"/>
                <a:gd name="T11" fmla="*/ 1526 h 2138"/>
                <a:gd name="T12" fmla="*/ 985 w 1319"/>
                <a:gd name="T13" fmla="*/ 1418 h 2138"/>
                <a:gd name="T14" fmla="*/ 1041 w 1319"/>
                <a:gd name="T15" fmla="*/ 1247 h 2138"/>
                <a:gd name="T16" fmla="*/ 1122 w 1319"/>
                <a:gd name="T17" fmla="*/ 1176 h 2138"/>
                <a:gd name="T18" fmla="*/ 1109 w 1319"/>
                <a:gd name="T19" fmla="*/ 1005 h 2138"/>
                <a:gd name="T20" fmla="*/ 1134 w 1319"/>
                <a:gd name="T21" fmla="*/ 977 h 2138"/>
                <a:gd name="T22" fmla="*/ 1155 w 1319"/>
                <a:gd name="T23" fmla="*/ 943 h 2138"/>
                <a:gd name="T24" fmla="*/ 1139 w 1319"/>
                <a:gd name="T25" fmla="*/ 833 h 2138"/>
                <a:gd name="T26" fmla="*/ 1198 w 1319"/>
                <a:gd name="T27" fmla="*/ 784 h 2138"/>
                <a:gd name="T28" fmla="*/ 1178 w 1319"/>
                <a:gd name="T29" fmla="*/ 694 h 2138"/>
                <a:gd name="T30" fmla="*/ 1197 w 1319"/>
                <a:gd name="T31" fmla="*/ 475 h 2138"/>
                <a:gd name="T32" fmla="*/ 1253 w 1319"/>
                <a:gd name="T33" fmla="*/ 375 h 2138"/>
                <a:gd name="T34" fmla="*/ 1264 w 1319"/>
                <a:gd name="T35" fmla="*/ 275 h 2138"/>
                <a:gd name="T36" fmla="*/ 1308 w 1319"/>
                <a:gd name="T37" fmla="*/ 203 h 2138"/>
                <a:gd name="T38" fmla="*/ 1194 w 1319"/>
                <a:gd name="T39" fmla="*/ 97 h 2138"/>
                <a:gd name="T40" fmla="*/ 1129 w 1319"/>
                <a:gd name="T41" fmla="*/ 35 h 2138"/>
                <a:gd name="T42" fmla="*/ 1022 w 1319"/>
                <a:gd name="T43" fmla="*/ 102 h 2138"/>
                <a:gd name="T44" fmla="*/ 888 w 1319"/>
                <a:gd name="T45" fmla="*/ 110 h 2138"/>
                <a:gd name="T46" fmla="*/ 826 w 1319"/>
                <a:gd name="T47" fmla="*/ 112 h 2138"/>
                <a:gd name="T48" fmla="*/ 745 w 1319"/>
                <a:gd name="T49" fmla="*/ 33 h 2138"/>
                <a:gd name="T50" fmla="*/ 664 w 1319"/>
                <a:gd name="T51" fmla="*/ 74 h 2138"/>
                <a:gd name="T52" fmla="*/ 534 w 1319"/>
                <a:gd name="T53" fmla="*/ 89 h 2138"/>
                <a:gd name="T54" fmla="*/ 466 w 1319"/>
                <a:gd name="T55" fmla="*/ 94 h 2138"/>
                <a:gd name="T56" fmla="*/ 409 w 1319"/>
                <a:gd name="T57" fmla="*/ 64 h 2138"/>
                <a:gd name="T58" fmla="*/ 338 w 1319"/>
                <a:gd name="T59" fmla="*/ 102 h 2138"/>
                <a:gd name="T60" fmla="*/ 252 w 1319"/>
                <a:gd name="T61" fmla="*/ 93 h 2138"/>
                <a:gd name="T62" fmla="*/ 328 w 1319"/>
                <a:gd name="T63" fmla="*/ 185 h 2138"/>
                <a:gd name="T64" fmla="*/ 317 w 1319"/>
                <a:gd name="T65" fmla="*/ 381 h 2138"/>
                <a:gd name="T66" fmla="*/ 229 w 1319"/>
                <a:gd name="T67" fmla="*/ 623 h 2138"/>
                <a:gd name="T68" fmla="*/ 41 w 1319"/>
                <a:gd name="T69" fmla="*/ 677 h 2138"/>
                <a:gd name="T70" fmla="*/ 14 w 1319"/>
                <a:gd name="T71" fmla="*/ 762 h 2138"/>
                <a:gd name="T72" fmla="*/ 104 w 1319"/>
                <a:gd name="T73" fmla="*/ 851 h 2138"/>
                <a:gd name="T74" fmla="*/ 194 w 1319"/>
                <a:gd name="T75" fmla="*/ 797 h 2138"/>
                <a:gd name="T76" fmla="*/ 359 w 1319"/>
                <a:gd name="T77" fmla="*/ 972 h 2138"/>
                <a:gd name="T78" fmla="*/ 322 w 1319"/>
                <a:gd name="T79" fmla="*/ 1495 h 2138"/>
                <a:gd name="T80" fmla="*/ 220 w 1319"/>
                <a:gd name="T81" fmla="*/ 1675 h 2138"/>
                <a:gd name="T82" fmla="*/ 188 w 1319"/>
                <a:gd name="T83" fmla="*/ 1817 h 2138"/>
                <a:gd name="T84" fmla="*/ 320 w 1319"/>
                <a:gd name="T85" fmla="*/ 1822 h 2138"/>
                <a:gd name="T86" fmla="*/ 383 w 1319"/>
                <a:gd name="T87" fmla="*/ 1831 h 2138"/>
                <a:gd name="T88" fmla="*/ 421 w 1319"/>
                <a:gd name="T89" fmla="*/ 1859 h 2138"/>
                <a:gd name="T90" fmla="*/ 498 w 1319"/>
                <a:gd name="T91" fmla="*/ 1889 h 2138"/>
                <a:gd name="T92" fmla="*/ 649 w 1319"/>
                <a:gd name="T93" fmla="*/ 1953 h 2138"/>
                <a:gd name="T94" fmla="*/ 723 w 1319"/>
                <a:gd name="T95" fmla="*/ 1980 h 2138"/>
                <a:gd name="T96" fmla="*/ 786 w 1319"/>
                <a:gd name="T97" fmla="*/ 2081 h 2138"/>
                <a:gd name="T98" fmla="*/ 936 w 1319"/>
                <a:gd name="T99" fmla="*/ 2125 h 2138"/>
                <a:gd name="T100" fmla="*/ 1032 w 1319"/>
                <a:gd name="T101" fmla="*/ 2063 h 2138"/>
                <a:gd name="T102" fmla="*/ 1093 w 1319"/>
                <a:gd name="T103" fmla="*/ 2006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19" h="2138">
                  <a:moveTo>
                    <a:pt x="1093" y="2006"/>
                  </a:moveTo>
                  <a:cubicBezTo>
                    <a:pt x="1092" y="1989"/>
                    <a:pt x="1082" y="1972"/>
                    <a:pt x="1087" y="1955"/>
                  </a:cubicBezTo>
                  <a:cubicBezTo>
                    <a:pt x="1093" y="1938"/>
                    <a:pt x="1118" y="1924"/>
                    <a:pt x="1122" y="1905"/>
                  </a:cubicBezTo>
                  <a:cubicBezTo>
                    <a:pt x="1127" y="1880"/>
                    <a:pt x="1112" y="1871"/>
                    <a:pt x="1095" y="1862"/>
                  </a:cubicBezTo>
                  <a:cubicBezTo>
                    <a:pt x="1070" y="1848"/>
                    <a:pt x="1070" y="1849"/>
                    <a:pt x="1074" y="1822"/>
                  </a:cubicBezTo>
                  <a:cubicBezTo>
                    <a:pt x="1078" y="1801"/>
                    <a:pt x="1070" y="1779"/>
                    <a:pt x="1085" y="1763"/>
                  </a:cubicBezTo>
                  <a:cubicBezTo>
                    <a:pt x="1096" y="1752"/>
                    <a:pt x="1138" y="1742"/>
                    <a:pt x="1109" y="1720"/>
                  </a:cubicBezTo>
                  <a:cubicBezTo>
                    <a:pt x="1091" y="1706"/>
                    <a:pt x="1066" y="1729"/>
                    <a:pt x="1068" y="1689"/>
                  </a:cubicBezTo>
                  <a:cubicBezTo>
                    <a:pt x="1083" y="1692"/>
                    <a:pt x="1093" y="1678"/>
                    <a:pt x="1093" y="1664"/>
                  </a:cubicBezTo>
                  <a:cubicBezTo>
                    <a:pt x="1094" y="1643"/>
                    <a:pt x="1085" y="1648"/>
                    <a:pt x="1073" y="1638"/>
                  </a:cubicBezTo>
                  <a:cubicBezTo>
                    <a:pt x="1047" y="1617"/>
                    <a:pt x="1031" y="1597"/>
                    <a:pt x="1021" y="1566"/>
                  </a:cubicBezTo>
                  <a:cubicBezTo>
                    <a:pt x="1017" y="1553"/>
                    <a:pt x="1018" y="1538"/>
                    <a:pt x="1014" y="1526"/>
                  </a:cubicBezTo>
                  <a:cubicBezTo>
                    <a:pt x="1008" y="1507"/>
                    <a:pt x="994" y="1502"/>
                    <a:pt x="984" y="1487"/>
                  </a:cubicBezTo>
                  <a:cubicBezTo>
                    <a:pt x="972" y="1470"/>
                    <a:pt x="964" y="1431"/>
                    <a:pt x="985" y="1418"/>
                  </a:cubicBezTo>
                  <a:cubicBezTo>
                    <a:pt x="988" y="1388"/>
                    <a:pt x="1022" y="1362"/>
                    <a:pt x="1030" y="1337"/>
                  </a:cubicBezTo>
                  <a:cubicBezTo>
                    <a:pt x="1038" y="1310"/>
                    <a:pt x="1022" y="1272"/>
                    <a:pt x="1041" y="1247"/>
                  </a:cubicBezTo>
                  <a:cubicBezTo>
                    <a:pt x="1050" y="1235"/>
                    <a:pt x="1065" y="1233"/>
                    <a:pt x="1077" y="1226"/>
                  </a:cubicBezTo>
                  <a:cubicBezTo>
                    <a:pt x="1097" y="1213"/>
                    <a:pt x="1112" y="1196"/>
                    <a:pt x="1122" y="1176"/>
                  </a:cubicBezTo>
                  <a:cubicBezTo>
                    <a:pt x="1138" y="1146"/>
                    <a:pt x="1156" y="1109"/>
                    <a:pt x="1147" y="1073"/>
                  </a:cubicBezTo>
                  <a:cubicBezTo>
                    <a:pt x="1140" y="1045"/>
                    <a:pt x="1089" y="1036"/>
                    <a:pt x="1109" y="1005"/>
                  </a:cubicBezTo>
                  <a:cubicBezTo>
                    <a:pt x="1111" y="1002"/>
                    <a:pt x="1123" y="1002"/>
                    <a:pt x="1127" y="996"/>
                  </a:cubicBezTo>
                  <a:cubicBezTo>
                    <a:pt x="1132" y="990"/>
                    <a:pt x="1131" y="984"/>
                    <a:pt x="1134" y="977"/>
                  </a:cubicBezTo>
                  <a:cubicBezTo>
                    <a:pt x="1137" y="972"/>
                    <a:pt x="1137" y="964"/>
                    <a:pt x="1139" y="959"/>
                  </a:cubicBezTo>
                  <a:cubicBezTo>
                    <a:pt x="1143" y="950"/>
                    <a:pt x="1153" y="952"/>
                    <a:pt x="1155" y="943"/>
                  </a:cubicBezTo>
                  <a:cubicBezTo>
                    <a:pt x="1163" y="904"/>
                    <a:pt x="1100" y="910"/>
                    <a:pt x="1091" y="887"/>
                  </a:cubicBezTo>
                  <a:cubicBezTo>
                    <a:pt x="1077" y="854"/>
                    <a:pt x="1111" y="832"/>
                    <a:pt x="1139" y="833"/>
                  </a:cubicBezTo>
                  <a:cubicBezTo>
                    <a:pt x="1160" y="833"/>
                    <a:pt x="1177" y="847"/>
                    <a:pt x="1197" y="844"/>
                  </a:cubicBezTo>
                  <a:cubicBezTo>
                    <a:pt x="1204" y="823"/>
                    <a:pt x="1201" y="806"/>
                    <a:pt x="1198" y="784"/>
                  </a:cubicBezTo>
                  <a:cubicBezTo>
                    <a:pt x="1195" y="763"/>
                    <a:pt x="1192" y="761"/>
                    <a:pt x="1183" y="743"/>
                  </a:cubicBezTo>
                  <a:cubicBezTo>
                    <a:pt x="1175" y="726"/>
                    <a:pt x="1177" y="712"/>
                    <a:pt x="1178" y="694"/>
                  </a:cubicBezTo>
                  <a:cubicBezTo>
                    <a:pt x="1181" y="638"/>
                    <a:pt x="1149" y="599"/>
                    <a:pt x="1180" y="542"/>
                  </a:cubicBezTo>
                  <a:cubicBezTo>
                    <a:pt x="1193" y="519"/>
                    <a:pt x="1202" y="500"/>
                    <a:pt x="1197" y="475"/>
                  </a:cubicBezTo>
                  <a:cubicBezTo>
                    <a:pt x="1195" y="459"/>
                    <a:pt x="1179" y="431"/>
                    <a:pt x="1189" y="414"/>
                  </a:cubicBezTo>
                  <a:cubicBezTo>
                    <a:pt x="1202" y="396"/>
                    <a:pt x="1238" y="396"/>
                    <a:pt x="1253" y="375"/>
                  </a:cubicBezTo>
                  <a:cubicBezTo>
                    <a:pt x="1261" y="365"/>
                    <a:pt x="1265" y="356"/>
                    <a:pt x="1269" y="349"/>
                  </a:cubicBezTo>
                  <a:cubicBezTo>
                    <a:pt x="1258" y="327"/>
                    <a:pt x="1258" y="298"/>
                    <a:pt x="1264" y="275"/>
                  </a:cubicBezTo>
                  <a:cubicBezTo>
                    <a:pt x="1267" y="264"/>
                    <a:pt x="1272" y="244"/>
                    <a:pt x="1278" y="233"/>
                  </a:cubicBezTo>
                  <a:cubicBezTo>
                    <a:pt x="1285" y="220"/>
                    <a:pt x="1302" y="216"/>
                    <a:pt x="1308" y="203"/>
                  </a:cubicBezTo>
                  <a:cubicBezTo>
                    <a:pt x="1319" y="182"/>
                    <a:pt x="1306" y="130"/>
                    <a:pt x="1290" y="115"/>
                  </a:cubicBezTo>
                  <a:cubicBezTo>
                    <a:pt x="1263" y="88"/>
                    <a:pt x="1219" y="118"/>
                    <a:pt x="1194" y="97"/>
                  </a:cubicBezTo>
                  <a:cubicBezTo>
                    <a:pt x="1183" y="88"/>
                    <a:pt x="1186" y="20"/>
                    <a:pt x="1188" y="2"/>
                  </a:cubicBezTo>
                  <a:cubicBezTo>
                    <a:pt x="1151" y="0"/>
                    <a:pt x="1145" y="8"/>
                    <a:pt x="1129" y="35"/>
                  </a:cubicBezTo>
                  <a:cubicBezTo>
                    <a:pt x="1116" y="55"/>
                    <a:pt x="1098" y="70"/>
                    <a:pt x="1080" y="85"/>
                  </a:cubicBezTo>
                  <a:cubicBezTo>
                    <a:pt x="1062" y="98"/>
                    <a:pt x="1042" y="95"/>
                    <a:pt x="1022" y="102"/>
                  </a:cubicBezTo>
                  <a:cubicBezTo>
                    <a:pt x="995" y="112"/>
                    <a:pt x="985" y="138"/>
                    <a:pt x="950" y="126"/>
                  </a:cubicBezTo>
                  <a:cubicBezTo>
                    <a:pt x="927" y="118"/>
                    <a:pt x="916" y="99"/>
                    <a:pt x="888" y="110"/>
                  </a:cubicBezTo>
                  <a:cubicBezTo>
                    <a:pt x="873" y="116"/>
                    <a:pt x="879" y="123"/>
                    <a:pt x="861" y="125"/>
                  </a:cubicBezTo>
                  <a:cubicBezTo>
                    <a:pt x="848" y="126"/>
                    <a:pt x="836" y="119"/>
                    <a:pt x="826" y="112"/>
                  </a:cubicBezTo>
                  <a:cubicBezTo>
                    <a:pt x="805" y="98"/>
                    <a:pt x="795" y="79"/>
                    <a:pt x="772" y="69"/>
                  </a:cubicBezTo>
                  <a:cubicBezTo>
                    <a:pt x="751" y="60"/>
                    <a:pt x="746" y="60"/>
                    <a:pt x="745" y="33"/>
                  </a:cubicBezTo>
                  <a:cubicBezTo>
                    <a:pt x="724" y="30"/>
                    <a:pt x="690" y="22"/>
                    <a:pt x="675" y="40"/>
                  </a:cubicBezTo>
                  <a:cubicBezTo>
                    <a:pt x="667" y="50"/>
                    <a:pt x="672" y="65"/>
                    <a:pt x="664" y="74"/>
                  </a:cubicBezTo>
                  <a:cubicBezTo>
                    <a:pt x="659" y="79"/>
                    <a:pt x="634" y="86"/>
                    <a:pt x="628" y="87"/>
                  </a:cubicBezTo>
                  <a:cubicBezTo>
                    <a:pt x="599" y="91"/>
                    <a:pt x="563" y="96"/>
                    <a:pt x="534" y="89"/>
                  </a:cubicBezTo>
                  <a:cubicBezTo>
                    <a:pt x="517" y="85"/>
                    <a:pt x="514" y="81"/>
                    <a:pt x="498" y="83"/>
                  </a:cubicBezTo>
                  <a:cubicBezTo>
                    <a:pt x="487" y="84"/>
                    <a:pt x="475" y="93"/>
                    <a:pt x="466" y="94"/>
                  </a:cubicBezTo>
                  <a:cubicBezTo>
                    <a:pt x="453" y="95"/>
                    <a:pt x="442" y="94"/>
                    <a:pt x="430" y="88"/>
                  </a:cubicBezTo>
                  <a:cubicBezTo>
                    <a:pt x="417" y="82"/>
                    <a:pt x="416" y="70"/>
                    <a:pt x="409" y="64"/>
                  </a:cubicBezTo>
                  <a:cubicBezTo>
                    <a:pt x="394" y="49"/>
                    <a:pt x="359" y="44"/>
                    <a:pt x="345" y="71"/>
                  </a:cubicBezTo>
                  <a:cubicBezTo>
                    <a:pt x="340" y="81"/>
                    <a:pt x="351" y="96"/>
                    <a:pt x="338" y="102"/>
                  </a:cubicBezTo>
                  <a:cubicBezTo>
                    <a:pt x="329" y="106"/>
                    <a:pt x="323" y="92"/>
                    <a:pt x="314" y="89"/>
                  </a:cubicBezTo>
                  <a:cubicBezTo>
                    <a:pt x="290" y="79"/>
                    <a:pt x="271" y="85"/>
                    <a:pt x="252" y="93"/>
                  </a:cubicBezTo>
                  <a:cubicBezTo>
                    <a:pt x="252" y="95"/>
                    <a:pt x="252" y="98"/>
                    <a:pt x="253" y="101"/>
                  </a:cubicBezTo>
                  <a:cubicBezTo>
                    <a:pt x="256" y="140"/>
                    <a:pt x="298" y="149"/>
                    <a:pt x="328" y="185"/>
                  </a:cubicBezTo>
                  <a:cubicBezTo>
                    <a:pt x="357" y="221"/>
                    <a:pt x="343" y="253"/>
                    <a:pt x="335" y="284"/>
                  </a:cubicBezTo>
                  <a:cubicBezTo>
                    <a:pt x="326" y="314"/>
                    <a:pt x="322" y="348"/>
                    <a:pt x="317" y="381"/>
                  </a:cubicBezTo>
                  <a:cubicBezTo>
                    <a:pt x="312" y="413"/>
                    <a:pt x="298" y="431"/>
                    <a:pt x="295" y="477"/>
                  </a:cubicBezTo>
                  <a:cubicBezTo>
                    <a:pt x="291" y="522"/>
                    <a:pt x="254" y="569"/>
                    <a:pt x="229" y="623"/>
                  </a:cubicBezTo>
                  <a:cubicBezTo>
                    <a:pt x="205" y="677"/>
                    <a:pt x="147" y="713"/>
                    <a:pt x="120" y="722"/>
                  </a:cubicBezTo>
                  <a:cubicBezTo>
                    <a:pt x="90" y="733"/>
                    <a:pt x="65" y="705"/>
                    <a:pt x="41" y="677"/>
                  </a:cubicBezTo>
                  <a:cubicBezTo>
                    <a:pt x="17" y="650"/>
                    <a:pt x="0" y="673"/>
                    <a:pt x="3" y="690"/>
                  </a:cubicBezTo>
                  <a:cubicBezTo>
                    <a:pt x="6" y="707"/>
                    <a:pt x="3" y="745"/>
                    <a:pt x="14" y="762"/>
                  </a:cubicBezTo>
                  <a:cubicBezTo>
                    <a:pt x="24" y="778"/>
                    <a:pt x="38" y="801"/>
                    <a:pt x="50" y="828"/>
                  </a:cubicBezTo>
                  <a:cubicBezTo>
                    <a:pt x="62" y="856"/>
                    <a:pt x="74" y="846"/>
                    <a:pt x="104" y="851"/>
                  </a:cubicBezTo>
                  <a:cubicBezTo>
                    <a:pt x="134" y="855"/>
                    <a:pt x="151" y="850"/>
                    <a:pt x="165" y="839"/>
                  </a:cubicBezTo>
                  <a:cubicBezTo>
                    <a:pt x="186" y="822"/>
                    <a:pt x="178" y="799"/>
                    <a:pt x="194" y="797"/>
                  </a:cubicBezTo>
                  <a:cubicBezTo>
                    <a:pt x="231" y="791"/>
                    <a:pt x="251" y="805"/>
                    <a:pt x="283" y="829"/>
                  </a:cubicBezTo>
                  <a:cubicBezTo>
                    <a:pt x="315" y="853"/>
                    <a:pt x="338" y="907"/>
                    <a:pt x="359" y="972"/>
                  </a:cubicBezTo>
                  <a:cubicBezTo>
                    <a:pt x="380" y="1038"/>
                    <a:pt x="370" y="1106"/>
                    <a:pt x="374" y="1193"/>
                  </a:cubicBezTo>
                  <a:cubicBezTo>
                    <a:pt x="378" y="1280"/>
                    <a:pt x="330" y="1458"/>
                    <a:pt x="322" y="1495"/>
                  </a:cubicBezTo>
                  <a:cubicBezTo>
                    <a:pt x="314" y="1532"/>
                    <a:pt x="286" y="1576"/>
                    <a:pt x="248" y="1601"/>
                  </a:cubicBezTo>
                  <a:cubicBezTo>
                    <a:pt x="211" y="1625"/>
                    <a:pt x="225" y="1643"/>
                    <a:pt x="220" y="1675"/>
                  </a:cubicBezTo>
                  <a:cubicBezTo>
                    <a:pt x="215" y="1707"/>
                    <a:pt x="220" y="1711"/>
                    <a:pt x="215" y="1745"/>
                  </a:cubicBezTo>
                  <a:cubicBezTo>
                    <a:pt x="210" y="1776"/>
                    <a:pt x="195" y="1788"/>
                    <a:pt x="188" y="1817"/>
                  </a:cubicBezTo>
                  <a:cubicBezTo>
                    <a:pt x="213" y="1820"/>
                    <a:pt x="239" y="1823"/>
                    <a:pt x="262" y="1824"/>
                  </a:cubicBezTo>
                  <a:cubicBezTo>
                    <a:pt x="279" y="1825"/>
                    <a:pt x="304" y="1826"/>
                    <a:pt x="320" y="1822"/>
                  </a:cubicBezTo>
                  <a:cubicBezTo>
                    <a:pt x="344" y="1816"/>
                    <a:pt x="344" y="1801"/>
                    <a:pt x="364" y="1789"/>
                  </a:cubicBezTo>
                  <a:cubicBezTo>
                    <a:pt x="379" y="1802"/>
                    <a:pt x="378" y="1814"/>
                    <a:pt x="383" y="1831"/>
                  </a:cubicBezTo>
                  <a:cubicBezTo>
                    <a:pt x="385" y="1838"/>
                    <a:pt x="379" y="1847"/>
                    <a:pt x="386" y="1853"/>
                  </a:cubicBezTo>
                  <a:cubicBezTo>
                    <a:pt x="392" y="1859"/>
                    <a:pt x="412" y="1854"/>
                    <a:pt x="421" y="1859"/>
                  </a:cubicBezTo>
                  <a:cubicBezTo>
                    <a:pt x="433" y="1867"/>
                    <a:pt x="434" y="1883"/>
                    <a:pt x="451" y="1891"/>
                  </a:cubicBezTo>
                  <a:cubicBezTo>
                    <a:pt x="467" y="1898"/>
                    <a:pt x="483" y="1901"/>
                    <a:pt x="498" y="1889"/>
                  </a:cubicBezTo>
                  <a:cubicBezTo>
                    <a:pt x="527" y="1953"/>
                    <a:pt x="590" y="1921"/>
                    <a:pt x="643" y="1928"/>
                  </a:cubicBezTo>
                  <a:cubicBezTo>
                    <a:pt x="644" y="1937"/>
                    <a:pt x="646" y="1944"/>
                    <a:pt x="649" y="1953"/>
                  </a:cubicBezTo>
                  <a:cubicBezTo>
                    <a:pt x="667" y="1952"/>
                    <a:pt x="667" y="1949"/>
                    <a:pt x="681" y="1956"/>
                  </a:cubicBezTo>
                  <a:cubicBezTo>
                    <a:pt x="699" y="1966"/>
                    <a:pt x="705" y="1974"/>
                    <a:pt x="723" y="1980"/>
                  </a:cubicBezTo>
                  <a:cubicBezTo>
                    <a:pt x="757" y="1992"/>
                    <a:pt x="774" y="2009"/>
                    <a:pt x="780" y="2045"/>
                  </a:cubicBezTo>
                  <a:cubicBezTo>
                    <a:pt x="783" y="2059"/>
                    <a:pt x="777" y="2069"/>
                    <a:pt x="786" y="2081"/>
                  </a:cubicBezTo>
                  <a:cubicBezTo>
                    <a:pt x="795" y="2093"/>
                    <a:pt x="817" y="2095"/>
                    <a:pt x="831" y="2099"/>
                  </a:cubicBezTo>
                  <a:cubicBezTo>
                    <a:pt x="867" y="2108"/>
                    <a:pt x="893" y="2138"/>
                    <a:pt x="936" y="2125"/>
                  </a:cubicBezTo>
                  <a:cubicBezTo>
                    <a:pt x="952" y="2121"/>
                    <a:pt x="964" y="2100"/>
                    <a:pt x="980" y="2096"/>
                  </a:cubicBezTo>
                  <a:cubicBezTo>
                    <a:pt x="1012" y="2086"/>
                    <a:pt x="1013" y="2097"/>
                    <a:pt x="1032" y="2063"/>
                  </a:cubicBezTo>
                  <a:cubicBezTo>
                    <a:pt x="1051" y="2031"/>
                    <a:pt x="1062" y="2023"/>
                    <a:pt x="1093" y="2021"/>
                  </a:cubicBezTo>
                  <a:cubicBezTo>
                    <a:pt x="1094" y="2016"/>
                    <a:pt x="1094" y="2011"/>
                    <a:pt x="1093" y="2006"/>
                  </a:cubicBezTo>
                  <a:close/>
                </a:path>
              </a:pathLst>
            </a:custGeom>
            <a:grpFill/>
            <a:ln w="12700">
              <a:solidFill>
                <a:srgbClr val="16723D"/>
              </a:solidFill>
              <a:round/>
              <a:headEnd/>
              <a:tailEnd/>
            </a:ln>
            <a:effectLst>
              <a:softEdge rad="12700"/>
            </a:effec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12"/>
            <p:cNvSpPr>
              <a:spLocks/>
            </p:cNvSpPr>
            <p:nvPr/>
          </p:nvSpPr>
          <p:spPr bwMode="auto">
            <a:xfrm>
              <a:off x="752544" y="3097092"/>
              <a:ext cx="777052" cy="1153074"/>
            </a:xfrm>
            <a:custGeom>
              <a:avLst/>
              <a:gdLst>
                <a:gd name="T0" fmla="*/ 1347 w 1473"/>
                <a:gd name="T1" fmla="*/ 1055 h 2186"/>
                <a:gd name="T2" fmla="*/ 1334 w 1473"/>
                <a:gd name="T3" fmla="*/ 728 h 2186"/>
                <a:gd name="T4" fmla="*/ 1286 w 1473"/>
                <a:gd name="T5" fmla="*/ 555 h 2186"/>
                <a:gd name="T6" fmla="*/ 1209 w 1473"/>
                <a:gd name="T7" fmla="*/ 394 h 2186"/>
                <a:gd name="T8" fmla="*/ 1173 w 1473"/>
                <a:gd name="T9" fmla="*/ 279 h 2186"/>
                <a:gd name="T10" fmla="*/ 1049 w 1473"/>
                <a:gd name="T11" fmla="*/ 0 h 2186"/>
                <a:gd name="T12" fmla="*/ 950 w 1473"/>
                <a:gd name="T13" fmla="*/ 25 h 2186"/>
                <a:gd name="T14" fmla="*/ 847 w 1473"/>
                <a:gd name="T15" fmla="*/ 71 h 2186"/>
                <a:gd name="T16" fmla="*/ 684 w 1473"/>
                <a:gd name="T17" fmla="*/ 89 h 2186"/>
                <a:gd name="T18" fmla="*/ 588 w 1473"/>
                <a:gd name="T19" fmla="*/ 122 h 2186"/>
                <a:gd name="T20" fmla="*/ 479 w 1473"/>
                <a:gd name="T21" fmla="*/ 171 h 2186"/>
                <a:gd name="T22" fmla="*/ 416 w 1473"/>
                <a:gd name="T23" fmla="*/ 247 h 2186"/>
                <a:gd name="T24" fmla="*/ 305 w 1473"/>
                <a:gd name="T25" fmla="*/ 244 h 2186"/>
                <a:gd name="T26" fmla="*/ 225 w 1473"/>
                <a:gd name="T27" fmla="*/ 309 h 2186"/>
                <a:gd name="T28" fmla="*/ 216 w 1473"/>
                <a:gd name="T29" fmla="*/ 437 h 2186"/>
                <a:gd name="T30" fmla="*/ 219 w 1473"/>
                <a:gd name="T31" fmla="*/ 638 h 2186"/>
                <a:gd name="T32" fmla="*/ 233 w 1473"/>
                <a:gd name="T33" fmla="*/ 739 h 2186"/>
                <a:gd name="T34" fmla="*/ 127 w 1473"/>
                <a:gd name="T35" fmla="*/ 782 h 2186"/>
                <a:gd name="T36" fmla="*/ 175 w 1473"/>
                <a:gd name="T37" fmla="*/ 854 h 2186"/>
                <a:gd name="T38" fmla="*/ 163 w 1473"/>
                <a:gd name="T39" fmla="*/ 891 h 2186"/>
                <a:gd name="T40" fmla="*/ 183 w 1473"/>
                <a:gd name="T41" fmla="*/ 968 h 2186"/>
                <a:gd name="T42" fmla="*/ 113 w 1473"/>
                <a:gd name="T43" fmla="*/ 1121 h 2186"/>
                <a:gd name="T44" fmla="*/ 66 w 1473"/>
                <a:gd name="T45" fmla="*/ 1232 h 2186"/>
                <a:gd name="T46" fmla="*/ 20 w 1473"/>
                <a:gd name="T47" fmla="*/ 1382 h 2186"/>
                <a:gd name="T48" fmla="*/ 57 w 1473"/>
                <a:gd name="T49" fmla="*/ 1461 h 2186"/>
                <a:gd name="T50" fmla="*/ 129 w 1473"/>
                <a:gd name="T51" fmla="*/ 1559 h 2186"/>
                <a:gd name="T52" fmla="*/ 145 w 1473"/>
                <a:gd name="T53" fmla="*/ 1615 h 2186"/>
                <a:gd name="T54" fmla="*/ 110 w 1473"/>
                <a:gd name="T55" fmla="*/ 1717 h 2186"/>
                <a:gd name="T56" fmla="*/ 158 w 1473"/>
                <a:gd name="T57" fmla="*/ 1800 h 2186"/>
                <a:gd name="T58" fmla="*/ 129 w 1473"/>
                <a:gd name="T59" fmla="*/ 1901 h 2186"/>
                <a:gd name="T60" fmla="*/ 145 w 1473"/>
                <a:gd name="T61" fmla="*/ 1916 h 2186"/>
                <a:gd name="T62" fmla="*/ 225 w 1473"/>
                <a:gd name="T63" fmla="*/ 1957 h 2186"/>
                <a:gd name="T64" fmla="*/ 356 w 1473"/>
                <a:gd name="T65" fmla="*/ 2009 h 2186"/>
                <a:gd name="T66" fmla="*/ 435 w 1473"/>
                <a:gd name="T67" fmla="*/ 2018 h 2186"/>
                <a:gd name="T68" fmla="*/ 477 w 1473"/>
                <a:gd name="T69" fmla="*/ 2098 h 2186"/>
                <a:gd name="T70" fmla="*/ 549 w 1473"/>
                <a:gd name="T71" fmla="*/ 2160 h 2186"/>
                <a:gd name="T72" fmla="*/ 660 w 1473"/>
                <a:gd name="T73" fmla="*/ 2115 h 2186"/>
                <a:gd name="T74" fmla="*/ 770 w 1473"/>
                <a:gd name="T75" fmla="*/ 2147 h 2186"/>
                <a:gd name="T76" fmla="*/ 844 w 1473"/>
                <a:gd name="T77" fmla="*/ 1973 h 2186"/>
                <a:gd name="T78" fmla="*/ 978 w 1473"/>
                <a:gd name="T79" fmla="*/ 1895 h 2186"/>
                <a:gd name="T80" fmla="*/ 1039 w 1473"/>
                <a:gd name="T81" fmla="*/ 1907 h 2186"/>
                <a:gd name="T82" fmla="*/ 1067 w 1473"/>
                <a:gd name="T83" fmla="*/ 1902 h 2186"/>
                <a:gd name="T84" fmla="*/ 1067 w 1473"/>
                <a:gd name="T85" fmla="*/ 1902 h 2186"/>
                <a:gd name="T86" fmla="*/ 1102 w 1473"/>
                <a:gd name="T87" fmla="*/ 1879 h 2186"/>
                <a:gd name="T88" fmla="*/ 1134 w 1473"/>
                <a:gd name="T89" fmla="*/ 1838 h 2186"/>
                <a:gd name="T90" fmla="*/ 1188 w 1473"/>
                <a:gd name="T91" fmla="*/ 1788 h 2186"/>
                <a:gd name="T92" fmla="*/ 1257 w 1473"/>
                <a:gd name="T93" fmla="*/ 1751 h 2186"/>
                <a:gd name="T94" fmla="*/ 1215 w 1473"/>
                <a:gd name="T95" fmla="*/ 1687 h 2186"/>
                <a:gd name="T96" fmla="*/ 1273 w 1473"/>
                <a:gd name="T97" fmla="*/ 1647 h 2186"/>
                <a:gd name="T98" fmla="*/ 1247 w 1473"/>
                <a:gd name="T99" fmla="*/ 1604 h 2186"/>
                <a:gd name="T100" fmla="*/ 1282 w 1473"/>
                <a:gd name="T101" fmla="*/ 1565 h 2186"/>
                <a:gd name="T102" fmla="*/ 1270 w 1473"/>
                <a:gd name="T103" fmla="*/ 1536 h 2186"/>
                <a:gd name="T104" fmla="*/ 1301 w 1473"/>
                <a:gd name="T105" fmla="*/ 1461 h 2186"/>
                <a:gd name="T106" fmla="*/ 1322 w 1473"/>
                <a:gd name="T107" fmla="*/ 1406 h 2186"/>
                <a:gd name="T108" fmla="*/ 1324 w 1473"/>
                <a:gd name="T109" fmla="*/ 1335 h 2186"/>
                <a:gd name="T110" fmla="*/ 1409 w 1473"/>
                <a:gd name="T111" fmla="*/ 1297 h 2186"/>
                <a:gd name="T112" fmla="*/ 1372 w 1473"/>
                <a:gd name="T113" fmla="*/ 1246 h 2186"/>
                <a:gd name="T114" fmla="*/ 1389 w 1473"/>
                <a:gd name="T115" fmla="*/ 108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73" h="2186">
                  <a:moveTo>
                    <a:pt x="1389" y="1080"/>
                  </a:moveTo>
                  <a:cubicBezTo>
                    <a:pt x="1395" y="1019"/>
                    <a:pt x="1372" y="1029"/>
                    <a:pt x="1347" y="1055"/>
                  </a:cubicBezTo>
                  <a:cubicBezTo>
                    <a:pt x="1322" y="1082"/>
                    <a:pt x="1320" y="1040"/>
                    <a:pt x="1339" y="954"/>
                  </a:cubicBezTo>
                  <a:cubicBezTo>
                    <a:pt x="1359" y="868"/>
                    <a:pt x="1345" y="753"/>
                    <a:pt x="1334" y="728"/>
                  </a:cubicBezTo>
                  <a:cubicBezTo>
                    <a:pt x="1322" y="703"/>
                    <a:pt x="1293" y="678"/>
                    <a:pt x="1311" y="640"/>
                  </a:cubicBezTo>
                  <a:cubicBezTo>
                    <a:pt x="1328" y="601"/>
                    <a:pt x="1301" y="559"/>
                    <a:pt x="1286" y="555"/>
                  </a:cubicBezTo>
                  <a:cubicBezTo>
                    <a:pt x="1270" y="551"/>
                    <a:pt x="1261" y="527"/>
                    <a:pt x="1230" y="503"/>
                  </a:cubicBezTo>
                  <a:cubicBezTo>
                    <a:pt x="1198" y="479"/>
                    <a:pt x="1167" y="412"/>
                    <a:pt x="1209" y="394"/>
                  </a:cubicBezTo>
                  <a:cubicBezTo>
                    <a:pt x="1251" y="376"/>
                    <a:pt x="1224" y="344"/>
                    <a:pt x="1195" y="332"/>
                  </a:cubicBezTo>
                  <a:cubicBezTo>
                    <a:pt x="1166" y="319"/>
                    <a:pt x="1141" y="305"/>
                    <a:pt x="1173" y="279"/>
                  </a:cubicBezTo>
                  <a:cubicBezTo>
                    <a:pt x="1205" y="254"/>
                    <a:pt x="1190" y="226"/>
                    <a:pt x="1163" y="173"/>
                  </a:cubicBezTo>
                  <a:cubicBezTo>
                    <a:pt x="1149" y="145"/>
                    <a:pt x="1097" y="68"/>
                    <a:pt x="1049" y="0"/>
                  </a:cubicBezTo>
                  <a:cubicBezTo>
                    <a:pt x="1046" y="0"/>
                    <a:pt x="1043" y="2"/>
                    <a:pt x="1040" y="2"/>
                  </a:cubicBezTo>
                  <a:cubicBezTo>
                    <a:pt x="1015" y="5"/>
                    <a:pt x="966" y="3"/>
                    <a:pt x="950" y="25"/>
                  </a:cubicBezTo>
                  <a:cubicBezTo>
                    <a:pt x="932" y="50"/>
                    <a:pt x="946" y="81"/>
                    <a:pt x="911" y="91"/>
                  </a:cubicBezTo>
                  <a:cubicBezTo>
                    <a:pt x="883" y="100"/>
                    <a:pt x="869" y="79"/>
                    <a:pt x="847" y="71"/>
                  </a:cubicBezTo>
                  <a:cubicBezTo>
                    <a:pt x="790" y="49"/>
                    <a:pt x="770" y="151"/>
                    <a:pt x="715" y="105"/>
                  </a:cubicBezTo>
                  <a:cubicBezTo>
                    <a:pt x="701" y="94"/>
                    <a:pt x="708" y="87"/>
                    <a:pt x="684" y="89"/>
                  </a:cubicBezTo>
                  <a:cubicBezTo>
                    <a:pt x="674" y="89"/>
                    <a:pt x="668" y="91"/>
                    <a:pt x="658" y="94"/>
                  </a:cubicBezTo>
                  <a:cubicBezTo>
                    <a:pt x="635" y="103"/>
                    <a:pt x="613" y="113"/>
                    <a:pt x="588" y="122"/>
                  </a:cubicBezTo>
                  <a:cubicBezTo>
                    <a:pt x="570" y="128"/>
                    <a:pt x="556" y="143"/>
                    <a:pt x="538" y="151"/>
                  </a:cubicBezTo>
                  <a:cubicBezTo>
                    <a:pt x="519" y="159"/>
                    <a:pt x="497" y="158"/>
                    <a:pt x="479" y="171"/>
                  </a:cubicBezTo>
                  <a:cubicBezTo>
                    <a:pt x="461" y="185"/>
                    <a:pt x="464" y="198"/>
                    <a:pt x="454" y="217"/>
                  </a:cubicBezTo>
                  <a:cubicBezTo>
                    <a:pt x="446" y="231"/>
                    <a:pt x="428" y="239"/>
                    <a:pt x="416" y="247"/>
                  </a:cubicBezTo>
                  <a:cubicBezTo>
                    <a:pt x="392" y="264"/>
                    <a:pt x="354" y="289"/>
                    <a:pt x="324" y="267"/>
                  </a:cubicBezTo>
                  <a:cubicBezTo>
                    <a:pt x="315" y="261"/>
                    <a:pt x="309" y="253"/>
                    <a:pt x="305" y="244"/>
                  </a:cubicBezTo>
                  <a:cubicBezTo>
                    <a:pt x="301" y="251"/>
                    <a:pt x="297" y="260"/>
                    <a:pt x="289" y="270"/>
                  </a:cubicBezTo>
                  <a:cubicBezTo>
                    <a:pt x="274" y="291"/>
                    <a:pt x="238" y="291"/>
                    <a:pt x="225" y="309"/>
                  </a:cubicBezTo>
                  <a:cubicBezTo>
                    <a:pt x="215" y="326"/>
                    <a:pt x="231" y="354"/>
                    <a:pt x="233" y="370"/>
                  </a:cubicBezTo>
                  <a:cubicBezTo>
                    <a:pt x="238" y="395"/>
                    <a:pt x="229" y="414"/>
                    <a:pt x="216" y="437"/>
                  </a:cubicBezTo>
                  <a:cubicBezTo>
                    <a:pt x="185" y="494"/>
                    <a:pt x="217" y="533"/>
                    <a:pt x="214" y="589"/>
                  </a:cubicBezTo>
                  <a:cubicBezTo>
                    <a:pt x="213" y="607"/>
                    <a:pt x="211" y="621"/>
                    <a:pt x="219" y="638"/>
                  </a:cubicBezTo>
                  <a:cubicBezTo>
                    <a:pt x="228" y="656"/>
                    <a:pt x="231" y="658"/>
                    <a:pt x="234" y="679"/>
                  </a:cubicBezTo>
                  <a:cubicBezTo>
                    <a:pt x="237" y="701"/>
                    <a:pt x="240" y="718"/>
                    <a:pt x="233" y="739"/>
                  </a:cubicBezTo>
                  <a:cubicBezTo>
                    <a:pt x="213" y="742"/>
                    <a:pt x="196" y="728"/>
                    <a:pt x="175" y="728"/>
                  </a:cubicBezTo>
                  <a:cubicBezTo>
                    <a:pt x="147" y="727"/>
                    <a:pt x="113" y="749"/>
                    <a:pt x="127" y="782"/>
                  </a:cubicBezTo>
                  <a:cubicBezTo>
                    <a:pt x="136" y="805"/>
                    <a:pt x="199" y="799"/>
                    <a:pt x="191" y="838"/>
                  </a:cubicBezTo>
                  <a:cubicBezTo>
                    <a:pt x="189" y="847"/>
                    <a:pt x="179" y="845"/>
                    <a:pt x="175" y="854"/>
                  </a:cubicBezTo>
                  <a:cubicBezTo>
                    <a:pt x="173" y="859"/>
                    <a:pt x="173" y="867"/>
                    <a:pt x="170" y="872"/>
                  </a:cubicBezTo>
                  <a:cubicBezTo>
                    <a:pt x="167" y="879"/>
                    <a:pt x="168" y="885"/>
                    <a:pt x="163" y="891"/>
                  </a:cubicBezTo>
                  <a:cubicBezTo>
                    <a:pt x="159" y="897"/>
                    <a:pt x="147" y="897"/>
                    <a:pt x="145" y="900"/>
                  </a:cubicBezTo>
                  <a:cubicBezTo>
                    <a:pt x="125" y="931"/>
                    <a:pt x="176" y="940"/>
                    <a:pt x="183" y="968"/>
                  </a:cubicBezTo>
                  <a:cubicBezTo>
                    <a:pt x="192" y="1004"/>
                    <a:pt x="174" y="1041"/>
                    <a:pt x="158" y="1071"/>
                  </a:cubicBezTo>
                  <a:cubicBezTo>
                    <a:pt x="148" y="1091"/>
                    <a:pt x="133" y="1108"/>
                    <a:pt x="113" y="1121"/>
                  </a:cubicBezTo>
                  <a:cubicBezTo>
                    <a:pt x="101" y="1128"/>
                    <a:pt x="86" y="1130"/>
                    <a:pt x="77" y="1142"/>
                  </a:cubicBezTo>
                  <a:cubicBezTo>
                    <a:pt x="58" y="1167"/>
                    <a:pt x="74" y="1205"/>
                    <a:pt x="66" y="1232"/>
                  </a:cubicBezTo>
                  <a:cubicBezTo>
                    <a:pt x="58" y="1257"/>
                    <a:pt x="24" y="1283"/>
                    <a:pt x="21" y="1313"/>
                  </a:cubicBezTo>
                  <a:cubicBezTo>
                    <a:pt x="0" y="1326"/>
                    <a:pt x="8" y="1365"/>
                    <a:pt x="20" y="1382"/>
                  </a:cubicBezTo>
                  <a:cubicBezTo>
                    <a:pt x="30" y="1397"/>
                    <a:pt x="44" y="1402"/>
                    <a:pt x="50" y="1421"/>
                  </a:cubicBezTo>
                  <a:cubicBezTo>
                    <a:pt x="54" y="1433"/>
                    <a:pt x="53" y="1448"/>
                    <a:pt x="57" y="1461"/>
                  </a:cubicBezTo>
                  <a:cubicBezTo>
                    <a:pt x="67" y="1492"/>
                    <a:pt x="83" y="1512"/>
                    <a:pt x="109" y="1533"/>
                  </a:cubicBezTo>
                  <a:cubicBezTo>
                    <a:pt x="121" y="1543"/>
                    <a:pt x="130" y="1538"/>
                    <a:pt x="129" y="1559"/>
                  </a:cubicBezTo>
                  <a:cubicBezTo>
                    <a:pt x="129" y="1573"/>
                    <a:pt x="119" y="1587"/>
                    <a:pt x="104" y="1584"/>
                  </a:cubicBezTo>
                  <a:cubicBezTo>
                    <a:pt x="102" y="1624"/>
                    <a:pt x="127" y="1601"/>
                    <a:pt x="145" y="1615"/>
                  </a:cubicBezTo>
                  <a:cubicBezTo>
                    <a:pt x="174" y="1637"/>
                    <a:pt x="132" y="1647"/>
                    <a:pt x="121" y="1658"/>
                  </a:cubicBezTo>
                  <a:cubicBezTo>
                    <a:pt x="106" y="1674"/>
                    <a:pt x="114" y="1696"/>
                    <a:pt x="110" y="1717"/>
                  </a:cubicBezTo>
                  <a:cubicBezTo>
                    <a:pt x="106" y="1744"/>
                    <a:pt x="106" y="1743"/>
                    <a:pt x="131" y="1757"/>
                  </a:cubicBezTo>
                  <a:cubicBezTo>
                    <a:pt x="148" y="1766"/>
                    <a:pt x="163" y="1775"/>
                    <a:pt x="158" y="1800"/>
                  </a:cubicBezTo>
                  <a:cubicBezTo>
                    <a:pt x="154" y="1819"/>
                    <a:pt x="129" y="1833"/>
                    <a:pt x="123" y="1850"/>
                  </a:cubicBezTo>
                  <a:cubicBezTo>
                    <a:pt x="118" y="1867"/>
                    <a:pt x="128" y="1884"/>
                    <a:pt x="129" y="1901"/>
                  </a:cubicBezTo>
                  <a:cubicBezTo>
                    <a:pt x="130" y="1906"/>
                    <a:pt x="130" y="1911"/>
                    <a:pt x="129" y="1916"/>
                  </a:cubicBezTo>
                  <a:cubicBezTo>
                    <a:pt x="134" y="1916"/>
                    <a:pt x="139" y="1916"/>
                    <a:pt x="145" y="1916"/>
                  </a:cubicBezTo>
                  <a:cubicBezTo>
                    <a:pt x="159" y="1916"/>
                    <a:pt x="174" y="1913"/>
                    <a:pt x="187" y="1920"/>
                  </a:cubicBezTo>
                  <a:cubicBezTo>
                    <a:pt x="204" y="1928"/>
                    <a:pt x="208" y="1948"/>
                    <a:pt x="225" y="1957"/>
                  </a:cubicBezTo>
                  <a:cubicBezTo>
                    <a:pt x="259" y="1975"/>
                    <a:pt x="308" y="1956"/>
                    <a:pt x="340" y="1985"/>
                  </a:cubicBezTo>
                  <a:cubicBezTo>
                    <a:pt x="348" y="1992"/>
                    <a:pt x="343" y="2002"/>
                    <a:pt x="356" y="2009"/>
                  </a:cubicBezTo>
                  <a:cubicBezTo>
                    <a:pt x="363" y="2013"/>
                    <a:pt x="374" y="2009"/>
                    <a:pt x="382" y="2010"/>
                  </a:cubicBezTo>
                  <a:cubicBezTo>
                    <a:pt x="399" y="2012"/>
                    <a:pt x="417" y="2016"/>
                    <a:pt x="435" y="2018"/>
                  </a:cubicBezTo>
                  <a:cubicBezTo>
                    <a:pt x="464" y="2021"/>
                    <a:pt x="515" y="2017"/>
                    <a:pt x="501" y="2064"/>
                  </a:cubicBezTo>
                  <a:cubicBezTo>
                    <a:pt x="497" y="2078"/>
                    <a:pt x="478" y="2084"/>
                    <a:pt x="477" y="2098"/>
                  </a:cubicBezTo>
                  <a:cubicBezTo>
                    <a:pt x="476" y="2113"/>
                    <a:pt x="494" y="2129"/>
                    <a:pt x="505" y="2138"/>
                  </a:cubicBezTo>
                  <a:cubicBezTo>
                    <a:pt x="517" y="2147"/>
                    <a:pt x="536" y="2152"/>
                    <a:pt x="549" y="2160"/>
                  </a:cubicBezTo>
                  <a:cubicBezTo>
                    <a:pt x="561" y="2167"/>
                    <a:pt x="572" y="2180"/>
                    <a:pt x="590" y="2182"/>
                  </a:cubicBezTo>
                  <a:cubicBezTo>
                    <a:pt x="635" y="2186"/>
                    <a:pt x="620" y="2127"/>
                    <a:pt x="660" y="2115"/>
                  </a:cubicBezTo>
                  <a:cubicBezTo>
                    <a:pt x="677" y="2110"/>
                    <a:pt x="713" y="2111"/>
                    <a:pt x="730" y="2115"/>
                  </a:cubicBezTo>
                  <a:cubicBezTo>
                    <a:pt x="748" y="2120"/>
                    <a:pt x="757" y="2144"/>
                    <a:pt x="770" y="2147"/>
                  </a:cubicBezTo>
                  <a:cubicBezTo>
                    <a:pt x="804" y="2157"/>
                    <a:pt x="802" y="2093"/>
                    <a:pt x="809" y="2072"/>
                  </a:cubicBezTo>
                  <a:cubicBezTo>
                    <a:pt x="819" y="2037"/>
                    <a:pt x="837" y="2010"/>
                    <a:pt x="844" y="1973"/>
                  </a:cubicBezTo>
                  <a:cubicBezTo>
                    <a:pt x="852" y="1927"/>
                    <a:pt x="855" y="1860"/>
                    <a:pt x="918" y="1873"/>
                  </a:cubicBezTo>
                  <a:cubicBezTo>
                    <a:pt x="942" y="1879"/>
                    <a:pt x="962" y="1885"/>
                    <a:pt x="978" y="1895"/>
                  </a:cubicBezTo>
                  <a:cubicBezTo>
                    <a:pt x="981" y="1884"/>
                    <a:pt x="986" y="1876"/>
                    <a:pt x="994" y="1874"/>
                  </a:cubicBezTo>
                  <a:cubicBezTo>
                    <a:pt x="1020" y="1867"/>
                    <a:pt x="1033" y="1888"/>
                    <a:pt x="1039" y="1907"/>
                  </a:cubicBezTo>
                  <a:cubicBezTo>
                    <a:pt x="1048" y="1938"/>
                    <a:pt x="1050" y="1923"/>
                    <a:pt x="1070" y="1905"/>
                  </a:cubicBezTo>
                  <a:cubicBezTo>
                    <a:pt x="1069" y="1904"/>
                    <a:pt x="1067" y="1903"/>
                    <a:pt x="1067" y="1902"/>
                  </a:cubicBezTo>
                  <a:cubicBezTo>
                    <a:pt x="1064" y="1903"/>
                    <a:pt x="1061" y="1902"/>
                    <a:pt x="1059" y="1899"/>
                  </a:cubicBezTo>
                  <a:cubicBezTo>
                    <a:pt x="1063" y="1900"/>
                    <a:pt x="1064" y="1900"/>
                    <a:pt x="1067" y="1902"/>
                  </a:cubicBezTo>
                  <a:cubicBezTo>
                    <a:pt x="1074" y="1901"/>
                    <a:pt x="1083" y="1892"/>
                    <a:pt x="1088" y="1887"/>
                  </a:cubicBezTo>
                  <a:cubicBezTo>
                    <a:pt x="1093" y="1883"/>
                    <a:pt x="1098" y="1885"/>
                    <a:pt x="1102" y="1879"/>
                  </a:cubicBezTo>
                  <a:cubicBezTo>
                    <a:pt x="1105" y="1875"/>
                    <a:pt x="1102" y="1864"/>
                    <a:pt x="1104" y="1858"/>
                  </a:cubicBezTo>
                  <a:cubicBezTo>
                    <a:pt x="1111" y="1843"/>
                    <a:pt x="1121" y="1847"/>
                    <a:pt x="1134" y="1838"/>
                  </a:cubicBezTo>
                  <a:cubicBezTo>
                    <a:pt x="1144" y="1831"/>
                    <a:pt x="1152" y="1807"/>
                    <a:pt x="1166" y="1823"/>
                  </a:cubicBezTo>
                  <a:cubicBezTo>
                    <a:pt x="1168" y="1807"/>
                    <a:pt x="1185" y="1804"/>
                    <a:pt x="1188" y="1788"/>
                  </a:cubicBezTo>
                  <a:cubicBezTo>
                    <a:pt x="1191" y="1772"/>
                    <a:pt x="1185" y="1754"/>
                    <a:pt x="1186" y="1738"/>
                  </a:cubicBezTo>
                  <a:cubicBezTo>
                    <a:pt x="1205" y="1743"/>
                    <a:pt x="1245" y="1771"/>
                    <a:pt x="1257" y="1751"/>
                  </a:cubicBezTo>
                  <a:cubicBezTo>
                    <a:pt x="1272" y="1724"/>
                    <a:pt x="1172" y="1714"/>
                    <a:pt x="1211" y="1683"/>
                  </a:cubicBezTo>
                  <a:cubicBezTo>
                    <a:pt x="1213" y="1683"/>
                    <a:pt x="1215" y="1685"/>
                    <a:pt x="1215" y="1687"/>
                  </a:cubicBezTo>
                  <a:cubicBezTo>
                    <a:pt x="1215" y="1661"/>
                    <a:pt x="1293" y="1680"/>
                    <a:pt x="1285" y="1648"/>
                  </a:cubicBezTo>
                  <a:cubicBezTo>
                    <a:pt x="1282" y="1648"/>
                    <a:pt x="1276" y="1648"/>
                    <a:pt x="1273" y="1647"/>
                  </a:cubicBezTo>
                  <a:cubicBezTo>
                    <a:pt x="1260" y="1641"/>
                    <a:pt x="1250" y="1643"/>
                    <a:pt x="1242" y="1629"/>
                  </a:cubicBezTo>
                  <a:cubicBezTo>
                    <a:pt x="1234" y="1615"/>
                    <a:pt x="1236" y="1609"/>
                    <a:pt x="1247" y="1604"/>
                  </a:cubicBezTo>
                  <a:cubicBezTo>
                    <a:pt x="1261" y="1597"/>
                    <a:pt x="1267" y="1604"/>
                    <a:pt x="1279" y="1592"/>
                  </a:cubicBezTo>
                  <a:cubicBezTo>
                    <a:pt x="1287" y="1583"/>
                    <a:pt x="1288" y="1579"/>
                    <a:pt x="1282" y="1565"/>
                  </a:cubicBezTo>
                  <a:cubicBezTo>
                    <a:pt x="1279" y="1559"/>
                    <a:pt x="1273" y="1556"/>
                    <a:pt x="1270" y="1550"/>
                  </a:cubicBezTo>
                  <a:cubicBezTo>
                    <a:pt x="1269" y="1546"/>
                    <a:pt x="1271" y="1540"/>
                    <a:pt x="1270" y="1536"/>
                  </a:cubicBezTo>
                  <a:cubicBezTo>
                    <a:pt x="1268" y="1521"/>
                    <a:pt x="1262" y="1501"/>
                    <a:pt x="1270" y="1487"/>
                  </a:cubicBezTo>
                  <a:cubicBezTo>
                    <a:pt x="1278" y="1474"/>
                    <a:pt x="1297" y="1476"/>
                    <a:pt x="1301" y="1461"/>
                  </a:cubicBezTo>
                  <a:cubicBezTo>
                    <a:pt x="1304" y="1448"/>
                    <a:pt x="1292" y="1440"/>
                    <a:pt x="1303" y="1428"/>
                  </a:cubicBezTo>
                  <a:cubicBezTo>
                    <a:pt x="1313" y="1416"/>
                    <a:pt x="1325" y="1426"/>
                    <a:pt x="1322" y="1406"/>
                  </a:cubicBezTo>
                  <a:cubicBezTo>
                    <a:pt x="1320" y="1393"/>
                    <a:pt x="1305" y="1387"/>
                    <a:pt x="1305" y="1370"/>
                  </a:cubicBezTo>
                  <a:cubicBezTo>
                    <a:pt x="1305" y="1357"/>
                    <a:pt x="1308" y="1336"/>
                    <a:pt x="1324" y="1335"/>
                  </a:cubicBezTo>
                  <a:cubicBezTo>
                    <a:pt x="1336" y="1334"/>
                    <a:pt x="1342" y="1345"/>
                    <a:pt x="1357" y="1342"/>
                  </a:cubicBezTo>
                  <a:cubicBezTo>
                    <a:pt x="1379" y="1336"/>
                    <a:pt x="1404" y="1321"/>
                    <a:pt x="1409" y="1297"/>
                  </a:cubicBezTo>
                  <a:cubicBezTo>
                    <a:pt x="1410" y="1287"/>
                    <a:pt x="1409" y="1263"/>
                    <a:pt x="1402" y="1254"/>
                  </a:cubicBezTo>
                  <a:cubicBezTo>
                    <a:pt x="1394" y="1243"/>
                    <a:pt x="1384" y="1249"/>
                    <a:pt x="1372" y="1246"/>
                  </a:cubicBezTo>
                  <a:cubicBezTo>
                    <a:pt x="1374" y="1211"/>
                    <a:pt x="1384" y="1200"/>
                    <a:pt x="1414" y="1184"/>
                  </a:cubicBezTo>
                  <a:cubicBezTo>
                    <a:pt x="1473" y="1153"/>
                    <a:pt x="1386" y="1115"/>
                    <a:pt x="1389" y="1080"/>
                  </a:cubicBezTo>
                  <a:close/>
                </a:path>
              </a:pathLst>
            </a:custGeom>
            <a:grpFill/>
            <a:ln w="12700">
              <a:solidFill>
                <a:srgbClr val="16723D"/>
              </a:solidFill>
              <a:round/>
              <a:headEnd/>
              <a:tailEnd/>
            </a:ln>
            <a:effectLst>
              <a:softEdge rad="12700"/>
            </a:effec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13"/>
            <p:cNvSpPr>
              <a:spLocks/>
            </p:cNvSpPr>
            <p:nvPr/>
          </p:nvSpPr>
          <p:spPr bwMode="auto">
            <a:xfrm>
              <a:off x="169755" y="3985342"/>
              <a:ext cx="578100" cy="950549"/>
            </a:xfrm>
            <a:custGeom>
              <a:avLst/>
              <a:gdLst>
                <a:gd name="T0" fmla="*/ 774 w 1096"/>
                <a:gd name="T1" fmla="*/ 1392 h 1802"/>
                <a:gd name="T2" fmla="*/ 879 w 1096"/>
                <a:gd name="T3" fmla="*/ 1326 h 1802"/>
                <a:gd name="T4" fmla="*/ 927 w 1096"/>
                <a:gd name="T5" fmla="*/ 1144 h 1802"/>
                <a:gd name="T6" fmla="*/ 956 w 1096"/>
                <a:gd name="T7" fmla="*/ 1100 h 1802"/>
                <a:gd name="T8" fmla="*/ 981 w 1096"/>
                <a:gd name="T9" fmla="*/ 1046 h 1802"/>
                <a:gd name="T10" fmla="*/ 1030 w 1096"/>
                <a:gd name="T11" fmla="*/ 976 h 1802"/>
                <a:gd name="T12" fmla="*/ 1071 w 1096"/>
                <a:gd name="T13" fmla="*/ 864 h 1802"/>
                <a:gd name="T14" fmla="*/ 1022 w 1096"/>
                <a:gd name="T15" fmla="*/ 720 h 1802"/>
                <a:gd name="T16" fmla="*/ 1032 w 1096"/>
                <a:gd name="T17" fmla="*/ 631 h 1802"/>
                <a:gd name="T18" fmla="*/ 1066 w 1096"/>
                <a:gd name="T19" fmla="*/ 554 h 1802"/>
                <a:gd name="T20" fmla="*/ 1055 w 1096"/>
                <a:gd name="T21" fmla="*/ 441 h 1802"/>
                <a:gd name="T22" fmla="*/ 1020 w 1096"/>
                <a:gd name="T23" fmla="*/ 376 h 1802"/>
                <a:gd name="T24" fmla="*/ 972 w 1096"/>
                <a:gd name="T25" fmla="*/ 310 h 1802"/>
                <a:gd name="T26" fmla="*/ 921 w 1096"/>
                <a:gd name="T27" fmla="*/ 256 h 1802"/>
                <a:gd name="T28" fmla="*/ 822 w 1096"/>
                <a:gd name="T29" fmla="*/ 167 h 1802"/>
                <a:gd name="T30" fmla="*/ 784 w 1096"/>
                <a:gd name="T31" fmla="*/ 139 h 1802"/>
                <a:gd name="T32" fmla="*/ 592 w 1096"/>
                <a:gd name="T33" fmla="*/ 102 h 1802"/>
                <a:gd name="T34" fmla="*/ 527 w 1096"/>
                <a:gd name="T35" fmla="*/ 64 h 1802"/>
                <a:gd name="T36" fmla="*/ 505 w 1096"/>
                <a:gd name="T37" fmla="*/ 0 h 1802"/>
                <a:gd name="T38" fmla="*/ 403 w 1096"/>
                <a:gd name="T39" fmla="*/ 35 h 1802"/>
                <a:gd name="T40" fmla="*/ 328 w 1096"/>
                <a:gd name="T41" fmla="*/ 35 h 1802"/>
                <a:gd name="T42" fmla="*/ 278 w 1096"/>
                <a:gd name="T43" fmla="*/ 233 h 1802"/>
                <a:gd name="T44" fmla="*/ 141 w 1096"/>
                <a:gd name="T45" fmla="*/ 537 h 1802"/>
                <a:gd name="T46" fmla="*/ 0 w 1096"/>
                <a:gd name="T47" fmla="*/ 759 h 1802"/>
                <a:gd name="T48" fmla="*/ 143 w 1096"/>
                <a:gd name="T49" fmla="*/ 815 h 1802"/>
                <a:gd name="T50" fmla="*/ 312 w 1096"/>
                <a:gd name="T51" fmla="*/ 1045 h 1802"/>
                <a:gd name="T52" fmla="*/ 284 w 1096"/>
                <a:gd name="T53" fmla="*/ 1171 h 1802"/>
                <a:gd name="T54" fmla="*/ 197 w 1096"/>
                <a:gd name="T55" fmla="*/ 1218 h 1802"/>
                <a:gd name="T56" fmla="*/ 143 w 1096"/>
                <a:gd name="T57" fmla="*/ 1275 h 1802"/>
                <a:gd name="T58" fmla="*/ 136 w 1096"/>
                <a:gd name="T59" fmla="*/ 1364 h 1802"/>
                <a:gd name="T60" fmla="*/ 99 w 1096"/>
                <a:gd name="T61" fmla="*/ 1462 h 1802"/>
                <a:gd name="T62" fmla="*/ 97 w 1096"/>
                <a:gd name="T63" fmla="*/ 1508 h 1802"/>
                <a:gd name="T64" fmla="*/ 110 w 1096"/>
                <a:gd name="T65" fmla="*/ 1638 h 1802"/>
                <a:gd name="T66" fmla="*/ 181 w 1096"/>
                <a:gd name="T67" fmla="*/ 1685 h 1802"/>
                <a:gd name="T68" fmla="*/ 354 w 1096"/>
                <a:gd name="T69" fmla="*/ 1696 h 1802"/>
                <a:gd name="T70" fmla="*/ 483 w 1096"/>
                <a:gd name="T71" fmla="*/ 1768 h 1802"/>
                <a:gd name="T72" fmla="*/ 555 w 1096"/>
                <a:gd name="T73" fmla="*/ 1787 h 1802"/>
                <a:gd name="T74" fmla="*/ 633 w 1096"/>
                <a:gd name="T75" fmla="*/ 1781 h 1802"/>
                <a:gd name="T76" fmla="*/ 741 w 1096"/>
                <a:gd name="T77" fmla="*/ 1689 h 1802"/>
                <a:gd name="T78" fmla="*/ 724 w 1096"/>
                <a:gd name="T79" fmla="*/ 1596 h 1802"/>
                <a:gd name="T80" fmla="*/ 738 w 1096"/>
                <a:gd name="T81" fmla="*/ 1508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6" h="1802">
                  <a:moveTo>
                    <a:pt x="736" y="1393"/>
                  </a:moveTo>
                  <a:cubicBezTo>
                    <a:pt x="742" y="1388"/>
                    <a:pt x="766" y="1393"/>
                    <a:pt x="774" y="1392"/>
                  </a:cubicBezTo>
                  <a:cubicBezTo>
                    <a:pt x="794" y="1392"/>
                    <a:pt x="808" y="1386"/>
                    <a:pt x="826" y="1382"/>
                  </a:cubicBezTo>
                  <a:cubicBezTo>
                    <a:pt x="868" y="1373"/>
                    <a:pt x="864" y="1364"/>
                    <a:pt x="879" y="1326"/>
                  </a:cubicBezTo>
                  <a:cubicBezTo>
                    <a:pt x="892" y="1293"/>
                    <a:pt x="915" y="1262"/>
                    <a:pt x="926" y="1227"/>
                  </a:cubicBezTo>
                  <a:cubicBezTo>
                    <a:pt x="934" y="1200"/>
                    <a:pt x="928" y="1172"/>
                    <a:pt x="927" y="1144"/>
                  </a:cubicBezTo>
                  <a:cubicBezTo>
                    <a:pt x="926" y="1122"/>
                    <a:pt x="923" y="1122"/>
                    <a:pt x="938" y="1107"/>
                  </a:cubicBezTo>
                  <a:cubicBezTo>
                    <a:pt x="943" y="1103"/>
                    <a:pt x="952" y="1105"/>
                    <a:pt x="956" y="1100"/>
                  </a:cubicBezTo>
                  <a:cubicBezTo>
                    <a:pt x="960" y="1095"/>
                    <a:pt x="958" y="1085"/>
                    <a:pt x="961" y="1080"/>
                  </a:cubicBezTo>
                  <a:cubicBezTo>
                    <a:pt x="968" y="1070"/>
                    <a:pt x="977" y="1059"/>
                    <a:pt x="981" y="1046"/>
                  </a:cubicBezTo>
                  <a:cubicBezTo>
                    <a:pt x="988" y="1027"/>
                    <a:pt x="977" y="1019"/>
                    <a:pt x="991" y="1003"/>
                  </a:cubicBezTo>
                  <a:cubicBezTo>
                    <a:pt x="1001" y="991"/>
                    <a:pt x="1021" y="989"/>
                    <a:pt x="1030" y="976"/>
                  </a:cubicBezTo>
                  <a:cubicBezTo>
                    <a:pt x="1041" y="960"/>
                    <a:pt x="1030" y="946"/>
                    <a:pt x="1032" y="930"/>
                  </a:cubicBezTo>
                  <a:cubicBezTo>
                    <a:pt x="1037" y="899"/>
                    <a:pt x="1074" y="903"/>
                    <a:pt x="1071" y="864"/>
                  </a:cubicBezTo>
                  <a:cubicBezTo>
                    <a:pt x="1068" y="823"/>
                    <a:pt x="995" y="837"/>
                    <a:pt x="1009" y="781"/>
                  </a:cubicBezTo>
                  <a:cubicBezTo>
                    <a:pt x="1015" y="756"/>
                    <a:pt x="1027" y="748"/>
                    <a:pt x="1022" y="720"/>
                  </a:cubicBezTo>
                  <a:cubicBezTo>
                    <a:pt x="1017" y="694"/>
                    <a:pt x="996" y="683"/>
                    <a:pt x="997" y="659"/>
                  </a:cubicBezTo>
                  <a:cubicBezTo>
                    <a:pt x="998" y="633"/>
                    <a:pt x="1011" y="635"/>
                    <a:pt x="1032" y="631"/>
                  </a:cubicBezTo>
                  <a:cubicBezTo>
                    <a:pt x="1059" y="627"/>
                    <a:pt x="1063" y="628"/>
                    <a:pt x="1066" y="596"/>
                  </a:cubicBezTo>
                  <a:cubicBezTo>
                    <a:pt x="1068" y="582"/>
                    <a:pt x="1064" y="567"/>
                    <a:pt x="1066" y="554"/>
                  </a:cubicBezTo>
                  <a:cubicBezTo>
                    <a:pt x="1067" y="538"/>
                    <a:pt x="1076" y="524"/>
                    <a:pt x="1082" y="509"/>
                  </a:cubicBezTo>
                  <a:cubicBezTo>
                    <a:pt x="1096" y="467"/>
                    <a:pt x="1065" y="475"/>
                    <a:pt x="1055" y="441"/>
                  </a:cubicBezTo>
                  <a:cubicBezTo>
                    <a:pt x="1051" y="429"/>
                    <a:pt x="1059" y="413"/>
                    <a:pt x="1056" y="403"/>
                  </a:cubicBezTo>
                  <a:cubicBezTo>
                    <a:pt x="1051" y="392"/>
                    <a:pt x="1029" y="384"/>
                    <a:pt x="1020" y="376"/>
                  </a:cubicBezTo>
                  <a:cubicBezTo>
                    <a:pt x="998" y="357"/>
                    <a:pt x="1000" y="343"/>
                    <a:pt x="1007" y="324"/>
                  </a:cubicBezTo>
                  <a:cubicBezTo>
                    <a:pt x="996" y="319"/>
                    <a:pt x="984" y="313"/>
                    <a:pt x="972" y="310"/>
                  </a:cubicBezTo>
                  <a:cubicBezTo>
                    <a:pt x="958" y="306"/>
                    <a:pt x="936" y="304"/>
                    <a:pt x="927" y="292"/>
                  </a:cubicBezTo>
                  <a:cubicBezTo>
                    <a:pt x="918" y="280"/>
                    <a:pt x="924" y="270"/>
                    <a:pt x="921" y="256"/>
                  </a:cubicBezTo>
                  <a:cubicBezTo>
                    <a:pt x="915" y="220"/>
                    <a:pt x="898" y="203"/>
                    <a:pt x="864" y="191"/>
                  </a:cubicBezTo>
                  <a:cubicBezTo>
                    <a:pt x="846" y="185"/>
                    <a:pt x="840" y="177"/>
                    <a:pt x="822" y="167"/>
                  </a:cubicBezTo>
                  <a:cubicBezTo>
                    <a:pt x="808" y="160"/>
                    <a:pt x="808" y="163"/>
                    <a:pt x="790" y="164"/>
                  </a:cubicBezTo>
                  <a:cubicBezTo>
                    <a:pt x="787" y="155"/>
                    <a:pt x="785" y="148"/>
                    <a:pt x="784" y="139"/>
                  </a:cubicBezTo>
                  <a:cubicBezTo>
                    <a:pt x="731" y="132"/>
                    <a:pt x="668" y="164"/>
                    <a:pt x="639" y="100"/>
                  </a:cubicBezTo>
                  <a:cubicBezTo>
                    <a:pt x="624" y="112"/>
                    <a:pt x="608" y="109"/>
                    <a:pt x="592" y="102"/>
                  </a:cubicBezTo>
                  <a:cubicBezTo>
                    <a:pt x="575" y="94"/>
                    <a:pt x="574" y="78"/>
                    <a:pt x="562" y="70"/>
                  </a:cubicBezTo>
                  <a:cubicBezTo>
                    <a:pt x="553" y="65"/>
                    <a:pt x="533" y="70"/>
                    <a:pt x="527" y="64"/>
                  </a:cubicBezTo>
                  <a:cubicBezTo>
                    <a:pt x="520" y="58"/>
                    <a:pt x="526" y="49"/>
                    <a:pt x="524" y="42"/>
                  </a:cubicBezTo>
                  <a:cubicBezTo>
                    <a:pt x="519" y="25"/>
                    <a:pt x="520" y="13"/>
                    <a:pt x="505" y="0"/>
                  </a:cubicBezTo>
                  <a:cubicBezTo>
                    <a:pt x="485" y="12"/>
                    <a:pt x="485" y="27"/>
                    <a:pt x="461" y="33"/>
                  </a:cubicBezTo>
                  <a:cubicBezTo>
                    <a:pt x="445" y="37"/>
                    <a:pt x="420" y="36"/>
                    <a:pt x="403" y="35"/>
                  </a:cubicBezTo>
                  <a:cubicBezTo>
                    <a:pt x="380" y="34"/>
                    <a:pt x="354" y="31"/>
                    <a:pt x="329" y="28"/>
                  </a:cubicBezTo>
                  <a:cubicBezTo>
                    <a:pt x="329" y="30"/>
                    <a:pt x="328" y="32"/>
                    <a:pt x="328" y="35"/>
                  </a:cubicBezTo>
                  <a:cubicBezTo>
                    <a:pt x="322" y="69"/>
                    <a:pt x="329" y="85"/>
                    <a:pt x="318" y="119"/>
                  </a:cubicBezTo>
                  <a:cubicBezTo>
                    <a:pt x="308" y="152"/>
                    <a:pt x="288" y="188"/>
                    <a:pt x="278" y="233"/>
                  </a:cubicBezTo>
                  <a:cubicBezTo>
                    <a:pt x="269" y="277"/>
                    <a:pt x="246" y="330"/>
                    <a:pt x="229" y="400"/>
                  </a:cubicBezTo>
                  <a:cubicBezTo>
                    <a:pt x="211" y="469"/>
                    <a:pt x="171" y="510"/>
                    <a:pt x="141" y="537"/>
                  </a:cubicBezTo>
                  <a:cubicBezTo>
                    <a:pt x="110" y="564"/>
                    <a:pt x="64" y="601"/>
                    <a:pt x="42" y="652"/>
                  </a:cubicBezTo>
                  <a:cubicBezTo>
                    <a:pt x="25" y="690"/>
                    <a:pt x="11" y="728"/>
                    <a:pt x="0" y="759"/>
                  </a:cubicBezTo>
                  <a:cubicBezTo>
                    <a:pt x="19" y="773"/>
                    <a:pt x="42" y="785"/>
                    <a:pt x="61" y="792"/>
                  </a:cubicBezTo>
                  <a:cubicBezTo>
                    <a:pt x="87" y="802"/>
                    <a:pt x="117" y="806"/>
                    <a:pt x="143" y="815"/>
                  </a:cubicBezTo>
                  <a:cubicBezTo>
                    <a:pt x="206" y="836"/>
                    <a:pt x="151" y="919"/>
                    <a:pt x="169" y="966"/>
                  </a:cubicBezTo>
                  <a:cubicBezTo>
                    <a:pt x="195" y="1032"/>
                    <a:pt x="270" y="1002"/>
                    <a:pt x="312" y="1045"/>
                  </a:cubicBezTo>
                  <a:cubicBezTo>
                    <a:pt x="330" y="1064"/>
                    <a:pt x="350" y="1093"/>
                    <a:pt x="345" y="1122"/>
                  </a:cubicBezTo>
                  <a:cubicBezTo>
                    <a:pt x="339" y="1155"/>
                    <a:pt x="306" y="1149"/>
                    <a:pt x="284" y="1171"/>
                  </a:cubicBezTo>
                  <a:cubicBezTo>
                    <a:pt x="272" y="1183"/>
                    <a:pt x="272" y="1198"/>
                    <a:pt x="256" y="1206"/>
                  </a:cubicBezTo>
                  <a:cubicBezTo>
                    <a:pt x="244" y="1211"/>
                    <a:pt x="212" y="1216"/>
                    <a:pt x="197" y="1218"/>
                  </a:cubicBezTo>
                  <a:cubicBezTo>
                    <a:pt x="184" y="1220"/>
                    <a:pt x="168" y="1215"/>
                    <a:pt x="158" y="1223"/>
                  </a:cubicBezTo>
                  <a:cubicBezTo>
                    <a:pt x="146" y="1232"/>
                    <a:pt x="142" y="1262"/>
                    <a:pt x="143" y="1275"/>
                  </a:cubicBezTo>
                  <a:cubicBezTo>
                    <a:pt x="143" y="1273"/>
                    <a:pt x="143" y="1271"/>
                    <a:pt x="143" y="1268"/>
                  </a:cubicBezTo>
                  <a:cubicBezTo>
                    <a:pt x="143" y="1300"/>
                    <a:pt x="147" y="1334"/>
                    <a:pt x="136" y="1364"/>
                  </a:cubicBezTo>
                  <a:cubicBezTo>
                    <a:pt x="130" y="1382"/>
                    <a:pt x="129" y="1401"/>
                    <a:pt x="122" y="1417"/>
                  </a:cubicBezTo>
                  <a:cubicBezTo>
                    <a:pt x="116" y="1434"/>
                    <a:pt x="98" y="1440"/>
                    <a:pt x="99" y="1462"/>
                  </a:cubicBezTo>
                  <a:cubicBezTo>
                    <a:pt x="98" y="1462"/>
                    <a:pt x="97" y="1462"/>
                    <a:pt x="97" y="1461"/>
                  </a:cubicBezTo>
                  <a:cubicBezTo>
                    <a:pt x="97" y="1476"/>
                    <a:pt x="99" y="1493"/>
                    <a:pt x="97" y="1508"/>
                  </a:cubicBezTo>
                  <a:cubicBezTo>
                    <a:pt x="95" y="1525"/>
                    <a:pt x="86" y="1537"/>
                    <a:pt x="82" y="1553"/>
                  </a:cubicBezTo>
                  <a:cubicBezTo>
                    <a:pt x="73" y="1589"/>
                    <a:pt x="80" y="1617"/>
                    <a:pt x="110" y="1638"/>
                  </a:cubicBezTo>
                  <a:cubicBezTo>
                    <a:pt x="123" y="1646"/>
                    <a:pt x="139" y="1648"/>
                    <a:pt x="151" y="1655"/>
                  </a:cubicBezTo>
                  <a:cubicBezTo>
                    <a:pt x="164" y="1663"/>
                    <a:pt x="169" y="1675"/>
                    <a:pt x="181" y="1685"/>
                  </a:cubicBezTo>
                  <a:cubicBezTo>
                    <a:pt x="203" y="1706"/>
                    <a:pt x="237" y="1699"/>
                    <a:pt x="266" y="1699"/>
                  </a:cubicBezTo>
                  <a:cubicBezTo>
                    <a:pt x="295" y="1699"/>
                    <a:pt x="325" y="1699"/>
                    <a:pt x="354" y="1696"/>
                  </a:cubicBezTo>
                  <a:cubicBezTo>
                    <a:pt x="393" y="1693"/>
                    <a:pt x="405" y="1692"/>
                    <a:pt x="422" y="1730"/>
                  </a:cubicBezTo>
                  <a:cubicBezTo>
                    <a:pt x="434" y="1755"/>
                    <a:pt x="446" y="1780"/>
                    <a:pt x="483" y="1768"/>
                  </a:cubicBezTo>
                  <a:cubicBezTo>
                    <a:pt x="497" y="1763"/>
                    <a:pt x="504" y="1747"/>
                    <a:pt x="521" y="1752"/>
                  </a:cubicBezTo>
                  <a:cubicBezTo>
                    <a:pt x="534" y="1756"/>
                    <a:pt x="544" y="1779"/>
                    <a:pt x="555" y="1787"/>
                  </a:cubicBezTo>
                  <a:cubicBezTo>
                    <a:pt x="564" y="1793"/>
                    <a:pt x="582" y="1802"/>
                    <a:pt x="593" y="1801"/>
                  </a:cubicBezTo>
                  <a:cubicBezTo>
                    <a:pt x="612" y="1800"/>
                    <a:pt x="616" y="1786"/>
                    <a:pt x="633" y="1781"/>
                  </a:cubicBezTo>
                  <a:cubicBezTo>
                    <a:pt x="662" y="1772"/>
                    <a:pt x="698" y="1793"/>
                    <a:pt x="720" y="1770"/>
                  </a:cubicBezTo>
                  <a:cubicBezTo>
                    <a:pt x="737" y="1753"/>
                    <a:pt x="745" y="1709"/>
                    <a:pt x="741" y="1689"/>
                  </a:cubicBezTo>
                  <a:cubicBezTo>
                    <a:pt x="737" y="1675"/>
                    <a:pt x="727" y="1663"/>
                    <a:pt x="724" y="1650"/>
                  </a:cubicBezTo>
                  <a:cubicBezTo>
                    <a:pt x="720" y="1634"/>
                    <a:pt x="723" y="1613"/>
                    <a:pt x="724" y="1596"/>
                  </a:cubicBezTo>
                  <a:cubicBezTo>
                    <a:pt x="725" y="1578"/>
                    <a:pt x="718" y="1529"/>
                    <a:pt x="729" y="1515"/>
                  </a:cubicBezTo>
                  <a:cubicBezTo>
                    <a:pt x="732" y="1512"/>
                    <a:pt x="735" y="1510"/>
                    <a:pt x="738" y="1508"/>
                  </a:cubicBezTo>
                  <a:cubicBezTo>
                    <a:pt x="731" y="1466"/>
                    <a:pt x="718" y="1407"/>
                    <a:pt x="736" y="1393"/>
                  </a:cubicBezTo>
                  <a:close/>
                </a:path>
              </a:pathLst>
            </a:custGeom>
            <a:grpFill/>
            <a:ln w="12700">
              <a:solidFill>
                <a:srgbClr val="16723D"/>
              </a:solidFill>
              <a:round/>
              <a:headEnd/>
              <a:tailEnd/>
            </a:ln>
            <a:effectLst>
              <a:softEdge rad="12700"/>
            </a:effec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14"/>
            <p:cNvSpPr>
              <a:spLocks/>
            </p:cNvSpPr>
            <p:nvPr/>
          </p:nvSpPr>
          <p:spPr bwMode="auto">
            <a:xfrm>
              <a:off x="548455" y="4078231"/>
              <a:ext cx="736859" cy="829525"/>
            </a:xfrm>
            <a:custGeom>
              <a:avLst/>
              <a:gdLst>
                <a:gd name="T0" fmla="*/ 1371 w 1397"/>
                <a:gd name="T1" fmla="*/ 106 h 1573"/>
                <a:gd name="T2" fmla="*/ 1365 w 1397"/>
                <a:gd name="T3" fmla="*/ 35 h 1573"/>
                <a:gd name="T4" fmla="*/ 1231 w 1397"/>
                <a:gd name="T5" fmla="*/ 113 h 1573"/>
                <a:gd name="T6" fmla="*/ 1157 w 1397"/>
                <a:gd name="T7" fmla="*/ 287 h 1573"/>
                <a:gd name="T8" fmla="*/ 1047 w 1397"/>
                <a:gd name="T9" fmla="*/ 255 h 1573"/>
                <a:gd name="T10" fmla="*/ 936 w 1397"/>
                <a:gd name="T11" fmla="*/ 300 h 1573"/>
                <a:gd name="T12" fmla="*/ 864 w 1397"/>
                <a:gd name="T13" fmla="*/ 238 h 1573"/>
                <a:gd name="T14" fmla="*/ 822 w 1397"/>
                <a:gd name="T15" fmla="*/ 158 h 1573"/>
                <a:gd name="T16" fmla="*/ 743 w 1397"/>
                <a:gd name="T17" fmla="*/ 149 h 1573"/>
                <a:gd name="T18" fmla="*/ 612 w 1397"/>
                <a:gd name="T19" fmla="*/ 97 h 1573"/>
                <a:gd name="T20" fmla="*/ 532 w 1397"/>
                <a:gd name="T21" fmla="*/ 56 h 1573"/>
                <a:gd name="T22" fmla="*/ 403 w 1397"/>
                <a:gd name="T23" fmla="*/ 131 h 1573"/>
                <a:gd name="T24" fmla="*/ 289 w 1397"/>
                <a:gd name="T25" fmla="*/ 148 h 1573"/>
                <a:gd name="T26" fmla="*/ 338 w 1397"/>
                <a:gd name="T27" fmla="*/ 227 h 1573"/>
                <a:gd name="T28" fmla="*/ 364 w 1397"/>
                <a:gd name="T29" fmla="*/ 333 h 1573"/>
                <a:gd name="T30" fmla="*/ 348 w 1397"/>
                <a:gd name="T31" fmla="*/ 420 h 1573"/>
                <a:gd name="T32" fmla="*/ 279 w 1397"/>
                <a:gd name="T33" fmla="*/ 483 h 1573"/>
                <a:gd name="T34" fmla="*/ 291 w 1397"/>
                <a:gd name="T35" fmla="*/ 605 h 1573"/>
                <a:gd name="T36" fmla="*/ 314 w 1397"/>
                <a:gd name="T37" fmla="*/ 754 h 1573"/>
                <a:gd name="T38" fmla="*/ 273 w 1397"/>
                <a:gd name="T39" fmla="*/ 827 h 1573"/>
                <a:gd name="T40" fmla="*/ 243 w 1397"/>
                <a:gd name="T41" fmla="*/ 904 h 1573"/>
                <a:gd name="T42" fmla="*/ 220 w 1397"/>
                <a:gd name="T43" fmla="*/ 931 h 1573"/>
                <a:gd name="T44" fmla="*/ 208 w 1397"/>
                <a:gd name="T45" fmla="*/ 1051 h 1573"/>
                <a:gd name="T46" fmla="*/ 108 w 1397"/>
                <a:gd name="T47" fmla="*/ 1206 h 1573"/>
                <a:gd name="T48" fmla="*/ 18 w 1397"/>
                <a:gd name="T49" fmla="*/ 1217 h 1573"/>
                <a:gd name="T50" fmla="*/ 103 w 1397"/>
                <a:gd name="T51" fmla="*/ 1344 h 1573"/>
                <a:gd name="T52" fmla="*/ 212 w 1397"/>
                <a:gd name="T53" fmla="*/ 1364 h 1573"/>
                <a:gd name="T54" fmla="*/ 289 w 1397"/>
                <a:gd name="T55" fmla="*/ 1416 h 1573"/>
                <a:gd name="T56" fmla="*/ 399 w 1397"/>
                <a:gd name="T57" fmla="*/ 1426 h 1573"/>
                <a:gd name="T58" fmla="*/ 436 w 1397"/>
                <a:gd name="T59" fmla="*/ 1502 h 1573"/>
                <a:gd name="T60" fmla="*/ 526 w 1397"/>
                <a:gd name="T61" fmla="*/ 1571 h 1573"/>
                <a:gd name="T62" fmla="*/ 624 w 1397"/>
                <a:gd name="T63" fmla="*/ 1432 h 1573"/>
                <a:gd name="T64" fmla="*/ 749 w 1397"/>
                <a:gd name="T65" fmla="*/ 976 h 1573"/>
                <a:gd name="T66" fmla="*/ 879 w 1397"/>
                <a:gd name="T67" fmla="*/ 855 h 1573"/>
                <a:gd name="T68" fmla="*/ 959 w 1397"/>
                <a:gd name="T69" fmla="*/ 802 h 1573"/>
                <a:gd name="T70" fmla="*/ 1077 w 1397"/>
                <a:gd name="T71" fmla="*/ 780 h 1573"/>
                <a:gd name="T72" fmla="*/ 1133 w 1397"/>
                <a:gd name="T73" fmla="*/ 801 h 1573"/>
                <a:gd name="T74" fmla="*/ 1289 w 1397"/>
                <a:gd name="T75" fmla="*/ 896 h 1573"/>
                <a:gd name="T76" fmla="*/ 1271 w 1397"/>
                <a:gd name="T77" fmla="*/ 807 h 1573"/>
                <a:gd name="T78" fmla="*/ 1215 w 1397"/>
                <a:gd name="T79" fmla="*/ 754 h 1573"/>
                <a:gd name="T80" fmla="*/ 1245 w 1397"/>
                <a:gd name="T81" fmla="*/ 663 h 1573"/>
                <a:gd name="T82" fmla="*/ 1230 w 1397"/>
                <a:gd name="T83" fmla="*/ 597 h 1573"/>
                <a:gd name="T84" fmla="*/ 1228 w 1397"/>
                <a:gd name="T85" fmla="*/ 543 h 1573"/>
                <a:gd name="T86" fmla="*/ 1179 w 1397"/>
                <a:gd name="T87" fmla="*/ 459 h 1573"/>
                <a:gd name="T88" fmla="*/ 1261 w 1397"/>
                <a:gd name="T89" fmla="*/ 397 h 1573"/>
                <a:gd name="T90" fmla="*/ 1303 w 1397"/>
                <a:gd name="T91" fmla="*/ 373 h 1573"/>
                <a:gd name="T92" fmla="*/ 1337 w 1397"/>
                <a:gd name="T93" fmla="*/ 245 h 1573"/>
                <a:gd name="T94" fmla="*/ 1391 w 1397"/>
                <a:gd name="T95" fmla="*/ 163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97" h="1573">
                  <a:moveTo>
                    <a:pt x="1391" y="163"/>
                  </a:moveTo>
                  <a:cubicBezTo>
                    <a:pt x="1380" y="140"/>
                    <a:pt x="1361" y="136"/>
                    <a:pt x="1371" y="106"/>
                  </a:cubicBezTo>
                  <a:cubicBezTo>
                    <a:pt x="1377" y="106"/>
                    <a:pt x="1382" y="105"/>
                    <a:pt x="1385" y="108"/>
                  </a:cubicBezTo>
                  <a:cubicBezTo>
                    <a:pt x="1368" y="100"/>
                    <a:pt x="1359" y="60"/>
                    <a:pt x="1365" y="35"/>
                  </a:cubicBezTo>
                  <a:cubicBezTo>
                    <a:pt x="1349" y="25"/>
                    <a:pt x="1329" y="19"/>
                    <a:pt x="1305" y="13"/>
                  </a:cubicBezTo>
                  <a:cubicBezTo>
                    <a:pt x="1242" y="0"/>
                    <a:pt x="1239" y="67"/>
                    <a:pt x="1231" y="113"/>
                  </a:cubicBezTo>
                  <a:cubicBezTo>
                    <a:pt x="1224" y="150"/>
                    <a:pt x="1206" y="177"/>
                    <a:pt x="1196" y="212"/>
                  </a:cubicBezTo>
                  <a:cubicBezTo>
                    <a:pt x="1189" y="233"/>
                    <a:pt x="1191" y="297"/>
                    <a:pt x="1157" y="287"/>
                  </a:cubicBezTo>
                  <a:cubicBezTo>
                    <a:pt x="1144" y="284"/>
                    <a:pt x="1135" y="260"/>
                    <a:pt x="1117" y="255"/>
                  </a:cubicBezTo>
                  <a:cubicBezTo>
                    <a:pt x="1100" y="251"/>
                    <a:pt x="1064" y="250"/>
                    <a:pt x="1047" y="255"/>
                  </a:cubicBezTo>
                  <a:cubicBezTo>
                    <a:pt x="1007" y="267"/>
                    <a:pt x="1022" y="326"/>
                    <a:pt x="977" y="322"/>
                  </a:cubicBezTo>
                  <a:cubicBezTo>
                    <a:pt x="959" y="320"/>
                    <a:pt x="948" y="307"/>
                    <a:pt x="936" y="300"/>
                  </a:cubicBezTo>
                  <a:cubicBezTo>
                    <a:pt x="923" y="292"/>
                    <a:pt x="904" y="287"/>
                    <a:pt x="892" y="278"/>
                  </a:cubicBezTo>
                  <a:cubicBezTo>
                    <a:pt x="881" y="269"/>
                    <a:pt x="863" y="253"/>
                    <a:pt x="864" y="238"/>
                  </a:cubicBezTo>
                  <a:cubicBezTo>
                    <a:pt x="865" y="224"/>
                    <a:pt x="884" y="218"/>
                    <a:pt x="888" y="204"/>
                  </a:cubicBezTo>
                  <a:cubicBezTo>
                    <a:pt x="902" y="157"/>
                    <a:pt x="851" y="161"/>
                    <a:pt x="822" y="158"/>
                  </a:cubicBezTo>
                  <a:cubicBezTo>
                    <a:pt x="804" y="156"/>
                    <a:pt x="786" y="152"/>
                    <a:pt x="769" y="150"/>
                  </a:cubicBezTo>
                  <a:cubicBezTo>
                    <a:pt x="761" y="149"/>
                    <a:pt x="750" y="153"/>
                    <a:pt x="743" y="149"/>
                  </a:cubicBezTo>
                  <a:cubicBezTo>
                    <a:pt x="730" y="142"/>
                    <a:pt x="735" y="132"/>
                    <a:pt x="727" y="125"/>
                  </a:cubicBezTo>
                  <a:cubicBezTo>
                    <a:pt x="695" y="96"/>
                    <a:pt x="646" y="115"/>
                    <a:pt x="612" y="97"/>
                  </a:cubicBezTo>
                  <a:cubicBezTo>
                    <a:pt x="595" y="88"/>
                    <a:pt x="591" y="68"/>
                    <a:pt x="574" y="60"/>
                  </a:cubicBezTo>
                  <a:cubicBezTo>
                    <a:pt x="561" y="53"/>
                    <a:pt x="546" y="56"/>
                    <a:pt x="532" y="56"/>
                  </a:cubicBezTo>
                  <a:cubicBezTo>
                    <a:pt x="488" y="56"/>
                    <a:pt x="477" y="61"/>
                    <a:pt x="455" y="98"/>
                  </a:cubicBezTo>
                  <a:cubicBezTo>
                    <a:pt x="436" y="132"/>
                    <a:pt x="435" y="121"/>
                    <a:pt x="403" y="131"/>
                  </a:cubicBezTo>
                  <a:cubicBezTo>
                    <a:pt x="387" y="135"/>
                    <a:pt x="375" y="156"/>
                    <a:pt x="359" y="160"/>
                  </a:cubicBezTo>
                  <a:cubicBezTo>
                    <a:pt x="331" y="168"/>
                    <a:pt x="310" y="159"/>
                    <a:pt x="289" y="148"/>
                  </a:cubicBezTo>
                  <a:cubicBezTo>
                    <a:pt x="282" y="167"/>
                    <a:pt x="280" y="181"/>
                    <a:pt x="302" y="200"/>
                  </a:cubicBezTo>
                  <a:cubicBezTo>
                    <a:pt x="311" y="208"/>
                    <a:pt x="333" y="216"/>
                    <a:pt x="338" y="227"/>
                  </a:cubicBezTo>
                  <a:cubicBezTo>
                    <a:pt x="341" y="237"/>
                    <a:pt x="333" y="253"/>
                    <a:pt x="337" y="265"/>
                  </a:cubicBezTo>
                  <a:cubicBezTo>
                    <a:pt x="347" y="299"/>
                    <a:pt x="378" y="291"/>
                    <a:pt x="364" y="333"/>
                  </a:cubicBezTo>
                  <a:cubicBezTo>
                    <a:pt x="358" y="348"/>
                    <a:pt x="349" y="362"/>
                    <a:pt x="348" y="378"/>
                  </a:cubicBezTo>
                  <a:cubicBezTo>
                    <a:pt x="346" y="391"/>
                    <a:pt x="350" y="406"/>
                    <a:pt x="348" y="420"/>
                  </a:cubicBezTo>
                  <a:cubicBezTo>
                    <a:pt x="345" y="452"/>
                    <a:pt x="341" y="451"/>
                    <a:pt x="314" y="455"/>
                  </a:cubicBezTo>
                  <a:cubicBezTo>
                    <a:pt x="293" y="459"/>
                    <a:pt x="280" y="457"/>
                    <a:pt x="279" y="483"/>
                  </a:cubicBezTo>
                  <a:cubicBezTo>
                    <a:pt x="278" y="507"/>
                    <a:pt x="299" y="518"/>
                    <a:pt x="304" y="544"/>
                  </a:cubicBezTo>
                  <a:cubicBezTo>
                    <a:pt x="309" y="572"/>
                    <a:pt x="297" y="580"/>
                    <a:pt x="291" y="605"/>
                  </a:cubicBezTo>
                  <a:cubicBezTo>
                    <a:pt x="277" y="661"/>
                    <a:pt x="350" y="647"/>
                    <a:pt x="353" y="688"/>
                  </a:cubicBezTo>
                  <a:cubicBezTo>
                    <a:pt x="356" y="727"/>
                    <a:pt x="319" y="723"/>
                    <a:pt x="314" y="754"/>
                  </a:cubicBezTo>
                  <a:cubicBezTo>
                    <a:pt x="312" y="770"/>
                    <a:pt x="323" y="784"/>
                    <a:pt x="312" y="800"/>
                  </a:cubicBezTo>
                  <a:cubicBezTo>
                    <a:pt x="303" y="813"/>
                    <a:pt x="283" y="815"/>
                    <a:pt x="273" y="827"/>
                  </a:cubicBezTo>
                  <a:cubicBezTo>
                    <a:pt x="259" y="843"/>
                    <a:pt x="270" y="851"/>
                    <a:pt x="263" y="870"/>
                  </a:cubicBezTo>
                  <a:cubicBezTo>
                    <a:pt x="259" y="883"/>
                    <a:pt x="250" y="894"/>
                    <a:pt x="243" y="904"/>
                  </a:cubicBezTo>
                  <a:cubicBezTo>
                    <a:pt x="240" y="909"/>
                    <a:pt x="242" y="919"/>
                    <a:pt x="238" y="924"/>
                  </a:cubicBezTo>
                  <a:cubicBezTo>
                    <a:pt x="234" y="929"/>
                    <a:pt x="225" y="927"/>
                    <a:pt x="220" y="931"/>
                  </a:cubicBezTo>
                  <a:cubicBezTo>
                    <a:pt x="205" y="946"/>
                    <a:pt x="208" y="946"/>
                    <a:pt x="209" y="968"/>
                  </a:cubicBezTo>
                  <a:cubicBezTo>
                    <a:pt x="210" y="996"/>
                    <a:pt x="216" y="1024"/>
                    <a:pt x="208" y="1051"/>
                  </a:cubicBezTo>
                  <a:cubicBezTo>
                    <a:pt x="197" y="1086"/>
                    <a:pt x="174" y="1117"/>
                    <a:pt x="161" y="1150"/>
                  </a:cubicBezTo>
                  <a:cubicBezTo>
                    <a:pt x="146" y="1188"/>
                    <a:pt x="150" y="1197"/>
                    <a:pt x="108" y="1206"/>
                  </a:cubicBezTo>
                  <a:cubicBezTo>
                    <a:pt x="90" y="1210"/>
                    <a:pt x="76" y="1216"/>
                    <a:pt x="56" y="1216"/>
                  </a:cubicBezTo>
                  <a:cubicBezTo>
                    <a:pt x="48" y="1217"/>
                    <a:pt x="24" y="1212"/>
                    <a:pt x="18" y="1217"/>
                  </a:cubicBezTo>
                  <a:cubicBezTo>
                    <a:pt x="0" y="1231"/>
                    <a:pt x="13" y="1290"/>
                    <a:pt x="20" y="1332"/>
                  </a:cubicBezTo>
                  <a:cubicBezTo>
                    <a:pt x="43" y="1323"/>
                    <a:pt x="80" y="1348"/>
                    <a:pt x="103" y="1344"/>
                  </a:cubicBezTo>
                  <a:cubicBezTo>
                    <a:pt x="141" y="1338"/>
                    <a:pt x="141" y="1316"/>
                    <a:pt x="177" y="1344"/>
                  </a:cubicBezTo>
                  <a:cubicBezTo>
                    <a:pt x="185" y="1351"/>
                    <a:pt x="209" y="1359"/>
                    <a:pt x="212" y="1364"/>
                  </a:cubicBezTo>
                  <a:cubicBezTo>
                    <a:pt x="219" y="1374"/>
                    <a:pt x="206" y="1397"/>
                    <a:pt x="213" y="1408"/>
                  </a:cubicBezTo>
                  <a:cubicBezTo>
                    <a:pt x="226" y="1432"/>
                    <a:pt x="270" y="1423"/>
                    <a:pt x="289" y="1416"/>
                  </a:cubicBezTo>
                  <a:cubicBezTo>
                    <a:pt x="322" y="1404"/>
                    <a:pt x="327" y="1391"/>
                    <a:pt x="360" y="1411"/>
                  </a:cubicBezTo>
                  <a:cubicBezTo>
                    <a:pt x="372" y="1418"/>
                    <a:pt x="389" y="1420"/>
                    <a:pt x="399" y="1426"/>
                  </a:cubicBezTo>
                  <a:cubicBezTo>
                    <a:pt x="419" y="1439"/>
                    <a:pt x="408" y="1442"/>
                    <a:pt x="414" y="1463"/>
                  </a:cubicBezTo>
                  <a:cubicBezTo>
                    <a:pt x="418" y="1479"/>
                    <a:pt x="430" y="1488"/>
                    <a:pt x="436" y="1502"/>
                  </a:cubicBezTo>
                  <a:cubicBezTo>
                    <a:pt x="441" y="1514"/>
                    <a:pt x="438" y="1527"/>
                    <a:pt x="442" y="1538"/>
                  </a:cubicBezTo>
                  <a:cubicBezTo>
                    <a:pt x="452" y="1565"/>
                    <a:pt x="498" y="1570"/>
                    <a:pt x="526" y="1571"/>
                  </a:cubicBezTo>
                  <a:cubicBezTo>
                    <a:pt x="563" y="1573"/>
                    <a:pt x="573" y="1546"/>
                    <a:pt x="591" y="1515"/>
                  </a:cubicBezTo>
                  <a:cubicBezTo>
                    <a:pt x="607" y="1489"/>
                    <a:pt x="598" y="1452"/>
                    <a:pt x="624" y="1432"/>
                  </a:cubicBezTo>
                  <a:cubicBezTo>
                    <a:pt x="635" y="1422"/>
                    <a:pt x="652" y="1419"/>
                    <a:pt x="669" y="1419"/>
                  </a:cubicBezTo>
                  <a:cubicBezTo>
                    <a:pt x="642" y="1294"/>
                    <a:pt x="676" y="1079"/>
                    <a:pt x="749" y="976"/>
                  </a:cubicBezTo>
                  <a:cubicBezTo>
                    <a:pt x="763" y="956"/>
                    <a:pt x="796" y="936"/>
                    <a:pt x="808" y="914"/>
                  </a:cubicBezTo>
                  <a:cubicBezTo>
                    <a:pt x="829" y="877"/>
                    <a:pt x="851" y="882"/>
                    <a:pt x="879" y="855"/>
                  </a:cubicBezTo>
                  <a:cubicBezTo>
                    <a:pt x="891" y="844"/>
                    <a:pt x="897" y="832"/>
                    <a:pt x="912" y="824"/>
                  </a:cubicBezTo>
                  <a:cubicBezTo>
                    <a:pt x="927" y="816"/>
                    <a:pt x="943" y="811"/>
                    <a:pt x="959" y="802"/>
                  </a:cubicBezTo>
                  <a:cubicBezTo>
                    <a:pt x="991" y="786"/>
                    <a:pt x="1005" y="760"/>
                    <a:pt x="1046" y="768"/>
                  </a:cubicBezTo>
                  <a:cubicBezTo>
                    <a:pt x="1055" y="769"/>
                    <a:pt x="1070" y="774"/>
                    <a:pt x="1077" y="780"/>
                  </a:cubicBezTo>
                  <a:cubicBezTo>
                    <a:pt x="1081" y="784"/>
                    <a:pt x="1085" y="796"/>
                    <a:pt x="1089" y="798"/>
                  </a:cubicBezTo>
                  <a:cubicBezTo>
                    <a:pt x="1099" y="804"/>
                    <a:pt x="1121" y="800"/>
                    <a:pt x="1133" y="801"/>
                  </a:cubicBezTo>
                  <a:cubicBezTo>
                    <a:pt x="1210" y="811"/>
                    <a:pt x="1157" y="918"/>
                    <a:pt x="1216" y="928"/>
                  </a:cubicBezTo>
                  <a:cubicBezTo>
                    <a:pt x="1243" y="933"/>
                    <a:pt x="1271" y="912"/>
                    <a:pt x="1289" y="896"/>
                  </a:cubicBezTo>
                  <a:cubicBezTo>
                    <a:pt x="1303" y="883"/>
                    <a:pt x="1304" y="874"/>
                    <a:pt x="1297" y="856"/>
                  </a:cubicBezTo>
                  <a:cubicBezTo>
                    <a:pt x="1292" y="844"/>
                    <a:pt x="1281" y="815"/>
                    <a:pt x="1271" y="807"/>
                  </a:cubicBezTo>
                  <a:cubicBezTo>
                    <a:pt x="1271" y="810"/>
                    <a:pt x="1271" y="813"/>
                    <a:pt x="1272" y="817"/>
                  </a:cubicBezTo>
                  <a:cubicBezTo>
                    <a:pt x="1268" y="791"/>
                    <a:pt x="1229" y="774"/>
                    <a:pt x="1215" y="754"/>
                  </a:cubicBezTo>
                  <a:cubicBezTo>
                    <a:pt x="1184" y="712"/>
                    <a:pt x="1238" y="724"/>
                    <a:pt x="1247" y="702"/>
                  </a:cubicBezTo>
                  <a:cubicBezTo>
                    <a:pt x="1251" y="694"/>
                    <a:pt x="1245" y="672"/>
                    <a:pt x="1245" y="663"/>
                  </a:cubicBezTo>
                  <a:cubicBezTo>
                    <a:pt x="1247" y="639"/>
                    <a:pt x="1251" y="651"/>
                    <a:pt x="1264" y="638"/>
                  </a:cubicBezTo>
                  <a:cubicBezTo>
                    <a:pt x="1291" y="613"/>
                    <a:pt x="1248" y="609"/>
                    <a:pt x="1230" y="597"/>
                  </a:cubicBezTo>
                  <a:cubicBezTo>
                    <a:pt x="1222" y="592"/>
                    <a:pt x="1208" y="580"/>
                    <a:pt x="1207" y="570"/>
                  </a:cubicBezTo>
                  <a:cubicBezTo>
                    <a:pt x="1206" y="555"/>
                    <a:pt x="1219" y="552"/>
                    <a:pt x="1228" y="543"/>
                  </a:cubicBezTo>
                  <a:cubicBezTo>
                    <a:pt x="1243" y="528"/>
                    <a:pt x="1278" y="505"/>
                    <a:pt x="1256" y="481"/>
                  </a:cubicBezTo>
                  <a:cubicBezTo>
                    <a:pt x="1240" y="463"/>
                    <a:pt x="1190" y="477"/>
                    <a:pt x="1179" y="459"/>
                  </a:cubicBezTo>
                  <a:cubicBezTo>
                    <a:pt x="1162" y="430"/>
                    <a:pt x="1225" y="425"/>
                    <a:pt x="1234" y="417"/>
                  </a:cubicBezTo>
                  <a:cubicBezTo>
                    <a:pt x="1245" y="409"/>
                    <a:pt x="1247" y="400"/>
                    <a:pt x="1261" y="397"/>
                  </a:cubicBezTo>
                  <a:cubicBezTo>
                    <a:pt x="1270" y="395"/>
                    <a:pt x="1286" y="403"/>
                    <a:pt x="1294" y="399"/>
                  </a:cubicBezTo>
                  <a:cubicBezTo>
                    <a:pt x="1298" y="397"/>
                    <a:pt x="1310" y="376"/>
                    <a:pt x="1303" y="373"/>
                  </a:cubicBezTo>
                  <a:cubicBezTo>
                    <a:pt x="1270" y="364"/>
                    <a:pt x="1269" y="315"/>
                    <a:pt x="1273" y="288"/>
                  </a:cubicBezTo>
                  <a:cubicBezTo>
                    <a:pt x="1278" y="246"/>
                    <a:pt x="1306" y="257"/>
                    <a:pt x="1337" y="245"/>
                  </a:cubicBezTo>
                  <a:cubicBezTo>
                    <a:pt x="1336" y="212"/>
                    <a:pt x="1357" y="219"/>
                    <a:pt x="1379" y="205"/>
                  </a:cubicBezTo>
                  <a:cubicBezTo>
                    <a:pt x="1391" y="197"/>
                    <a:pt x="1397" y="177"/>
                    <a:pt x="1391" y="163"/>
                  </a:cubicBezTo>
                  <a:close/>
                </a:path>
              </a:pathLst>
            </a:custGeom>
            <a:grpFill/>
            <a:ln w="12700">
              <a:solidFill>
                <a:srgbClr val="16723D"/>
              </a:solidFill>
              <a:round/>
              <a:headEnd/>
              <a:tailEnd/>
            </a:ln>
            <a:effectLst>
              <a:softEdge rad="12700"/>
            </a:effec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16"/>
            <p:cNvSpPr>
              <a:spLocks/>
            </p:cNvSpPr>
            <p:nvPr/>
          </p:nvSpPr>
          <p:spPr bwMode="auto">
            <a:xfrm>
              <a:off x="-35450" y="4771325"/>
              <a:ext cx="998556" cy="800050"/>
            </a:xfrm>
            <a:custGeom>
              <a:avLst/>
              <a:gdLst>
                <a:gd name="T0" fmla="*/ 1797 w 1893"/>
                <a:gd name="T1" fmla="*/ 166 h 1517"/>
                <a:gd name="T2" fmla="*/ 1731 w 1893"/>
                <a:gd name="T3" fmla="*/ 118 h 1517"/>
                <a:gd name="T4" fmla="*/ 1633 w 1893"/>
                <a:gd name="T5" fmla="*/ 257 h 1517"/>
                <a:gd name="T6" fmla="*/ 1543 w 1893"/>
                <a:gd name="T7" fmla="*/ 188 h 1517"/>
                <a:gd name="T8" fmla="*/ 1506 w 1893"/>
                <a:gd name="T9" fmla="*/ 112 h 1517"/>
                <a:gd name="T10" fmla="*/ 1396 w 1893"/>
                <a:gd name="T11" fmla="*/ 102 h 1517"/>
                <a:gd name="T12" fmla="*/ 1319 w 1893"/>
                <a:gd name="T13" fmla="*/ 50 h 1517"/>
                <a:gd name="T14" fmla="*/ 1210 w 1893"/>
                <a:gd name="T15" fmla="*/ 30 h 1517"/>
                <a:gd name="T16" fmla="*/ 1113 w 1893"/>
                <a:gd name="T17" fmla="*/ 106 h 1517"/>
                <a:gd name="T18" fmla="*/ 1130 w 1893"/>
                <a:gd name="T19" fmla="*/ 199 h 1517"/>
                <a:gd name="T20" fmla="*/ 1022 w 1893"/>
                <a:gd name="T21" fmla="*/ 291 h 1517"/>
                <a:gd name="T22" fmla="*/ 944 w 1893"/>
                <a:gd name="T23" fmla="*/ 297 h 1517"/>
                <a:gd name="T24" fmla="*/ 872 w 1893"/>
                <a:gd name="T25" fmla="*/ 278 h 1517"/>
                <a:gd name="T26" fmla="*/ 743 w 1893"/>
                <a:gd name="T27" fmla="*/ 206 h 1517"/>
                <a:gd name="T28" fmla="*/ 583 w 1893"/>
                <a:gd name="T29" fmla="*/ 204 h 1517"/>
                <a:gd name="T30" fmla="*/ 551 w 1893"/>
                <a:gd name="T31" fmla="*/ 225 h 1517"/>
                <a:gd name="T32" fmla="*/ 504 w 1893"/>
                <a:gd name="T33" fmla="*/ 293 h 1517"/>
                <a:gd name="T34" fmla="*/ 402 w 1893"/>
                <a:gd name="T35" fmla="*/ 421 h 1517"/>
                <a:gd name="T36" fmla="*/ 409 w 1893"/>
                <a:gd name="T37" fmla="*/ 543 h 1517"/>
                <a:gd name="T38" fmla="*/ 378 w 1893"/>
                <a:gd name="T39" fmla="*/ 595 h 1517"/>
                <a:gd name="T40" fmla="*/ 246 w 1893"/>
                <a:gd name="T41" fmla="*/ 600 h 1517"/>
                <a:gd name="T42" fmla="*/ 104 w 1893"/>
                <a:gd name="T43" fmla="*/ 672 h 1517"/>
                <a:gd name="T44" fmla="*/ 39 w 1893"/>
                <a:gd name="T45" fmla="*/ 737 h 1517"/>
                <a:gd name="T46" fmla="*/ 64 w 1893"/>
                <a:gd name="T47" fmla="*/ 789 h 1517"/>
                <a:gd name="T48" fmla="*/ 47 w 1893"/>
                <a:gd name="T49" fmla="*/ 846 h 1517"/>
                <a:gd name="T50" fmla="*/ 2 w 1893"/>
                <a:gd name="T51" fmla="*/ 946 h 1517"/>
                <a:gd name="T52" fmla="*/ 87 w 1893"/>
                <a:gd name="T53" fmla="*/ 1034 h 1517"/>
                <a:gd name="T54" fmla="*/ 89 w 1893"/>
                <a:gd name="T55" fmla="*/ 1170 h 1517"/>
                <a:gd name="T56" fmla="*/ 83 w 1893"/>
                <a:gd name="T57" fmla="*/ 1293 h 1517"/>
                <a:gd name="T58" fmla="*/ 141 w 1893"/>
                <a:gd name="T59" fmla="*/ 1331 h 1517"/>
                <a:gd name="T60" fmla="*/ 273 w 1893"/>
                <a:gd name="T61" fmla="*/ 1310 h 1517"/>
                <a:gd name="T62" fmla="*/ 455 w 1893"/>
                <a:gd name="T63" fmla="*/ 1224 h 1517"/>
                <a:gd name="T64" fmla="*/ 538 w 1893"/>
                <a:gd name="T65" fmla="*/ 1178 h 1517"/>
                <a:gd name="T66" fmla="*/ 680 w 1893"/>
                <a:gd name="T67" fmla="*/ 1080 h 1517"/>
                <a:gd name="T68" fmla="*/ 864 w 1893"/>
                <a:gd name="T69" fmla="*/ 1068 h 1517"/>
                <a:gd name="T70" fmla="*/ 1045 w 1893"/>
                <a:gd name="T71" fmla="*/ 1190 h 1517"/>
                <a:gd name="T72" fmla="*/ 1092 w 1893"/>
                <a:gd name="T73" fmla="*/ 1302 h 1517"/>
                <a:gd name="T74" fmla="*/ 1181 w 1893"/>
                <a:gd name="T75" fmla="*/ 1377 h 1517"/>
                <a:gd name="T76" fmla="*/ 1213 w 1893"/>
                <a:gd name="T77" fmla="*/ 1404 h 1517"/>
                <a:gd name="T78" fmla="*/ 1268 w 1893"/>
                <a:gd name="T79" fmla="*/ 1467 h 1517"/>
                <a:gd name="T80" fmla="*/ 1378 w 1893"/>
                <a:gd name="T81" fmla="*/ 1446 h 1517"/>
                <a:gd name="T82" fmla="*/ 1409 w 1893"/>
                <a:gd name="T83" fmla="*/ 1324 h 1517"/>
                <a:gd name="T84" fmla="*/ 1479 w 1893"/>
                <a:gd name="T85" fmla="*/ 1371 h 1517"/>
                <a:gd name="T86" fmla="*/ 1605 w 1893"/>
                <a:gd name="T87" fmla="*/ 1406 h 1517"/>
                <a:gd name="T88" fmla="*/ 1760 w 1893"/>
                <a:gd name="T89" fmla="*/ 1322 h 1517"/>
                <a:gd name="T90" fmla="*/ 1852 w 1893"/>
                <a:gd name="T91" fmla="*/ 1032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93" h="1517">
                  <a:moveTo>
                    <a:pt x="1867" y="436"/>
                  </a:moveTo>
                  <a:cubicBezTo>
                    <a:pt x="1860" y="316"/>
                    <a:pt x="1824" y="210"/>
                    <a:pt x="1797" y="166"/>
                  </a:cubicBezTo>
                  <a:cubicBezTo>
                    <a:pt x="1788" y="150"/>
                    <a:pt x="1781" y="129"/>
                    <a:pt x="1776" y="105"/>
                  </a:cubicBezTo>
                  <a:cubicBezTo>
                    <a:pt x="1759" y="105"/>
                    <a:pt x="1742" y="108"/>
                    <a:pt x="1731" y="118"/>
                  </a:cubicBezTo>
                  <a:cubicBezTo>
                    <a:pt x="1705" y="138"/>
                    <a:pt x="1714" y="175"/>
                    <a:pt x="1698" y="201"/>
                  </a:cubicBezTo>
                  <a:cubicBezTo>
                    <a:pt x="1680" y="232"/>
                    <a:pt x="1670" y="259"/>
                    <a:pt x="1633" y="257"/>
                  </a:cubicBezTo>
                  <a:cubicBezTo>
                    <a:pt x="1605" y="256"/>
                    <a:pt x="1559" y="251"/>
                    <a:pt x="1549" y="224"/>
                  </a:cubicBezTo>
                  <a:cubicBezTo>
                    <a:pt x="1545" y="213"/>
                    <a:pt x="1548" y="200"/>
                    <a:pt x="1543" y="188"/>
                  </a:cubicBezTo>
                  <a:cubicBezTo>
                    <a:pt x="1537" y="174"/>
                    <a:pt x="1525" y="165"/>
                    <a:pt x="1521" y="149"/>
                  </a:cubicBezTo>
                  <a:cubicBezTo>
                    <a:pt x="1515" y="128"/>
                    <a:pt x="1526" y="125"/>
                    <a:pt x="1506" y="112"/>
                  </a:cubicBezTo>
                  <a:cubicBezTo>
                    <a:pt x="1496" y="106"/>
                    <a:pt x="1479" y="104"/>
                    <a:pt x="1467" y="97"/>
                  </a:cubicBezTo>
                  <a:cubicBezTo>
                    <a:pt x="1434" y="77"/>
                    <a:pt x="1429" y="90"/>
                    <a:pt x="1396" y="102"/>
                  </a:cubicBezTo>
                  <a:cubicBezTo>
                    <a:pt x="1377" y="109"/>
                    <a:pt x="1333" y="118"/>
                    <a:pt x="1320" y="94"/>
                  </a:cubicBezTo>
                  <a:cubicBezTo>
                    <a:pt x="1313" y="83"/>
                    <a:pt x="1326" y="60"/>
                    <a:pt x="1319" y="50"/>
                  </a:cubicBezTo>
                  <a:cubicBezTo>
                    <a:pt x="1316" y="45"/>
                    <a:pt x="1292" y="37"/>
                    <a:pt x="1284" y="30"/>
                  </a:cubicBezTo>
                  <a:cubicBezTo>
                    <a:pt x="1248" y="2"/>
                    <a:pt x="1248" y="24"/>
                    <a:pt x="1210" y="30"/>
                  </a:cubicBezTo>
                  <a:cubicBezTo>
                    <a:pt x="1183" y="35"/>
                    <a:pt x="1138" y="0"/>
                    <a:pt x="1118" y="25"/>
                  </a:cubicBezTo>
                  <a:cubicBezTo>
                    <a:pt x="1107" y="39"/>
                    <a:pt x="1114" y="88"/>
                    <a:pt x="1113" y="106"/>
                  </a:cubicBezTo>
                  <a:cubicBezTo>
                    <a:pt x="1112" y="123"/>
                    <a:pt x="1109" y="144"/>
                    <a:pt x="1113" y="160"/>
                  </a:cubicBezTo>
                  <a:cubicBezTo>
                    <a:pt x="1116" y="173"/>
                    <a:pt x="1126" y="185"/>
                    <a:pt x="1130" y="199"/>
                  </a:cubicBezTo>
                  <a:cubicBezTo>
                    <a:pt x="1134" y="219"/>
                    <a:pt x="1126" y="263"/>
                    <a:pt x="1109" y="280"/>
                  </a:cubicBezTo>
                  <a:cubicBezTo>
                    <a:pt x="1087" y="303"/>
                    <a:pt x="1051" y="282"/>
                    <a:pt x="1022" y="291"/>
                  </a:cubicBezTo>
                  <a:cubicBezTo>
                    <a:pt x="1005" y="296"/>
                    <a:pt x="1001" y="310"/>
                    <a:pt x="982" y="311"/>
                  </a:cubicBezTo>
                  <a:cubicBezTo>
                    <a:pt x="971" y="312"/>
                    <a:pt x="953" y="303"/>
                    <a:pt x="944" y="297"/>
                  </a:cubicBezTo>
                  <a:cubicBezTo>
                    <a:pt x="933" y="289"/>
                    <a:pt x="923" y="266"/>
                    <a:pt x="910" y="262"/>
                  </a:cubicBezTo>
                  <a:cubicBezTo>
                    <a:pt x="893" y="257"/>
                    <a:pt x="886" y="273"/>
                    <a:pt x="872" y="278"/>
                  </a:cubicBezTo>
                  <a:cubicBezTo>
                    <a:pt x="835" y="290"/>
                    <a:pt x="823" y="265"/>
                    <a:pt x="811" y="240"/>
                  </a:cubicBezTo>
                  <a:cubicBezTo>
                    <a:pt x="794" y="202"/>
                    <a:pt x="782" y="203"/>
                    <a:pt x="743" y="206"/>
                  </a:cubicBezTo>
                  <a:cubicBezTo>
                    <a:pt x="714" y="209"/>
                    <a:pt x="684" y="209"/>
                    <a:pt x="655" y="209"/>
                  </a:cubicBezTo>
                  <a:cubicBezTo>
                    <a:pt x="631" y="209"/>
                    <a:pt x="604" y="213"/>
                    <a:pt x="583" y="204"/>
                  </a:cubicBezTo>
                  <a:cubicBezTo>
                    <a:pt x="581" y="205"/>
                    <a:pt x="579" y="207"/>
                    <a:pt x="578" y="208"/>
                  </a:cubicBezTo>
                  <a:cubicBezTo>
                    <a:pt x="568" y="214"/>
                    <a:pt x="559" y="217"/>
                    <a:pt x="551" y="225"/>
                  </a:cubicBezTo>
                  <a:cubicBezTo>
                    <a:pt x="538" y="239"/>
                    <a:pt x="541" y="245"/>
                    <a:pt x="535" y="260"/>
                  </a:cubicBezTo>
                  <a:cubicBezTo>
                    <a:pt x="529" y="275"/>
                    <a:pt x="515" y="282"/>
                    <a:pt x="504" y="293"/>
                  </a:cubicBezTo>
                  <a:cubicBezTo>
                    <a:pt x="480" y="316"/>
                    <a:pt x="486" y="355"/>
                    <a:pt x="457" y="372"/>
                  </a:cubicBezTo>
                  <a:cubicBezTo>
                    <a:pt x="437" y="385"/>
                    <a:pt x="413" y="399"/>
                    <a:pt x="402" y="421"/>
                  </a:cubicBezTo>
                  <a:cubicBezTo>
                    <a:pt x="388" y="445"/>
                    <a:pt x="403" y="461"/>
                    <a:pt x="407" y="485"/>
                  </a:cubicBezTo>
                  <a:cubicBezTo>
                    <a:pt x="410" y="504"/>
                    <a:pt x="405" y="524"/>
                    <a:pt x="409" y="543"/>
                  </a:cubicBezTo>
                  <a:cubicBezTo>
                    <a:pt x="411" y="553"/>
                    <a:pt x="416" y="562"/>
                    <a:pt x="419" y="572"/>
                  </a:cubicBezTo>
                  <a:cubicBezTo>
                    <a:pt x="428" y="613"/>
                    <a:pt x="403" y="600"/>
                    <a:pt x="378" y="595"/>
                  </a:cubicBezTo>
                  <a:cubicBezTo>
                    <a:pt x="357" y="592"/>
                    <a:pt x="335" y="598"/>
                    <a:pt x="314" y="597"/>
                  </a:cubicBezTo>
                  <a:cubicBezTo>
                    <a:pt x="293" y="597"/>
                    <a:pt x="253" y="578"/>
                    <a:pt x="246" y="600"/>
                  </a:cubicBezTo>
                  <a:cubicBezTo>
                    <a:pt x="237" y="625"/>
                    <a:pt x="261" y="651"/>
                    <a:pt x="223" y="655"/>
                  </a:cubicBezTo>
                  <a:cubicBezTo>
                    <a:pt x="181" y="660"/>
                    <a:pt x="145" y="660"/>
                    <a:pt x="104" y="672"/>
                  </a:cubicBezTo>
                  <a:cubicBezTo>
                    <a:pt x="89" y="676"/>
                    <a:pt x="48" y="689"/>
                    <a:pt x="40" y="705"/>
                  </a:cubicBezTo>
                  <a:cubicBezTo>
                    <a:pt x="37" y="712"/>
                    <a:pt x="37" y="731"/>
                    <a:pt x="39" y="737"/>
                  </a:cubicBezTo>
                  <a:cubicBezTo>
                    <a:pt x="44" y="751"/>
                    <a:pt x="55" y="750"/>
                    <a:pt x="62" y="759"/>
                  </a:cubicBezTo>
                  <a:cubicBezTo>
                    <a:pt x="71" y="771"/>
                    <a:pt x="67" y="772"/>
                    <a:pt x="64" y="789"/>
                  </a:cubicBezTo>
                  <a:cubicBezTo>
                    <a:pt x="62" y="799"/>
                    <a:pt x="64" y="810"/>
                    <a:pt x="60" y="819"/>
                  </a:cubicBezTo>
                  <a:cubicBezTo>
                    <a:pt x="54" y="831"/>
                    <a:pt x="49" y="831"/>
                    <a:pt x="47" y="846"/>
                  </a:cubicBezTo>
                  <a:cubicBezTo>
                    <a:pt x="45" y="859"/>
                    <a:pt x="47" y="869"/>
                    <a:pt x="42" y="883"/>
                  </a:cubicBezTo>
                  <a:cubicBezTo>
                    <a:pt x="33" y="907"/>
                    <a:pt x="0" y="920"/>
                    <a:pt x="2" y="946"/>
                  </a:cubicBezTo>
                  <a:cubicBezTo>
                    <a:pt x="5" y="969"/>
                    <a:pt x="25" y="987"/>
                    <a:pt x="44" y="994"/>
                  </a:cubicBezTo>
                  <a:cubicBezTo>
                    <a:pt x="69" y="1003"/>
                    <a:pt x="84" y="1004"/>
                    <a:pt x="87" y="1034"/>
                  </a:cubicBezTo>
                  <a:cubicBezTo>
                    <a:pt x="90" y="1061"/>
                    <a:pt x="75" y="1081"/>
                    <a:pt x="73" y="1106"/>
                  </a:cubicBezTo>
                  <a:cubicBezTo>
                    <a:pt x="72" y="1131"/>
                    <a:pt x="88" y="1145"/>
                    <a:pt x="89" y="1170"/>
                  </a:cubicBezTo>
                  <a:cubicBezTo>
                    <a:pt x="89" y="1193"/>
                    <a:pt x="85" y="1210"/>
                    <a:pt x="88" y="1230"/>
                  </a:cubicBezTo>
                  <a:cubicBezTo>
                    <a:pt x="90" y="1251"/>
                    <a:pt x="84" y="1271"/>
                    <a:pt x="83" y="1293"/>
                  </a:cubicBezTo>
                  <a:cubicBezTo>
                    <a:pt x="82" y="1303"/>
                    <a:pt x="80" y="1313"/>
                    <a:pt x="77" y="1324"/>
                  </a:cubicBezTo>
                  <a:cubicBezTo>
                    <a:pt x="98" y="1327"/>
                    <a:pt x="121" y="1326"/>
                    <a:pt x="141" y="1331"/>
                  </a:cubicBezTo>
                  <a:cubicBezTo>
                    <a:pt x="176" y="1339"/>
                    <a:pt x="236" y="1383"/>
                    <a:pt x="263" y="1341"/>
                  </a:cubicBezTo>
                  <a:cubicBezTo>
                    <a:pt x="268" y="1332"/>
                    <a:pt x="267" y="1319"/>
                    <a:pt x="273" y="1310"/>
                  </a:cubicBezTo>
                  <a:cubicBezTo>
                    <a:pt x="282" y="1298"/>
                    <a:pt x="298" y="1298"/>
                    <a:pt x="311" y="1293"/>
                  </a:cubicBezTo>
                  <a:cubicBezTo>
                    <a:pt x="363" y="1272"/>
                    <a:pt x="407" y="1252"/>
                    <a:pt x="455" y="1224"/>
                  </a:cubicBezTo>
                  <a:cubicBezTo>
                    <a:pt x="468" y="1217"/>
                    <a:pt x="483" y="1212"/>
                    <a:pt x="495" y="1205"/>
                  </a:cubicBezTo>
                  <a:cubicBezTo>
                    <a:pt x="509" y="1197"/>
                    <a:pt x="523" y="1186"/>
                    <a:pt x="538" y="1178"/>
                  </a:cubicBezTo>
                  <a:cubicBezTo>
                    <a:pt x="569" y="1162"/>
                    <a:pt x="613" y="1172"/>
                    <a:pt x="641" y="1146"/>
                  </a:cubicBezTo>
                  <a:cubicBezTo>
                    <a:pt x="664" y="1123"/>
                    <a:pt x="650" y="1099"/>
                    <a:pt x="680" y="1080"/>
                  </a:cubicBezTo>
                  <a:cubicBezTo>
                    <a:pt x="704" y="1065"/>
                    <a:pt x="745" y="1062"/>
                    <a:pt x="773" y="1058"/>
                  </a:cubicBezTo>
                  <a:cubicBezTo>
                    <a:pt x="805" y="1054"/>
                    <a:pt x="836" y="1057"/>
                    <a:pt x="864" y="1068"/>
                  </a:cubicBezTo>
                  <a:cubicBezTo>
                    <a:pt x="921" y="1090"/>
                    <a:pt x="978" y="1102"/>
                    <a:pt x="1017" y="1154"/>
                  </a:cubicBezTo>
                  <a:cubicBezTo>
                    <a:pt x="1026" y="1167"/>
                    <a:pt x="1035" y="1178"/>
                    <a:pt x="1045" y="1190"/>
                  </a:cubicBezTo>
                  <a:cubicBezTo>
                    <a:pt x="1055" y="1202"/>
                    <a:pt x="1072" y="1213"/>
                    <a:pt x="1082" y="1225"/>
                  </a:cubicBezTo>
                  <a:cubicBezTo>
                    <a:pt x="1099" y="1248"/>
                    <a:pt x="1088" y="1274"/>
                    <a:pt x="1092" y="1302"/>
                  </a:cubicBezTo>
                  <a:cubicBezTo>
                    <a:pt x="1097" y="1336"/>
                    <a:pt x="1122" y="1331"/>
                    <a:pt x="1150" y="1346"/>
                  </a:cubicBezTo>
                  <a:cubicBezTo>
                    <a:pt x="1170" y="1357"/>
                    <a:pt x="1172" y="1361"/>
                    <a:pt x="1181" y="1377"/>
                  </a:cubicBezTo>
                  <a:cubicBezTo>
                    <a:pt x="1187" y="1387"/>
                    <a:pt x="1186" y="1392"/>
                    <a:pt x="1193" y="1400"/>
                  </a:cubicBezTo>
                  <a:cubicBezTo>
                    <a:pt x="1198" y="1405"/>
                    <a:pt x="1209" y="1399"/>
                    <a:pt x="1213" y="1404"/>
                  </a:cubicBezTo>
                  <a:cubicBezTo>
                    <a:pt x="1221" y="1415"/>
                    <a:pt x="1215" y="1432"/>
                    <a:pt x="1224" y="1443"/>
                  </a:cubicBezTo>
                  <a:cubicBezTo>
                    <a:pt x="1236" y="1457"/>
                    <a:pt x="1255" y="1455"/>
                    <a:pt x="1268" y="1467"/>
                  </a:cubicBezTo>
                  <a:cubicBezTo>
                    <a:pt x="1296" y="1490"/>
                    <a:pt x="1317" y="1517"/>
                    <a:pt x="1348" y="1484"/>
                  </a:cubicBezTo>
                  <a:cubicBezTo>
                    <a:pt x="1359" y="1472"/>
                    <a:pt x="1366" y="1456"/>
                    <a:pt x="1378" y="1446"/>
                  </a:cubicBezTo>
                  <a:cubicBezTo>
                    <a:pt x="1395" y="1431"/>
                    <a:pt x="1425" y="1425"/>
                    <a:pt x="1433" y="1402"/>
                  </a:cubicBezTo>
                  <a:cubicBezTo>
                    <a:pt x="1443" y="1371"/>
                    <a:pt x="1404" y="1353"/>
                    <a:pt x="1409" y="1324"/>
                  </a:cubicBezTo>
                  <a:cubicBezTo>
                    <a:pt x="1420" y="1320"/>
                    <a:pt x="1443" y="1332"/>
                    <a:pt x="1449" y="1340"/>
                  </a:cubicBezTo>
                  <a:cubicBezTo>
                    <a:pt x="1461" y="1357"/>
                    <a:pt x="1454" y="1365"/>
                    <a:pt x="1479" y="1371"/>
                  </a:cubicBezTo>
                  <a:cubicBezTo>
                    <a:pt x="1498" y="1375"/>
                    <a:pt x="1518" y="1369"/>
                    <a:pt x="1536" y="1377"/>
                  </a:cubicBezTo>
                  <a:cubicBezTo>
                    <a:pt x="1561" y="1388"/>
                    <a:pt x="1578" y="1400"/>
                    <a:pt x="1605" y="1406"/>
                  </a:cubicBezTo>
                  <a:cubicBezTo>
                    <a:pt x="1617" y="1408"/>
                    <a:pt x="1630" y="1409"/>
                    <a:pt x="1643" y="1411"/>
                  </a:cubicBezTo>
                  <a:cubicBezTo>
                    <a:pt x="1653" y="1372"/>
                    <a:pt x="1690" y="1334"/>
                    <a:pt x="1760" y="1322"/>
                  </a:cubicBezTo>
                  <a:cubicBezTo>
                    <a:pt x="1823" y="1310"/>
                    <a:pt x="1831" y="1261"/>
                    <a:pt x="1825" y="1220"/>
                  </a:cubicBezTo>
                  <a:cubicBezTo>
                    <a:pt x="1819" y="1180"/>
                    <a:pt x="1831" y="1100"/>
                    <a:pt x="1852" y="1032"/>
                  </a:cubicBezTo>
                  <a:cubicBezTo>
                    <a:pt x="1893" y="902"/>
                    <a:pt x="1875" y="557"/>
                    <a:pt x="1867" y="436"/>
                  </a:cubicBezTo>
                  <a:close/>
                </a:path>
              </a:pathLst>
            </a:custGeom>
            <a:grpFill/>
            <a:ln w="12700">
              <a:solidFill>
                <a:srgbClr val="16723D"/>
              </a:solidFill>
              <a:round/>
              <a:headEnd/>
              <a:tailEnd/>
            </a:ln>
            <a:effectLst>
              <a:softEdge rad="12700"/>
            </a:effectLst>
          </p:spPr>
          <p:txBody>
            <a:bodyPr vert="horz" wrap="square" lIns="91440" tIns="45720" rIns="91440" bIns="45720" numCol="1" anchor="t" anchorCtr="0" compatLnSpc="1">
              <a:prstTxWarp prst="textNoShape">
                <a:avLst/>
              </a:prstTxWarp>
            </a:bodyPr>
            <a:lstStyle/>
            <a:p>
              <a:endParaRPr lang="ja-JP" altLang="en-US"/>
            </a:p>
          </p:txBody>
        </p:sp>
      </p:grpSp>
      <p:sp>
        <p:nvSpPr>
          <p:cNvPr id="61" name="正方形/長方形 60"/>
          <p:cNvSpPr/>
          <p:nvPr/>
        </p:nvSpPr>
        <p:spPr>
          <a:xfrm>
            <a:off x="3455159" y="5537397"/>
            <a:ext cx="3323539" cy="2124365"/>
          </a:xfrm>
          <a:prstGeom prst="rect">
            <a:avLst/>
          </a:prstGeom>
          <a:solidFill>
            <a:schemeClr val="bg1"/>
          </a:solidFill>
          <a:ln w="28575">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72" name="正方形/長方形 71"/>
          <p:cNvSpPr/>
          <p:nvPr/>
        </p:nvSpPr>
        <p:spPr>
          <a:xfrm>
            <a:off x="2870639" y="1482239"/>
            <a:ext cx="1190507" cy="162276"/>
          </a:xfrm>
          <a:prstGeom prst="rect">
            <a:avLst/>
          </a:prstGeom>
          <a:solidFill>
            <a:srgbClr val="55C8DF"/>
          </a:solidFill>
        </p:spPr>
        <p:txBody>
          <a:bodyPr wrap="square" lIns="0" tIns="0" rIns="0" bIns="0" anchor="ctr">
            <a:noAutofit/>
          </a:bodyPr>
          <a:lstStyle/>
          <a:p>
            <a:pPr algn="ctr"/>
            <a:r>
              <a:rPr lang="ja-JP" altLang="en-US" sz="1050" b="1" dirty="0">
                <a:solidFill>
                  <a:schemeClr val="bg1"/>
                </a:solidFill>
                <a:latin typeface="Meiryo UI" panose="020B0604030504040204" pitchFamily="50" charset="-128"/>
                <a:ea typeface="Meiryo UI" panose="020B0604030504040204" pitchFamily="50" charset="-128"/>
              </a:rPr>
              <a:t>マンスリーフェア</a:t>
            </a:r>
          </a:p>
        </p:txBody>
      </p:sp>
      <p:sp>
        <p:nvSpPr>
          <p:cNvPr id="93" name="正方形/長方形 92"/>
          <p:cNvSpPr/>
          <p:nvPr/>
        </p:nvSpPr>
        <p:spPr>
          <a:xfrm>
            <a:off x="84828" y="7726803"/>
            <a:ext cx="3323539" cy="2070576"/>
          </a:xfrm>
          <a:prstGeom prst="rect">
            <a:avLst/>
          </a:prstGeom>
          <a:solidFill>
            <a:schemeClr val="bg1"/>
          </a:solidFill>
          <a:ln w="28575">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95" name="正方形/長方形 94"/>
          <p:cNvSpPr/>
          <p:nvPr/>
        </p:nvSpPr>
        <p:spPr>
          <a:xfrm>
            <a:off x="3461843" y="7726803"/>
            <a:ext cx="3323539" cy="1731125"/>
          </a:xfrm>
          <a:prstGeom prst="rect">
            <a:avLst/>
          </a:prstGeom>
          <a:solidFill>
            <a:schemeClr val="bg1"/>
          </a:solidFill>
          <a:ln w="28575">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97" name="正方形/長方形 96"/>
          <p:cNvSpPr/>
          <p:nvPr/>
        </p:nvSpPr>
        <p:spPr>
          <a:xfrm>
            <a:off x="3461843" y="7726804"/>
            <a:ext cx="3323539" cy="420652"/>
          </a:xfrm>
          <a:prstGeom prst="rect">
            <a:avLst/>
          </a:prstGeom>
          <a:solidFill>
            <a:srgbClr val="79483D"/>
          </a:solidFill>
          <a:ln>
            <a:noFill/>
          </a:ln>
        </p:spPr>
        <p:txBody>
          <a:bodyPr wrap="square" lIns="0" tIns="0" rIns="0" bIns="0" anchor="ctr">
            <a:no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おすすめごはん</a:t>
            </a:r>
            <a:endParaRPr lang="en-US" altLang="ja-JP" sz="1600" b="1" dirty="0">
              <a:solidFill>
                <a:schemeClr val="bg1"/>
              </a:solidFill>
              <a:latin typeface="Meiryo UI" panose="020B0604030504040204" pitchFamily="50" charset="-128"/>
              <a:ea typeface="Meiryo UI" panose="020B0604030504040204" pitchFamily="50" charset="-128"/>
            </a:endParaRPr>
          </a:p>
        </p:txBody>
      </p:sp>
      <p:pic>
        <p:nvPicPr>
          <p:cNvPr id="122" name="図 1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3391" y="9597119"/>
            <a:ext cx="713885" cy="200260"/>
          </a:xfrm>
          <a:prstGeom prst="rect">
            <a:avLst/>
          </a:prstGeom>
        </p:spPr>
      </p:pic>
      <p:sp>
        <p:nvSpPr>
          <p:cNvPr id="68" name="角丸四角形 67"/>
          <p:cNvSpPr/>
          <p:nvPr/>
        </p:nvSpPr>
        <p:spPr>
          <a:xfrm>
            <a:off x="198057" y="1205921"/>
            <a:ext cx="6360598" cy="7463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7" name="角丸四角形 116"/>
          <p:cNvSpPr/>
          <p:nvPr/>
        </p:nvSpPr>
        <p:spPr>
          <a:xfrm>
            <a:off x="3556889" y="9589536"/>
            <a:ext cx="1304075" cy="225019"/>
          </a:xfrm>
          <a:prstGeom prst="roundRect">
            <a:avLst/>
          </a:prstGeom>
          <a:solidFill>
            <a:srgbClr val="C07136"/>
          </a:solidFill>
          <a:ln w="38100">
            <a:solidFill>
              <a:srgbClr val="C07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3" name="テキスト ボックス 122"/>
          <p:cNvSpPr txBox="1"/>
          <p:nvPr/>
        </p:nvSpPr>
        <p:spPr>
          <a:xfrm>
            <a:off x="3519395" y="9568200"/>
            <a:ext cx="1130499" cy="261610"/>
          </a:xfrm>
          <a:prstGeom prst="rect">
            <a:avLst/>
          </a:prstGeom>
          <a:noFill/>
        </p:spPr>
        <p:txBody>
          <a:bodyPr wrap="square" rtlCol="0">
            <a:spAutoFit/>
          </a:bodyPr>
          <a:lstStyle/>
          <a:p>
            <a:r>
              <a:rPr lang="ja-JP" altLang="en-US" sz="1100" b="1" dirty="0">
                <a:solidFill>
                  <a:schemeClr val="bg1"/>
                </a:solidFill>
                <a:latin typeface="Meiryo UI" panose="020B0604030504040204" pitchFamily="50" charset="-128"/>
                <a:ea typeface="Meiryo UI" panose="020B0604030504040204" pitchFamily="50" charset="-128"/>
              </a:rPr>
              <a:t>今月のコロッケ</a:t>
            </a:r>
          </a:p>
        </p:txBody>
      </p:sp>
      <p:sp>
        <p:nvSpPr>
          <p:cNvPr id="125" name="正方形/長方形 46"/>
          <p:cNvSpPr>
            <a:spLocks noChangeArrowheads="1"/>
          </p:cNvSpPr>
          <p:nvPr/>
        </p:nvSpPr>
        <p:spPr bwMode="auto">
          <a:xfrm>
            <a:off x="4844385" y="9584402"/>
            <a:ext cx="1625758" cy="241308"/>
          </a:xfrm>
          <a:prstGeom prst="rect">
            <a:avLst/>
          </a:prstGeom>
          <a:noFill/>
          <a:ln w="9525">
            <a:noFill/>
            <a:miter lim="800000"/>
            <a:headEnd/>
            <a:tailEnd/>
          </a:ln>
        </p:spPr>
        <p:txBody>
          <a:bodyPr/>
          <a:lstStyle/>
          <a:p>
            <a:r>
              <a:rPr lang="ja-JP" altLang="en-US" sz="1000" b="1" dirty="0" smtClean="0">
                <a:latin typeface="Meiryo UI" panose="020B0604030504040204" pitchFamily="50" charset="-128"/>
                <a:ea typeface="Meiryo UI" panose="020B0604030504040204" pitchFamily="50" charset="-128"/>
              </a:rPr>
              <a:t>菜の花コロッケ</a:t>
            </a:r>
            <a:endParaRPr lang="ja-JP" altLang="en-US" sz="1000" b="1" dirty="0">
              <a:latin typeface="Meiryo UI" panose="020B0604030504040204" pitchFamily="50" charset="-128"/>
              <a:ea typeface="Meiryo UI" panose="020B0604030504040204" pitchFamily="50" charset="-128"/>
            </a:endParaRPr>
          </a:p>
        </p:txBody>
      </p:sp>
      <p:pic>
        <p:nvPicPr>
          <p:cNvPr id="127" name="図 1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54635">
            <a:off x="4479674" y="9508594"/>
            <a:ext cx="393849" cy="393849"/>
          </a:xfrm>
          <a:prstGeom prst="rect">
            <a:avLst/>
          </a:prstGeom>
          <a:effectLst>
            <a:outerShdw blurRad="50800" dist="38100" dir="8100000" algn="tr" rotWithShape="0">
              <a:prstClr val="black">
                <a:alpha val="40000"/>
              </a:prstClr>
            </a:outerShdw>
          </a:effectLst>
        </p:spPr>
      </p:pic>
      <p:sp>
        <p:nvSpPr>
          <p:cNvPr id="168" name="正方形/長方形 167"/>
          <p:cNvSpPr/>
          <p:nvPr/>
        </p:nvSpPr>
        <p:spPr>
          <a:xfrm>
            <a:off x="84828" y="7726804"/>
            <a:ext cx="3323539" cy="420652"/>
          </a:xfrm>
          <a:prstGeom prst="rect">
            <a:avLst/>
          </a:prstGeom>
          <a:solidFill>
            <a:srgbClr val="79483D"/>
          </a:solidFill>
          <a:ln>
            <a:noFill/>
          </a:ln>
        </p:spPr>
        <p:txBody>
          <a:bodyPr wrap="square" lIns="0" tIns="0" rIns="0" bIns="0" anchor="ctr">
            <a:noAutofit/>
          </a:bodyP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特選麺</a:t>
            </a:r>
            <a:endParaRPr lang="en-US" altLang="ja-JP" sz="1600" b="1" dirty="0" smtClean="0">
              <a:solidFill>
                <a:schemeClr val="bg1"/>
              </a:solidFill>
              <a:latin typeface="Meiryo UI" panose="020B0604030504040204" pitchFamily="50" charset="-128"/>
              <a:ea typeface="Meiryo UI" panose="020B0604030504040204" pitchFamily="50" charset="-128"/>
            </a:endParaRPr>
          </a:p>
        </p:txBody>
      </p:sp>
      <p:sp>
        <p:nvSpPr>
          <p:cNvPr id="174" name="正方形/長方形 173"/>
          <p:cNvSpPr/>
          <p:nvPr/>
        </p:nvSpPr>
        <p:spPr>
          <a:xfrm>
            <a:off x="3449143" y="5532602"/>
            <a:ext cx="3336239" cy="420652"/>
          </a:xfrm>
          <a:prstGeom prst="rect">
            <a:avLst/>
          </a:prstGeom>
          <a:solidFill>
            <a:srgbClr val="79483D"/>
          </a:solidFill>
          <a:ln>
            <a:noFill/>
          </a:ln>
        </p:spPr>
        <p:txBody>
          <a:bodyPr wrap="square" lIns="0" tIns="0" rIns="0" bIns="0" anchor="t" anchorCtr="0">
            <a:noAutofit/>
          </a:bodyP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ベジめし</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82" name="テキスト ボックス 81"/>
          <p:cNvSpPr txBox="1"/>
          <p:nvPr/>
        </p:nvSpPr>
        <p:spPr>
          <a:xfrm>
            <a:off x="5162063" y="8400870"/>
            <a:ext cx="1537535"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山菜ごはん</a:t>
            </a:r>
            <a:endParaRPr lang="ja-JP" altLang="en-US" sz="1200" dirty="0">
              <a:latin typeface="Meiryo UI" panose="020B0604030504040204" pitchFamily="50" charset="-128"/>
              <a:ea typeface="Meiryo UI" panose="020B0604030504040204" pitchFamily="50" charset="-128"/>
            </a:endParaRPr>
          </a:p>
        </p:txBody>
      </p:sp>
      <p:sp>
        <p:nvSpPr>
          <p:cNvPr id="90" name="正方形/長方形 89"/>
          <p:cNvSpPr/>
          <p:nvPr/>
        </p:nvSpPr>
        <p:spPr>
          <a:xfrm>
            <a:off x="84828" y="5537934"/>
            <a:ext cx="3323539" cy="2123784"/>
          </a:xfrm>
          <a:prstGeom prst="rect">
            <a:avLst/>
          </a:prstGeom>
          <a:solidFill>
            <a:schemeClr val="bg1"/>
          </a:solidFill>
          <a:ln w="28575">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2" name="正方形/長方形 1"/>
          <p:cNvSpPr/>
          <p:nvPr/>
        </p:nvSpPr>
        <p:spPr>
          <a:xfrm>
            <a:off x="202659" y="831832"/>
            <a:ext cx="3274514" cy="4507899"/>
          </a:xfrm>
          <a:custGeom>
            <a:avLst/>
            <a:gdLst>
              <a:gd name="connsiteX0" fmla="*/ 0 w 1165485"/>
              <a:gd name="connsiteY0" fmla="*/ 0 h 1851308"/>
              <a:gd name="connsiteX1" fmla="*/ 1165485 w 1165485"/>
              <a:gd name="connsiteY1" fmla="*/ 0 h 1851308"/>
              <a:gd name="connsiteX2" fmla="*/ 1165485 w 1165485"/>
              <a:gd name="connsiteY2" fmla="*/ 1851308 h 1851308"/>
              <a:gd name="connsiteX3" fmla="*/ 0 w 1165485"/>
              <a:gd name="connsiteY3" fmla="*/ 1851308 h 1851308"/>
              <a:gd name="connsiteX4" fmla="*/ 0 w 1165485"/>
              <a:gd name="connsiteY4" fmla="*/ 0 h 1851308"/>
              <a:gd name="connsiteX0" fmla="*/ 12772 w 1178257"/>
              <a:gd name="connsiteY0" fmla="*/ 0 h 1864326"/>
              <a:gd name="connsiteX1" fmla="*/ 1178257 w 1178257"/>
              <a:gd name="connsiteY1" fmla="*/ 0 h 1864326"/>
              <a:gd name="connsiteX2" fmla="*/ 1178257 w 1178257"/>
              <a:gd name="connsiteY2" fmla="*/ 1851308 h 1864326"/>
              <a:gd name="connsiteX3" fmla="*/ 12772 w 1178257"/>
              <a:gd name="connsiteY3" fmla="*/ 1851308 h 1864326"/>
              <a:gd name="connsiteX4" fmla="*/ 0 w 1178257"/>
              <a:gd name="connsiteY4" fmla="*/ 1864326 h 1864326"/>
              <a:gd name="connsiteX5" fmla="*/ 12772 w 1178257"/>
              <a:gd name="connsiteY5" fmla="*/ 0 h 1864326"/>
              <a:gd name="connsiteX0" fmla="*/ 2612 w 1168097"/>
              <a:gd name="connsiteY0" fmla="*/ 0 h 1851308"/>
              <a:gd name="connsiteX1" fmla="*/ 1168097 w 1168097"/>
              <a:gd name="connsiteY1" fmla="*/ 0 h 1851308"/>
              <a:gd name="connsiteX2" fmla="*/ 1168097 w 1168097"/>
              <a:gd name="connsiteY2" fmla="*/ 1851308 h 1851308"/>
              <a:gd name="connsiteX3" fmla="*/ 2612 w 1168097"/>
              <a:gd name="connsiteY3" fmla="*/ 1851308 h 1851308"/>
              <a:gd name="connsiteX4" fmla="*/ 0 w 1168097"/>
              <a:gd name="connsiteY4" fmla="*/ 1706846 h 1851308"/>
              <a:gd name="connsiteX5" fmla="*/ 2612 w 1168097"/>
              <a:gd name="connsiteY5" fmla="*/ 0 h 1851308"/>
              <a:gd name="connsiteX0" fmla="*/ 2612 w 1168097"/>
              <a:gd name="connsiteY0" fmla="*/ 0 h 1922428"/>
              <a:gd name="connsiteX1" fmla="*/ 1168097 w 1168097"/>
              <a:gd name="connsiteY1" fmla="*/ 0 h 1922428"/>
              <a:gd name="connsiteX2" fmla="*/ 1168097 w 1168097"/>
              <a:gd name="connsiteY2" fmla="*/ 1851308 h 1922428"/>
              <a:gd name="connsiteX3" fmla="*/ 170252 w 1168097"/>
              <a:gd name="connsiteY3" fmla="*/ 1922428 h 1922428"/>
              <a:gd name="connsiteX4" fmla="*/ 0 w 1168097"/>
              <a:gd name="connsiteY4" fmla="*/ 1706846 h 1922428"/>
              <a:gd name="connsiteX5" fmla="*/ 2612 w 1168097"/>
              <a:gd name="connsiteY5" fmla="*/ 0 h 1922428"/>
              <a:gd name="connsiteX0" fmla="*/ 726 w 1166211"/>
              <a:gd name="connsiteY0" fmla="*/ 0 h 1922428"/>
              <a:gd name="connsiteX1" fmla="*/ 1166211 w 1166211"/>
              <a:gd name="connsiteY1" fmla="*/ 0 h 1922428"/>
              <a:gd name="connsiteX2" fmla="*/ 1166211 w 1166211"/>
              <a:gd name="connsiteY2" fmla="*/ 1851308 h 1922428"/>
              <a:gd name="connsiteX3" fmla="*/ 168366 w 1166211"/>
              <a:gd name="connsiteY3" fmla="*/ 1922428 h 1922428"/>
              <a:gd name="connsiteX4" fmla="*/ 8274 w 1166211"/>
              <a:gd name="connsiteY4" fmla="*/ 1747486 h 1922428"/>
              <a:gd name="connsiteX5" fmla="*/ 726 w 1166211"/>
              <a:gd name="connsiteY5" fmla="*/ 0 h 1922428"/>
              <a:gd name="connsiteX0" fmla="*/ 726 w 1166211"/>
              <a:gd name="connsiteY0" fmla="*/ 0 h 2019745"/>
              <a:gd name="connsiteX1" fmla="*/ 1166211 w 1166211"/>
              <a:gd name="connsiteY1" fmla="*/ 0 h 2019745"/>
              <a:gd name="connsiteX2" fmla="*/ 1166211 w 1166211"/>
              <a:gd name="connsiteY2" fmla="*/ 1851308 h 2019745"/>
              <a:gd name="connsiteX3" fmla="*/ 168366 w 1166211"/>
              <a:gd name="connsiteY3" fmla="*/ 1922428 h 2019745"/>
              <a:gd name="connsiteX4" fmla="*/ 8274 w 1166211"/>
              <a:gd name="connsiteY4" fmla="*/ 1747486 h 2019745"/>
              <a:gd name="connsiteX5" fmla="*/ 726 w 1166211"/>
              <a:gd name="connsiteY5" fmla="*/ 0 h 2019745"/>
              <a:gd name="connsiteX0" fmla="*/ 726 w 1166211"/>
              <a:gd name="connsiteY0" fmla="*/ 0 h 2012802"/>
              <a:gd name="connsiteX1" fmla="*/ 1166211 w 1166211"/>
              <a:gd name="connsiteY1" fmla="*/ 0 h 2012802"/>
              <a:gd name="connsiteX2" fmla="*/ 1166211 w 1166211"/>
              <a:gd name="connsiteY2" fmla="*/ 1851308 h 2012802"/>
              <a:gd name="connsiteX3" fmla="*/ 264886 w 1166211"/>
              <a:gd name="connsiteY3" fmla="*/ 1902108 h 2012802"/>
              <a:gd name="connsiteX4" fmla="*/ 8274 w 1166211"/>
              <a:gd name="connsiteY4" fmla="*/ 1747486 h 2012802"/>
              <a:gd name="connsiteX5" fmla="*/ 726 w 1166211"/>
              <a:gd name="connsiteY5" fmla="*/ 0 h 2012802"/>
              <a:gd name="connsiteX0" fmla="*/ 726 w 1211931"/>
              <a:gd name="connsiteY0" fmla="*/ 0 h 2001993"/>
              <a:gd name="connsiteX1" fmla="*/ 1166211 w 1211931"/>
              <a:gd name="connsiteY1" fmla="*/ 0 h 2001993"/>
              <a:gd name="connsiteX2" fmla="*/ 1211931 w 1211931"/>
              <a:gd name="connsiteY2" fmla="*/ 1836068 h 2001993"/>
              <a:gd name="connsiteX3" fmla="*/ 264886 w 1211931"/>
              <a:gd name="connsiteY3" fmla="*/ 1902108 h 2001993"/>
              <a:gd name="connsiteX4" fmla="*/ 8274 w 1211931"/>
              <a:gd name="connsiteY4" fmla="*/ 1747486 h 2001993"/>
              <a:gd name="connsiteX5" fmla="*/ 726 w 1211931"/>
              <a:gd name="connsiteY5" fmla="*/ 0 h 2001993"/>
              <a:gd name="connsiteX0" fmla="*/ 726 w 1268754"/>
              <a:gd name="connsiteY0" fmla="*/ 0 h 1981056"/>
              <a:gd name="connsiteX1" fmla="*/ 1166211 w 1268754"/>
              <a:gd name="connsiteY1" fmla="*/ 0 h 1981056"/>
              <a:gd name="connsiteX2" fmla="*/ 1211931 w 1268754"/>
              <a:gd name="connsiteY2" fmla="*/ 1836068 h 1981056"/>
              <a:gd name="connsiteX3" fmla="*/ 1191914 w 1268754"/>
              <a:gd name="connsiteY3" fmla="*/ 1869407 h 1981056"/>
              <a:gd name="connsiteX4" fmla="*/ 264886 w 1268754"/>
              <a:gd name="connsiteY4" fmla="*/ 1902108 h 1981056"/>
              <a:gd name="connsiteX5" fmla="*/ 8274 w 1268754"/>
              <a:gd name="connsiteY5" fmla="*/ 1747486 h 1981056"/>
              <a:gd name="connsiteX6" fmla="*/ 726 w 1268754"/>
              <a:gd name="connsiteY6" fmla="*/ 0 h 1981056"/>
              <a:gd name="connsiteX0" fmla="*/ 726 w 1212094"/>
              <a:gd name="connsiteY0" fmla="*/ 0 h 1987086"/>
              <a:gd name="connsiteX1" fmla="*/ 1166211 w 1212094"/>
              <a:gd name="connsiteY1" fmla="*/ 0 h 1987086"/>
              <a:gd name="connsiteX2" fmla="*/ 1211931 w 1212094"/>
              <a:gd name="connsiteY2" fmla="*/ 1836068 h 1987086"/>
              <a:gd name="connsiteX3" fmla="*/ 978554 w 1212094"/>
              <a:gd name="connsiteY3" fmla="*/ 1889727 h 1987086"/>
              <a:gd name="connsiteX4" fmla="*/ 264886 w 1212094"/>
              <a:gd name="connsiteY4" fmla="*/ 1902108 h 1987086"/>
              <a:gd name="connsiteX5" fmla="*/ 8274 w 1212094"/>
              <a:gd name="connsiteY5" fmla="*/ 1747486 h 1987086"/>
              <a:gd name="connsiteX6" fmla="*/ 726 w 1212094"/>
              <a:gd name="connsiteY6" fmla="*/ 0 h 1987086"/>
              <a:gd name="connsiteX0" fmla="*/ 726 w 1201956"/>
              <a:gd name="connsiteY0" fmla="*/ 0 h 1936426"/>
              <a:gd name="connsiteX1" fmla="*/ 1166211 w 1201956"/>
              <a:gd name="connsiteY1" fmla="*/ 0 h 1936426"/>
              <a:gd name="connsiteX2" fmla="*/ 1201771 w 1201956"/>
              <a:gd name="connsiteY2" fmla="*/ 1617628 h 1936426"/>
              <a:gd name="connsiteX3" fmla="*/ 978554 w 1201956"/>
              <a:gd name="connsiteY3" fmla="*/ 1889727 h 1936426"/>
              <a:gd name="connsiteX4" fmla="*/ 264886 w 1201956"/>
              <a:gd name="connsiteY4" fmla="*/ 1902108 h 1936426"/>
              <a:gd name="connsiteX5" fmla="*/ 8274 w 1201956"/>
              <a:gd name="connsiteY5" fmla="*/ 1747486 h 1936426"/>
              <a:gd name="connsiteX6" fmla="*/ 726 w 1201956"/>
              <a:gd name="connsiteY6" fmla="*/ 0 h 1936426"/>
              <a:gd name="connsiteX0" fmla="*/ 726 w 1201956"/>
              <a:gd name="connsiteY0" fmla="*/ 0 h 1936426"/>
              <a:gd name="connsiteX1" fmla="*/ 1166211 w 1201956"/>
              <a:gd name="connsiteY1" fmla="*/ 0 h 1936426"/>
              <a:gd name="connsiteX2" fmla="*/ 1196993 w 1201956"/>
              <a:gd name="connsiteY2" fmla="*/ 1336007 h 1936426"/>
              <a:gd name="connsiteX3" fmla="*/ 1201771 w 1201956"/>
              <a:gd name="connsiteY3" fmla="*/ 1617628 h 1936426"/>
              <a:gd name="connsiteX4" fmla="*/ 978554 w 1201956"/>
              <a:gd name="connsiteY4" fmla="*/ 1889727 h 1936426"/>
              <a:gd name="connsiteX5" fmla="*/ 264886 w 1201956"/>
              <a:gd name="connsiteY5" fmla="*/ 1902108 h 1936426"/>
              <a:gd name="connsiteX6" fmla="*/ 8274 w 1201956"/>
              <a:gd name="connsiteY6" fmla="*/ 1747486 h 1936426"/>
              <a:gd name="connsiteX7" fmla="*/ 726 w 1201956"/>
              <a:gd name="connsiteY7" fmla="*/ 0 h 1936426"/>
              <a:gd name="connsiteX0" fmla="*/ 726 w 1227309"/>
              <a:gd name="connsiteY0" fmla="*/ 0 h 1936426"/>
              <a:gd name="connsiteX1" fmla="*/ 1166211 w 1227309"/>
              <a:gd name="connsiteY1" fmla="*/ 0 h 1936426"/>
              <a:gd name="connsiteX2" fmla="*/ 1196993 w 1227309"/>
              <a:gd name="connsiteY2" fmla="*/ 1336007 h 1936426"/>
              <a:gd name="connsiteX3" fmla="*/ 1227171 w 1227309"/>
              <a:gd name="connsiteY3" fmla="*/ 1587148 h 1936426"/>
              <a:gd name="connsiteX4" fmla="*/ 978554 w 1227309"/>
              <a:gd name="connsiteY4" fmla="*/ 1889727 h 1936426"/>
              <a:gd name="connsiteX5" fmla="*/ 264886 w 1227309"/>
              <a:gd name="connsiteY5" fmla="*/ 1902108 h 1936426"/>
              <a:gd name="connsiteX6" fmla="*/ 8274 w 1227309"/>
              <a:gd name="connsiteY6" fmla="*/ 1747486 h 1936426"/>
              <a:gd name="connsiteX7" fmla="*/ 726 w 1227309"/>
              <a:gd name="connsiteY7" fmla="*/ 0 h 1936426"/>
              <a:gd name="connsiteX0" fmla="*/ 726 w 1227171"/>
              <a:gd name="connsiteY0" fmla="*/ 0 h 1936426"/>
              <a:gd name="connsiteX1" fmla="*/ 1166211 w 1227171"/>
              <a:gd name="connsiteY1" fmla="*/ 0 h 1936426"/>
              <a:gd name="connsiteX2" fmla="*/ 1196993 w 1227171"/>
              <a:gd name="connsiteY2" fmla="*/ 1336007 h 1936426"/>
              <a:gd name="connsiteX3" fmla="*/ 1227171 w 1227171"/>
              <a:gd name="connsiteY3" fmla="*/ 1587148 h 1936426"/>
              <a:gd name="connsiteX4" fmla="*/ 978554 w 1227171"/>
              <a:gd name="connsiteY4" fmla="*/ 1889727 h 1936426"/>
              <a:gd name="connsiteX5" fmla="*/ 264886 w 1227171"/>
              <a:gd name="connsiteY5" fmla="*/ 1902108 h 1936426"/>
              <a:gd name="connsiteX6" fmla="*/ 8274 w 1227171"/>
              <a:gd name="connsiteY6" fmla="*/ 1747486 h 1936426"/>
              <a:gd name="connsiteX7" fmla="*/ 726 w 1227171"/>
              <a:gd name="connsiteY7" fmla="*/ 0 h 1936426"/>
              <a:gd name="connsiteX0" fmla="*/ 726 w 1227171"/>
              <a:gd name="connsiteY0" fmla="*/ 0 h 1937325"/>
              <a:gd name="connsiteX1" fmla="*/ 1166211 w 1227171"/>
              <a:gd name="connsiteY1" fmla="*/ 0 h 1937325"/>
              <a:gd name="connsiteX2" fmla="*/ 1196993 w 1227171"/>
              <a:gd name="connsiteY2" fmla="*/ 1336007 h 1937325"/>
              <a:gd name="connsiteX3" fmla="*/ 1227171 w 1227171"/>
              <a:gd name="connsiteY3" fmla="*/ 1587148 h 1937325"/>
              <a:gd name="connsiteX4" fmla="*/ 1100474 w 1227171"/>
              <a:gd name="connsiteY4" fmla="*/ 1874487 h 1937325"/>
              <a:gd name="connsiteX5" fmla="*/ 264886 w 1227171"/>
              <a:gd name="connsiteY5" fmla="*/ 1902108 h 1937325"/>
              <a:gd name="connsiteX6" fmla="*/ 8274 w 1227171"/>
              <a:gd name="connsiteY6" fmla="*/ 1747486 h 1937325"/>
              <a:gd name="connsiteX7" fmla="*/ 726 w 1227171"/>
              <a:gd name="connsiteY7" fmla="*/ 0 h 1937325"/>
              <a:gd name="connsiteX0" fmla="*/ 726 w 1227171"/>
              <a:gd name="connsiteY0" fmla="*/ 0 h 1937325"/>
              <a:gd name="connsiteX1" fmla="*/ 1166211 w 1227171"/>
              <a:gd name="connsiteY1" fmla="*/ 0 h 1937325"/>
              <a:gd name="connsiteX2" fmla="*/ 1156353 w 1227171"/>
              <a:gd name="connsiteY2" fmla="*/ 1234407 h 1937325"/>
              <a:gd name="connsiteX3" fmla="*/ 1227171 w 1227171"/>
              <a:gd name="connsiteY3" fmla="*/ 1587148 h 1937325"/>
              <a:gd name="connsiteX4" fmla="*/ 1100474 w 1227171"/>
              <a:gd name="connsiteY4" fmla="*/ 1874487 h 1937325"/>
              <a:gd name="connsiteX5" fmla="*/ 264886 w 1227171"/>
              <a:gd name="connsiteY5" fmla="*/ 1902108 h 1937325"/>
              <a:gd name="connsiteX6" fmla="*/ 8274 w 1227171"/>
              <a:gd name="connsiteY6" fmla="*/ 1747486 h 1937325"/>
              <a:gd name="connsiteX7" fmla="*/ 726 w 1227171"/>
              <a:gd name="connsiteY7" fmla="*/ 0 h 1937325"/>
              <a:gd name="connsiteX0" fmla="*/ 726 w 1227171"/>
              <a:gd name="connsiteY0" fmla="*/ 0 h 1937325"/>
              <a:gd name="connsiteX1" fmla="*/ 1166211 w 1227171"/>
              <a:gd name="connsiteY1" fmla="*/ 0 h 1937325"/>
              <a:gd name="connsiteX2" fmla="*/ 1156353 w 1227171"/>
              <a:gd name="connsiteY2" fmla="*/ 1234407 h 1937325"/>
              <a:gd name="connsiteX3" fmla="*/ 1227171 w 1227171"/>
              <a:gd name="connsiteY3" fmla="*/ 1587148 h 1937325"/>
              <a:gd name="connsiteX4" fmla="*/ 1100474 w 1227171"/>
              <a:gd name="connsiteY4" fmla="*/ 1874487 h 1937325"/>
              <a:gd name="connsiteX5" fmla="*/ 264886 w 1227171"/>
              <a:gd name="connsiteY5" fmla="*/ 1902108 h 1937325"/>
              <a:gd name="connsiteX6" fmla="*/ 8274 w 1227171"/>
              <a:gd name="connsiteY6" fmla="*/ 1747486 h 1937325"/>
              <a:gd name="connsiteX7" fmla="*/ 726 w 1227171"/>
              <a:gd name="connsiteY7" fmla="*/ 0 h 1937325"/>
              <a:gd name="connsiteX0" fmla="*/ 726 w 1227171"/>
              <a:gd name="connsiteY0" fmla="*/ 0 h 1937325"/>
              <a:gd name="connsiteX1" fmla="*/ 1166211 w 1227171"/>
              <a:gd name="connsiteY1" fmla="*/ 0 h 1937325"/>
              <a:gd name="connsiteX2" fmla="*/ 1191913 w 1227171"/>
              <a:gd name="connsiteY2" fmla="*/ 1229327 h 1937325"/>
              <a:gd name="connsiteX3" fmla="*/ 1227171 w 1227171"/>
              <a:gd name="connsiteY3" fmla="*/ 1587148 h 1937325"/>
              <a:gd name="connsiteX4" fmla="*/ 1100474 w 1227171"/>
              <a:gd name="connsiteY4" fmla="*/ 1874487 h 1937325"/>
              <a:gd name="connsiteX5" fmla="*/ 264886 w 1227171"/>
              <a:gd name="connsiteY5" fmla="*/ 1902108 h 1937325"/>
              <a:gd name="connsiteX6" fmla="*/ 8274 w 1227171"/>
              <a:gd name="connsiteY6" fmla="*/ 1747486 h 1937325"/>
              <a:gd name="connsiteX7" fmla="*/ 726 w 1227171"/>
              <a:gd name="connsiteY7" fmla="*/ 0 h 1937325"/>
              <a:gd name="connsiteX0" fmla="*/ 726 w 1227171"/>
              <a:gd name="connsiteY0" fmla="*/ 0 h 1937325"/>
              <a:gd name="connsiteX1" fmla="*/ 942691 w 1227171"/>
              <a:gd name="connsiteY1" fmla="*/ 807720 h 1937325"/>
              <a:gd name="connsiteX2" fmla="*/ 1191913 w 1227171"/>
              <a:gd name="connsiteY2" fmla="*/ 1229327 h 1937325"/>
              <a:gd name="connsiteX3" fmla="*/ 1227171 w 1227171"/>
              <a:gd name="connsiteY3" fmla="*/ 1587148 h 1937325"/>
              <a:gd name="connsiteX4" fmla="*/ 1100474 w 1227171"/>
              <a:gd name="connsiteY4" fmla="*/ 1874487 h 1937325"/>
              <a:gd name="connsiteX5" fmla="*/ 264886 w 1227171"/>
              <a:gd name="connsiteY5" fmla="*/ 1902108 h 1937325"/>
              <a:gd name="connsiteX6" fmla="*/ 8274 w 1227171"/>
              <a:gd name="connsiteY6" fmla="*/ 1747486 h 1937325"/>
              <a:gd name="connsiteX7" fmla="*/ 726 w 1227171"/>
              <a:gd name="connsiteY7" fmla="*/ 0 h 1937325"/>
              <a:gd name="connsiteX0" fmla="*/ 726 w 1227171"/>
              <a:gd name="connsiteY0" fmla="*/ 0 h 1937325"/>
              <a:gd name="connsiteX1" fmla="*/ 942691 w 1227171"/>
              <a:gd name="connsiteY1" fmla="*/ 807720 h 1937325"/>
              <a:gd name="connsiteX2" fmla="*/ 1191913 w 1227171"/>
              <a:gd name="connsiteY2" fmla="*/ 1229327 h 1937325"/>
              <a:gd name="connsiteX3" fmla="*/ 1227171 w 1227171"/>
              <a:gd name="connsiteY3" fmla="*/ 1587148 h 1937325"/>
              <a:gd name="connsiteX4" fmla="*/ 1100474 w 1227171"/>
              <a:gd name="connsiteY4" fmla="*/ 1874487 h 1937325"/>
              <a:gd name="connsiteX5" fmla="*/ 264886 w 1227171"/>
              <a:gd name="connsiteY5" fmla="*/ 1902108 h 1937325"/>
              <a:gd name="connsiteX6" fmla="*/ 8274 w 1227171"/>
              <a:gd name="connsiteY6" fmla="*/ 1747486 h 1937325"/>
              <a:gd name="connsiteX7" fmla="*/ 726 w 1227171"/>
              <a:gd name="connsiteY7" fmla="*/ 0 h 1937325"/>
              <a:gd name="connsiteX0" fmla="*/ 12772 w 1218897"/>
              <a:gd name="connsiteY0" fmla="*/ 0 h 1678245"/>
              <a:gd name="connsiteX1" fmla="*/ 934417 w 1218897"/>
              <a:gd name="connsiteY1" fmla="*/ 548640 h 1678245"/>
              <a:gd name="connsiteX2" fmla="*/ 1183639 w 1218897"/>
              <a:gd name="connsiteY2" fmla="*/ 970247 h 1678245"/>
              <a:gd name="connsiteX3" fmla="*/ 1218897 w 1218897"/>
              <a:gd name="connsiteY3" fmla="*/ 1328068 h 1678245"/>
              <a:gd name="connsiteX4" fmla="*/ 1092200 w 1218897"/>
              <a:gd name="connsiteY4" fmla="*/ 1615407 h 1678245"/>
              <a:gd name="connsiteX5" fmla="*/ 256612 w 1218897"/>
              <a:gd name="connsiteY5" fmla="*/ 1643028 h 1678245"/>
              <a:gd name="connsiteX6" fmla="*/ 0 w 1218897"/>
              <a:gd name="connsiteY6" fmla="*/ 1488406 h 1678245"/>
              <a:gd name="connsiteX7" fmla="*/ 12772 w 1218897"/>
              <a:gd name="connsiteY7" fmla="*/ 0 h 1678245"/>
              <a:gd name="connsiteX0" fmla="*/ 12772 w 1218897"/>
              <a:gd name="connsiteY0" fmla="*/ 0 h 1678245"/>
              <a:gd name="connsiteX1" fmla="*/ 934417 w 1218897"/>
              <a:gd name="connsiteY1" fmla="*/ 548640 h 1678245"/>
              <a:gd name="connsiteX2" fmla="*/ 1163319 w 1218897"/>
              <a:gd name="connsiteY2" fmla="*/ 853407 h 1678245"/>
              <a:gd name="connsiteX3" fmla="*/ 1218897 w 1218897"/>
              <a:gd name="connsiteY3" fmla="*/ 1328068 h 1678245"/>
              <a:gd name="connsiteX4" fmla="*/ 1092200 w 1218897"/>
              <a:gd name="connsiteY4" fmla="*/ 1615407 h 1678245"/>
              <a:gd name="connsiteX5" fmla="*/ 256612 w 1218897"/>
              <a:gd name="connsiteY5" fmla="*/ 1643028 h 1678245"/>
              <a:gd name="connsiteX6" fmla="*/ 0 w 1218897"/>
              <a:gd name="connsiteY6" fmla="*/ 1488406 h 1678245"/>
              <a:gd name="connsiteX7" fmla="*/ 12772 w 1218897"/>
              <a:gd name="connsiteY7" fmla="*/ 0 h 1678245"/>
              <a:gd name="connsiteX0" fmla="*/ 12772 w 1218897"/>
              <a:gd name="connsiteY0" fmla="*/ 33 h 1678278"/>
              <a:gd name="connsiteX1" fmla="*/ 20319 w 1218897"/>
              <a:gd name="connsiteY1" fmla="*/ 0 h 1678278"/>
              <a:gd name="connsiteX2" fmla="*/ 934417 w 1218897"/>
              <a:gd name="connsiteY2" fmla="*/ 548673 h 1678278"/>
              <a:gd name="connsiteX3" fmla="*/ 1163319 w 1218897"/>
              <a:gd name="connsiteY3" fmla="*/ 853440 h 1678278"/>
              <a:gd name="connsiteX4" fmla="*/ 1218897 w 1218897"/>
              <a:gd name="connsiteY4" fmla="*/ 1328101 h 1678278"/>
              <a:gd name="connsiteX5" fmla="*/ 1092200 w 1218897"/>
              <a:gd name="connsiteY5" fmla="*/ 1615440 h 1678278"/>
              <a:gd name="connsiteX6" fmla="*/ 256612 w 1218897"/>
              <a:gd name="connsiteY6" fmla="*/ 1643061 h 1678278"/>
              <a:gd name="connsiteX7" fmla="*/ 0 w 1218897"/>
              <a:gd name="connsiteY7" fmla="*/ 1488439 h 1678278"/>
              <a:gd name="connsiteX8" fmla="*/ 12772 w 1218897"/>
              <a:gd name="connsiteY8" fmla="*/ 33 h 1678278"/>
              <a:gd name="connsiteX0" fmla="*/ 725 w 1227170"/>
              <a:gd name="connsiteY0" fmla="*/ 162593 h 1678278"/>
              <a:gd name="connsiteX1" fmla="*/ 28592 w 1227170"/>
              <a:gd name="connsiteY1" fmla="*/ 0 h 1678278"/>
              <a:gd name="connsiteX2" fmla="*/ 942690 w 1227170"/>
              <a:gd name="connsiteY2" fmla="*/ 548673 h 1678278"/>
              <a:gd name="connsiteX3" fmla="*/ 1171592 w 1227170"/>
              <a:gd name="connsiteY3" fmla="*/ 853440 h 1678278"/>
              <a:gd name="connsiteX4" fmla="*/ 1227170 w 1227170"/>
              <a:gd name="connsiteY4" fmla="*/ 1328101 h 1678278"/>
              <a:gd name="connsiteX5" fmla="*/ 1100473 w 1227170"/>
              <a:gd name="connsiteY5" fmla="*/ 1615440 h 1678278"/>
              <a:gd name="connsiteX6" fmla="*/ 264885 w 1227170"/>
              <a:gd name="connsiteY6" fmla="*/ 1643061 h 1678278"/>
              <a:gd name="connsiteX7" fmla="*/ 8273 w 1227170"/>
              <a:gd name="connsiteY7" fmla="*/ 1488439 h 1678278"/>
              <a:gd name="connsiteX8" fmla="*/ 725 w 1227170"/>
              <a:gd name="connsiteY8" fmla="*/ 162593 h 1678278"/>
              <a:gd name="connsiteX0" fmla="*/ 725 w 1227170"/>
              <a:gd name="connsiteY0" fmla="*/ 116873 h 1632558"/>
              <a:gd name="connsiteX1" fmla="*/ 226712 w 1227170"/>
              <a:gd name="connsiteY1" fmla="*/ 0 h 1632558"/>
              <a:gd name="connsiteX2" fmla="*/ 942690 w 1227170"/>
              <a:gd name="connsiteY2" fmla="*/ 502953 h 1632558"/>
              <a:gd name="connsiteX3" fmla="*/ 1171592 w 1227170"/>
              <a:gd name="connsiteY3" fmla="*/ 807720 h 1632558"/>
              <a:gd name="connsiteX4" fmla="*/ 1227170 w 1227170"/>
              <a:gd name="connsiteY4" fmla="*/ 1282381 h 1632558"/>
              <a:gd name="connsiteX5" fmla="*/ 1100473 w 1227170"/>
              <a:gd name="connsiteY5" fmla="*/ 1569720 h 1632558"/>
              <a:gd name="connsiteX6" fmla="*/ 264885 w 1227170"/>
              <a:gd name="connsiteY6" fmla="*/ 1597341 h 1632558"/>
              <a:gd name="connsiteX7" fmla="*/ 8273 w 1227170"/>
              <a:gd name="connsiteY7" fmla="*/ 1442719 h 1632558"/>
              <a:gd name="connsiteX8" fmla="*/ 725 w 1227170"/>
              <a:gd name="connsiteY8" fmla="*/ 116873 h 1632558"/>
              <a:gd name="connsiteX0" fmla="*/ 725 w 1227170"/>
              <a:gd name="connsiteY0" fmla="*/ 119486 h 1635171"/>
              <a:gd name="connsiteX1" fmla="*/ 226712 w 1227170"/>
              <a:gd name="connsiteY1" fmla="*/ 2613 h 1635171"/>
              <a:gd name="connsiteX2" fmla="*/ 942690 w 1227170"/>
              <a:gd name="connsiteY2" fmla="*/ 505566 h 1635171"/>
              <a:gd name="connsiteX3" fmla="*/ 1171592 w 1227170"/>
              <a:gd name="connsiteY3" fmla="*/ 810333 h 1635171"/>
              <a:gd name="connsiteX4" fmla="*/ 1227170 w 1227170"/>
              <a:gd name="connsiteY4" fmla="*/ 1284994 h 1635171"/>
              <a:gd name="connsiteX5" fmla="*/ 1100473 w 1227170"/>
              <a:gd name="connsiteY5" fmla="*/ 1572333 h 1635171"/>
              <a:gd name="connsiteX6" fmla="*/ 264885 w 1227170"/>
              <a:gd name="connsiteY6" fmla="*/ 1599954 h 1635171"/>
              <a:gd name="connsiteX7" fmla="*/ 8273 w 1227170"/>
              <a:gd name="connsiteY7" fmla="*/ 1445332 h 1635171"/>
              <a:gd name="connsiteX8" fmla="*/ 725 w 1227170"/>
              <a:gd name="connsiteY8" fmla="*/ 119486 h 1635171"/>
              <a:gd name="connsiteX0" fmla="*/ 725 w 1227170"/>
              <a:gd name="connsiteY0" fmla="*/ 140315 h 1656000"/>
              <a:gd name="connsiteX1" fmla="*/ 226712 w 1227170"/>
              <a:gd name="connsiteY1" fmla="*/ 23442 h 1656000"/>
              <a:gd name="connsiteX2" fmla="*/ 942690 w 1227170"/>
              <a:gd name="connsiteY2" fmla="*/ 526395 h 1656000"/>
              <a:gd name="connsiteX3" fmla="*/ 1171592 w 1227170"/>
              <a:gd name="connsiteY3" fmla="*/ 831162 h 1656000"/>
              <a:gd name="connsiteX4" fmla="*/ 1227170 w 1227170"/>
              <a:gd name="connsiteY4" fmla="*/ 1305823 h 1656000"/>
              <a:gd name="connsiteX5" fmla="*/ 1100473 w 1227170"/>
              <a:gd name="connsiteY5" fmla="*/ 1593162 h 1656000"/>
              <a:gd name="connsiteX6" fmla="*/ 264885 w 1227170"/>
              <a:gd name="connsiteY6" fmla="*/ 1620783 h 1656000"/>
              <a:gd name="connsiteX7" fmla="*/ 8273 w 1227170"/>
              <a:gd name="connsiteY7" fmla="*/ 1466161 h 1656000"/>
              <a:gd name="connsiteX8" fmla="*/ 725 w 1227170"/>
              <a:gd name="connsiteY8" fmla="*/ 140315 h 1656000"/>
              <a:gd name="connsiteX0" fmla="*/ 30789 w 1257234"/>
              <a:gd name="connsiteY0" fmla="*/ 140315 h 1656000"/>
              <a:gd name="connsiteX1" fmla="*/ 256776 w 1257234"/>
              <a:gd name="connsiteY1" fmla="*/ 23442 h 1656000"/>
              <a:gd name="connsiteX2" fmla="*/ 972754 w 1257234"/>
              <a:gd name="connsiteY2" fmla="*/ 526395 h 1656000"/>
              <a:gd name="connsiteX3" fmla="*/ 1201656 w 1257234"/>
              <a:gd name="connsiteY3" fmla="*/ 831162 h 1656000"/>
              <a:gd name="connsiteX4" fmla="*/ 1257234 w 1257234"/>
              <a:gd name="connsiteY4" fmla="*/ 1305823 h 1656000"/>
              <a:gd name="connsiteX5" fmla="*/ 1130537 w 1257234"/>
              <a:gd name="connsiteY5" fmla="*/ 1593162 h 1656000"/>
              <a:gd name="connsiteX6" fmla="*/ 294949 w 1257234"/>
              <a:gd name="connsiteY6" fmla="*/ 1620783 h 1656000"/>
              <a:gd name="connsiteX7" fmla="*/ 38337 w 1257234"/>
              <a:gd name="connsiteY7" fmla="*/ 1466161 h 1656000"/>
              <a:gd name="connsiteX8" fmla="*/ 30789 w 1257234"/>
              <a:gd name="connsiteY8" fmla="*/ 140315 h 1656000"/>
              <a:gd name="connsiteX0" fmla="*/ 2389 w 1228834"/>
              <a:gd name="connsiteY0" fmla="*/ 149301 h 1664986"/>
              <a:gd name="connsiteX1" fmla="*/ 228376 w 1228834"/>
              <a:gd name="connsiteY1" fmla="*/ 32428 h 1664986"/>
              <a:gd name="connsiteX2" fmla="*/ 944354 w 1228834"/>
              <a:gd name="connsiteY2" fmla="*/ 535381 h 1664986"/>
              <a:gd name="connsiteX3" fmla="*/ 1173256 w 1228834"/>
              <a:gd name="connsiteY3" fmla="*/ 840148 h 1664986"/>
              <a:gd name="connsiteX4" fmla="*/ 1228834 w 1228834"/>
              <a:gd name="connsiteY4" fmla="*/ 1314809 h 1664986"/>
              <a:gd name="connsiteX5" fmla="*/ 1102137 w 1228834"/>
              <a:gd name="connsiteY5" fmla="*/ 1602148 h 1664986"/>
              <a:gd name="connsiteX6" fmla="*/ 266549 w 1228834"/>
              <a:gd name="connsiteY6" fmla="*/ 1629769 h 1664986"/>
              <a:gd name="connsiteX7" fmla="*/ 9937 w 1228834"/>
              <a:gd name="connsiteY7" fmla="*/ 1475147 h 1664986"/>
              <a:gd name="connsiteX8" fmla="*/ 2389 w 1228834"/>
              <a:gd name="connsiteY8" fmla="*/ 149301 h 1664986"/>
              <a:gd name="connsiteX0" fmla="*/ 2949 w 1224314"/>
              <a:gd name="connsiteY0" fmla="*/ 79397 h 1696682"/>
              <a:gd name="connsiteX1" fmla="*/ 223856 w 1224314"/>
              <a:gd name="connsiteY1" fmla="*/ 64124 h 1696682"/>
              <a:gd name="connsiteX2" fmla="*/ 939834 w 1224314"/>
              <a:gd name="connsiteY2" fmla="*/ 567077 h 1696682"/>
              <a:gd name="connsiteX3" fmla="*/ 1168736 w 1224314"/>
              <a:gd name="connsiteY3" fmla="*/ 871844 h 1696682"/>
              <a:gd name="connsiteX4" fmla="*/ 1224314 w 1224314"/>
              <a:gd name="connsiteY4" fmla="*/ 1346505 h 1696682"/>
              <a:gd name="connsiteX5" fmla="*/ 1097617 w 1224314"/>
              <a:gd name="connsiteY5" fmla="*/ 1633844 h 1696682"/>
              <a:gd name="connsiteX6" fmla="*/ 262029 w 1224314"/>
              <a:gd name="connsiteY6" fmla="*/ 1661465 h 1696682"/>
              <a:gd name="connsiteX7" fmla="*/ 5417 w 1224314"/>
              <a:gd name="connsiteY7" fmla="*/ 1506843 h 1696682"/>
              <a:gd name="connsiteX8" fmla="*/ 2949 w 1224314"/>
              <a:gd name="connsiteY8" fmla="*/ 79397 h 1696682"/>
              <a:gd name="connsiteX0" fmla="*/ 14344 w 1235709"/>
              <a:gd name="connsiteY0" fmla="*/ 137280 h 1754565"/>
              <a:gd name="connsiteX1" fmla="*/ 230171 w 1235709"/>
              <a:gd name="connsiteY1" fmla="*/ 111847 h 1754565"/>
              <a:gd name="connsiteX2" fmla="*/ 951229 w 1235709"/>
              <a:gd name="connsiteY2" fmla="*/ 624960 h 1754565"/>
              <a:gd name="connsiteX3" fmla="*/ 1180131 w 1235709"/>
              <a:gd name="connsiteY3" fmla="*/ 929727 h 1754565"/>
              <a:gd name="connsiteX4" fmla="*/ 1235709 w 1235709"/>
              <a:gd name="connsiteY4" fmla="*/ 1404388 h 1754565"/>
              <a:gd name="connsiteX5" fmla="*/ 1109012 w 1235709"/>
              <a:gd name="connsiteY5" fmla="*/ 1691727 h 1754565"/>
              <a:gd name="connsiteX6" fmla="*/ 273424 w 1235709"/>
              <a:gd name="connsiteY6" fmla="*/ 1719348 h 1754565"/>
              <a:gd name="connsiteX7" fmla="*/ 16812 w 1235709"/>
              <a:gd name="connsiteY7" fmla="*/ 1564726 h 1754565"/>
              <a:gd name="connsiteX8" fmla="*/ 14344 w 1235709"/>
              <a:gd name="connsiteY8" fmla="*/ 137280 h 1754565"/>
              <a:gd name="connsiteX0" fmla="*/ 14344 w 1235709"/>
              <a:gd name="connsiteY0" fmla="*/ 140463 h 1757748"/>
              <a:gd name="connsiteX1" fmla="*/ 230171 w 1235709"/>
              <a:gd name="connsiteY1" fmla="*/ 115030 h 1757748"/>
              <a:gd name="connsiteX2" fmla="*/ 951229 w 1235709"/>
              <a:gd name="connsiteY2" fmla="*/ 628143 h 1757748"/>
              <a:gd name="connsiteX3" fmla="*/ 1180131 w 1235709"/>
              <a:gd name="connsiteY3" fmla="*/ 932910 h 1757748"/>
              <a:gd name="connsiteX4" fmla="*/ 1235709 w 1235709"/>
              <a:gd name="connsiteY4" fmla="*/ 1407571 h 1757748"/>
              <a:gd name="connsiteX5" fmla="*/ 1109012 w 1235709"/>
              <a:gd name="connsiteY5" fmla="*/ 1694910 h 1757748"/>
              <a:gd name="connsiteX6" fmla="*/ 273424 w 1235709"/>
              <a:gd name="connsiteY6" fmla="*/ 1722531 h 1757748"/>
              <a:gd name="connsiteX7" fmla="*/ 16812 w 1235709"/>
              <a:gd name="connsiteY7" fmla="*/ 1567909 h 1757748"/>
              <a:gd name="connsiteX8" fmla="*/ 14344 w 1235709"/>
              <a:gd name="connsiteY8" fmla="*/ 140463 h 1757748"/>
              <a:gd name="connsiteX0" fmla="*/ 14344 w 1235709"/>
              <a:gd name="connsiteY0" fmla="*/ 128192 h 1745477"/>
              <a:gd name="connsiteX1" fmla="*/ 230171 w 1235709"/>
              <a:gd name="connsiteY1" fmla="*/ 102759 h 1745477"/>
              <a:gd name="connsiteX2" fmla="*/ 951229 w 1235709"/>
              <a:gd name="connsiteY2" fmla="*/ 615872 h 1745477"/>
              <a:gd name="connsiteX3" fmla="*/ 1180131 w 1235709"/>
              <a:gd name="connsiteY3" fmla="*/ 920639 h 1745477"/>
              <a:gd name="connsiteX4" fmla="*/ 1235709 w 1235709"/>
              <a:gd name="connsiteY4" fmla="*/ 1395300 h 1745477"/>
              <a:gd name="connsiteX5" fmla="*/ 1109012 w 1235709"/>
              <a:gd name="connsiteY5" fmla="*/ 1682639 h 1745477"/>
              <a:gd name="connsiteX6" fmla="*/ 273424 w 1235709"/>
              <a:gd name="connsiteY6" fmla="*/ 1710260 h 1745477"/>
              <a:gd name="connsiteX7" fmla="*/ 16812 w 1235709"/>
              <a:gd name="connsiteY7" fmla="*/ 1555638 h 1745477"/>
              <a:gd name="connsiteX8" fmla="*/ 14344 w 1235709"/>
              <a:gd name="connsiteY8" fmla="*/ 128192 h 1745477"/>
              <a:gd name="connsiteX0" fmla="*/ 14344 w 1235709"/>
              <a:gd name="connsiteY0" fmla="*/ 135200 h 1752485"/>
              <a:gd name="connsiteX1" fmla="*/ 230171 w 1235709"/>
              <a:gd name="connsiteY1" fmla="*/ 109767 h 1752485"/>
              <a:gd name="connsiteX2" fmla="*/ 880109 w 1235709"/>
              <a:gd name="connsiteY2" fmla="*/ 582240 h 1752485"/>
              <a:gd name="connsiteX3" fmla="*/ 1180131 w 1235709"/>
              <a:gd name="connsiteY3" fmla="*/ 927647 h 1752485"/>
              <a:gd name="connsiteX4" fmla="*/ 1235709 w 1235709"/>
              <a:gd name="connsiteY4" fmla="*/ 1402308 h 1752485"/>
              <a:gd name="connsiteX5" fmla="*/ 1109012 w 1235709"/>
              <a:gd name="connsiteY5" fmla="*/ 1689647 h 1752485"/>
              <a:gd name="connsiteX6" fmla="*/ 273424 w 1235709"/>
              <a:gd name="connsiteY6" fmla="*/ 1717268 h 1752485"/>
              <a:gd name="connsiteX7" fmla="*/ 16812 w 1235709"/>
              <a:gd name="connsiteY7" fmla="*/ 1562646 h 1752485"/>
              <a:gd name="connsiteX8" fmla="*/ 14344 w 1235709"/>
              <a:gd name="connsiteY8" fmla="*/ 135200 h 1752485"/>
              <a:gd name="connsiteX0" fmla="*/ 14344 w 1235709"/>
              <a:gd name="connsiteY0" fmla="*/ 135200 h 1752485"/>
              <a:gd name="connsiteX1" fmla="*/ 230171 w 1235709"/>
              <a:gd name="connsiteY1" fmla="*/ 109767 h 1752485"/>
              <a:gd name="connsiteX2" fmla="*/ 880109 w 1235709"/>
              <a:gd name="connsiteY2" fmla="*/ 582240 h 1752485"/>
              <a:gd name="connsiteX3" fmla="*/ 1180131 w 1235709"/>
              <a:gd name="connsiteY3" fmla="*/ 927647 h 1752485"/>
              <a:gd name="connsiteX4" fmla="*/ 1235709 w 1235709"/>
              <a:gd name="connsiteY4" fmla="*/ 1402308 h 1752485"/>
              <a:gd name="connsiteX5" fmla="*/ 1109012 w 1235709"/>
              <a:gd name="connsiteY5" fmla="*/ 1689647 h 1752485"/>
              <a:gd name="connsiteX6" fmla="*/ 273424 w 1235709"/>
              <a:gd name="connsiteY6" fmla="*/ 1717268 h 1752485"/>
              <a:gd name="connsiteX7" fmla="*/ 16812 w 1235709"/>
              <a:gd name="connsiteY7" fmla="*/ 1562646 h 1752485"/>
              <a:gd name="connsiteX8" fmla="*/ 14344 w 1235709"/>
              <a:gd name="connsiteY8" fmla="*/ 135200 h 1752485"/>
              <a:gd name="connsiteX0" fmla="*/ 14344 w 1235709"/>
              <a:gd name="connsiteY0" fmla="*/ 135200 h 1752485"/>
              <a:gd name="connsiteX1" fmla="*/ 230171 w 1235709"/>
              <a:gd name="connsiteY1" fmla="*/ 109767 h 1752485"/>
              <a:gd name="connsiteX2" fmla="*/ 880109 w 1235709"/>
              <a:gd name="connsiteY2" fmla="*/ 582240 h 1752485"/>
              <a:gd name="connsiteX3" fmla="*/ 1180131 w 1235709"/>
              <a:gd name="connsiteY3" fmla="*/ 927647 h 1752485"/>
              <a:gd name="connsiteX4" fmla="*/ 1235709 w 1235709"/>
              <a:gd name="connsiteY4" fmla="*/ 1402308 h 1752485"/>
              <a:gd name="connsiteX5" fmla="*/ 1109012 w 1235709"/>
              <a:gd name="connsiteY5" fmla="*/ 1689647 h 1752485"/>
              <a:gd name="connsiteX6" fmla="*/ 273424 w 1235709"/>
              <a:gd name="connsiteY6" fmla="*/ 1717268 h 1752485"/>
              <a:gd name="connsiteX7" fmla="*/ 16812 w 1235709"/>
              <a:gd name="connsiteY7" fmla="*/ 1562646 h 1752485"/>
              <a:gd name="connsiteX8" fmla="*/ 14344 w 1235709"/>
              <a:gd name="connsiteY8" fmla="*/ 135200 h 1752485"/>
              <a:gd name="connsiteX0" fmla="*/ 14344 w 1235709"/>
              <a:gd name="connsiteY0" fmla="*/ 135200 h 1752485"/>
              <a:gd name="connsiteX1" fmla="*/ 230171 w 1235709"/>
              <a:gd name="connsiteY1" fmla="*/ 109767 h 1752485"/>
              <a:gd name="connsiteX2" fmla="*/ 880109 w 1235709"/>
              <a:gd name="connsiteY2" fmla="*/ 582240 h 1752485"/>
              <a:gd name="connsiteX3" fmla="*/ 1210611 w 1235709"/>
              <a:gd name="connsiteY3" fmla="*/ 947967 h 1752485"/>
              <a:gd name="connsiteX4" fmla="*/ 1235709 w 1235709"/>
              <a:gd name="connsiteY4" fmla="*/ 1402308 h 1752485"/>
              <a:gd name="connsiteX5" fmla="*/ 1109012 w 1235709"/>
              <a:gd name="connsiteY5" fmla="*/ 1689647 h 1752485"/>
              <a:gd name="connsiteX6" fmla="*/ 273424 w 1235709"/>
              <a:gd name="connsiteY6" fmla="*/ 1717268 h 1752485"/>
              <a:gd name="connsiteX7" fmla="*/ 16812 w 1235709"/>
              <a:gd name="connsiteY7" fmla="*/ 1562646 h 1752485"/>
              <a:gd name="connsiteX8" fmla="*/ 14344 w 1235709"/>
              <a:gd name="connsiteY8" fmla="*/ 135200 h 1752485"/>
              <a:gd name="connsiteX0" fmla="*/ 14344 w 1210809"/>
              <a:gd name="connsiteY0" fmla="*/ 135200 h 1752485"/>
              <a:gd name="connsiteX1" fmla="*/ 230171 w 1210809"/>
              <a:gd name="connsiteY1" fmla="*/ 109767 h 1752485"/>
              <a:gd name="connsiteX2" fmla="*/ 880109 w 1210809"/>
              <a:gd name="connsiteY2" fmla="*/ 582240 h 1752485"/>
              <a:gd name="connsiteX3" fmla="*/ 1210611 w 1210809"/>
              <a:gd name="connsiteY3" fmla="*/ 947967 h 1752485"/>
              <a:gd name="connsiteX4" fmla="*/ 1205229 w 1210809"/>
              <a:gd name="connsiteY4" fmla="*/ 1407388 h 1752485"/>
              <a:gd name="connsiteX5" fmla="*/ 1109012 w 1210809"/>
              <a:gd name="connsiteY5" fmla="*/ 1689647 h 1752485"/>
              <a:gd name="connsiteX6" fmla="*/ 273424 w 1210809"/>
              <a:gd name="connsiteY6" fmla="*/ 1717268 h 1752485"/>
              <a:gd name="connsiteX7" fmla="*/ 16812 w 1210809"/>
              <a:gd name="connsiteY7" fmla="*/ 1562646 h 1752485"/>
              <a:gd name="connsiteX8" fmla="*/ 14344 w 1210809"/>
              <a:gd name="connsiteY8" fmla="*/ 135200 h 1752485"/>
              <a:gd name="connsiteX0" fmla="*/ 14344 w 1216719"/>
              <a:gd name="connsiteY0" fmla="*/ 135200 h 1752485"/>
              <a:gd name="connsiteX1" fmla="*/ 230171 w 1216719"/>
              <a:gd name="connsiteY1" fmla="*/ 109767 h 1752485"/>
              <a:gd name="connsiteX2" fmla="*/ 880109 w 1216719"/>
              <a:gd name="connsiteY2" fmla="*/ 582240 h 1752485"/>
              <a:gd name="connsiteX3" fmla="*/ 1210611 w 1216719"/>
              <a:gd name="connsiteY3" fmla="*/ 947967 h 1752485"/>
              <a:gd name="connsiteX4" fmla="*/ 1205229 w 1216719"/>
              <a:gd name="connsiteY4" fmla="*/ 1407388 h 1752485"/>
              <a:gd name="connsiteX5" fmla="*/ 1109012 w 1216719"/>
              <a:gd name="connsiteY5" fmla="*/ 1689647 h 1752485"/>
              <a:gd name="connsiteX6" fmla="*/ 273424 w 1216719"/>
              <a:gd name="connsiteY6" fmla="*/ 1717268 h 1752485"/>
              <a:gd name="connsiteX7" fmla="*/ 16812 w 1216719"/>
              <a:gd name="connsiteY7" fmla="*/ 1562646 h 1752485"/>
              <a:gd name="connsiteX8" fmla="*/ 14344 w 1216719"/>
              <a:gd name="connsiteY8" fmla="*/ 135200 h 1752485"/>
              <a:gd name="connsiteX0" fmla="*/ 14344 w 1218859"/>
              <a:gd name="connsiteY0" fmla="*/ 135200 h 1752485"/>
              <a:gd name="connsiteX1" fmla="*/ 230171 w 1218859"/>
              <a:gd name="connsiteY1" fmla="*/ 109767 h 1752485"/>
              <a:gd name="connsiteX2" fmla="*/ 880109 w 1218859"/>
              <a:gd name="connsiteY2" fmla="*/ 582240 h 1752485"/>
              <a:gd name="connsiteX3" fmla="*/ 1210611 w 1218859"/>
              <a:gd name="connsiteY3" fmla="*/ 947967 h 1752485"/>
              <a:gd name="connsiteX4" fmla="*/ 1205229 w 1218859"/>
              <a:gd name="connsiteY4" fmla="*/ 1407388 h 1752485"/>
              <a:gd name="connsiteX5" fmla="*/ 1109012 w 1218859"/>
              <a:gd name="connsiteY5" fmla="*/ 1689647 h 1752485"/>
              <a:gd name="connsiteX6" fmla="*/ 273424 w 1218859"/>
              <a:gd name="connsiteY6" fmla="*/ 1717268 h 1752485"/>
              <a:gd name="connsiteX7" fmla="*/ 16812 w 1218859"/>
              <a:gd name="connsiteY7" fmla="*/ 1562646 h 1752485"/>
              <a:gd name="connsiteX8" fmla="*/ 14344 w 1218859"/>
              <a:gd name="connsiteY8" fmla="*/ 135200 h 1752485"/>
              <a:gd name="connsiteX0" fmla="*/ 14344 w 1214966"/>
              <a:gd name="connsiteY0" fmla="*/ 135200 h 1752485"/>
              <a:gd name="connsiteX1" fmla="*/ 230171 w 1214966"/>
              <a:gd name="connsiteY1" fmla="*/ 109767 h 1752485"/>
              <a:gd name="connsiteX2" fmla="*/ 880109 w 1214966"/>
              <a:gd name="connsiteY2" fmla="*/ 582240 h 1752485"/>
              <a:gd name="connsiteX3" fmla="*/ 1210611 w 1214966"/>
              <a:gd name="connsiteY3" fmla="*/ 978447 h 1752485"/>
              <a:gd name="connsiteX4" fmla="*/ 1205229 w 1214966"/>
              <a:gd name="connsiteY4" fmla="*/ 1407388 h 1752485"/>
              <a:gd name="connsiteX5" fmla="*/ 1109012 w 1214966"/>
              <a:gd name="connsiteY5" fmla="*/ 1689647 h 1752485"/>
              <a:gd name="connsiteX6" fmla="*/ 273424 w 1214966"/>
              <a:gd name="connsiteY6" fmla="*/ 1717268 h 1752485"/>
              <a:gd name="connsiteX7" fmla="*/ 16812 w 1214966"/>
              <a:gd name="connsiteY7" fmla="*/ 1562646 h 1752485"/>
              <a:gd name="connsiteX8" fmla="*/ 14344 w 1214966"/>
              <a:gd name="connsiteY8" fmla="*/ 135200 h 1752485"/>
              <a:gd name="connsiteX0" fmla="*/ 14344 w 1214966"/>
              <a:gd name="connsiteY0" fmla="*/ 135200 h 1752485"/>
              <a:gd name="connsiteX1" fmla="*/ 230171 w 1214966"/>
              <a:gd name="connsiteY1" fmla="*/ 109767 h 1752485"/>
              <a:gd name="connsiteX2" fmla="*/ 880109 w 1214966"/>
              <a:gd name="connsiteY2" fmla="*/ 582240 h 1752485"/>
              <a:gd name="connsiteX3" fmla="*/ 1210611 w 1214966"/>
              <a:gd name="connsiteY3" fmla="*/ 978447 h 1752485"/>
              <a:gd name="connsiteX4" fmla="*/ 1205229 w 1214966"/>
              <a:gd name="connsiteY4" fmla="*/ 1407388 h 1752485"/>
              <a:gd name="connsiteX5" fmla="*/ 1109012 w 1214966"/>
              <a:gd name="connsiteY5" fmla="*/ 1689647 h 1752485"/>
              <a:gd name="connsiteX6" fmla="*/ 273424 w 1214966"/>
              <a:gd name="connsiteY6" fmla="*/ 1717268 h 1752485"/>
              <a:gd name="connsiteX7" fmla="*/ 16812 w 1214966"/>
              <a:gd name="connsiteY7" fmla="*/ 1562646 h 1752485"/>
              <a:gd name="connsiteX8" fmla="*/ 14344 w 1214966"/>
              <a:gd name="connsiteY8" fmla="*/ 135200 h 1752485"/>
              <a:gd name="connsiteX0" fmla="*/ 14344 w 1214966"/>
              <a:gd name="connsiteY0" fmla="*/ 135716 h 1753001"/>
              <a:gd name="connsiteX1" fmla="*/ 230171 w 1214966"/>
              <a:gd name="connsiteY1" fmla="*/ 110283 h 1753001"/>
              <a:gd name="connsiteX2" fmla="*/ 869949 w 1214966"/>
              <a:gd name="connsiteY2" fmla="*/ 592916 h 1753001"/>
              <a:gd name="connsiteX3" fmla="*/ 1210611 w 1214966"/>
              <a:gd name="connsiteY3" fmla="*/ 978963 h 1753001"/>
              <a:gd name="connsiteX4" fmla="*/ 1205229 w 1214966"/>
              <a:gd name="connsiteY4" fmla="*/ 1407904 h 1753001"/>
              <a:gd name="connsiteX5" fmla="*/ 1109012 w 1214966"/>
              <a:gd name="connsiteY5" fmla="*/ 1690163 h 1753001"/>
              <a:gd name="connsiteX6" fmla="*/ 273424 w 1214966"/>
              <a:gd name="connsiteY6" fmla="*/ 1717784 h 1753001"/>
              <a:gd name="connsiteX7" fmla="*/ 16812 w 1214966"/>
              <a:gd name="connsiteY7" fmla="*/ 1563162 h 1753001"/>
              <a:gd name="connsiteX8" fmla="*/ 14344 w 1214966"/>
              <a:gd name="connsiteY8" fmla="*/ 135716 h 1753001"/>
              <a:gd name="connsiteX0" fmla="*/ 14344 w 1214966"/>
              <a:gd name="connsiteY0" fmla="*/ 135716 h 1753001"/>
              <a:gd name="connsiteX1" fmla="*/ 230171 w 1214966"/>
              <a:gd name="connsiteY1" fmla="*/ 110283 h 1753001"/>
              <a:gd name="connsiteX2" fmla="*/ 869949 w 1214966"/>
              <a:gd name="connsiteY2" fmla="*/ 592916 h 1753001"/>
              <a:gd name="connsiteX3" fmla="*/ 1210611 w 1214966"/>
              <a:gd name="connsiteY3" fmla="*/ 978963 h 1753001"/>
              <a:gd name="connsiteX4" fmla="*/ 1205229 w 1214966"/>
              <a:gd name="connsiteY4" fmla="*/ 1407904 h 1753001"/>
              <a:gd name="connsiteX5" fmla="*/ 1109012 w 1214966"/>
              <a:gd name="connsiteY5" fmla="*/ 1690163 h 1753001"/>
              <a:gd name="connsiteX6" fmla="*/ 273424 w 1214966"/>
              <a:gd name="connsiteY6" fmla="*/ 1717784 h 1753001"/>
              <a:gd name="connsiteX7" fmla="*/ 16812 w 1214966"/>
              <a:gd name="connsiteY7" fmla="*/ 1563162 h 1753001"/>
              <a:gd name="connsiteX8" fmla="*/ 14344 w 1214966"/>
              <a:gd name="connsiteY8" fmla="*/ 135716 h 1753001"/>
              <a:gd name="connsiteX0" fmla="*/ 18084 w 1218706"/>
              <a:gd name="connsiteY0" fmla="*/ 129045 h 1746330"/>
              <a:gd name="connsiteX1" fmla="*/ 284711 w 1218706"/>
              <a:gd name="connsiteY1" fmla="*/ 118852 h 1746330"/>
              <a:gd name="connsiteX2" fmla="*/ 873689 w 1218706"/>
              <a:gd name="connsiteY2" fmla="*/ 586245 h 1746330"/>
              <a:gd name="connsiteX3" fmla="*/ 1214351 w 1218706"/>
              <a:gd name="connsiteY3" fmla="*/ 972292 h 1746330"/>
              <a:gd name="connsiteX4" fmla="*/ 1208969 w 1218706"/>
              <a:gd name="connsiteY4" fmla="*/ 1401233 h 1746330"/>
              <a:gd name="connsiteX5" fmla="*/ 1112752 w 1218706"/>
              <a:gd name="connsiteY5" fmla="*/ 1683492 h 1746330"/>
              <a:gd name="connsiteX6" fmla="*/ 277164 w 1218706"/>
              <a:gd name="connsiteY6" fmla="*/ 1711113 h 1746330"/>
              <a:gd name="connsiteX7" fmla="*/ 20552 w 1218706"/>
              <a:gd name="connsiteY7" fmla="*/ 1556491 h 1746330"/>
              <a:gd name="connsiteX8" fmla="*/ 18084 w 1218706"/>
              <a:gd name="connsiteY8" fmla="*/ 129045 h 1746330"/>
              <a:gd name="connsiteX0" fmla="*/ 18084 w 1218706"/>
              <a:gd name="connsiteY0" fmla="*/ 130523 h 1747808"/>
              <a:gd name="connsiteX1" fmla="*/ 284711 w 1218706"/>
              <a:gd name="connsiteY1" fmla="*/ 120330 h 1747808"/>
              <a:gd name="connsiteX2" fmla="*/ 873689 w 1218706"/>
              <a:gd name="connsiteY2" fmla="*/ 587723 h 1747808"/>
              <a:gd name="connsiteX3" fmla="*/ 1214351 w 1218706"/>
              <a:gd name="connsiteY3" fmla="*/ 973770 h 1747808"/>
              <a:gd name="connsiteX4" fmla="*/ 1208969 w 1218706"/>
              <a:gd name="connsiteY4" fmla="*/ 1402711 h 1747808"/>
              <a:gd name="connsiteX5" fmla="*/ 1112752 w 1218706"/>
              <a:gd name="connsiteY5" fmla="*/ 1684970 h 1747808"/>
              <a:gd name="connsiteX6" fmla="*/ 277164 w 1218706"/>
              <a:gd name="connsiteY6" fmla="*/ 1712591 h 1747808"/>
              <a:gd name="connsiteX7" fmla="*/ 20552 w 1218706"/>
              <a:gd name="connsiteY7" fmla="*/ 1557969 h 1747808"/>
              <a:gd name="connsiteX8" fmla="*/ 18084 w 1218706"/>
              <a:gd name="connsiteY8" fmla="*/ 130523 h 1747808"/>
              <a:gd name="connsiteX0" fmla="*/ 18084 w 1218706"/>
              <a:gd name="connsiteY0" fmla="*/ 124724 h 1742009"/>
              <a:gd name="connsiteX1" fmla="*/ 284711 w 1218706"/>
              <a:gd name="connsiteY1" fmla="*/ 114531 h 1742009"/>
              <a:gd name="connsiteX2" fmla="*/ 873689 w 1218706"/>
              <a:gd name="connsiteY2" fmla="*/ 581924 h 1742009"/>
              <a:gd name="connsiteX3" fmla="*/ 1214351 w 1218706"/>
              <a:gd name="connsiteY3" fmla="*/ 967971 h 1742009"/>
              <a:gd name="connsiteX4" fmla="*/ 1208969 w 1218706"/>
              <a:gd name="connsiteY4" fmla="*/ 1396912 h 1742009"/>
              <a:gd name="connsiteX5" fmla="*/ 1112752 w 1218706"/>
              <a:gd name="connsiteY5" fmla="*/ 1679171 h 1742009"/>
              <a:gd name="connsiteX6" fmla="*/ 277164 w 1218706"/>
              <a:gd name="connsiteY6" fmla="*/ 1706792 h 1742009"/>
              <a:gd name="connsiteX7" fmla="*/ 20552 w 1218706"/>
              <a:gd name="connsiteY7" fmla="*/ 1552170 h 1742009"/>
              <a:gd name="connsiteX8" fmla="*/ 18084 w 1218706"/>
              <a:gd name="connsiteY8" fmla="*/ 124724 h 1742009"/>
              <a:gd name="connsiteX0" fmla="*/ 19957 w 1220579"/>
              <a:gd name="connsiteY0" fmla="*/ 109279 h 1726564"/>
              <a:gd name="connsiteX1" fmla="*/ 311984 w 1220579"/>
              <a:gd name="connsiteY1" fmla="*/ 139726 h 1726564"/>
              <a:gd name="connsiteX2" fmla="*/ 875562 w 1220579"/>
              <a:gd name="connsiteY2" fmla="*/ 566479 h 1726564"/>
              <a:gd name="connsiteX3" fmla="*/ 1216224 w 1220579"/>
              <a:gd name="connsiteY3" fmla="*/ 952526 h 1726564"/>
              <a:gd name="connsiteX4" fmla="*/ 1210842 w 1220579"/>
              <a:gd name="connsiteY4" fmla="*/ 1381467 h 1726564"/>
              <a:gd name="connsiteX5" fmla="*/ 1114625 w 1220579"/>
              <a:gd name="connsiteY5" fmla="*/ 1663726 h 1726564"/>
              <a:gd name="connsiteX6" fmla="*/ 279037 w 1220579"/>
              <a:gd name="connsiteY6" fmla="*/ 1691347 h 1726564"/>
              <a:gd name="connsiteX7" fmla="*/ 22425 w 1220579"/>
              <a:gd name="connsiteY7" fmla="*/ 1536725 h 1726564"/>
              <a:gd name="connsiteX8" fmla="*/ 19957 w 1220579"/>
              <a:gd name="connsiteY8" fmla="*/ 109279 h 1726564"/>
              <a:gd name="connsiteX0" fmla="*/ 19957 w 1220579"/>
              <a:gd name="connsiteY0" fmla="*/ 112963 h 1730248"/>
              <a:gd name="connsiteX1" fmla="*/ 311984 w 1220579"/>
              <a:gd name="connsiteY1" fmla="*/ 143410 h 1730248"/>
              <a:gd name="connsiteX2" fmla="*/ 906042 w 1220579"/>
              <a:gd name="connsiteY2" fmla="*/ 570163 h 1730248"/>
              <a:gd name="connsiteX3" fmla="*/ 1216224 w 1220579"/>
              <a:gd name="connsiteY3" fmla="*/ 956210 h 1730248"/>
              <a:gd name="connsiteX4" fmla="*/ 1210842 w 1220579"/>
              <a:gd name="connsiteY4" fmla="*/ 1385151 h 1730248"/>
              <a:gd name="connsiteX5" fmla="*/ 1114625 w 1220579"/>
              <a:gd name="connsiteY5" fmla="*/ 1667410 h 1730248"/>
              <a:gd name="connsiteX6" fmla="*/ 279037 w 1220579"/>
              <a:gd name="connsiteY6" fmla="*/ 1695031 h 1730248"/>
              <a:gd name="connsiteX7" fmla="*/ 22425 w 1220579"/>
              <a:gd name="connsiteY7" fmla="*/ 1540409 h 1730248"/>
              <a:gd name="connsiteX8" fmla="*/ 19957 w 1220579"/>
              <a:gd name="connsiteY8" fmla="*/ 112963 h 1730248"/>
              <a:gd name="connsiteX0" fmla="*/ 19957 w 1220579"/>
              <a:gd name="connsiteY0" fmla="*/ 112963 h 1730248"/>
              <a:gd name="connsiteX1" fmla="*/ 311984 w 1220579"/>
              <a:gd name="connsiteY1" fmla="*/ 143410 h 1730248"/>
              <a:gd name="connsiteX2" fmla="*/ 906042 w 1220579"/>
              <a:gd name="connsiteY2" fmla="*/ 570163 h 1730248"/>
              <a:gd name="connsiteX3" fmla="*/ 1216224 w 1220579"/>
              <a:gd name="connsiteY3" fmla="*/ 956210 h 1730248"/>
              <a:gd name="connsiteX4" fmla="*/ 1210842 w 1220579"/>
              <a:gd name="connsiteY4" fmla="*/ 1385151 h 1730248"/>
              <a:gd name="connsiteX5" fmla="*/ 1114625 w 1220579"/>
              <a:gd name="connsiteY5" fmla="*/ 1667410 h 1730248"/>
              <a:gd name="connsiteX6" fmla="*/ 279037 w 1220579"/>
              <a:gd name="connsiteY6" fmla="*/ 1695031 h 1730248"/>
              <a:gd name="connsiteX7" fmla="*/ 22425 w 1220579"/>
              <a:gd name="connsiteY7" fmla="*/ 1540409 h 1730248"/>
              <a:gd name="connsiteX8" fmla="*/ 19957 w 1220579"/>
              <a:gd name="connsiteY8" fmla="*/ 112963 h 1730248"/>
              <a:gd name="connsiteX0" fmla="*/ 19957 w 1217490"/>
              <a:gd name="connsiteY0" fmla="*/ 112963 h 1730248"/>
              <a:gd name="connsiteX1" fmla="*/ 311984 w 1217490"/>
              <a:gd name="connsiteY1" fmla="*/ 143410 h 1730248"/>
              <a:gd name="connsiteX2" fmla="*/ 906042 w 1217490"/>
              <a:gd name="connsiteY2" fmla="*/ 570163 h 1730248"/>
              <a:gd name="connsiteX3" fmla="*/ 1190824 w 1217490"/>
              <a:gd name="connsiteY3" fmla="*/ 940970 h 1730248"/>
              <a:gd name="connsiteX4" fmla="*/ 1210842 w 1217490"/>
              <a:gd name="connsiteY4" fmla="*/ 1385151 h 1730248"/>
              <a:gd name="connsiteX5" fmla="*/ 1114625 w 1217490"/>
              <a:gd name="connsiteY5" fmla="*/ 1667410 h 1730248"/>
              <a:gd name="connsiteX6" fmla="*/ 279037 w 1217490"/>
              <a:gd name="connsiteY6" fmla="*/ 1695031 h 1730248"/>
              <a:gd name="connsiteX7" fmla="*/ 22425 w 1217490"/>
              <a:gd name="connsiteY7" fmla="*/ 1540409 h 1730248"/>
              <a:gd name="connsiteX8" fmla="*/ 19957 w 1217490"/>
              <a:gd name="connsiteY8" fmla="*/ 112963 h 1730248"/>
              <a:gd name="connsiteX0" fmla="*/ 19957 w 1217490"/>
              <a:gd name="connsiteY0" fmla="*/ 113805 h 1731090"/>
              <a:gd name="connsiteX1" fmla="*/ 311984 w 1217490"/>
              <a:gd name="connsiteY1" fmla="*/ 144252 h 1731090"/>
              <a:gd name="connsiteX2" fmla="*/ 906042 w 1217490"/>
              <a:gd name="connsiteY2" fmla="*/ 591325 h 1731090"/>
              <a:gd name="connsiteX3" fmla="*/ 1190824 w 1217490"/>
              <a:gd name="connsiteY3" fmla="*/ 941812 h 1731090"/>
              <a:gd name="connsiteX4" fmla="*/ 1210842 w 1217490"/>
              <a:gd name="connsiteY4" fmla="*/ 1385993 h 1731090"/>
              <a:gd name="connsiteX5" fmla="*/ 1114625 w 1217490"/>
              <a:gd name="connsiteY5" fmla="*/ 1668252 h 1731090"/>
              <a:gd name="connsiteX6" fmla="*/ 279037 w 1217490"/>
              <a:gd name="connsiteY6" fmla="*/ 1695873 h 1731090"/>
              <a:gd name="connsiteX7" fmla="*/ 22425 w 1217490"/>
              <a:gd name="connsiteY7" fmla="*/ 1541251 h 1731090"/>
              <a:gd name="connsiteX8" fmla="*/ 19957 w 1217490"/>
              <a:gd name="connsiteY8" fmla="*/ 113805 h 1731090"/>
              <a:gd name="connsiteX0" fmla="*/ 19957 w 1217490"/>
              <a:gd name="connsiteY0" fmla="*/ 113805 h 1731090"/>
              <a:gd name="connsiteX1" fmla="*/ 311984 w 1217490"/>
              <a:gd name="connsiteY1" fmla="*/ 144252 h 1731090"/>
              <a:gd name="connsiteX2" fmla="*/ 906042 w 1217490"/>
              <a:gd name="connsiteY2" fmla="*/ 591325 h 1731090"/>
              <a:gd name="connsiteX3" fmla="*/ 1190824 w 1217490"/>
              <a:gd name="connsiteY3" fmla="*/ 941812 h 1731090"/>
              <a:gd name="connsiteX4" fmla="*/ 1210842 w 1217490"/>
              <a:gd name="connsiteY4" fmla="*/ 1385993 h 1731090"/>
              <a:gd name="connsiteX5" fmla="*/ 1114625 w 1217490"/>
              <a:gd name="connsiteY5" fmla="*/ 1668252 h 1731090"/>
              <a:gd name="connsiteX6" fmla="*/ 279037 w 1217490"/>
              <a:gd name="connsiteY6" fmla="*/ 1695873 h 1731090"/>
              <a:gd name="connsiteX7" fmla="*/ 22425 w 1217490"/>
              <a:gd name="connsiteY7" fmla="*/ 1541251 h 1731090"/>
              <a:gd name="connsiteX8" fmla="*/ 19957 w 1217490"/>
              <a:gd name="connsiteY8" fmla="*/ 113805 h 1731090"/>
              <a:gd name="connsiteX0" fmla="*/ 19957 w 1217149"/>
              <a:gd name="connsiteY0" fmla="*/ 113805 h 1731090"/>
              <a:gd name="connsiteX1" fmla="*/ 311984 w 1217149"/>
              <a:gd name="connsiteY1" fmla="*/ 144252 h 1731090"/>
              <a:gd name="connsiteX2" fmla="*/ 906042 w 1217149"/>
              <a:gd name="connsiteY2" fmla="*/ 591325 h 1731090"/>
              <a:gd name="connsiteX3" fmla="*/ 1195904 w 1217149"/>
              <a:gd name="connsiteY3" fmla="*/ 875772 h 1731090"/>
              <a:gd name="connsiteX4" fmla="*/ 1210842 w 1217149"/>
              <a:gd name="connsiteY4" fmla="*/ 1385993 h 1731090"/>
              <a:gd name="connsiteX5" fmla="*/ 1114625 w 1217149"/>
              <a:gd name="connsiteY5" fmla="*/ 1668252 h 1731090"/>
              <a:gd name="connsiteX6" fmla="*/ 279037 w 1217149"/>
              <a:gd name="connsiteY6" fmla="*/ 1695873 h 1731090"/>
              <a:gd name="connsiteX7" fmla="*/ 22425 w 1217149"/>
              <a:gd name="connsiteY7" fmla="*/ 1541251 h 1731090"/>
              <a:gd name="connsiteX8" fmla="*/ 19957 w 1217149"/>
              <a:gd name="connsiteY8" fmla="*/ 113805 h 1731090"/>
              <a:gd name="connsiteX0" fmla="*/ 19957 w 1217149"/>
              <a:gd name="connsiteY0" fmla="*/ 113805 h 1731090"/>
              <a:gd name="connsiteX1" fmla="*/ 311984 w 1217149"/>
              <a:gd name="connsiteY1" fmla="*/ 144252 h 1731090"/>
              <a:gd name="connsiteX2" fmla="*/ 906042 w 1217149"/>
              <a:gd name="connsiteY2" fmla="*/ 591325 h 1731090"/>
              <a:gd name="connsiteX3" fmla="*/ 1195904 w 1217149"/>
              <a:gd name="connsiteY3" fmla="*/ 875772 h 1731090"/>
              <a:gd name="connsiteX4" fmla="*/ 1210842 w 1217149"/>
              <a:gd name="connsiteY4" fmla="*/ 1385993 h 1731090"/>
              <a:gd name="connsiteX5" fmla="*/ 1114625 w 1217149"/>
              <a:gd name="connsiteY5" fmla="*/ 1668252 h 1731090"/>
              <a:gd name="connsiteX6" fmla="*/ 279037 w 1217149"/>
              <a:gd name="connsiteY6" fmla="*/ 1695873 h 1731090"/>
              <a:gd name="connsiteX7" fmla="*/ 22425 w 1217149"/>
              <a:gd name="connsiteY7" fmla="*/ 1541251 h 1731090"/>
              <a:gd name="connsiteX8" fmla="*/ 19957 w 1217149"/>
              <a:gd name="connsiteY8" fmla="*/ 113805 h 1731090"/>
              <a:gd name="connsiteX0" fmla="*/ 19957 w 1217149"/>
              <a:gd name="connsiteY0" fmla="*/ 113805 h 1726510"/>
              <a:gd name="connsiteX1" fmla="*/ 311984 w 1217149"/>
              <a:gd name="connsiteY1" fmla="*/ 144252 h 1726510"/>
              <a:gd name="connsiteX2" fmla="*/ 906042 w 1217149"/>
              <a:gd name="connsiteY2" fmla="*/ 591325 h 1726510"/>
              <a:gd name="connsiteX3" fmla="*/ 1195904 w 1217149"/>
              <a:gd name="connsiteY3" fmla="*/ 875772 h 1726510"/>
              <a:gd name="connsiteX4" fmla="*/ 1210842 w 1217149"/>
              <a:gd name="connsiteY4" fmla="*/ 1385993 h 1726510"/>
              <a:gd name="connsiteX5" fmla="*/ 1114625 w 1217149"/>
              <a:gd name="connsiteY5" fmla="*/ 1668252 h 1726510"/>
              <a:gd name="connsiteX6" fmla="*/ 385717 w 1217149"/>
              <a:gd name="connsiteY6" fmla="*/ 1685713 h 1726510"/>
              <a:gd name="connsiteX7" fmla="*/ 22425 w 1217149"/>
              <a:gd name="connsiteY7" fmla="*/ 1541251 h 1726510"/>
              <a:gd name="connsiteX8" fmla="*/ 19957 w 1217149"/>
              <a:gd name="connsiteY8" fmla="*/ 113805 h 1726510"/>
              <a:gd name="connsiteX0" fmla="*/ 17157 w 1214349"/>
              <a:gd name="connsiteY0" fmla="*/ 102954 h 1693336"/>
              <a:gd name="connsiteX1" fmla="*/ 309184 w 1214349"/>
              <a:gd name="connsiteY1" fmla="*/ 133401 h 1693336"/>
              <a:gd name="connsiteX2" fmla="*/ 903242 w 1214349"/>
              <a:gd name="connsiteY2" fmla="*/ 580474 h 1693336"/>
              <a:gd name="connsiteX3" fmla="*/ 1193104 w 1214349"/>
              <a:gd name="connsiteY3" fmla="*/ 864921 h 1693336"/>
              <a:gd name="connsiteX4" fmla="*/ 1208042 w 1214349"/>
              <a:gd name="connsiteY4" fmla="*/ 1375142 h 1693336"/>
              <a:gd name="connsiteX5" fmla="*/ 1111825 w 1214349"/>
              <a:gd name="connsiteY5" fmla="*/ 1657401 h 1693336"/>
              <a:gd name="connsiteX6" fmla="*/ 382917 w 1214349"/>
              <a:gd name="connsiteY6" fmla="*/ 1674862 h 1693336"/>
              <a:gd name="connsiteX7" fmla="*/ 29785 w 1214349"/>
              <a:gd name="connsiteY7" fmla="*/ 1383080 h 1693336"/>
              <a:gd name="connsiteX8" fmla="*/ 17157 w 1214349"/>
              <a:gd name="connsiteY8" fmla="*/ 102954 h 1693336"/>
              <a:gd name="connsiteX0" fmla="*/ 18923 w 1216115"/>
              <a:gd name="connsiteY0" fmla="*/ 102954 h 1693336"/>
              <a:gd name="connsiteX1" fmla="*/ 310950 w 1216115"/>
              <a:gd name="connsiteY1" fmla="*/ 133401 h 1693336"/>
              <a:gd name="connsiteX2" fmla="*/ 905008 w 1216115"/>
              <a:gd name="connsiteY2" fmla="*/ 580474 h 1693336"/>
              <a:gd name="connsiteX3" fmla="*/ 1194870 w 1216115"/>
              <a:gd name="connsiteY3" fmla="*/ 864921 h 1693336"/>
              <a:gd name="connsiteX4" fmla="*/ 1209808 w 1216115"/>
              <a:gd name="connsiteY4" fmla="*/ 1375142 h 1693336"/>
              <a:gd name="connsiteX5" fmla="*/ 1113591 w 1216115"/>
              <a:gd name="connsiteY5" fmla="*/ 1657401 h 1693336"/>
              <a:gd name="connsiteX6" fmla="*/ 384683 w 1216115"/>
              <a:gd name="connsiteY6" fmla="*/ 1674862 h 1693336"/>
              <a:gd name="connsiteX7" fmla="*/ 31551 w 1216115"/>
              <a:gd name="connsiteY7" fmla="*/ 1383080 h 1693336"/>
              <a:gd name="connsiteX8" fmla="*/ 18923 w 1216115"/>
              <a:gd name="connsiteY8" fmla="*/ 102954 h 1693336"/>
              <a:gd name="connsiteX0" fmla="*/ 18923 w 1216115"/>
              <a:gd name="connsiteY0" fmla="*/ 102954 h 1693336"/>
              <a:gd name="connsiteX1" fmla="*/ 310950 w 1216115"/>
              <a:gd name="connsiteY1" fmla="*/ 133401 h 1693336"/>
              <a:gd name="connsiteX2" fmla="*/ 905008 w 1216115"/>
              <a:gd name="connsiteY2" fmla="*/ 580474 h 1693336"/>
              <a:gd name="connsiteX3" fmla="*/ 1194870 w 1216115"/>
              <a:gd name="connsiteY3" fmla="*/ 864921 h 1693336"/>
              <a:gd name="connsiteX4" fmla="*/ 1209808 w 1216115"/>
              <a:gd name="connsiteY4" fmla="*/ 1375142 h 1693336"/>
              <a:gd name="connsiteX5" fmla="*/ 1113591 w 1216115"/>
              <a:gd name="connsiteY5" fmla="*/ 1657401 h 1693336"/>
              <a:gd name="connsiteX6" fmla="*/ 384683 w 1216115"/>
              <a:gd name="connsiteY6" fmla="*/ 1674862 h 1693336"/>
              <a:gd name="connsiteX7" fmla="*/ 31551 w 1216115"/>
              <a:gd name="connsiteY7" fmla="*/ 1383080 h 1693336"/>
              <a:gd name="connsiteX8" fmla="*/ 18923 w 1216115"/>
              <a:gd name="connsiteY8" fmla="*/ 102954 h 1693336"/>
              <a:gd name="connsiteX0" fmla="*/ 18923 w 1216115"/>
              <a:gd name="connsiteY0" fmla="*/ 108565 h 1693377"/>
              <a:gd name="connsiteX1" fmla="*/ 310950 w 1216115"/>
              <a:gd name="connsiteY1" fmla="*/ 139012 h 1693377"/>
              <a:gd name="connsiteX2" fmla="*/ 905008 w 1216115"/>
              <a:gd name="connsiteY2" fmla="*/ 586085 h 1693377"/>
              <a:gd name="connsiteX3" fmla="*/ 1194870 w 1216115"/>
              <a:gd name="connsiteY3" fmla="*/ 870532 h 1693377"/>
              <a:gd name="connsiteX4" fmla="*/ 1209808 w 1216115"/>
              <a:gd name="connsiteY4" fmla="*/ 1380753 h 1693377"/>
              <a:gd name="connsiteX5" fmla="*/ 1113591 w 1216115"/>
              <a:gd name="connsiteY5" fmla="*/ 1663012 h 1693377"/>
              <a:gd name="connsiteX6" fmla="*/ 384683 w 1216115"/>
              <a:gd name="connsiteY6" fmla="*/ 1680473 h 1693377"/>
              <a:gd name="connsiteX7" fmla="*/ 31551 w 1216115"/>
              <a:gd name="connsiteY7" fmla="*/ 1464891 h 1693377"/>
              <a:gd name="connsiteX8" fmla="*/ 18923 w 1216115"/>
              <a:gd name="connsiteY8" fmla="*/ 108565 h 1693377"/>
              <a:gd name="connsiteX0" fmla="*/ 18005 w 1215197"/>
              <a:gd name="connsiteY0" fmla="*/ 108565 h 1693377"/>
              <a:gd name="connsiteX1" fmla="*/ 310032 w 1215197"/>
              <a:gd name="connsiteY1" fmla="*/ 139012 h 1693377"/>
              <a:gd name="connsiteX2" fmla="*/ 904090 w 1215197"/>
              <a:gd name="connsiteY2" fmla="*/ 586085 h 1693377"/>
              <a:gd name="connsiteX3" fmla="*/ 1193952 w 1215197"/>
              <a:gd name="connsiteY3" fmla="*/ 870532 h 1693377"/>
              <a:gd name="connsiteX4" fmla="*/ 1208890 w 1215197"/>
              <a:gd name="connsiteY4" fmla="*/ 1380753 h 1693377"/>
              <a:gd name="connsiteX5" fmla="*/ 1112673 w 1215197"/>
              <a:gd name="connsiteY5" fmla="*/ 1663012 h 1693377"/>
              <a:gd name="connsiteX6" fmla="*/ 383765 w 1215197"/>
              <a:gd name="connsiteY6" fmla="*/ 1680473 h 1693377"/>
              <a:gd name="connsiteX7" fmla="*/ 30633 w 1215197"/>
              <a:gd name="connsiteY7" fmla="*/ 1464891 h 1693377"/>
              <a:gd name="connsiteX8" fmla="*/ 18005 w 1215197"/>
              <a:gd name="connsiteY8" fmla="*/ 108565 h 1693377"/>
              <a:gd name="connsiteX0" fmla="*/ 25435 w 1222627"/>
              <a:gd name="connsiteY0" fmla="*/ 108565 h 1689371"/>
              <a:gd name="connsiteX1" fmla="*/ 317462 w 1222627"/>
              <a:gd name="connsiteY1" fmla="*/ 139012 h 1689371"/>
              <a:gd name="connsiteX2" fmla="*/ 911520 w 1222627"/>
              <a:gd name="connsiteY2" fmla="*/ 586085 h 1689371"/>
              <a:gd name="connsiteX3" fmla="*/ 1201382 w 1222627"/>
              <a:gd name="connsiteY3" fmla="*/ 870532 h 1689371"/>
              <a:gd name="connsiteX4" fmla="*/ 1216320 w 1222627"/>
              <a:gd name="connsiteY4" fmla="*/ 1380753 h 1689371"/>
              <a:gd name="connsiteX5" fmla="*/ 1120103 w 1222627"/>
              <a:gd name="connsiteY5" fmla="*/ 1663012 h 1689371"/>
              <a:gd name="connsiteX6" fmla="*/ 228635 w 1222627"/>
              <a:gd name="connsiteY6" fmla="*/ 1675393 h 1689371"/>
              <a:gd name="connsiteX7" fmla="*/ 38063 w 1222627"/>
              <a:gd name="connsiteY7" fmla="*/ 1464891 h 1689371"/>
              <a:gd name="connsiteX8" fmla="*/ 25435 w 1222627"/>
              <a:gd name="connsiteY8" fmla="*/ 108565 h 1689371"/>
              <a:gd name="connsiteX0" fmla="*/ 25435 w 1222627"/>
              <a:gd name="connsiteY0" fmla="*/ 108565 h 1682673"/>
              <a:gd name="connsiteX1" fmla="*/ 317462 w 1222627"/>
              <a:gd name="connsiteY1" fmla="*/ 139012 h 1682673"/>
              <a:gd name="connsiteX2" fmla="*/ 911520 w 1222627"/>
              <a:gd name="connsiteY2" fmla="*/ 586085 h 1682673"/>
              <a:gd name="connsiteX3" fmla="*/ 1201382 w 1222627"/>
              <a:gd name="connsiteY3" fmla="*/ 870532 h 1682673"/>
              <a:gd name="connsiteX4" fmla="*/ 1216320 w 1222627"/>
              <a:gd name="connsiteY4" fmla="*/ 1380753 h 1682673"/>
              <a:gd name="connsiteX5" fmla="*/ 1120103 w 1222627"/>
              <a:gd name="connsiteY5" fmla="*/ 1663012 h 1682673"/>
              <a:gd name="connsiteX6" fmla="*/ 228635 w 1222627"/>
              <a:gd name="connsiteY6" fmla="*/ 1675393 h 1682673"/>
              <a:gd name="connsiteX7" fmla="*/ 38063 w 1222627"/>
              <a:gd name="connsiteY7" fmla="*/ 1464891 h 1682673"/>
              <a:gd name="connsiteX8" fmla="*/ 25435 w 1222627"/>
              <a:gd name="connsiteY8" fmla="*/ 108565 h 1682673"/>
              <a:gd name="connsiteX0" fmla="*/ 25435 w 1219864"/>
              <a:gd name="connsiteY0" fmla="*/ 108565 h 1691001"/>
              <a:gd name="connsiteX1" fmla="*/ 317462 w 1219864"/>
              <a:gd name="connsiteY1" fmla="*/ 139012 h 1691001"/>
              <a:gd name="connsiteX2" fmla="*/ 911520 w 1219864"/>
              <a:gd name="connsiteY2" fmla="*/ 586085 h 1691001"/>
              <a:gd name="connsiteX3" fmla="*/ 1201382 w 1219864"/>
              <a:gd name="connsiteY3" fmla="*/ 870532 h 1691001"/>
              <a:gd name="connsiteX4" fmla="*/ 1216320 w 1219864"/>
              <a:gd name="connsiteY4" fmla="*/ 1380753 h 1691001"/>
              <a:gd name="connsiteX5" fmla="*/ 1104863 w 1219864"/>
              <a:gd name="connsiteY5" fmla="*/ 1668092 h 1691001"/>
              <a:gd name="connsiteX6" fmla="*/ 228635 w 1219864"/>
              <a:gd name="connsiteY6" fmla="*/ 1675393 h 1691001"/>
              <a:gd name="connsiteX7" fmla="*/ 38063 w 1219864"/>
              <a:gd name="connsiteY7" fmla="*/ 1464891 h 1691001"/>
              <a:gd name="connsiteX8" fmla="*/ 25435 w 1219864"/>
              <a:gd name="connsiteY8" fmla="*/ 108565 h 1691001"/>
              <a:gd name="connsiteX0" fmla="*/ 25435 w 1219864"/>
              <a:gd name="connsiteY0" fmla="*/ 108565 h 1691001"/>
              <a:gd name="connsiteX1" fmla="*/ 317462 w 1219864"/>
              <a:gd name="connsiteY1" fmla="*/ 139012 h 1691001"/>
              <a:gd name="connsiteX2" fmla="*/ 911520 w 1219864"/>
              <a:gd name="connsiteY2" fmla="*/ 586085 h 1691001"/>
              <a:gd name="connsiteX3" fmla="*/ 1201382 w 1219864"/>
              <a:gd name="connsiteY3" fmla="*/ 870532 h 1691001"/>
              <a:gd name="connsiteX4" fmla="*/ 1216320 w 1219864"/>
              <a:gd name="connsiteY4" fmla="*/ 1380753 h 1691001"/>
              <a:gd name="connsiteX5" fmla="*/ 1104863 w 1219864"/>
              <a:gd name="connsiteY5" fmla="*/ 1668092 h 1691001"/>
              <a:gd name="connsiteX6" fmla="*/ 228635 w 1219864"/>
              <a:gd name="connsiteY6" fmla="*/ 1675393 h 1691001"/>
              <a:gd name="connsiteX7" fmla="*/ 38063 w 1219864"/>
              <a:gd name="connsiteY7" fmla="*/ 1464891 h 1691001"/>
              <a:gd name="connsiteX8" fmla="*/ 25435 w 1219864"/>
              <a:gd name="connsiteY8" fmla="*/ 108565 h 1691001"/>
              <a:gd name="connsiteX0" fmla="*/ 25435 w 1225182"/>
              <a:gd name="connsiteY0" fmla="*/ 108565 h 1689371"/>
              <a:gd name="connsiteX1" fmla="*/ 317462 w 1225182"/>
              <a:gd name="connsiteY1" fmla="*/ 139012 h 1689371"/>
              <a:gd name="connsiteX2" fmla="*/ 911520 w 1225182"/>
              <a:gd name="connsiteY2" fmla="*/ 586085 h 1689371"/>
              <a:gd name="connsiteX3" fmla="*/ 1201382 w 1225182"/>
              <a:gd name="connsiteY3" fmla="*/ 870532 h 1689371"/>
              <a:gd name="connsiteX4" fmla="*/ 1216320 w 1225182"/>
              <a:gd name="connsiteY4" fmla="*/ 1380753 h 1689371"/>
              <a:gd name="connsiteX5" fmla="*/ 1165823 w 1225182"/>
              <a:gd name="connsiteY5" fmla="*/ 1663012 h 1689371"/>
              <a:gd name="connsiteX6" fmla="*/ 228635 w 1225182"/>
              <a:gd name="connsiteY6" fmla="*/ 1675393 h 1689371"/>
              <a:gd name="connsiteX7" fmla="*/ 38063 w 1225182"/>
              <a:gd name="connsiteY7" fmla="*/ 1464891 h 1689371"/>
              <a:gd name="connsiteX8" fmla="*/ 25435 w 1225182"/>
              <a:gd name="connsiteY8" fmla="*/ 108565 h 1689371"/>
              <a:gd name="connsiteX0" fmla="*/ 25435 w 1217011"/>
              <a:gd name="connsiteY0" fmla="*/ 108565 h 1689371"/>
              <a:gd name="connsiteX1" fmla="*/ 317462 w 1217011"/>
              <a:gd name="connsiteY1" fmla="*/ 139012 h 1689371"/>
              <a:gd name="connsiteX2" fmla="*/ 911520 w 1217011"/>
              <a:gd name="connsiteY2" fmla="*/ 586085 h 1689371"/>
              <a:gd name="connsiteX3" fmla="*/ 1201382 w 1217011"/>
              <a:gd name="connsiteY3" fmla="*/ 870532 h 1689371"/>
              <a:gd name="connsiteX4" fmla="*/ 1216320 w 1217011"/>
              <a:gd name="connsiteY4" fmla="*/ 1380753 h 1689371"/>
              <a:gd name="connsiteX5" fmla="*/ 1165823 w 1217011"/>
              <a:gd name="connsiteY5" fmla="*/ 1663012 h 1689371"/>
              <a:gd name="connsiteX6" fmla="*/ 228635 w 1217011"/>
              <a:gd name="connsiteY6" fmla="*/ 1675393 h 1689371"/>
              <a:gd name="connsiteX7" fmla="*/ 38063 w 1217011"/>
              <a:gd name="connsiteY7" fmla="*/ 1464891 h 1689371"/>
              <a:gd name="connsiteX8" fmla="*/ 25435 w 1217011"/>
              <a:gd name="connsiteY8" fmla="*/ 108565 h 1689371"/>
              <a:gd name="connsiteX0" fmla="*/ 25435 w 1217011"/>
              <a:gd name="connsiteY0" fmla="*/ 108565 h 1689371"/>
              <a:gd name="connsiteX1" fmla="*/ 317462 w 1217011"/>
              <a:gd name="connsiteY1" fmla="*/ 139012 h 1689371"/>
              <a:gd name="connsiteX2" fmla="*/ 911520 w 1217011"/>
              <a:gd name="connsiteY2" fmla="*/ 586085 h 1689371"/>
              <a:gd name="connsiteX3" fmla="*/ 1201382 w 1217011"/>
              <a:gd name="connsiteY3" fmla="*/ 870532 h 1689371"/>
              <a:gd name="connsiteX4" fmla="*/ 1216320 w 1217011"/>
              <a:gd name="connsiteY4" fmla="*/ 1380753 h 1689371"/>
              <a:gd name="connsiteX5" fmla="*/ 1165823 w 1217011"/>
              <a:gd name="connsiteY5" fmla="*/ 1663012 h 1689371"/>
              <a:gd name="connsiteX6" fmla="*/ 228635 w 1217011"/>
              <a:gd name="connsiteY6" fmla="*/ 1675393 h 1689371"/>
              <a:gd name="connsiteX7" fmla="*/ 38063 w 1217011"/>
              <a:gd name="connsiteY7" fmla="*/ 1464891 h 1689371"/>
              <a:gd name="connsiteX8" fmla="*/ 25435 w 1217011"/>
              <a:gd name="connsiteY8" fmla="*/ 108565 h 16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7011" h="1689371">
                <a:moveTo>
                  <a:pt x="25435" y="108565"/>
                </a:moveTo>
                <a:cubicBezTo>
                  <a:pt x="72001" y="-112415"/>
                  <a:pt x="169781" y="59425"/>
                  <a:pt x="317462" y="139012"/>
                </a:cubicBezTo>
                <a:cubicBezTo>
                  <a:pt x="465143" y="218599"/>
                  <a:pt x="764200" y="464165"/>
                  <a:pt x="911520" y="586085"/>
                </a:cubicBezTo>
                <a:cubicBezTo>
                  <a:pt x="1058840" y="708005"/>
                  <a:pt x="1214828" y="774023"/>
                  <a:pt x="1201382" y="870532"/>
                </a:cubicBezTo>
                <a:cubicBezTo>
                  <a:pt x="1187735" y="979646"/>
                  <a:pt x="1222247" y="1248673"/>
                  <a:pt x="1216320" y="1380753"/>
                </a:cubicBezTo>
                <a:cubicBezTo>
                  <a:pt x="1210394" y="1512833"/>
                  <a:pt x="1222064" y="1672325"/>
                  <a:pt x="1165823" y="1663012"/>
                </a:cubicBezTo>
                <a:cubicBezTo>
                  <a:pt x="1099422" y="1674019"/>
                  <a:pt x="416595" y="1708413"/>
                  <a:pt x="228635" y="1675393"/>
                </a:cubicBezTo>
                <a:cubicBezTo>
                  <a:pt x="40675" y="1642373"/>
                  <a:pt x="71930" y="1726029"/>
                  <a:pt x="38063" y="1464891"/>
                </a:cubicBezTo>
                <a:cubicBezTo>
                  <a:pt x="4196" y="1203753"/>
                  <a:pt x="-21131" y="329545"/>
                  <a:pt x="25435" y="108565"/>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1"/>
          <p:cNvSpPr/>
          <p:nvPr/>
        </p:nvSpPr>
        <p:spPr>
          <a:xfrm flipH="1">
            <a:off x="3677015" y="1011061"/>
            <a:ext cx="3048366" cy="4553885"/>
          </a:xfrm>
          <a:custGeom>
            <a:avLst/>
            <a:gdLst>
              <a:gd name="connsiteX0" fmla="*/ 0 w 1165485"/>
              <a:gd name="connsiteY0" fmla="*/ 0 h 1851308"/>
              <a:gd name="connsiteX1" fmla="*/ 1165485 w 1165485"/>
              <a:gd name="connsiteY1" fmla="*/ 0 h 1851308"/>
              <a:gd name="connsiteX2" fmla="*/ 1165485 w 1165485"/>
              <a:gd name="connsiteY2" fmla="*/ 1851308 h 1851308"/>
              <a:gd name="connsiteX3" fmla="*/ 0 w 1165485"/>
              <a:gd name="connsiteY3" fmla="*/ 1851308 h 1851308"/>
              <a:gd name="connsiteX4" fmla="*/ 0 w 1165485"/>
              <a:gd name="connsiteY4" fmla="*/ 0 h 1851308"/>
              <a:gd name="connsiteX0" fmla="*/ 12772 w 1178257"/>
              <a:gd name="connsiteY0" fmla="*/ 0 h 1864326"/>
              <a:gd name="connsiteX1" fmla="*/ 1178257 w 1178257"/>
              <a:gd name="connsiteY1" fmla="*/ 0 h 1864326"/>
              <a:gd name="connsiteX2" fmla="*/ 1178257 w 1178257"/>
              <a:gd name="connsiteY2" fmla="*/ 1851308 h 1864326"/>
              <a:gd name="connsiteX3" fmla="*/ 12772 w 1178257"/>
              <a:gd name="connsiteY3" fmla="*/ 1851308 h 1864326"/>
              <a:gd name="connsiteX4" fmla="*/ 0 w 1178257"/>
              <a:gd name="connsiteY4" fmla="*/ 1864326 h 1864326"/>
              <a:gd name="connsiteX5" fmla="*/ 12772 w 1178257"/>
              <a:gd name="connsiteY5" fmla="*/ 0 h 1864326"/>
              <a:gd name="connsiteX0" fmla="*/ 2612 w 1168097"/>
              <a:gd name="connsiteY0" fmla="*/ 0 h 1851308"/>
              <a:gd name="connsiteX1" fmla="*/ 1168097 w 1168097"/>
              <a:gd name="connsiteY1" fmla="*/ 0 h 1851308"/>
              <a:gd name="connsiteX2" fmla="*/ 1168097 w 1168097"/>
              <a:gd name="connsiteY2" fmla="*/ 1851308 h 1851308"/>
              <a:gd name="connsiteX3" fmla="*/ 2612 w 1168097"/>
              <a:gd name="connsiteY3" fmla="*/ 1851308 h 1851308"/>
              <a:gd name="connsiteX4" fmla="*/ 0 w 1168097"/>
              <a:gd name="connsiteY4" fmla="*/ 1706846 h 1851308"/>
              <a:gd name="connsiteX5" fmla="*/ 2612 w 1168097"/>
              <a:gd name="connsiteY5" fmla="*/ 0 h 1851308"/>
              <a:gd name="connsiteX0" fmla="*/ 2612 w 1168097"/>
              <a:gd name="connsiteY0" fmla="*/ 0 h 1922428"/>
              <a:gd name="connsiteX1" fmla="*/ 1168097 w 1168097"/>
              <a:gd name="connsiteY1" fmla="*/ 0 h 1922428"/>
              <a:gd name="connsiteX2" fmla="*/ 1168097 w 1168097"/>
              <a:gd name="connsiteY2" fmla="*/ 1851308 h 1922428"/>
              <a:gd name="connsiteX3" fmla="*/ 170252 w 1168097"/>
              <a:gd name="connsiteY3" fmla="*/ 1922428 h 1922428"/>
              <a:gd name="connsiteX4" fmla="*/ 0 w 1168097"/>
              <a:gd name="connsiteY4" fmla="*/ 1706846 h 1922428"/>
              <a:gd name="connsiteX5" fmla="*/ 2612 w 1168097"/>
              <a:gd name="connsiteY5" fmla="*/ 0 h 1922428"/>
              <a:gd name="connsiteX0" fmla="*/ 726 w 1166211"/>
              <a:gd name="connsiteY0" fmla="*/ 0 h 1922428"/>
              <a:gd name="connsiteX1" fmla="*/ 1166211 w 1166211"/>
              <a:gd name="connsiteY1" fmla="*/ 0 h 1922428"/>
              <a:gd name="connsiteX2" fmla="*/ 1166211 w 1166211"/>
              <a:gd name="connsiteY2" fmla="*/ 1851308 h 1922428"/>
              <a:gd name="connsiteX3" fmla="*/ 168366 w 1166211"/>
              <a:gd name="connsiteY3" fmla="*/ 1922428 h 1922428"/>
              <a:gd name="connsiteX4" fmla="*/ 8274 w 1166211"/>
              <a:gd name="connsiteY4" fmla="*/ 1747486 h 1922428"/>
              <a:gd name="connsiteX5" fmla="*/ 726 w 1166211"/>
              <a:gd name="connsiteY5" fmla="*/ 0 h 1922428"/>
              <a:gd name="connsiteX0" fmla="*/ 726 w 1166211"/>
              <a:gd name="connsiteY0" fmla="*/ 0 h 2019745"/>
              <a:gd name="connsiteX1" fmla="*/ 1166211 w 1166211"/>
              <a:gd name="connsiteY1" fmla="*/ 0 h 2019745"/>
              <a:gd name="connsiteX2" fmla="*/ 1166211 w 1166211"/>
              <a:gd name="connsiteY2" fmla="*/ 1851308 h 2019745"/>
              <a:gd name="connsiteX3" fmla="*/ 168366 w 1166211"/>
              <a:gd name="connsiteY3" fmla="*/ 1922428 h 2019745"/>
              <a:gd name="connsiteX4" fmla="*/ 8274 w 1166211"/>
              <a:gd name="connsiteY4" fmla="*/ 1747486 h 2019745"/>
              <a:gd name="connsiteX5" fmla="*/ 726 w 1166211"/>
              <a:gd name="connsiteY5" fmla="*/ 0 h 2019745"/>
              <a:gd name="connsiteX0" fmla="*/ 726 w 1166211"/>
              <a:gd name="connsiteY0" fmla="*/ 0 h 2012802"/>
              <a:gd name="connsiteX1" fmla="*/ 1166211 w 1166211"/>
              <a:gd name="connsiteY1" fmla="*/ 0 h 2012802"/>
              <a:gd name="connsiteX2" fmla="*/ 1166211 w 1166211"/>
              <a:gd name="connsiteY2" fmla="*/ 1851308 h 2012802"/>
              <a:gd name="connsiteX3" fmla="*/ 264886 w 1166211"/>
              <a:gd name="connsiteY3" fmla="*/ 1902108 h 2012802"/>
              <a:gd name="connsiteX4" fmla="*/ 8274 w 1166211"/>
              <a:gd name="connsiteY4" fmla="*/ 1747486 h 2012802"/>
              <a:gd name="connsiteX5" fmla="*/ 726 w 1166211"/>
              <a:gd name="connsiteY5" fmla="*/ 0 h 2012802"/>
              <a:gd name="connsiteX0" fmla="*/ 726 w 1211931"/>
              <a:gd name="connsiteY0" fmla="*/ 0 h 2001993"/>
              <a:gd name="connsiteX1" fmla="*/ 1166211 w 1211931"/>
              <a:gd name="connsiteY1" fmla="*/ 0 h 2001993"/>
              <a:gd name="connsiteX2" fmla="*/ 1211931 w 1211931"/>
              <a:gd name="connsiteY2" fmla="*/ 1836068 h 2001993"/>
              <a:gd name="connsiteX3" fmla="*/ 264886 w 1211931"/>
              <a:gd name="connsiteY3" fmla="*/ 1902108 h 2001993"/>
              <a:gd name="connsiteX4" fmla="*/ 8274 w 1211931"/>
              <a:gd name="connsiteY4" fmla="*/ 1747486 h 2001993"/>
              <a:gd name="connsiteX5" fmla="*/ 726 w 1211931"/>
              <a:gd name="connsiteY5" fmla="*/ 0 h 2001993"/>
              <a:gd name="connsiteX0" fmla="*/ 726 w 1268754"/>
              <a:gd name="connsiteY0" fmla="*/ 0 h 1981056"/>
              <a:gd name="connsiteX1" fmla="*/ 1166211 w 1268754"/>
              <a:gd name="connsiteY1" fmla="*/ 0 h 1981056"/>
              <a:gd name="connsiteX2" fmla="*/ 1211931 w 1268754"/>
              <a:gd name="connsiteY2" fmla="*/ 1836068 h 1981056"/>
              <a:gd name="connsiteX3" fmla="*/ 1191914 w 1268754"/>
              <a:gd name="connsiteY3" fmla="*/ 1869407 h 1981056"/>
              <a:gd name="connsiteX4" fmla="*/ 264886 w 1268754"/>
              <a:gd name="connsiteY4" fmla="*/ 1902108 h 1981056"/>
              <a:gd name="connsiteX5" fmla="*/ 8274 w 1268754"/>
              <a:gd name="connsiteY5" fmla="*/ 1747486 h 1981056"/>
              <a:gd name="connsiteX6" fmla="*/ 726 w 1268754"/>
              <a:gd name="connsiteY6" fmla="*/ 0 h 1981056"/>
              <a:gd name="connsiteX0" fmla="*/ 726 w 1212094"/>
              <a:gd name="connsiteY0" fmla="*/ 0 h 1987086"/>
              <a:gd name="connsiteX1" fmla="*/ 1166211 w 1212094"/>
              <a:gd name="connsiteY1" fmla="*/ 0 h 1987086"/>
              <a:gd name="connsiteX2" fmla="*/ 1211931 w 1212094"/>
              <a:gd name="connsiteY2" fmla="*/ 1836068 h 1987086"/>
              <a:gd name="connsiteX3" fmla="*/ 978554 w 1212094"/>
              <a:gd name="connsiteY3" fmla="*/ 1889727 h 1987086"/>
              <a:gd name="connsiteX4" fmla="*/ 264886 w 1212094"/>
              <a:gd name="connsiteY4" fmla="*/ 1902108 h 1987086"/>
              <a:gd name="connsiteX5" fmla="*/ 8274 w 1212094"/>
              <a:gd name="connsiteY5" fmla="*/ 1747486 h 1987086"/>
              <a:gd name="connsiteX6" fmla="*/ 726 w 1212094"/>
              <a:gd name="connsiteY6" fmla="*/ 0 h 1987086"/>
              <a:gd name="connsiteX0" fmla="*/ 726 w 1201956"/>
              <a:gd name="connsiteY0" fmla="*/ 0 h 1936426"/>
              <a:gd name="connsiteX1" fmla="*/ 1166211 w 1201956"/>
              <a:gd name="connsiteY1" fmla="*/ 0 h 1936426"/>
              <a:gd name="connsiteX2" fmla="*/ 1201771 w 1201956"/>
              <a:gd name="connsiteY2" fmla="*/ 1617628 h 1936426"/>
              <a:gd name="connsiteX3" fmla="*/ 978554 w 1201956"/>
              <a:gd name="connsiteY3" fmla="*/ 1889727 h 1936426"/>
              <a:gd name="connsiteX4" fmla="*/ 264886 w 1201956"/>
              <a:gd name="connsiteY4" fmla="*/ 1902108 h 1936426"/>
              <a:gd name="connsiteX5" fmla="*/ 8274 w 1201956"/>
              <a:gd name="connsiteY5" fmla="*/ 1747486 h 1936426"/>
              <a:gd name="connsiteX6" fmla="*/ 726 w 1201956"/>
              <a:gd name="connsiteY6" fmla="*/ 0 h 1936426"/>
              <a:gd name="connsiteX0" fmla="*/ 726 w 1201956"/>
              <a:gd name="connsiteY0" fmla="*/ 0 h 1936426"/>
              <a:gd name="connsiteX1" fmla="*/ 1166211 w 1201956"/>
              <a:gd name="connsiteY1" fmla="*/ 0 h 1936426"/>
              <a:gd name="connsiteX2" fmla="*/ 1196993 w 1201956"/>
              <a:gd name="connsiteY2" fmla="*/ 1336007 h 1936426"/>
              <a:gd name="connsiteX3" fmla="*/ 1201771 w 1201956"/>
              <a:gd name="connsiteY3" fmla="*/ 1617628 h 1936426"/>
              <a:gd name="connsiteX4" fmla="*/ 978554 w 1201956"/>
              <a:gd name="connsiteY4" fmla="*/ 1889727 h 1936426"/>
              <a:gd name="connsiteX5" fmla="*/ 264886 w 1201956"/>
              <a:gd name="connsiteY5" fmla="*/ 1902108 h 1936426"/>
              <a:gd name="connsiteX6" fmla="*/ 8274 w 1201956"/>
              <a:gd name="connsiteY6" fmla="*/ 1747486 h 1936426"/>
              <a:gd name="connsiteX7" fmla="*/ 726 w 1201956"/>
              <a:gd name="connsiteY7" fmla="*/ 0 h 1936426"/>
              <a:gd name="connsiteX0" fmla="*/ 726 w 1227309"/>
              <a:gd name="connsiteY0" fmla="*/ 0 h 1936426"/>
              <a:gd name="connsiteX1" fmla="*/ 1166211 w 1227309"/>
              <a:gd name="connsiteY1" fmla="*/ 0 h 1936426"/>
              <a:gd name="connsiteX2" fmla="*/ 1196993 w 1227309"/>
              <a:gd name="connsiteY2" fmla="*/ 1336007 h 1936426"/>
              <a:gd name="connsiteX3" fmla="*/ 1227171 w 1227309"/>
              <a:gd name="connsiteY3" fmla="*/ 1587148 h 1936426"/>
              <a:gd name="connsiteX4" fmla="*/ 978554 w 1227309"/>
              <a:gd name="connsiteY4" fmla="*/ 1889727 h 1936426"/>
              <a:gd name="connsiteX5" fmla="*/ 264886 w 1227309"/>
              <a:gd name="connsiteY5" fmla="*/ 1902108 h 1936426"/>
              <a:gd name="connsiteX6" fmla="*/ 8274 w 1227309"/>
              <a:gd name="connsiteY6" fmla="*/ 1747486 h 1936426"/>
              <a:gd name="connsiteX7" fmla="*/ 726 w 1227309"/>
              <a:gd name="connsiteY7" fmla="*/ 0 h 1936426"/>
              <a:gd name="connsiteX0" fmla="*/ 726 w 1227171"/>
              <a:gd name="connsiteY0" fmla="*/ 0 h 1936426"/>
              <a:gd name="connsiteX1" fmla="*/ 1166211 w 1227171"/>
              <a:gd name="connsiteY1" fmla="*/ 0 h 1936426"/>
              <a:gd name="connsiteX2" fmla="*/ 1196993 w 1227171"/>
              <a:gd name="connsiteY2" fmla="*/ 1336007 h 1936426"/>
              <a:gd name="connsiteX3" fmla="*/ 1227171 w 1227171"/>
              <a:gd name="connsiteY3" fmla="*/ 1587148 h 1936426"/>
              <a:gd name="connsiteX4" fmla="*/ 978554 w 1227171"/>
              <a:gd name="connsiteY4" fmla="*/ 1889727 h 1936426"/>
              <a:gd name="connsiteX5" fmla="*/ 264886 w 1227171"/>
              <a:gd name="connsiteY5" fmla="*/ 1902108 h 1936426"/>
              <a:gd name="connsiteX6" fmla="*/ 8274 w 1227171"/>
              <a:gd name="connsiteY6" fmla="*/ 1747486 h 1936426"/>
              <a:gd name="connsiteX7" fmla="*/ 726 w 1227171"/>
              <a:gd name="connsiteY7" fmla="*/ 0 h 1936426"/>
              <a:gd name="connsiteX0" fmla="*/ 726 w 1227171"/>
              <a:gd name="connsiteY0" fmla="*/ 0 h 1937325"/>
              <a:gd name="connsiteX1" fmla="*/ 1166211 w 1227171"/>
              <a:gd name="connsiteY1" fmla="*/ 0 h 1937325"/>
              <a:gd name="connsiteX2" fmla="*/ 1196993 w 1227171"/>
              <a:gd name="connsiteY2" fmla="*/ 1336007 h 1937325"/>
              <a:gd name="connsiteX3" fmla="*/ 1227171 w 1227171"/>
              <a:gd name="connsiteY3" fmla="*/ 1587148 h 1937325"/>
              <a:gd name="connsiteX4" fmla="*/ 1100474 w 1227171"/>
              <a:gd name="connsiteY4" fmla="*/ 1874487 h 1937325"/>
              <a:gd name="connsiteX5" fmla="*/ 264886 w 1227171"/>
              <a:gd name="connsiteY5" fmla="*/ 1902108 h 1937325"/>
              <a:gd name="connsiteX6" fmla="*/ 8274 w 1227171"/>
              <a:gd name="connsiteY6" fmla="*/ 1747486 h 1937325"/>
              <a:gd name="connsiteX7" fmla="*/ 726 w 1227171"/>
              <a:gd name="connsiteY7" fmla="*/ 0 h 1937325"/>
              <a:gd name="connsiteX0" fmla="*/ 726 w 1227171"/>
              <a:gd name="connsiteY0" fmla="*/ 0 h 1937325"/>
              <a:gd name="connsiteX1" fmla="*/ 1166211 w 1227171"/>
              <a:gd name="connsiteY1" fmla="*/ 0 h 1937325"/>
              <a:gd name="connsiteX2" fmla="*/ 1156353 w 1227171"/>
              <a:gd name="connsiteY2" fmla="*/ 1234407 h 1937325"/>
              <a:gd name="connsiteX3" fmla="*/ 1227171 w 1227171"/>
              <a:gd name="connsiteY3" fmla="*/ 1587148 h 1937325"/>
              <a:gd name="connsiteX4" fmla="*/ 1100474 w 1227171"/>
              <a:gd name="connsiteY4" fmla="*/ 1874487 h 1937325"/>
              <a:gd name="connsiteX5" fmla="*/ 264886 w 1227171"/>
              <a:gd name="connsiteY5" fmla="*/ 1902108 h 1937325"/>
              <a:gd name="connsiteX6" fmla="*/ 8274 w 1227171"/>
              <a:gd name="connsiteY6" fmla="*/ 1747486 h 1937325"/>
              <a:gd name="connsiteX7" fmla="*/ 726 w 1227171"/>
              <a:gd name="connsiteY7" fmla="*/ 0 h 1937325"/>
              <a:gd name="connsiteX0" fmla="*/ 726 w 1227171"/>
              <a:gd name="connsiteY0" fmla="*/ 0 h 1937325"/>
              <a:gd name="connsiteX1" fmla="*/ 1166211 w 1227171"/>
              <a:gd name="connsiteY1" fmla="*/ 0 h 1937325"/>
              <a:gd name="connsiteX2" fmla="*/ 1156353 w 1227171"/>
              <a:gd name="connsiteY2" fmla="*/ 1234407 h 1937325"/>
              <a:gd name="connsiteX3" fmla="*/ 1227171 w 1227171"/>
              <a:gd name="connsiteY3" fmla="*/ 1587148 h 1937325"/>
              <a:gd name="connsiteX4" fmla="*/ 1100474 w 1227171"/>
              <a:gd name="connsiteY4" fmla="*/ 1874487 h 1937325"/>
              <a:gd name="connsiteX5" fmla="*/ 264886 w 1227171"/>
              <a:gd name="connsiteY5" fmla="*/ 1902108 h 1937325"/>
              <a:gd name="connsiteX6" fmla="*/ 8274 w 1227171"/>
              <a:gd name="connsiteY6" fmla="*/ 1747486 h 1937325"/>
              <a:gd name="connsiteX7" fmla="*/ 726 w 1227171"/>
              <a:gd name="connsiteY7" fmla="*/ 0 h 1937325"/>
              <a:gd name="connsiteX0" fmla="*/ 726 w 1227171"/>
              <a:gd name="connsiteY0" fmla="*/ 0 h 1937325"/>
              <a:gd name="connsiteX1" fmla="*/ 1166211 w 1227171"/>
              <a:gd name="connsiteY1" fmla="*/ 0 h 1937325"/>
              <a:gd name="connsiteX2" fmla="*/ 1191913 w 1227171"/>
              <a:gd name="connsiteY2" fmla="*/ 1229327 h 1937325"/>
              <a:gd name="connsiteX3" fmla="*/ 1227171 w 1227171"/>
              <a:gd name="connsiteY3" fmla="*/ 1587148 h 1937325"/>
              <a:gd name="connsiteX4" fmla="*/ 1100474 w 1227171"/>
              <a:gd name="connsiteY4" fmla="*/ 1874487 h 1937325"/>
              <a:gd name="connsiteX5" fmla="*/ 264886 w 1227171"/>
              <a:gd name="connsiteY5" fmla="*/ 1902108 h 1937325"/>
              <a:gd name="connsiteX6" fmla="*/ 8274 w 1227171"/>
              <a:gd name="connsiteY6" fmla="*/ 1747486 h 1937325"/>
              <a:gd name="connsiteX7" fmla="*/ 726 w 1227171"/>
              <a:gd name="connsiteY7" fmla="*/ 0 h 1937325"/>
              <a:gd name="connsiteX0" fmla="*/ 726 w 1227171"/>
              <a:gd name="connsiteY0" fmla="*/ 0 h 1937325"/>
              <a:gd name="connsiteX1" fmla="*/ 942691 w 1227171"/>
              <a:gd name="connsiteY1" fmla="*/ 807720 h 1937325"/>
              <a:gd name="connsiteX2" fmla="*/ 1191913 w 1227171"/>
              <a:gd name="connsiteY2" fmla="*/ 1229327 h 1937325"/>
              <a:gd name="connsiteX3" fmla="*/ 1227171 w 1227171"/>
              <a:gd name="connsiteY3" fmla="*/ 1587148 h 1937325"/>
              <a:gd name="connsiteX4" fmla="*/ 1100474 w 1227171"/>
              <a:gd name="connsiteY4" fmla="*/ 1874487 h 1937325"/>
              <a:gd name="connsiteX5" fmla="*/ 264886 w 1227171"/>
              <a:gd name="connsiteY5" fmla="*/ 1902108 h 1937325"/>
              <a:gd name="connsiteX6" fmla="*/ 8274 w 1227171"/>
              <a:gd name="connsiteY6" fmla="*/ 1747486 h 1937325"/>
              <a:gd name="connsiteX7" fmla="*/ 726 w 1227171"/>
              <a:gd name="connsiteY7" fmla="*/ 0 h 1937325"/>
              <a:gd name="connsiteX0" fmla="*/ 726 w 1227171"/>
              <a:gd name="connsiteY0" fmla="*/ 0 h 1937325"/>
              <a:gd name="connsiteX1" fmla="*/ 942691 w 1227171"/>
              <a:gd name="connsiteY1" fmla="*/ 807720 h 1937325"/>
              <a:gd name="connsiteX2" fmla="*/ 1191913 w 1227171"/>
              <a:gd name="connsiteY2" fmla="*/ 1229327 h 1937325"/>
              <a:gd name="connsiteX3" fmla="*/ 1227171 w 1227171"/>
              <a:gd name="connsiteY3" fmla="*/ 1587148 h 1937325"/>
              <a:gd name="connsiteX4" fmla="*/ 1100474 w 1227171"/>
              <a:gd name="connsiteY4" fmla="*/ 1874487 h 1937325"/>
              <a:gd name="connsiteX5" fmla="*/ 264886 w 1227171"/>
              <a:gd name="connsiteY5" fmla="*/ 1902108 h 1937325"/>
              <a:gd name="connsiteX6" fmla="*/ 8274 w 1227171"/>
              <a:gd name="connsiteY6" fmla="*/ 1747486 h 1937325"/>
              <a:gd name="connsiteX7" fmla="*/ 726 w 1227171"/>
              <a:gd name="connsiteY7" fmla="*/ 0 h 1937325"/>
              <a:gd name="connsiteX0" fmla="*/ 12772 w 1218897"/>
              <a:gd name="connsiteY0" fmla="*/ 0 h 1678245"/>
              <a:gd name="connsiteX1" fmla="*/ 934417 w 1218897"/>
              <a:gd name="connsiteY1" fmla="*/ 548640 h 1678245"/>
              <a:gd name="connsiteX2" fmla="*/ 1183639 w 1218897"/>
              <a:gd name="connsiteY2" fmla="*/ 970247 h 1678245"/>
              <a:gd name="connsiteX3" fmla="*/ 1218897 w 1218897"/>
              <a:gd name="connsiteY3" fmla="*/ 1328068 h 1678245"/>
              <a:gd name="connsiteX4" fmla="*/ 1092200 w 1218897"/>
              <a:gd name="connsiteY4" fmla="*/ 1615407 h 1678245"/>
              <a:gd name="connsiteX5" fmla="*/ 256612 w 1218897"/>
              <a:gd name="connsiteY5" fmla="*/ 1643028 h 1678245"/>
              <a:gd name="connsiteX6" fmla="*/ 0 w 1218897"/>
              <a:gd name="connsiteY6" fmla="*/ 1488406 h 1678245"/>
              <a:gd name="connsiteX7" fmla="*/ 12772 w 1218897"/>
              <a:gd name="connsiteY7" fmla="*/ 0 h 1678245"/>
              <a:gd name="connsiteX0" fmla="*/ 12772 w 1218897"/>
              <a:gd name="connsiteY0" fmla="*/ 0 h 1678245"/>
              <a:gd name="connsiteX1" fmla="*/ 934417 w 1218897"/>
              <a:gd name="connsiteY1" fmla="*/ 548640 h 1678245"/>
              <a:gd name="connsiteX2" fmla="*/ 1163319 w 1218897"/>
              <a:gd name="connsiteY2" fmla="*/ 853407 h 1678245"/>
              <a:gd name="connsiteX3" fmla="*/ 1218897 w 1218897"/>
              <a:gd name="connsiteY3" fmla="*/ 1328068 h 1678245"/>
              <a:gd name="connsiteX4" fmla="*/ 1092200 w 1218897"/>
              <a:gd name="connsiteY4" fmla="*/ 1615407 h 1678245"/>
              <a:gd name="connsiteX5" fmla="*/ 256612 w 1218897"/>
              <a:gd name="connsiteY5" fmla="*/ 1643028 h 1678245"/>
              <a:gd name="connsiteX6" fmla="*/ 0 w 1218897"/>
              <a:gd name="connsiteY6" fmla="*/ 1488406 h 1678245"/>
              <a:gd name="connsiteX7" fmla="*/ 12772 w 1218897"/>
              <a:gd name="connsiteY7" fmla="*/ 0 h 1678245"/>
              <a:gd name="connsiteX0" fmla="*/ 12772 w 1218897"/>
              <a:gd name="connsiteY0" fmla="*/ 33 h 1678278"/>
              <a:gd name="connsiteX1" fmla="*/ 20319 w 1218897"/>
              <a:gd name="connsiteY1" fmla="*/ 0 h 1678278"/>
              <a:gd name="connsiteX2" fmla="*/ 934417 w 1218897"/>
              <a:gd name="connsiteY2" fmla="*/ 548673 h 1678278"/>
              <a:gd name="connsiteX3" fmla="*/ 1163319 w 1218897"/>
              <a:gd name="connsiteY3" fmla="*/ 853440 h 1678278"/>
              <a:gd name="connsiteX4" fmla="*/ 1218897 w 1218897"/>
              <a:gd name="connsiteY4" fmla="*/ 1328101 h 1678278"/>
              <a:gd name="connsiteX5" fmla="*/ 1092200 w 1218897"/>
              <a:gd name="connsiteY5" fmla="*/ 1615440 h 1678278"/>
              <a:gd name="connsiteX6" fmla="*/ 256612 w 1218897"/>
              <a:gd name="connsiteY6" fmla="*/ 1643061 h 1678278"/>
              <a:gd name="connsiteX7" fmla="*/ 0 w 1218897"/>
              <a:gd name="connsiteY7" fmla="*/ 1488439 h 1678278"/>
              <a:gd name="connsiteX8" fmla="*/ 12772 w 1218897"/>
              <a:gd name="connsiteY8" fmla="*/ 33 h 1678278"/>
              <a:gd name="connsiteX0" fmla="*/ 725 w 1227170"/>
              <a:gd name="connsiteY0" fmla="*/ 162593 h 1678278"/>
              <a:gd name="connsiteX1" fmla="*/ 28592 w 1227170"/>
              <a:gd name="connsiteY1" fmla="*/ 0 h 1678278"/>
              <a:gd name="connsiteX2" fmla="*/ 942690 w 1227170"/>
              <a:gd name="connsiteY2" fmla="*/ 548673 h 1678278"/>
              <a:gd name="connsiteX3" fmla="*/ 1171592 w 1227170"/>
              <a:gd name="connsiteY3" fmla="*/ 853440 h 1678278"/>
              <a:gd name="connsiteX4" fmla="*/ 1227170 w 1227170"/>
              <a:gd name="connsiteY4" fmla="*/ 1328101 h 1678278"/>
              <a:gd name="connsiteX5" fmla="*/ 1100473 w 1227170"/>
              <a:gd name="connsiteY5" fmla="*/ 1615440 h 1678278"/>
              <a:gd name="connsiteX6" fmla="*/ 264885 w 1227170"/>
              <a:gd name="connsiteY6" fmla="*/ 1643061 h 1678278"/>
              <a:gd name="connsiteX7" fmla="*/ 8273 w 1227170"/>
              <a:gd name="connsiteY7" fmla="*/ 1488439 h 1678278"/>
              <a:gd name="connsiteX8" fmla="*/ 725 w 1227170"/>
              <a:gd name="connsiteY8" fmla="*/ 162593 h 1678278"/>
              <a:gd name="connsiteX0" fmla="*/ 725 w 1227170"/>
              <a:gd name="connsiteY0" fmla="*/ 116873 h 1632558"/>
              <a:gd name="connsiteX1" fmla="*/ 226712 w 1227170"/>
              <a:gd name="connsiteY1" fmla="*/ 0 h 1632558"/>
              <a:gd name="connsiteX2" fmla="*/ 942690 w 1227170"/>
              <a:gd name="connsiteY2" fmla="*/ 502953 h 1632558"/>
              <a:gd name="connsiteX3" fmla="*/ 1171592 w 1227170"/>
              <a:gd name="connsiteY3" fmla="*/ 807720 h 1632558"/>
              <a:gd name="connsiteX4" fmla="*/ 1227170 w 1227170"/>
              <a:gd name="connsiteY4" fmla="*/ 1282381 h 1632558"/>
              <a:gd name="connsiteX5" fmla="*/ 1100473 w 1227170"/>
              <a:gd name="connsiteY5" fmla="*/ 1569720 h 1632558"/>
              <a:gd name="connsiteX6" fmla="*/ 264885 w 1227170"/>
              <a:gd name="connsiteY6" fmla="*/ 1597341 h 1632558"/>
              <a:gd name="connsiteX7" fmla="*/ 8273 w 1227170"/>
              <a:gd name="connsiteY7" fmla="*/ 1442719 h 1632558"/>
              <a:gd name="connsiteX8" fmla="*/ 725 w 1227170"/>
              <a:gd name="connsiteY8" fmla="*/ 116873 h 1632558"/>
              <a:gd name="connsiteX0" fmla="*/ 725 w 1227170"/>
              <a:gd name="connsiteY0" fmla="*/ 119486 h 1635171"/>
              <a:gd name="connsiteX1" fmla="*/ 226712 w 1227170"/>
              <a:gd name="connsiteY1" fmla="*/ 2613 h 1635171"/>
              <a:gd name="connsiteX2" fmla="*/ 942690 w 1227170"/>
              <a:gd name="connsiteY2" fmla="*/ 505566 h 1635171"/>
              <a:gd name="connsiteX3" fmla="*/ 1171592 w 1227170"/>
              <a:gd name="connsiteY3" fmla="*/ 810333 h 1635171"/>
              <a:gd name="connsiteX4" fmla="*/ 1227170 w 1227170"/>
              <a:gd name="connsiteY4" fmla="*/ 1284994 h 1635171"/>
              <a:gd name="connsiteX5" fmla="*/ 1100473 w 1227170"/>
              <a:gd name="connsiteY5" fmla="*/ 1572333 h 1635171"/>
              <a:gd name="connsiteX6" fmla="*/ 264885 w 1227170"/>
              <a:gd name="connsiteY6" fmla="*/ 1599954 h 1635171"/>
              <a:gd name="connsiteX7" fmla="*/ 8273 w 1227170"/>
              <a:gd name="connsiteY7" fmla="*/ 1445332 h 1635171"/>
              <a:gd name="connsiteX8" fmla="*/ 725 w 1227170"/>
              <a:gd name="connsiteY8" fmla="*/ 119486 h 1635171"/>
              <a:gd name="connsiteX0" fmla="*/ 725 w 1227170"/>
              <a:gd name="connsiteY0" fmla="*/ 140315 h 1656000"/>
              <a:gd name="connsiteX1" fmla="*/ 226712 w 1227170"/>
              <a:gd name="connsiteY1" fmla="*/ 23442 h 1656000"/>
              <a:gd name="connsiteX2" fmla="*/ 942690 w 1227170"/>
              <a:gd name="connsiteY2" fmla="*/ 526395 h 1656000"/>
              <a:gd name="connsiteX3" fmla="*/ 1171592 w 1227170"/>
              <a:gd name="connsiteY3" fmla="*/ 831162 h 1656000"/>
              <a:gd name="connsiteX4" fmla="*/ 1227170 w 1227170"/>
              <a:gd name="connsiteY4" fmla="*/ 1305823 h 1656000"/>
              <a:gd name="connsiteX5" fmla="*/ 1100473 w 1227170"/>
              <a:gd name="connsiteY5" fmla="*/ 1593162 h 1656000"/>
              <a:gd name="connsiteX6" fmla="*/ 264885 w 1227170"/>
              <a:gd name="connsiteY6" fmla="*/ 1620783 h 1656000"/>
              <a:gd name="connsiteX7" fmla="*/ 8273 w 1227170"/>
              <a:gd name="connsiteY7" fmla="*/ 1466161 h 1656000"/>
              <a:gd name="connsiteX8" fmla="*/ 725 w 1227170"/>
              <a:gd name="connsiteY8" fmla="*/ 140315 h 1656000"/>
              <a:gd name="connsiteX0" fmla="*/ 30789 w 1257234"/>
              <a:gd name="connsiteY0" fmla="*/ 140315 h 1656000"/>
              <a:gd name="connsiteX1" fmla="*/ 256776 w 1257234"/>
              <a:gd name="connsiteY1" fmla="*/ 23442 h 1656000"/>
              <a:gd name="connsiteX2" fmla="*/ 972754 w 1257234"/>
              <a:gd name="connsiteY2" fmla="*/ 526395 h 1656000"/>
              <a:gd name="connsiteX3" fmla="*/ 1201656 w 1257234"/>
              <a:gd name="connsiteY3" fmla="*/ 831162 h 1656000"/>
              <a:gd name="connsiteX4" fmla="*/ 1257234 w 1257234"/>
              <a:gd name="connsiteY4" fmla="*/ 1305823 h 1656000"/>
              <a:gd name="connsiteX5" fmla="*/ 1130537 w 1257234"/>
              <a:gd name="connsiteY5" fmla="*/ 1593162 h 1656000"/>
              <a:gd name="connsiteX6" fmla="*/ 294949 w 1257234"/>
              <a:gd name="connsiteY6" fmla="*/ 1620783 h 1656000"/>
              <a:gd name="connsiteX7" fmla="*/ 38337 w 1257234"/>
              <a:gd name="connsiteY7" fmla="*/ 1466161 h 1656000"/>
              <a:gd name="connsiteX8" fmla="*/ 30789 w 1257234"/>
              <a:gd name="connsiteY8" fmla="*/ 140315 h 1656000"/>
              <a:gd name="connsiteX0" fmla="*/ 2389 w 1228834"/>
              <a:gd name="connsiteY0" fmla="*/ 149301 h 1664986"/>
              <a:gd name="connsiteX1" fmla="*/ 228376 w 1228834"/>
              <a:gd name="connsiteY1" fmla="*/ 32428 h 1664986"/>
              <a:gd name="connsiteX2" fmla="*/ 944354 w 1228834"/>
              <a:gd name="connsiteY2" fmla="*/ 535381 h 1664986"/>
              <a:gd name="connsiteX3" fmla="*/ 1173256 w 1228834"/>
              <a:gd name="connsiteY3" fmla="*/ 840148 h 1664986"/>
              <a:gd name="connsiteX4" fmla="*/ 1228834 w 1228834"/>
              <a:gd name="connsiteY4" fmla="*/ 1314809 h 1664986"/>
              <a:gd name="connsiteX5" fmla="*/ 1102137 w 1228834"/>
              <a:gd name="connsiteY5" fmla="*/ 1602148 h 1664986"/>
              <a:gd name="connsiteX6" fmla="*/ 266549 w 1228834"/>
              <a:gd name="connsiteY6" fmla="*/ 1629769 h 1664986"/>
              <a:gd name="connsiteX7" fmla="*/ 9937 w 1228834"/>
              <a:gd name="connsiteY7" fmla="*/ 1475147 h 1664986"/>
              <a:gd name="connsiteX8" fmla="*/ 2389 w 1228834"/>
              <a:gd name="connsiteY8" fmla="*/ 149301 h 1664986"/>
              <a:gd name="connsiteX0" fmla="*/ 2949 w 1224314"/>
              <a:gd name="connsiteY0" fmla="*/ 79397 h 1696682"/>
              <a:gd name="connsiteX1" fmla="*/ 223856 w 1224314"/>
              <a:gd name="connsiteY1" fmla="*/ 64124 h 1696682"/>
              <a:gd name="connsiteX2" fmla="*/ 939834 w 1224314"/>
              <a:gd name="connsiteY2" fmla="*/ 567077 h 1696682"/>
              <a:gd name="connsiteX3" fmla="*/ 1168736 w 1224314"/>
              <a:gd name="connsiteY3" fmla="*/ 871844 h 1696682"/>
              <a:gd name="connsiteX4" fmla="*/ 1224314 w 1224314"/>
              <a:gd name="connsiteY4" fmla="*/ 1346505 h 1696682"/>
              <a:gd name="connsiteX5" fmla="*/ 1097617 w 1224314"/>
              <a:gd name="connsiteY5" fmla="*/ 1633844 h 1696682"/>
              <a:gd name="connsiteX6" fmla="*/ 262029 w 1224314"/>
              <a:gd name="connsiteY6" fmla="*/ 1661465 h 1696682"/>
              <a:gd name="connsiteX7" fmla="*/ 5417 w 1224314"/>
              <a:gd name="connsiteY7" fmla="*/ 1506843 h 1696682"/>
              <a:gd name="connsiteX8" fmla="*/ 2949 w 1224314"/>
              <a:gd name="connsiteY8" fmla="*/ 79397 h 1696682"/>
              <a:gd name="connsiteX0" fmla="*/ 14344 w 1235709"/>
              <a:gd name="connsiteY0" fmla="*/ 137280 h 1754565"/>
              <a:gd name="connsiteX1" fmla="*/ 230171 w 1235709"/>
              <a:gd name="connsiteY1" fmla="*/ 111847 h 1754565"/>
              <a:gd name="connsiteX2" fmla="*/ 951229 w 1235709"/>
              <a:gd name="connsiteY2" fmla="*/ 624960 h 1754565"/>
              <a:gd name="connsiteX3" fmla="*/ 1180131 w 1235709"/>
              <a:gd name="connsiteY3" fmla="*/ 929727 h 1754565"/>
              <a:gd name="connsiteX4" fmla="*/ 1235709 w 1235709"/>
              <a:gd name="connsiteY4" fmla="*/ 1404388 h 1754565"/>
              <a:gd name="connsiteX5" fmla="*/ 1109012 w 1235709"/>
              <a:gd name="connsiteY5" fmla="*/ 1691727 h 1754565"/>
              <a:gd name="connsiteX6" fmla="*/ 273424 w 1235709"/>
              <a:gd name="connsiteY6" fmla="*/ 1719348 h 1754565"/>
              <a:gd name="connsiteX7" fmla="*/ 16812 w 1235709"/>
              <a:gd name="connsiteY7" fmla="*/ 1564726 h 1754565"/>
              <a:gd name="connsiteX8" fmla="*/ 14344 w 1235709"/>
              <a:gd name="connsiteY8" fmla="*/ 137280 h 1754565"/>
              <a:gd name="connsiteX0" fmla="*/ 14344 w 1235709"/>
              <a:gd name="connsiteY0" fmla="*/ 140463 h 1757748"/>
              <a:gd name="connsiteX1" fmla="*/ 230171 w 1235709"/>
              <a:gd name="connsiteY1" fmla="*/ 115030 h 1757748"/>
              <a:gd name="connsiteX2" fmla="*/ 951229 w 1235709"/>
              <a:gd name="connsiteY2" fmla="*/ 628143 h 1757748"/>
              <a:gd name="connsiteX3" fmla="*/ 1180131 w 1235709"/>
              <a:gd name="connsiteY3" fmla="*/ 932910 h 1757748"/>
              <a:gd name="connsiteX4" fmla="*/ 1235709 w 1235709"/>
              <a:gd name="connsiteY4" fmla="*/ 1407571 h 1757748"/>
              <a:gd name="connsiteX5" fmla="*/ 1109012 w 1235709"/>
              <a:gd name="connsiteY5" fmla="*/ 1694910 h 1757748"/>
              <a:gd name="connsiteX6" fmla="*/ 273424 w 1235709"/>
              <a:gd name="connsiteY6" fmla="*/ 1722531 h 1757748"/>
              <a:gd name="connsiteX7" fmla="*/ 16812 w 1235709"/>
              <a:gd name="connsiteY7" fmla="*/ 1567909 h 1757748"/>
              <a:gd name="connsiteX8" fmla="*/ 14344 w 1235709"/>
              <a:gd name="connsiteY8" fmla="*/ 140463 h 1757748"/>
              <a:gd name="connsiteX0" fmla="*/ 14344 w 1235709"/>
              <a:gd name="connsiteY0" fmla="*/ 128192 h 1745477"/>
              <a:gd name="connsiteX1" fmla="*/ 230171 w 1235709"/>
              <a:gd name="connsiteY1" fmla="*/ 102759 h 1745477"/>
              <a:gd name="connsiteX2" fmla="*/ 951229 w 1235709"/>
              <a:gd name="connsiteY2" fmla="*/ 615872 h 1745477"/>
              <a:gd name="connsiteX3" fmla="*/ 1180131 w 1235709"/>
              <a:gd name="connsiteY3" fmla="*/ 920639 h 1745477"/>
              <a:gd name="connsiteX4" fmla="*/ 1235709 w 1235709"/>
              <a:gd name="connsiteY4" fmla="*/ 1395300 h 1745477"/>
              <a:gd name="connsiteX5" fmla="*/ 1109012 w 1235709"/>
              <a:gd name="connsiteY5" fmla="*/ 1682639 h 1745477"/>
              <a:gd name="connsiteX6" fmla="*/ 273424 w 1235709"/>
              <a:gd name="connsiteY6" fmla="*/ 1710260 h 1745477"/>
              <a:gd name="connsiteX7" fmla="*/ 16812 w 1235709"/>
              <a:gd name="connsiteY7" fmla="*/ 1555638 h 1745477"/>
              <a:gd name="connsiteX8" fmla="*/ 14344 w 1235709"/>
              <a:gd name="connsiteY8" fmla="*/ 128192 h 1745477"/>
              <a:gd name="connsiteX0" fmla="*/ 14344 w 1235709"/>
              <a:gd name="connsiteY0" fmla="*/ 135200 h 1752485"/>
              <a:gd name="connsiteX1" fmla="*/ 230171 w 1235709"/>
              <a:gd name="connsiteY1" fmla="*/ 109767 h 1752485"/>
              <a:gd name="connsiteX2" fmla="*/ 880109 w 1235709"/>
              <a:gd name="connsiteY2" fmla="*/ 582240 h 1752485"/>
              <a:gd name="connsiteX3" fmla="*/ 1180131 w 1235709"/>
              <a:gd name="connsiteY3" fmla="*/ 927647 h 1752485"/>
              <a:gd name="connsiteX4" fmla="*/ 1235709 w 1235709"/>
              <a:gd name="connsiteY4" fmla="*/ 1402308 h 1752485"/>
              <a:gd name="connsiteX5" fmla="*/ 1109012 w 1235709"/>
              <a:gd name="connsiteY5" fmla="*/ 1689647 h 1752485"/>
              <a:gd name="connsiteX6" fmla="*/ 273424 w 1235709"/>
              <a:gd name="connsiteY6" fmla="*/ 1717268 h 1752485"/>
              <a:gd name="connsiteX7" fmla="*/ 16812 w 1235709"/>
              <a:gd name="connsiteY7" fmla="*/ 1562646 h 1752485"/>
              <a:gd name="connsiteX8" fmla="*/ 14344 w 1235709"/>
              <a:gd name="connsiteY8" fmla="*/ 135200 h 1752485"/>
              <a:gd name="connsiteX0" fmla="*/ 14344 w 1235709"/>
              <a:gd name="connsiteY0" fmla="*/ 135200 h 1752485"/>
              <a:gd name="connsiteX1" fmla="*/ 230171 w 1235709"/>
              <a:gd name="connsiteY1" fmla="*/ 109767 h 1752485"/>
              <a:gd name="connsiteX2" fmla="*/ 880109 w 1235709"/>
              <a:gd name="connsiteY2" fmla="*/ 582240 h 1752485"/>
              <a:gd name="connsiteX3" fmla="*/ 1180131 w 1235709"/>
              <a:gd name="connsiteY3" fmla="*/ 927647 h 1752485"/>
              <a:gd name="connsiteX4" fmla="*/ 1235709 w 1235709"/>
              <a:gd name="connsiteY4" fmla="*/ 1402308 h 1752485"/>
              <a:gd name="connsiteX5" fmla="*/ 1109012 w 1235709"/>
              <a:gd name="connsiteY5" fmla="*/ 1689647 h 1752485"/>
              <a:gd name="connsiteX6" fmla="*/ 273424 w 1235709"/>
              <a:gd name="connsiteY6" fmla="*/ 1717268 h 1752485"/>
              <a:gd name="connsiteX7" fmla="*/ 16812 w 1235709"/>
              <a:gd name="connsiteY7" fmla="*/ 1562646 h 1752485"/>
              <a:gd name="connsiteX8" fmla="*/ 14344 w 1235709"/>
              <a:gd name="connsiteY8" fmla="*/ 135200 h 1752485"/>
              <a:gd name="connsiteX0" fmla="*/ 14344 w 1235709"/>
              <a:gd name="connsiteY0" fmla="*/ 135200 h 1752485"/>
              <a:gd name="connsiteX1" fmla="*/ 230171 w 1235709"/>
              <a:gd name="connsiteY1" fmla="*/ 109767 h 1752485"/>
              <a:gd name="connsiteX2" fmla="*/ 880109 w 1235709"/>
              <a:gd name="connsiteY2" fmla="*/ 582240 h 1752485"/>
              <a:gd name="connsiteX3" fmla="*/ 1180131 w 1235709"/>
              <a:gd name="connsiteY3" fmla="*/ 927647 h 1752485"/>
              <a:gd name="connsiteX4" fmla="*/ 1235709 w 1235709"/>
              <a:gd name="connsiteY4" fmla="*/ 1402308 h 1752485"/>
              <a:gd name="connsiteX5" fmla="*/ 1109012 w 1235709"/>
              <a:gd name="connsiteY5" fmla="*/ 1689647 h 1752485"/>
              <a:gd name="connsiteX6" fmla="*/ 273424 w 1235709"/>
              <a:gd name="connsiteY6" fmla="*/ 1717268 h 1752485"/>
              <a:gd name="connsiteX7" fmla="*/ 16812 w 1235709"/>
              <a:gd name="connsiteY7" fmla="*/ 1562646 h 1752485"/>
              <a:gd name="connsiteX8" fmla="*/ 14344 w 1235709"/>
              <a:gd name="connsiteY8" fmla="*/ 135200 h 1752485"/>
              <a:gd name="connsiteX0" fmla="*/ 14344 w 1235709"/>
              <a:gd name="connsiteY0" fmla="*/ 135200 h 1752485"/>
              <a:gd name="connsiteX1" fmla="*/ 230171 w 1235709"/>
              <a:gd name="connsiteY1" fmla="*/ 109767 h 1752485"/>
              <a:gd name="connsiteX2" fmla="*/ 880109 w 1235709"/>
              <a:gd name="connsiteY2" fmla="*/ 582240 h 1752485"/>
              <a:gd name="connsiteX3" fmla="*/ 1210611 w 1235709"/>
              <a:gd name="connsiteY3" fmla="*/ 947967 h 1752485"/>
              <a:gd name="connsiteX4" fmla="*/ 1235709 w 1235709"/>
              <a:gd name="connsiteY4" fmla="*/ 1402308 h 1752485"/>
              <a:gd name="connsiteX5" fmla="*/ 1109012 w 1235709"/>
              <a:gd name="connsiteY5" fmla="*/ 1689647 h 1752485"/>
              <a:gd name="connsiteX6" fmla="*/ 273424 w 1235709"/>
              <a:gd name="connsiteY6" fmla="*/ 1717268 h 1752485"/>
              <a:gd name="connsiteX7" fmla="*/ 16812 w 1235709"/>
              <a:gd name="connsiteY7" fmla="*/ 1562646 h 1752485"/>
              <a:gd name="connsiteX8" fmla="*/ 14344 w 1235709"/>
              <a:gd name="connsiteY8" fmla="*/ 135200 h 1752485"/>
              <a:gd name="connsiteX0" fmla="*/ 14344 w 1210809"/>
              <a:gd name="connsiteY0" fmla="*/ 135200 h 1752485"/>
              <a:gd name="connsiteX1" fmla="*/ 230171 w 1210809"/>
              <a:gd name="connsiteY1" fmla="*/ 109767 h 1752485"/>
              <a:gd name="connsiteX2" fmla="*/ 880109 w 1210809"/>
              <a:gd name="connsiteY2" fmla="*/ 582240 h 1752485"/>
              <a:gd name="connsiteX3" fmla="*/ 1210611 w 1210809"/>
              <a:gd name="connsiteY3" fmla="*/ 947967 h 1752485"/>
              <a:gd name="connsiteX4" fmla="*/ 1205229 w 1210809"/>
              <a:gd name="connsiteY4" fmla="*/ 1407388 h 1752485"/>
              <a:gd name="connsiteX5" fmla="*/ 1109012 w 1210809"/>
              <a:gd name="connsiteY5" fmla="*/ 1689647 h 1752485"/>
              <a:gd name="connsiteX6" fmla="*/ 273424 w 1210809"/>
              <a:gd name="connsiteY6" fmla="*/ 1717268 h 1752485"/>
              <a:gd name="connsiteX7" fmla="*/ 16812 w 1210809"/>
              <a:gd name="connsiteY7" fmla="*/ 1562646 h 1752485"/>
              <a:gd name="connsiteX8" fmla="*/ 14344 w 1210809"/>
              <a:gd name="connsiteY8" fmla="*/ 135200 h 1752485"/>
              <a:gd name="connsiteX0" fmla="*/ 14344 w 1216719"/>
              <a:gd name="connsiteY0" fmla="*/ 135200 h 1752485"/>
              <a:gd name="connsiteX1" fmla="*/ 230171 w 1216719"/>
              <a:gd name="connsiteY1" fmla="*/ 109767 h 1752485"/>
              <a:gd name="connsiteX2" fmla="*/ 880109 w 1216719"/>
              <a:gd name="connsiteY2" fmla="*/ 582240 h 1752485"/>
              <a:gd name="connsiteX3" fmla="*/ 1210611 w 1216719"/>
              <a:gd name="connsiteY3" fmla="*/ 947967 h 1752485"/>
              <a:gd name="connsiteX4" fmla="*/ 1205229 w 1216719"/>
              <a:gd name="connsiteY4" fmla="*/ 1407388 h 1752485"/>
              <a:gd name="connsiteX5" fmla="*/ 1109012 w 1216719"/>
              <a:gd name="connsiteY5" fmla="*/ 1689647 h 1752485"/>
              <a:gd name="connsiteX6" fmla="*/ 273424 w 1216719"/>
              <a:gd name="connsiteY6" fmla="*/ 1717268 h 1752485"/>
              <a:gd name="connsiteX7" fmla="*/ 16812 w 1216719"/>
              <a:gd name="connsiteY7" fmla="*/ 1562646 h 1752485"/>
              <a:gd name="connsiteX8" fmla="*/ 14344 w 1216719"/>
              <a:gd name="connsiteY8" fmla="*/ 135200 h 1752485"/>
              <a:gd name="connsiteX0" fmla="*/ 14344 w 1218859"/>
              <a:gd name="connsiteY0" fmla="*/ 135200 h 1752485"/>
              <a:gd name="connsiteX1" fmla="*/ 230171 w 1218859"/>
              <a:gd name="connsiteY1" fmla="*/ 109767 h 1752485"/>
              <a:gd name="connsiteX2" fmla="*/ 880109 w 1218859"/>
              <a:gd name="connsiteY2" fmla="*/ 582240 h 1752485"/>
              <a:gd name="connsiteX3" fmla="*/ 1210611 w 1218859"/>
              <a:gd name="connsiteY3" fmla="*/ 947967 h 1752485"/>
              <a:gd name="connsiteX4" fmla="*/ 1205229 w 1218859"/>
              <a:gd name="connsiteY4" fmla="*/ 1407388 h 1752485"/>
              <a:gd name="connsiteX5" fmla="*/ 1109012 w 1218859"/>
              <a:gd name="connsiteY5" fmla="*/ 1689647 h 1752485"/>
              <a:gd name="connsiteX6" fmla="*/ 273424 w 1218859"/>
              <a:gd name="connsiteY6" fmla="*/ 1717268 h 1752485"/>
              <a:gd name="connsiteX7" fmla="*/ 16812 w 1218859"/>
              <a:gd name="connsiteY7" fmla="*/ 1562646 h 1752485"/>
              <a:gd name="connsiteX8" fmla="*/ 14344 w 1218859"/>
              <a:gd name="connsiteY8" fmla="*/ 135200 h 1752485"/>
              <a:gd name="connsiteX0" fmla="*/ 14344 w 1214966"/>
              <a:gd name="connsiteY0" fmla="*/ 135200 h 1752485"/>
              <a:gd name="connsiteX1" fmla="*/ 230171 w 1214966"/>
              <a:gd name="connsiteY1" fmla="*/ 109767 h 1752485"/>
              <a:gd name="connsiteX2" fmla="*/ 880109 w 1214966"/>
              <a:gd name="connsiteY2" fmla="*/ 582240 h 1752485"/>
              <a:gd name="connsiteX3" fmla="*/ 1210611 w 1214966"/>
              <a:gd name="connsiteY3" fmla="*/ 978447 h 1752485"/>
              <a:gd name="connsiteX4" fmla="*/ 1205229 w 1214966"/>
              <a:gd name="connsiteY4" fmla="*/ 1407388 h 1752485"/>
              <a:gd name="connsiteX5" fmla="*/ 1109012 w 1214966"/>
              <a:gd name="connsiteY5" fmla="*/ 1689647 h 1752485"/>
              <a:gd name="connsiteX6" fmla="*/ 273424 w 1214966"/>
              <a:gd name="connsiteY6" fmla="*/ 1717268 h 1752485"/>
              <a:gd name="connsiteX7" fmla="*/ 16812 w 1214966"/>
              <a:gd name="connsiteY7" fmla="*/ 1562646 h 1752485"/>
              <a:gd name="connsiteX8" fmla="*/ 14344 w 1214966"/>
              <a:gd name="connsiteY8" fmla="*/ 135200 h 1752485"/>
              <a:gd name="connsiteX0" fmla="*/ 14344 w 1214966"/>
              <a:gd name="connsiteY0" fmla="*/ 135200 h 1752485"/>
              <a:gd name="connsiteX1" fmla="*/ 230171 w 1214966"/>
              <a:gd name="connsiteY1" fmla="*/ 109767 h 1752485"/>
              <a:gd name="connsiteX2" fmla="*/ 880109 w 1214966"/>
              <a:gd name="connsiteY2" fmla="*/ 582240 h 1752485"/>
              <a:gd name="connsiteX3" fmla="*/ 1210611 w 1214966"/>
              <a:gd name="connsiteY3" fmla="*/ 978447 h 1752485"/>
              <a:gd name="connsiteX4" fmla="*/ 1205229 w 1214966"/>
              <a:gd name="connsiteY4" fmla="*/ 1407388 h 1752485"/>
              <a:gd name="connsiteX5" fmla="*/ 1109012 w 1214966"/>
              <a:gd name="connsiteY5" fmla="*/ 1689647 h 1752485"/>
              <a:gd name="connsiteX6" fmla="*/ 273424 w 1214966"/>
              <a:gd name="connsiteY6" fmla="*/ 1717268 h 1752485"/>
              <a:gd name="connsiteX7" fmla="*/ 16812 w 1214966"/>
              <a:gd name="connsiteY7" fmla="*/ 1562646 h 1752485"/>
              <a:gd name="connsiteX8" fmla="*/ 14344 w 1214966"/>
              <a:gd name="connsiteY8" fmla="*/ 135200 h 1752485"/>
              <a:gd name="connsiteX0" fmla="*/ 14344 w 1214966"/>
              <a:gd name="connsiteY0" fmla="*/ 135716 h 1753001"/>
              <a:gd name="connsiteX1" fmla="*/ 230171 w 1214966"/>
              <a:gd name="connsiteY1" fmla="*/ 110283 h 1753001"/>
              <a:gd name="connsiteX2" fmla="*/ 869949 w 1214966"/>
              <a:gd name="connsiteY2" fmla="*/ 592916 h 1753001"/>
              <a:gd name="connsiteX3" fmla="*/ 1210611 w 1214966"/>
              <a:gd name="connsiteY3" fmla="*/ 978963 h 1753001"/>
              <a:gd name="connsiteX4" fmla="*/ 1205229 w 1214966"/>
              <a:gd name="connsiteY4" fmla="*/ 1407904 h 1753001"/>
              <a:gd name="connsiteX5" fmla="*/ 1109012 w 1214966"/>
              <a:gd name="connsiteY5" fmla="*/ 1690163 h 1753001"/>
              <a:gd name="connsiteX6" fmla="*/ 273424 w 1214966"/>
              <a:gd name="connsiteY6" fmla="*/ 1717784 h 1753001"/>
              <a:gd name="connsiteX7" fmla="*/ 16812 w 1214966"/>
              <a:gd name="connsiteY7" fmla="*/ 1563162 h 1753001"/>
              <a:gd name="connsiteX8" fmla="*/ 14344 w 1214966"/>
              <a:gd name="connsiteY8" fmla="*/ 135716 h 1753001"/>
              <a:gd name="connsiteX0" fmla="*/ 14344 w 1214966"/>
              <a:gd name="connsiteY0" fmla="*/ 135716 h 1753001"/>
              <a:gd name="connsiteX1" fmla="*/ 230171 w 1214966"/>
              <a:gd name="connsiteY1" fmla="*/ 110283 h 1753001"/>
              <a:gd name="connsiteX2" fmla="*/ 869949 w 1214966"/>
              <a:gd name="connsiteY2" fmla="*/ 592916 h 1753001"/>
              <a:gd name="connsiteX3" fmla="*/ 1210611 w 1214966"/>
              <a:gd name="connsiteY3" fmla="*/ 978963 h 1753001"/>
              <a:gd name="connsiteX4" fmla="*/ 1205229 w 1214966"/>
              <a:gd name="connsiteY4" fmla="*/ 1407904 h 1753001"/>
              <a:gd name="connsiteX5" fmla="*/ 1109012 w 1214966"/>
              <a:gd name="connsiteY5" fmla="*/ 1690163 h 1753001"/>
              <a:gd name="connsiteX6" fmla="*/ 273424 w 1214966"/>
              <a:gd name="connsiteY6" fmla="*/ 1717784 h 1753001"/>
              <a:gd name="connsiteX7" fmla="*/ 16812 w 1214966"/>
              <a:gd name="connsiteY7" fmla="*/ 1563162 h 1753001"/>
              <a:gd name="connsiteX8" fmla="*/ 14344 w 1214966"/>
              <a:gd name="connsiteY8" fmla="*/ 135716 h 1753001"/>
              <a:gd name="connsiteX0" fmla="*/ 18084 w 1218706"/>
              <a:gd name="connsiteY0" fmla="*/ 129045 h 1746330"/>
              <a:gd name="connsiteX1" fmla="*/ 284711 w 1218706"/>
              <a:gd name="connsiteY1" fmla="*/ 118852 h 1746330"/>
              <a:gd name="connsiteX2" fmla="*/ 873689 w 1218706"/>
              <a:gd name="connsiteY2" fmla="*/ 586245 h 1746330"/>
              <a:gd name="connsiteX3" fmla="*/ 1214351 w 1218706"/>
              <a:gd name="connsiteY3" fmla="*/ 972292 h 1746330"/>
              <a:gd name="connsiteX4" fmla="*/ 1208969 w 1218706"/>
              <a:gd name="connsiteY4" fmla="*/ 1401233 h 1746330"/>
              <a:gd name="connsiteX5" fmla="*/ 1112752 w 1218706"/>
              <a:gd name="connsiteY5" fmla="*/ 1683492 h 1746330"/>
              <a:gd name="connsiteX6" fmla="*/ 277164 w 1218706"/>
              <a:gd name="connsiteY6" fmla="*/ 1711113 h 1746330"/>
              <a:gd name="connsiteX7" fmla="*/ 20552 w 1218706"/>
              <a:gd name="connsiteY7" fmla="*/ 1556491 h 1746330"/>
              <a:gd name="connsiteX8" fmla="*/ 18084 w 1218706"/>
              <a:gd name="connsiteY8" fmla="*/ 129045 h 1746330"/>
              <a:gd name="connsiteX0" fmla="*/ 18084 w 1218706"/>
              <a:gd name="connsiteY0" fmla="*/ 130523 h 1747808"/>
              <a:gd name="connsiteX1" fmla="*/ 284711 w 1218706"/>
              <a:gd name="connsiteY1" fmla="*/ 120330 h 1747808"/>
              <a:gd name="connsiteX2" fmla="*/ 873689 w 1218706"/>
              <a:gd name="connsiteY2" fmla="*/ 587723 h 1747808"/>
              <a:gd name="connsiteX3" fmla="*/ 1214351 w 1218706"/>
              <a:gd name="connsiteY3" fmla="*/ 973770 h 1747808"/>
              <a:gd name="connsiteX4" fmla="*/ 1208969 w 1218706"/>
              <a:gd name="connsiteY4" fmla="*/ 1402711 h 1747808"/>
              <a:gd name="connsiteX5" fmla="*/ 1112752 w 1218706"/>
              <a:gd name="connsiteY5" fmla="*/ 1684970 h 1747808"/>
              <a:gd name="connsiteX6" fmla="*/ 277164 w 1218706"/>
              <a:gd name="connsiteY6" fmla="*/ 1712591 h 1747808"/>
              <a:gd name="connsiteX7" fmla="*/ 20552 w 1218706"/>
              <a:gd name="connsiteY7" fmla="*/ 1557969 h 1747808"/>
              <a:gd name="connsiteX8" fmla="*/ 18084 w 1218706"/>
              <a:gd name="connsiteY8" fmla="*/ 130523 h 1747808"/>
              <a:gd name="connsiteX0" fmla="*/ 18084 w 1218706"/>
              <a:gd name="connsiteY0" fmla="*/ 124724 h 1742009"/>
              <a:gd name="connsiteX1" fmla="*/ 284711 w 1218706"/>
              <a:gd name="connsiteY1" fmla="*/ 114531 h 1742009"/>
              <a:gd name="connsiteX2" fmla="*/ 873689 w 1218706"/>
              <a:gd name="connsiteY2" fmla="*/ 581924 h 1742009"/>
              <a:gd name="connsiteX3" fmla="*/ 1214351 w 1218706"/>
              <a:gd name="connsiteY3" fmla="*/ 967971 h 1742009"/>
              <a:gd name="connsiteX4" fmla="*/ 1208969 w 1218706"/>
              <a:gd name="connsiteY4" fmla="*/ 1396912 h 1742009"/>
              <a:gd name="connsiteX5" fmla="*/ 1112752 w 1218706"/>
              <a:gd name="connsiteY5" fmla="*/ 1679171 h 1742009"/>
              <a:gd name="connsiteX6" fmla="*/ 277164 w 1218706"/>
              <a:gd name="connsiteY6" fmla="*/ 1706792 h 1742009"/>
              <a:gd name="connsiteX7" fmla="*/ 20552 w 1218706"/>
              <a:gd name="connsiteY7" fmla="*/ 1552170 h 1742009"/>
              <a:gd name="connsiteX8" fmla="*/ 18084 w 1218706"/>
              <a:gd name="connsiteY8" fmla="*/ 124724 h 1742009"/>
              <a:gd name="connsiteX0" fmla="*/ 19957 w 1220579"/>
              <a:gd name="connsiteY0" fmla="*/ 109279 h 1726564"/>
              <a:gd name="connsiteX1" fmla="*/ 311984 w 1220579"/>
              <a:gd name="connsiteY1" fmla="*/ 139726 h 1726564"/>
              <a:gd name="connsiteX2" fmla="*/ 875562 w 1220579"/>
              <a:gd name="connsiteY2" fmla="*/ 566479 h 1726564"/>
              <a:gd name="connsiteX3" fmla="*/ 1216224 w 1220579"/>
              <a:gd name="connsiteY3" fmla="*/ 952526 h 1726564"/>
              <a:gd name="connsiteX4" fmla="*/ 1210842 w 1220579"/>
              <a:gd name="connsiteY4" fmla="*/ 1381467 h 1726564"/>
              <a:gd name="connsiteX5" fmla="*/ 1114625 w 1220579"/>
              <a:gd name="connsiteY5" fmla="*/ 1663726 h 1726564"/>
              <a:gd name="connsiteX6" fmla="*/ 279037 w 1220579"/>
              <a:gd name="connsiteY6" fmla="*/ 1691347 h 1726564"/>
              <a:gd name="connsiteX7" fmla="*/ 22425 w 1220579"/>
              <a:gd name="connsiteY7" fmla="*/ 1536725 h 1726564"/>
              <a:gd name="connsiteX8" fmla="*/ 19957 w 1220579"/>
              <a:gd name="connsiteY8" fmla="*/ 109279 h 1726564"/>
              <a:gd name="connsiteX0" fmla="*/ 19957 w 1220579"/>
              <a:gd name="connsiteY0" fmla="*/ 112963 h 1730248"/>
              <a:gd name="connsiteX1" fmla="*/ 311984 w 1220579"/>
              <a:gd name="connsiteY1" fmla="*/ 143410 h 1730248"/>
              <a:gd name="connsiteX2" fmla="*/ 906042 w 1220579"/>
              <a:gd name="connsiteY2" fmla="*/ 570163 h 1730248"/>
              <a:gd name="connsiteX3" fmla="*/ 1216224 w 1220579"/>
              <a:gd name="connsiteY3" fmla="*/ 956210 h 1730248"/>
              <a:gd name="connsiteX4" fmla="*/ 1210842 w 1220579"/>
              <a:gd name="connsiteY4" fmla="*/ 1385151 h 1730248"/>
              <a:gd name="connsiteX5" fmla="*/ 1114625 w 1220579"/>
              <a:gd name="connsiteY5" fmla="*/ 1667410 h 1730248"/>
              <a:gd name="connsiteX6" fmla="*/ 279037 w 1220579"/>
              <a:gd name="connsiteY6" fmla="*/ 1695031 h 1730248"/>
              <a:gd name="connsiteX7" fmla="*/ 22425 w 1220579"/>
              <a:gd name="connsiteY7" fmla="*/ 1540409 h 1730248"/>
              <a:gd name="connsiteX8" fmla="*/ 19957 w 1220579"/>
              <a:gd name="connsiteY8" fmla="*/ 112963 h 1730248"/>
              <a:gd name="connsiteX0" fmla="*/ 19957 w 1220579"/>
              <a:gd name="connsiteY0" fmla="*/ 112963 h 1730248"/>
              <a:gd name="connsiteX1" fmla="*/ 311984 w 1220579"/>
              <a:gd name="connsiteY1" fmla="*/ 143410 h 1730248"/>
              <a:gd name="connsiteX2" fmla="*/ 906042 w 1220579"/>
              <a:gd name="connsiteY2" fmla="*/ 570163 h 1730248"/>
              <a:gd name="connsiteX3" fmla="*/ 1216224 w 1220579"/>
              <a:gd name="connsiteY3" fmla="*/ 956210 h 1730248"/>
              <a:gd name="connsiteX4" fmla="*/ 1210842 w 1220579"/>
              <a:gd name="connsiteY4" fmla="*/ 1385151 h 1730248"/>
              <a:gd name="connsiteX5" fmla="*/ 1114625 w 1220579"/>
              <a:gd name="connsiteY5" fmla="*/ 1667410 h 1730248"/>
              <a:gd name="connsiteX6" fmla="*/ 279037 w 1220579"/>
              <a:gd name="connsiteY6" fmla="*/ 1695031 h 1730248"/>
              <a:gd name="connsiteX7" fmla="*/ 22425 w 1220579"/>
              <a:gd name="connsiteY7" fmla="*/ 1540409 h 1730248"/>
              <a:gd name="connsiteX8" fmla="*/ 19957 w 1220579"/>
              <a:gd name="connsiteY8" fmla="*/ 112963 h 1730248"/>
              <a:gd name="connsiteX0" fmla="*/ 19957 w 1217490"/>
              <a:gd name="connsiteY0" fmla="*/ 112963 h 1730248"/>
              <a:gd name="connsiteX1" fmla="*/ 311984 w 1217490"/>
              <a:gd name="connsiteY1" fmla="*/ 143410 h 1730248"/>
              <a:gd name="connsiteX2" fmla="*/ 906042 w 1217490"/>
              <a:gd name="connsiteY2" fmla="*/ 570163 h 1730248"/>
              <a:gd name="connsiteX3" fmla="*/ 1190824 w 1217490"/>
              <a:gd name="connsiteY3" fmla="*/ 940970 h 1730248"/>
              <a:gd name="connsiteX4" fmla="*/ 1210842 w 1217490"/>
              <a:gd name="connsiteY4" fmla="*/ 1385151 h 1730248"/>
              <a:gd name="connsiteX5" fmla="*/ 1114625 w 1217490"/>
              <a:gd name="connsiteY5" fmla="*/ 1667410 h 1730248"/>
              <a:gd name="connsiteX6" fmla="*/ 279037 w 1217490"/>
              <a:gd name="connsiteY6" fmla="*/ 1695031 h 1730248"/>
              <a:gd name="connsiteX7" fmla="*/ 22425 w 1217490"/>
              <a:gd name="connsiteY7" fmla="*/ 1540409 h 1730248"/>
              <a:gd name="connsiteX8" fmla="*/ 19957 w 1217490"/>
              <a:gd name="connsiteY8" fmla="*/ 112963 h 1730248"/>
              <a:gd name="connsiteX0" fmla="*/ 19957 w 1217490"/>
              <a:gd name="connsiteY0" fmla="*/ 113805 h 1731090"/>
              <a:gd name="connsiteX1" fmla="*/ 311984 w 1217490"/>
              <a:gd name="connsiteY1" fmla="*/ 144252 h 1731090"/>
              <a:gd name="connsiteX2" fmla="*/ 906042 w 1217490"/>
              <a:gd name="connsiteY2" fmla="*/ 591325 h 1731090"/>
              <a:gd name="connsiteX3" fmla="*/ 1190824 w 1217490"/>
              <a:gd name="connsiteY3" fmla="*/ 941812 h 1731090"/>
              <a:gd name="connsiteX4" fmla="*/ 1210842 w 1217490"/>
              <a:gd name="connsiteY4" fmla="*/ 1385993 h 1731090"/>
              <a:gd name="connsiteX5" fmla="*/ 1114625 w 1217490"/>
              <a:gd name="connsiteY5" fmla="*/ 1668252 h 1731090"/>
              <a:gd name="connsiteX6" fmla="*/ 279037 w 1217490"/>
              <a:gd name="connsiteY6" fmla="*/ 1695873 h 1731090"/>
              <a:gd name="connsiteX7" fmla="*/ 22425 w 1217490"/>
              <a:gd name="connsiteY7" fmla="*/ 1541251 h 1731090"/>
              <a:gd name="connsiteX8" fmla="*/ 19957 w 1217490"/>
              <a:gd name="connsiteY8" fmla="*/ 113805 h 1731090"/>
              <a:gd name="connsiteX0" fmla="*/ 19957 w 1217490"/>
              <a:gd name="connsiteY0" fmla="*/ 113805 h 1731090"/>
              <a:gd name="connsiteX1" fmla="*/ 311984 w 1217490"/>
              <a:gd name="connsiteY1" fmla="*/ 144252 h 1731090"/>
              <a:gd name="connsiteX2" fmla="*/ 906042 w 1217490"/>
              <a:gd name="connsiteY2" fmla="*/ 591325 h 1731090"/>
              <a:gd name="connsiteX3" fmla="*/ 1190824 w 1217490"/>
              <a:gd name="connsiteY3" fmla="*/ 941812 h 1731090"/>
              <a:gd name="connsiteX4" fmla="*/ 1210842 w 1217490"/>
              <a:gd name="connsiteY4" fmla="*/ 1385993 h 1731090"/>
              <a:gd name="connsiteX5" fmla="*/ 1114625 w 1217490"/>
              <a:gd name="connsiteY5" fmla="*/ 1668252 h 1731090"/>
              <a:gd name="connsiteX6" fmla="*/ 279037 w 1217490"/>
              <a:gd name="connsiteY6" fmla="*/ 1695873 h 1731090"/>
              <a:gd name="connsiteX7" fmla="*/ 22425 w 1217490"/>
              <a:gd name="connsiteY7" fmla="*/ 1541251 h 1731090"/>
              <a:gd name="connsiteX8" fmla="*/ 19957 w 1217490"/>
              <a:gd name="connsiteY8" fmla="*/ 113805 h 1731090"/>
              <a:gd name="connsiteX0" fmla="*/ 19957 w 1217149"/>
              <a:gd name="connsiteY0" fmla="*/ 113805 h 1731090"/>
              <a:gd name="connsiteX1" fmla="*/ 311984 w 1217149"/>
              <a:gd name="connsiteY1" fmla="*/ 144252 h 1731090"/>
              <a:gd name="connsiteX2" fmla="*/ 906042 w 1217149"/>
              <a:gd name="connsiteY2" fmla="*/ 591325 h 1731090"/>
              <a:gd name="connsiteX3" fmla="*/ 1195904 w 1217149"/>
              <a:gd name="connsiteY3" fmla="*/ 875772 h 1731090"/>
              <a:gd name="connsiteX4" fmla="*/ 1210842 w 1217149"/>
              <a:gd name="connsiteY4" fmla="*/ 1385993 h 1731090"/>
              <a:gd name="connsiteX5" fmla="*/ 1114625 w 1217149"/>
              <a:gd name="connsiteY5" fmla="*/ 1668252 h 1731090"/>
              <a:gd name="connsiteX6" fmla="*/ 279037 w 1217149"/>
              <a:gd name="connsiteY6" fmla="*/ 1695873 h 1731090"/>
              <a:gd name="connsiteX7" fmla="*/ 22425 w 1217149"/>
              <a:gd name="connsiteY7" fmla="*/ 1541251 h 1731090"/>
              <a:gd name="connsiteX8" fmla="*/ 19957 w 1217149"/>
              <a:gd name="connsiteY8" fmla="*/ 113805 h 1731090"/>
              <a:gd name="connsiteX0" fmla="*/ 19957 w 1217149"/>
              <a:gd name="connsiteY0" fmla="*/ 113805 h 1731090"/>
              <a:gd name="connsiteX1" fmla="*/ 311984 w 1217149"/>
              <a:gd name="connsiteY1" fmla="*/ 144252 h 1731090"/>
              <a:gd name="connsiteX2" fmla="*/ 906042 w 1217149"/>
              <a:gd name="connsiteY2" fmla="*/ 591325 h 1731090"/>
              <a:gd name="connsiteX3" fmla="*/ 1195904 w 1217149"/>
              <a:gd name="connsiteY3" fmla="*/ 875772 h 1731090"/>
              <a:gd name="connsiteX4" fmla="*/ 1210842 w 1217149"/>
              <a:gd name="connsiteY4" fmla="*/ 1385993 h 1731090"/>
              <a:gd name="connsiteX5" fmla="*/ 1114625 w 1217149"/>
              <a:gd name="connsiteY5" fmla="*/ 1668252 h 1731090"/>
              <a:gd name="connsiteX6" fmla="*/ 279037 w 1217149"/>
              <a:gd name="connsiteY6" fmla="*/ 1695873 h 1731090"/>
              <a:gd name="connsiteX7" fmla="*/ 22425 w 1217149"/>
              <a:gd name="connsiteY7" fmla="*/ 1541251 h 1731090"/>
              <a:gd name="connsiteX8" fmla="*/ 19957 w 1217149"/>
              <a:gd name="connsiteY8" fmla="*/ 113805 h 1731090"/>
              <a:gd name="connsiteX0" fmla="*/ 19957 w 1217149"/>
              <a:gd name="connsiteY0" fmla="*/ 113805 h 1726510"/>
              <a:gd name="connsiteX1" fmla="*/ 311984 w 1217149"/>
              <a:gd name="connsiteY1" fmla="*/ 144252 h 1726510"/>
              <a:gd name="connsiteX2" fmla="*/ 906042 w 1217149"/>
              <a:gd name="connsiteY2" fmla="*/ 591325 h 1726510"/>
              <a:gd name="connsiteX3" fmla="*/ 1195904 w 1217149"/>
              <a:gd name="connsiteY3" fmla="*/ 875772 h 1726510"/>
              <a:gd name="connsiteX4" fmla="*/ 1210842 w 1217149"/>
              <a:gd name="connsiteY4" fmla="*/ 1385993 h 1726510"/>
              <a:gd name="connsiteX5" fmla="*/ 1114625 w 1217149"/>
              <a:gd name="connsiteY5" fmla="*/ 1668252 h 1726510"/>
              <a:gd name="connsiteX6" fmla="*/ 385717 w 1217149"/>
              <a:gd name="connsiteY6" fmla="*/ 1685713 h 1726510"/>
              <a:gd name="connsiteX7" fmla="*/ 22425 w 1217149"/>
              <a:gd name="connsiteY7" fmla="*/ 1541251 h 1726510"/>
              <a:gd name="connsiteX8" fmla="*/ 19957 w 1217149"/>
              <a:gd name="connsiteY8" fmla="*/ 113805 h 1726510"/>
              <a:gd name="connsiteX0" fmla="*/ 17157 w 1214349"/>
              <a:gd name="connsiteY0" fmla="*/ 102954 h 1693336"/>
              <a:gd name="connsiteX1" fmla="*/ 309184 w 1214349"/>
              <a:gd name="connsiteY1" fmla="*/ 133401 h 1693336"/>
              <a:gd name="connsiteX2" fmla="*/ 903242 w 1214349"/>
              <a:gd name="connsiteY2" fmla="*/ 580474 h 1693336"/>
              <a:gd name="connsiteX3" fmla="*/ 1193104 w 1214349"/>
              <a:gd name="connsiteY3" fmla="*/ 864921 h 1693336"/>
              <a:gd name="connsiteX4" fmla="*/ 1208042 w 1214349"/>
              <a:gd name="connsiteY4" fmla="*/ 1375142 h 1693336"/>
              <a:gd name="connsiteX5" fmla="*/ 1111825 w 1214349"/>
              <a:gd name="connsiteY5" fmla="*/ 1657401 h 1693336"/>
              <a:gd name="connsiteX6" fmla="*/ 382917 w 1214349"/>
              <a:gd name="connsiteY6" fmla="*/ 1674862 h 1693336"/>
              <a:gd name="connsiteX7" fmla="*/ 29785 w 1214349"/>
              <a:gd name="connsiteY7" fmla="*/ 1383080 h 1693336"/>
              <a:gd name="connsiteX8" fmla="*/ 17157 w 1214349"/>
              <a:gd name="connsiteY8" fmla="*/ 102954 h 1693336"/>
              <a:gd name="connsiteX0" fmla="*/ 18923 w 1216115"/>
              <a:gd name="connsiteY0" fmla="*/ 102954 h 1693336"/>
              <a:gd name="connsiteX1" fmla="*/ 310950 w 1216115"/>
              <a:gd name="connsiteY1" fmla="*/ 133401 h 1693336"/>
              <a:gd name="connsiteX2" fmla="*/ 905008 w 1216115"/>
              <a:gd name="connsiteY2" fmla="*/ 580474 h 1693336"/>
              <a:gd name="connsiteX3" fmla="*/ 1194870 w 1216115"/>
              <a:gd name="connsiteY3" fmla="*/ 864921 h 1693336"/>
              <a:gd name="connsiteX4" fmla="*/ 1209808 w 1216115"/>
              <a:gd name="connsiteY4" fmla="*/ 1375142 h 1693336"/>
              <a:gd name="connsiteX5" fmla="*/ 1113591 w 1216115"/>
              <a:gd name="connsiteY5" fmla="*/ 1657401 h 1693336"/>
              <a:gd name="connsiteX6" fmla="*/ 384683 w 1216115"/>
              <a:gd name="connsiteY6" fmla="*/ 1674862 h 1693336"/>
              <a:gd name="connsiteX7" fmla="*/ 31551 w 1216115"/>
              <a:gd name="connsiteY7" fmla="*/ 1383080 h 1693336"/>
              <a:gd name="connsiteX8" fmla="*/ 18923 w 1216115"/>
              <a:gd name="connsiteY8" fmla="*/ 102954 h 1693336"/>
              <a:gd name="connsiteX0" fmla="*/ 18923 w 1216115"/>
              <a:gd name="connsiteY0" fmla="*/ 102954 h 1693336"/>
              <a:gd name="connsiteX1" fmla="*/ 310950 w 1216115"/>
              <a:gd name="connsiteY1" fmla="*/ 133401 h 1693336"/>
              <a:gd name="connsiteX2" fmla="*/ 905008 w 1216115"/>
              <a:gd name="connsiteY2" fmla="*/ 580474 h 1693336"/>
              <a:gd name="connsiteX3" fmla="*/ 1194870 w 1216115"/>
              <a:gd name="connsiteY3" fmla="*/ 864921 h 1693336"/>
              <a:gd name="connsiteX4" fmla="*/ 1209808 w 1216115"/>
              <a:gd name="connsiteY4" fmla="*/ 1375142 h 1693336"/>
              <a:gd name="connsiteX5" fmla="*/ 1113591 w 1216115"/>
              <a:gd name="connsiteY5" fmla="*/ 1657401 h 1693336"/>
              <a:gd name="connsiteX6" fmla="*/ 384683 w 1216115"/>
              <a:gd name="connsiteY6" fmla="*/ 1674862 h 1693336"/>
              <a:gd name="connsiteX7" fmla="*/ 31551 w 1216115"/>
              <a:gd name="connsiteY7" fmla="*/ 1383080 h 1693336"/>
              <a:gd name="connsiteX8" fmla="*/ 18923 w 1216115"/>
              <a:gd name="connsiteY8" fmla="*/ 102954 h 1693336"/>
              <a:gd name="connsiteX0" fmla="*/ 18923 w 1216115"/>
              <a:gd name="connsiteY0" fmla="*/ 108565 h 1693377"/>
              <a:gd name="connsiteX1" fmla="*/ 310950 w 1216115"/>
              <a:gd name="connsiteY1" fmla="*/ 139012 h 1693377"/>
              <a:gd name="connsiteX2" fmla="*/ 905008 w 1216115"/>
              <a:gd name="connsiteY2" fmla="*/ 586085 h 1693377"/>
              <a:gd name="connsiteX3" fmla="*/ 1194870 w 1216115"/>
              <a:gd name="connsiteY3" fmla="*/ 870532 h 1693377"/>
              <a:gd name="connsiteX4" fmla="*/ 1209808 w 1216115"/>
              <a:gd name="connsiteY4" fmla="*/ 1380753 h 1693377"/>
              <a:gd name="connsiteX5" fmla="*/ 1113591 w 1216115"/>
              <a:gd name="connsiteY5" fmla="*/ 1663012 h 1693377"/>
              <a:gd name="connsiteX6" fmla="*/ 384683 w 1216115"/>
              <a:gd name="connsiteY6" fmla="*/ 1680473 h 1693377"/>
              <a:gd name="connsiteX7" fmla="*/ 31551 w 1216115"/>
              <a:gd name="connsiteY7" fmla="*/ 1464891 h 1693377"/>
              <a:gd name="connsiteX8" fmla="*/ 18923 w 1216115"/>
              <a:gd name="connsiteY8" fmla="*/ 108565 h 1693377"/>
              <a:gd name="connsiteX0" fmla="*/ 18005 w 1215197"/>
              <a:gd name="connsiteY0" fmla="*/ 108565 h 1693377"/>
              <a:gd name="connsiteX1" fmla="*/ 310032 w 1215197"/>
              <a:gd name="connsiteY1" fmla="*/ 139012 h 1693377"/>
              <a:gd name="connsiteX2" fmla="*/ 904090 w 1215197"/>
              <a:gd name="connsiteY2" fmla="*/ 586085 h 1693377"/>
              <a:gd name="connsiteX3" fmla="*/ 1193952 w 1215197"/>
              <a:gd name="connsiteY3" fmla="*/ 870532 h 1693377"/>
              <a:gd name="connsiteX4" fmla="*/ 1208890 w 1215197"/>
              <a:gd name="connsiteY4" fmla="*/ 1380753 h 1693377"/>
              <a:gd name="connsiteX5" fmla="*/ 1112673 w 1215197"/>
              <a:gd name="connsiteY5" fmla="*/ 1663012 h 1693377"/>
              <a:gd name="connsiteX6" fmla="*/ 383765 w 1215197"/>
              <a:gd name="connsiteY6" fmla="*/ 1680473 h 1693377"/>
              <a:gd name="connsiteX7" fmla="*/ 30633 w 1215197"/>
              <a:gd name="connsiteY7" fmla="*/ 1464891 h 1693377"/>
              <a:gd name="connsiteX8" fmla="*/ 18005 w 1215197"/>
              <a:gd name="connsiteY8" fmla="*/ 108565 h 1693377"/>
              <a:gd name="connsiteX0" fmla="*/ 25435 w 1222627"/>
              <a:gd name="connsiteY0" fmla="*/ 108565 h 1689371"/>
              <a:gd name="connsiteX1" fmla="*/ 317462 w 1222627"/>
              <a:gd name="connsiteY1" fmla="*/ 139012 h 1689371"/>
              <a:gd name="connsiteX2" fmla="*/ 911520 w 1222627"/>
              <a:gd name="connsiteY2" fmla="*/ 586085 h 1689371"/>
              <a:gd name="connsiteX3" fmla="*/ 1201382 w 1222627"/>
              <a:gd name="connsiteY3" fmla="*/ 870532 h 1689371"/>
              <a:gd name="connsiteX4" fmla="*/ 1216320 w 1222627"/>
              <a:gd name="connsiteY4" fmla="*/ 1380753 h 1689371"/>
              <a:gd name="connsiteX5" fmla="*/ 1120103 w 1222627"/>
              <a:gd name="connsiteY5" fmla="*/ 1663012 h 1689371"/>
              <a:gd name="connsiteX6" fmla="*/ 228635 w 1222627"/>
              <a:gd name="connsiteY6" fmla="*/ 1675393 h 1689371"/>
              <a:gd name="connsiteX7" fmla="*/ 38063 w 1222627"/>
              <a:gd name="connsiteY7" fmla="*/ 1464891 h 1689371"/>
              <a:gd name="connsiteX8" fmla="*/ 25435 w 1222627"/>
              <a:gd name="connsiteY8" fmla="*/ 108565 h 1689371"/>
              <a:gd name="connsiteX0" fmla="*/ 25435 w 1222627"/>
              <a:gd name="connsiteY0" fmla="*/ 108565 h 1682673"/>
              <a:gd name="connsiteX1" fmla="*/ 317462 w 1222627"/>
              <a:gd name="connsiteY1" fmla="*/ 139012 h 1682673"/>
              <a:gd name="connsiteX2" fmla="*/ 911520 w 1222627"/>
              <a:gd name="connsiteY2" fmla="*/ 586085 h 1682673"/>
              <a:gd name="connsiteX3" fmla="*/ 1201382 w 1222627"/>
              <a:gd name="connsiteY3" fmla="*/ 870532 h 1682673"/>
              <a:gd name="connsiteX4" fmla="*/ 1216320 w 1222627"/>
              <a:gd name="connsiteY4" fmla="*/ 1380753 h 1682673"/>
              <a:gd name="connsiteX5" fmla="*/ 1120103 w 1222627"/>
              <a:gd name="connsiteY5" fmla="*/ 1663012 h 1682673"/>
              <a:gd name="connsiteX6" fmla="*/ 228635 w 1222627"/>
              <a:gd name="connsiteY6" fmla="*/ 1675393 h 1682673"/>
              <a:gd name="connsiteX7" fmla="*/ 38063 w 1222627"/>
              <a:gd name="connsiteY7" fmla="*/ 1464891 h 1682673"/>
              <a:gd name="connsiteX8" fmla="*/ 25435 w 1222627"/>
              <a:gd name="connsiteY8" fmla="*/ 108565 h 1682673"/>
              <a:gd name="connsiteX0" fmla="*/ 25435 w 1219864"/>
              <a:gd name="connsiteY0" fmla="*/ 108565 h 1691001"/>
              <a:gd name="connsiteX1" fmla="*/ 317462 w 1219864"/>
              <a:gd name="connsiteY1" fmla="*/ 139012 h 1691001"/>
              <a:gd name="connsiteX2" fmla="*/ 911520 w 1219864"/>
              <a:gd name="connsiteY2" fmla="*/ 586085 h 1691001"/>
              <a:gd name="connsiteX3" fmla="*/ 1201382 w 1219864"/>
              <a:gd name="connsiteY3" fmla="*/ 870532 h 1691001"/>
              <a:gd name="connsiteX4" fmla="*/ 1216320 w 1219864"/>
              <a:gd name="connsiteY4" fmla="*/ 1380753 h 1691001"/>
              <a:gd name="connsiteX5" fmla="*/ 1104863 w 1219864"/>
              <a:gd name="connsiteY5" fmla="*/ 1668092 h 1691001"/>
              <a:gd name="connsiteX6" fmla="*/ 228635 w 1219864"/>
              <a:gd name="connsiteY6" fmla="*/ 1675393 h 1691001"/>
              <a:gd name="connsiteX7" fmla="*/ 38063 w 1219864"/>
              <a:gd name="connsiteY7" fmla="*/ 1464891 h 1691001"/>
              <a:gd name="connsiteX8" fmla="*/ 25435 w 1219864"/>
              <a:gd name="connsiteY8" fmla="*/ 108565 h 1691001"/>
              <a:gd name="connsiteX0" fmla="*/ 25435 w 1219864"/>
              <a:gd name="connsiteY0" fmla="*/ 108565 h 1691001"/>
              <a:gd name="connsiteX1" fmla="*/ 317462 w 1219864"/>
              <a:gd name="connsiteY1" fmla="*/ 139012 h 1691001"/>
              <a:gd name="connsiteX2" fmla="*/ 911520 w 1219864"/>
              <a:gd name="connsiteY2" fmla="*/ 586085 h 1691001"/>
              <a:gd name="connsiteX3" fmla="*/ 1201382 w 1219864"/>
              <a:gd name="connsiteY3" fmla="*/ 870532 h 1691001"/>
              <a:gd name="connsiteX4" fmla="*/ 1216320 w 1219864"/>
              <a:gd name="connsiteY4" fmla="*/ 1380753 h 1691001"/>
              <a:gd name="connsiteX5" fmla="*/ 1104863 w 1219864"/>
              <a:gd name="connsiteY5" fmla="*/ 1668092 h 1691001"/>
              <a:gd name="connsiteX6" fmla="*/ 228635 w 1219864"/>
              <a:gd name="connsiteY6" fmla="*/ 1675393 h 1691001"/>
              <a:gd name="connsiteX7" fmla="*/ 38063 w 1219864"/>
              <a:gd name="connsiteY7" fmla="*/ 1464891 h 1691001"/>
              <a:gd name="connsiteX8" fmla="*/ 25435 w 1219864"/>
              <a:gd name="connsiteY8" fmla="*/ 108565 h 1691001"/>
              <a:gd name="connsiteX0" fmla="*/ 25435 w 1225182"/>
              <a:gd name="connsiteY0" fmla="*/ 108565 h 1689371"/>
              <a:gd name="connsiteX1" fmla="*/ 317462 w 1225182"/>
              <a:gd name="connsiteY1" fmla="*/ 139012 h 1689371"/>
              <a:gd name="connsiteX2" fmla="*/ 911520 w 1225182"/>
              <a:gd name="connsiteY2" fmla="*/ 586085 h 1689371"/>
              <a:gd name="connsiteX3" fmla="*/ 1201382 w 1225182"/>
              <a:gd name="connsiteY3" fmla="*/ 870532 h 1689371"/>
              <a:gd name="connsiteX4" fmla="*/ 1216320 w 1225182"/>
              <a:gd name="connsiteY4" fmla="*/ 1380753 h 1689371"/>
              <a:gd name="connsiteX5" fmla="*/ 1165823 w 1225182"/>
              <a:gd name="connsiteY5" fmla="*/ 1663012 h 1689371"/>
              <a:gd name="connsiteX6" fmla="*/ 228635 w 1225182"/>
              <a:gd name="connsiteY6" fmla="*/ 1675393 h 1689371"/>
              <a:gd name="connsiteX7" fmla="*/ 38063 w 1225182"/>
              <a:gd name="connsiteY7" fmla="*/ 1464891 h 1689371"/>
              <a:gd name="connsiteX8" fmla="*/ 25435 w 1225182"/>
              <a:gd name="connsiteY8" fmla="*/ 108565 h 1689371"/>
              <a:gd name="connsiteX0" fmla="*/ 25435 w 1217011"/>
              <a:gd name="connsiteY0" fmla="*/ 108565 h 1689371"/>
              <a:gd name="connsiteX1" fmla="*/ 317462 w 1217011"/>
              <a:gd name="connsiteY1" fmla="*/ 139012 h 1689371"/>
              <a:gd name="connsiteX2" fmla="*/ 911520 w 1217011"/>
              <a:gd name="connsiteY2" fmla="*/ 586085 h 1689371"/>
              <a:gd name="connsiteX3" fmla="*/ 1201382 w 1217011"/>
              <a:gd name="connsiteY3" fmla="*/ 870532 h 1689371"/>
              <a:gd name="connsiteX4" fmla="*/ 1216320 w 1217011"/>
              <a:gd name="connsiteY4" fmla="*/ 1380753 h 1689371"/>
              <a:gd name="connsiteX5" fmla="*/ 1165823 w 1217011"/>
              <a:gd name="connsiteY5" fmla="*/ 1663012 h 1689371"/>
              <a:gd name="connsiteX6" fmla="*/ 228635 w 1217011"/>
              <a:gd name="connsiteY6" fmla="*/ 1675393 h 1689371"/>
              <a:gd name="connsiteX7" fmla="*/ 38063 w 1217011"/>
              <a:gd name="connsiteY7" fmla="*/ 1464891 h 1689371"/>
              <a:gd name="connsiteX8" fmla="*/ 25435 w 1217011"/>
              <a:gd name="connsiteY8" fmla="*/ 108565 h 1689371"/>
              <a:gd name="connsiteX0" fmla="*/ 25435 w 1217011"/>
              <a:gd name="connsiteY0" fmla="*/ 108565 h 1689371"/>
              <a:gd name="connsiteX1" fmla="*/ 317462 w 1217011"/>
              <a:gd name="connsiteY1" fmla="*/ 139012 h 1689371"/>
              <a:gd name="connsiteX2" fmla="*/ 911520 w 1217011"/>
              <a:gd name="connsiteY2" fmla="*/ 586085 h 1689371"/>
              <a:gd name="connsiteX3" fmla="*/ 1201382 w 1217011"/>
              <a:gd name="connsiteY3" fmla="*/ 870532 h 1689371"/>
              <a:gd name="connsiteX4" fmla="*/ 1216320 w 1217011"/>
              <a:gd name="connsiteY4" fmla="*/ 1380753 h 1689371"/>
              <a:gd name="connsiteX5" fmla="*/ 1165823 w 1217011"/>
              <a:gd name="connsiteY5" fmla="*/ 1663012 h 1689371"/>
              <a:gd name="connsiteX6" fmla="*/ 228635 w 1217011"/>
              <a:gd name="connsiteY6" fmla="*/ 1675393 h 1689371"/>
              <a:gd name="connsiteX7" fmla="*/ 38063 w 1217011"/>
              <a:gd name="connsiteY7" fmla="*/ 1464891 h 1689371"/>
              <a:gd name="connsiteX8" fmla="*/ 25435 w 1217011"/>
              <a:gd name="connsiteY8" fmla="*/ 108565 h 1689371"/>
              <a:gd name="connsiteX0" fmla="*/ 101319 w 1181135"/>
              <a:gd name="connsiteY0" fmla="*/ 82461 h 1795347"/>
              <a:gd name="connsiteX1" fmla="*/ 281586 w 1181135"/>
              <a:gd name="connsiteY1" fmla="*/ 244988 h 1795347"/>
              <a:gd name="connsiteX2" fmla="*/ 875644 w 1181135"/>
              <a:gd name="connsiteY2" fmla="*/ 692061 h 1795347"/>
              <a:gd name="connsiteX3" fmla="*/ 1165506 w 1181135"/>
              <a:gd name="connsiteY3" fmla="*/ 976508 h 1795347"/>
              <a:gd name="connsiteX4" fmla="*/ 1180444 w 1181135"/>
              <a:gd name="connsiteY4" fmla="*/ 1486729 h 1795347"/>
              <a:gd name="connsiteX5" fmla="*/ 1129947 w 1181135"/>
              <a:gd name="connsiteY5" fmla="*/ 1768988 h 1795347"/>
              <a:gd name="connsiteX6" fmla="*/ 192759 w 1181135"/>
              <a:gd name="connsiteY6" fmla="*/ 1781369 h 1795347"/>
              <a:gd name="connsiteX7" fmla="*/ 2187 w 1181135"/>
              <a:gd name="connsiteY7" fmla="*/ 1570867 h 1795347"/>
              <a:gd name="connsiteX8" fmla="*/ 101319 w 1181135"/>
              <a:gd name="connsiteY8" fmla="*/ 82461 h 1795347"/>
              <a:gd name="connsiteX0" fmla="*/ 100435 w 1180251"/>
              <a:gd name="connsiteY0" fmla="*/ 33199 h 1746085"/>
              <a:gd name="connsiteX1" fmla="*/ 280702 w 1180251"/>
              <a:gd name="connsiteY1" fmla="*/ 195726 h 1746085"/>
              <a:gd name="connsiteX2" fmla="*/ 874760 w 1180251"/>
              <a:gd name="connsiteY2" fmla="*/ 642799 h 1746085"/>
              <a:gd name="connsiteX3" fmla="*/ 1164622 w 1180251"/>
              <a:gd name="connsiteY3" fmla="*/ 927246 h 1746085"/>
              <a:gd name="connsiteX4" fmla="*/ 1179560 w 1180251"/>
              <a:gd name="connsiteY4" fmla="*/ 1437467 h 1746085"/>
              <a:gd name="connsiteX5" fmla="*/ 1129063 w 1180251"/>
              <a:gd name="connsiteY5" fmla="*/ 1719726 h 1746085"/>
              <a:gd name="connsiteX6" fmla="*/ 191875 w 1180251"/>
              <a:gd name="connsiteY6" fmla="*/ 1732107 h 1746085"/>
              <a:gd name="connsiteX7" fmla="*/ 1303 w 1180251"/>
              <a:gd name="connsiteY7" fmla="*/ 1521605 h 1746085"/>
              <a:gd name="connsiteX8" fmla="*/ 100435 w 1180251"/>
              <a:gd name="connsiteY8" fmla="*/ 33199 h 1746085"/>
              <a:gd name="connsiteX0" fmla="*/ 101922 w 1181738"/>
              <a:gd name="connsiteY0" fmla="*/ 121976 h 1834862"/>
              <a:gd name="connsiteX1" fmla="*/ 393949 w 1181738"/>
              <a:gd name="connsiteY1" fmla="*/ 157503 h 1834862"/>
              <a:gd name="connsiteX2" fmla="*/ 876247 w 1181738"/>
              <a:gd name="connsiteY2" fmla="*/ 731576 h 1834862"/>
              <a:gd name="connsiteX3" fmla="*/ 1166109 w 1181738"/>
              <a:gd name="connsiteY3" fmla="*/ 1016023 h 1834862"/>
              <a:gd name="connsiteX4" fmla="*/ 1181047 w 1181738"/>
              <a:gd name="connsiteY4" fmla="*/ 1526244 h 1834862"/>
              <a:gd name="connsiteX5" fmla="*/ 1130550 w 1181738"/>
              <a:gd name="connsiteY5" fmla="*/ 1808503 h 1834862"/>
              <a:gd name="connsiteX6" fmla="*/ 193362 w 1181738"/>
              <a:gd name="connsiteY6" fmla="*/ 1820884 h 1834862"/>
              <a:gd name="connsiteX7" fmla="*/ 2790 w 1181738"/>
              <a:gd name="connsiteY7" fmla="*/ 1610382 h 1834862"/>
              <a:gd name="connsiteX8" fmla="*/ 101922 w 1181738"/>
              <a:gd name="connsiteY8" fmla="*/ 121976 h 1834862"/>
              <a:gd name="connsiteX0" fmla="*/ 101922 w 1181738"/>
              <a:gd name="connsiteY0" fmla="*/ 116857 h 1829743"/>
              <a:gd name="connsiteX1" fmla="*/ 393949 w 1181738"/>
              <a:gd name="connsiteY1" fmla="*/ 152384 h 1829743"/>
              <a:gd name="connsiteX2" fmla="*/ 876247 w 1181738"/>
              <a:gd name="connsiteY2" fmla="*/ 726457 h 1829743"/>
              <a:gd name="connsiteX3" fmla="*/ 1166109 w 1181738"/>
              <a:gd name="connsiteY3" fmla="*/ 1010904 h 1829743"/>
              <a:gd name="connsiteX4" fmla="*/ 1181047 w 1181738"/>
              <a:gd name="connsiteY4" fmla="*/ 1521125 h 1829743"/>
              <a:gd name="connsiteX5" fmla="*/ 1130550 w 1181738"/>
              <a:gd name="connsiteY5" fmla="*/ 1803384 h 1829743"/>
              <a:gd name="connsiteX6" fmla="*/ 193362 w 1181738"/>
              <a:gd name="connsiteY6" fmla="*/ 1815765 h 1829743"/>
              <a:gd name="connsiteX7" fmla="*/ 2790 w 1181738"/>
              <a:gd name="connsiteY7" fmla="*/ 1605263 h 1829743"/>
              <a:gd name="connsiteX8" fmla="*/ 101922 w 1181738"/>
              <a:gd name="connsiteY8" fmla="*/ 116857 h 1829743"/>
              <a:gd name="connsiteX0" fmla="*/ 100419 w 1180235"/>
              <a:gd name="connsiteY0" fmla="*/ 69724 h 1782610"/>
              <a:gd name="connsiteX1" fmla="*/ 392446 w 1180235"/>
              <a:gd name="connsiteY1" fmla="*/ 105251 h 1782610"/>
              <a:gd name="connsiteX2" fmla="*/ 874744 w 1180235"/>
              <a:gd name="connsiteY2" fmla="*/ 679324 h 1782610"/>
              <a:gd name="connsiteX3" fmla="*/ 1164606 w 1180235"/>
              <a:gd name="connsiteY3" fmla="*/ 963771 h 1782610"/>
              <a:gd name="connsiteX4" fmla="*/ 1179544 w 1180235"/>
              <a:gd name="connsiteY4" fmla="*/ 1473992 h 1782610"/>
              <a:gd name="connsiteX5" fmla="*/ 1129047 w 1180235"/>
              <a:gd name="connsiteY5" fmla="*/ 1756251 h 1782610"/>
              <a:gd name="connsiteX6" fmla="*/ 191859 w 1180235"/>
              <a:gd name="connsiteY6" fmla="*/ 1768632 h 1782610"/>
              <a:gd name="connsiteX7" fmla="*/ 1287 w 1180235"/>
              <a:gd name="connsiteY7" fmla="*/ 1558130 h 1782610"/>
              <a:gd name="connsiteX8" fmla="*/ 100419 w 1180235"/>
              <a:gd name="connsiteY8" fmla="*/ 69724 h 1782610"/>
              <a:gd name="connsiteX0" fmla="*/ 90651 w 1180627"/>
              <a:gd name="connsiteY0" fmla="*/ 75280 h 1788166"/>
              <a:gd name="connsiteX1" fmla="*/ 392838 w 1180627"/>
              <a:gd name="connsiteY1" fmla="*/ 110807 h 1788166"/>
              <a:gd name="connsiteX2" fmla="*/ 875136 w 1180627"/>
              <a:gd name="connsiteY2" fmla="*/ 684880 h 1788166"/>
              <a:gd name="connsiteX3" fmla="*/ 1164998 w 1180627"/>
              <a:gd name="connsiteY3" fmla="*/ 969327 h 1788166"/>
              <a:gd name="connsiteX4" fmla="*/ 1179936 w 1180627"/>
              <a:gd name="connsiteY4" fmla="*/ 1479548 h 1788166"/>
              <a:gd name="connsiteX5" fmla="*/ 1129439 w 1180627"/>
              <a:gd name="connsiteY5" fmla="*/ 1761807 h 1788166"/>
              <a:gd name="connsiteX6" fmla="*/ 192251 w 1180627"/>
              <a:gd name="connsiteY6" fmla="*/ 1774188 h 1788166"/>
              <a:gd name="connsiteX7" fmla="*/ 1679 w 1180627"/>
              <a:gd name="connsiteY7" fmla="*/ 1563686 h 1788166"/>
              <a:gd name="connsiteX8" fmla="*/ 90651 w 1180627"/>
              <a:gd name="connsiteY8" fmla="*/ 75280 h 1788166"/>
              <a:gd name="connsiteX0" fmla="*/ 78588 w 1168564"/>
              <a:gd name="connsiteY0" fmla="*/ 113404 h 1834922"/>
              <a:gd name="connsiteX1" fmla="*/ 380775 w 1168564"/>
              <a:gd name="connsiteY1" fmla="*/ 148931 h 1834922"/>
              <a:gd name="connsiteX2" fmla="*/ 863073 w 1168564"/>
              <a:gd name="connsiteY2" fmla="*/ 723004 h 1834922"/>
              <a:gd name="connsiteX3" fmla="*/ 1152935 w 1168564"/>
              <a:gd name="connsiteY3" fmla="*/ 1007451 h 1834922"/>
              <a:gd name="connsiteX4" fmla="*/ 1167873 w 1168564"/>
              <a:gd name="connsiteY4" fmla="*/ 1517672 h 1834922"/>
              <a:gd name="connsiteX5" fmla="*/ 1117376 w 1168564"/>
              <a:gd name="connsiteY5" fmla="*/ 1799931 h 1834922"/>
              <a:gd name="connsiteX6" fmla="*/ 180188 w 1168564"/>
              <a:gd name="connsiteY6" fmla="*/ 1812312 h 1834922"/>
              <a:gd name="connsiteX7" fmla="*/ 4856 w 1168564"/>
              <a:gd name="connsiteY7" fmla="*/ 1484970 h 1834922"/>
              <a:gd name="connsiteX8" fmla="*/ 78588 w 1168564"/>
              <a:gd name="connsiteY8" fmla="*/ 113404 h 1834922"/>
              <a:gd name="connsiteX0" fmla="*/ 80491 w 1170467"/>
              <a:gd name="connsiteY0" fmla="*/ 113404 h 1834922"/>
              <a:gd name="connsiteX1" fmla="*/ 382678 w 1170467"/>
              <a:gd name="connsiteY1" fmla="*/ 148931 h 1834922"/>
              <a:gd name="connsiteX2" fmla="*/ 864976 w 1170467"/>
              <a:gd name="connsiteY2" fmla="*/ 723004 h 1834922"/>
              <a:gd name="connsiteX3" fmla="*/ 1154838 w 1170467"/>
              <a:gd name="connsiteY3" fmla="*/ 1007451 h 1834922"/>
              <a:gd name="connsiteX4" fmla="*/ 1169776 w 1170467"/>
              <a:gd name="connsiteY4" fmla="*/ 1517672 h 1834922"/>
              <a:gd name="connsiteX5" fmla="*/ 1119279 w 1170467"/>
              <a:gd name="connsiteY5" fmla="*/ 1799931 h 1834922"/>
              <a:gd name="connsiteX6" fmla="*/ 182091 w 1170467"/>
              <a:gd name="connsiteY6" fmla="*/ 1812312 h 1834922"/>
              <a:gd name="connsiteX7" fmla="*/ 6759 w 1170467"/>
              <a:gd name="connsiteY7" fmla="*/ 1484970 h 1834922"/>
              <a:gd name="connsiteX8" fmla="*/ 80491 w 1170467"/>
              <a:gd name="connsiteY8" fmla="*/ 113404 h 1834922"/>
              <a:gd name="connsiteX0" fmla="*/ 76738 w 1166714"/>
              <a:gd name="connsiteY0" fmla="*/ 113404 h 1834922"/>
              <a:gd name="connsiteX1" fmla="*/ 378925 w 1166714"/>
              <a:gd name="connsiteY1" fmla="*/ 148931 h 1834922"/>
              <a:gd name="connsiteX2" fmla="*/ 861223 w 1166714"/>
              <a:gd name="connsiteY2" fmla="*/ 723004 h 1834922"/>
              <a:gd name="connsiteX3" fmla="*/ 1151085 w 1166714"/>
              <a:gd name="connsiteY3" fmla="*/ 1007451 h 1834922"/>
              <a:gd name="connsiteX4" fmla="*/ 1166023 w 1166714"/>
              <a:gd name="connsiteY4" fmla="*/ 1517672 h 1834922"/>
              <a:gd name="connsiteX5" fmla="*/ 1115526 w 1166714"/>
              <a:gd name="connsiteY5" fmla="*/ 1799931 h 1834922"/>
              <a:gd name="connsiteX6" fmla="*/ 178338 w 1166714"/>
              <a:gd name="connsiteY6" fmla="*/ 1812312 h 1834922"/>
              <a:gd name="connsiteX7" fmla="*/ 3006 w 1166714"/>
              <a:gd name="connsiteY7" fmla="*/ 1484970 h 1834922"/>
              <a:gd name="connsiteX8" fmla="*/ 76738 w 1166714"/>
              <a:gd name="connsiteY8" fmla="*/ 113404 h 1834922"/>
              <a:gd name="connsiteX0" fmla="*/ 66411 w 1171627"/>
              <a:gd name="connsiteY0" fmla="*/ 125448 h 1806326"/>
              <a:gd name="connsiteX1" fmla="*/ 383838 w 1171627"/>
              <a:gd name="connsiteY1" fmla="*/ 120335 h 1806326"/>
              <a:gd name="connsiteX2" fmla="*/ 866136 w 1171627"/>
              <a:gd name="connsiteY2" fmla="*/ 694408 h 1806326"/>
              <a:gd name="connsiteX3" fmla="*/ 1155998 w 1171627"/>
              <a:gd name="connsiteY3" fmla="*/ 978855 h 1806326"/>
              <a:gd name="connsiteX4" fmla="*/ 1170936 w 1171627"/>
              <a:gd name="connsiteY4" fmla="*/ 1489076 h 1806326"/>
              <a:gd name="connsiteX5" fmla="*/ 1120439 w 1171627"/>
              <a:gd name="connsiteY5" fmla="*/ 1771335 h 1806326"/>
              <a:gd name="connsiteX6" fmla="*/ 183251 w 1171627"/>
              <a:gd name="connsiteY6" fmla="*/ 1783716 h 1806326"/>
              <a:gd name="connsiteX7" fmla="*/ 7919 w 1171627"/>
              <a:gd name="connsiteY7" fmla="*/ 1456374 h 1806326"/>
              <a:gd name="connsiteX8" fmla="*/ 66411 w 1171627"/>
              <a:gd name="connsiteY8" fmla="*/ 125448 h 1806326"/>
              <a:gd name="connsiteX0" fmla="*/ 62057 w 1167273"/>
              <a:gd name="connsiteY0" fmla="*/ 89627 h 1770505"/>
              <a:gd name="connsiteX1" fmla="*/ 379484 w 1167273"/>
              <a:gd name="connsiteY1" fmla="*/ 84514 h 1770505"/>
              <a:gd name="connsiteX2" fmla="*/ 861782 w 1167273"/>
              <a:gd name="connsiteY2" fmla="*/ 658587 h 1770505"/>
              <a:gd name="connsiteX3" fmla="*/ 1151644 w 1167273"/>
              <a:gd name="connsiteY3" fmla="*/ 943034 h 1770505"/>
              <a:gd name="connsiteX4" fmla="*/ 1166582 w 1167273"/>
              <a:gd name="connsiteY4" fmla="*/ 1453255 h 1770505"/>
              <a:gd name="connsiteX5" fmla="*/ 1116085 w 1167273"/>
              <a:gd name="connsiteY5" fmla="*/ 1735514 h 1770505"/>
              <a:gd name="connsiteX6" fmla="*/ 178897 w 1167273"/>
              <a:gd name="connsiteY6" fmla="*/ 1747895 h 1770505"/>
              <a:gd name="connsiteX7" fmla="*/ 3565 w 1167273"/>
              <a:gd name="connsiteY7" fmla="*/ 1420553 h 1770505"/>
              <a:gd name="connsiteX8" fmla="*/ 62057 w 1167273"/>
              <a:gd name="connsiteY8" fmla="*/ 89627 h 1770505"/>
              <a:gd name="connsiteX0" fmla="*/ 57476 w 1167772"/>
              <a:gd name="connsiteY0" fmla="*/ 68631 h 1815549"/>
              <a:gd name="connsiteX1" fmla="*/ 379983 w 1167772"/>
              <a:gd name="connsiteY1" fmla="*/ 129558 h 1815549"/>
              <a:gd name="connsiteX2" fmla="*/ 862281 w 1167772"/>
              <a:gd name="connsiteY2" fmla="*/ 703631 h 1815549"/>
              <a:gd name="connsiteX3" fmla="*/ 1152143 w 1167772"/>
              <a:gd name="connsiteY3" fmla="*/ 988078 h 1815549"/>
              <a:gd name="connsiteX4" fmla="*/ 1167081 w 1167772"/>
              <a:gd name="connsiteY4" fmla="*/ 1498299 h 1815549"/>
              <a:gd name="connsiteX5" fmla="*/ 1116584 w 1167772"/>
              <a:gd name="connsiteY5" fmla="*/ 1780558 h 1815549"/>
              <a:gd name="connsiteX6" fmla="*/ 179396 w 1167772"/>
              <a:gd name="connsiteY6" fmla="*/ 1792939 h 1815549"/>
              <a:gd name="connsiteX7" fmla="*/ 4064 w 1167772"/>
              <a:gd name="connsiteY7" fmla="*/ 1465597 h 1815549"/>
              <a:gd name="connsiteX8" fmla="*/ 57476 w 1167772"/>
              <a:gd name="connsiteY8" fmla="*/ 68631 h 1815549"/>
              <a:gd name="connsiteX0" fmla="*/ 58836 w 1169132"/>
              <a:gd name="connsiteY0" fmla="*/ 68631 h 1815549"/>
              <a:gd name="connsiteX1" fmla="*/ 381343 w 1169132"/>
              <a:gd name="connsiteY1" fmla="*/ 129558 h 1815549"/>
              <a:gd name="connsiteX2" fmla="*/ 863641 w 1169132"/>
              <a:gd name="connsiteY2" fmla="*/ 703631 h 1815549"/>
              <a:gd name="connsiteX3" fmla="*/ 1153503 w 1169132"/>
              <a:gd name="connsiteY3" fmla="*/ 988078 h 1815549"/>
              <a:gd name="connsiteX4" fmla="*/ 1168441 w 1169132"/>
              <a:gd name="connsiteY4" fmla="*/ 1498299 h 1815549"/>
              <a:gd name="connsiteX5" fmla="*/ 1117944 w 1169132"/>
              <a:gd name="connsiteY5" fmla="*/ 1780558 h 1815549"/>
              <a:gd name="connsiteX6" fmla="*/ 180756 w 1169132"/>
              <a:gd name="connsiteY6" fmla="*/ 1792939 h 1815549"/>
              <a:gd name="connsiteX7" fmla="*/ 5424 w 1169132"/>
              <a:gd name="connsiteY7" fmla="*/ 1465597 h 1815549"/>
              <a:gd name="connsiteX8" fmla="*/ 58836 w 1169132"/>
              <a:gd name="connsiteY8" fmla="*/ 68631 h 1815549"/>
              <a:gd name="connsiteX0" fmla="*/ 53798 w 1164094"/>
              <a:gd name="connsiteY0" fmla="*/ 68631 h 1815549"/>
              <a:gd name="connsiteX1" fmla="*/ 376305 w 1164094"/>
              <a:gd name="connsiteY1" fmla="*/ 129558 h 1815549"/>
              <a:gd name="connsiteX2" fmla="*/ 858603 w 1164094"/>
              <a:gd name="connsiteY2" fmla="*/ 703631 h 1815549"/>
              <a:gd name="connsiteX3" fmla="*/ 1148465 w 1164094"/>
              <a:gd name="connsiteY3" fmla="*/ 988078 h 1815549"/>
              <a:gd name="connsiteX4" fmla="*/ 1163403 w 1164094"/>
              <a:gd name="connsiteY4" fmla="*/ 1498299 h 1815549"/>
              <a:gd name="connsiteX5" fmla="*/ 1112906 w 1164094"/>
              <a:gd name="connsiteY5" fmla="*/ 1780558 h 1815549"/>
              <a:gd name="connsiteX6" fmla="*/ 175718 w 1164094"/>
              <a:gd name="connsiteY6" fmla="*/ 1792939 h 1815549"/>
              <a:gd name="connsiteX7" fmla="*/ 386 w 1164094"/>
              <a:gd name="connsiteY7" fmla="*/ 1465597 h 1815549"/>
              <a:gd name="connsiteX8" fmla="*/ 53798 w 1164094"/>
              <a:gd name="connsiteY8" fmla="*/ 68631 h 1815549"/>
              <a:gd name="connsiteX0" fmla="*/ 53798 w 1164094"/>
              <a:gd name="connsiteY0" fmla="*/ 61006 h 1807924"/>
              <a:gd name="connsiteX1" fmla="*/ 376305 w 1164094"/>
              <a:gd name="connsiteY1" fmla="*/ 121933 h 1807924"/>
              <a:gd name="connsiteX2" fmla="*/ 767163 w 1164094"/>
              <a:gd name="connsiteY2" fmla="*/ 497886 h 1807924"/>
              <a:gd name="connsiteX3" fmla="*/ 1148465 w 1164094"/>
              <a:gd name="connsiteY3" fmla="*/ 980453 h 1807924"/>
              <a:gd name="connsiteX4" fmla="*/ 1163403 w 1164094"/>
              <a:gd name="connsiteY4" fmla="*/ 1490674 h 1807924"/>
              <a:gd name="connsiteX5" fmla="*/ 1112906 w 1164094"/>
              <a:gd name="connsiteY5" fmla="*/ 1772933 h 1807924"/>
              <a:gd name="connsiteX6" fmla="*/ 175718 w 1164094"/>
              <a:gd name="connsiteY6" fmla="*/ 1785314 h 1807924"/>
              <a:gd name="connsiteX7" fmla="*/ 386 w 1164094"/>
              <a:gd name="connsiteY7" fmla="*/ 1457972 h 1807924"/>
              <a:gd name="connsiteX8" fmla="*/ 53798 w 1164094"/>
              <a:gd name="connsiteY8" fmla="*/ 61006 h 1807924"/>
              <a:gd name="connsiteX0" fmla="*/ 53798 w 1165572"/>
              <a:gd name="connsiteY0" fmla="*/ 61006 h 1807924"/>
              <a:gd name="connsiteX1" fmla="*/ 376305 w 1165572"/>
              <a:gd name="connsiteY1" fmla="*/ 121933 h 1807924"/>
              <a:gd name="connsiteX2" fmla="*/ 767163 w 1165572"/>
              <a:gd name="connsiteY2" fmla="*/ 497886 h 1807924"/>
              <a:gd name="connsiteX3" fmla="*/ 1082425 w 1165572"/>
              <a:gd name="connsiteY3" fmla="*/ 970293 h 1807924"/>
              <a:gd name="connsiteX4" fmla="*/ 1163403 w 1165572"/>
              <a:gd name="connsiteY4" fmla="*/ 1490674 h 1807924"/>
              <a:gd name="connsiteX5" fmla="*/ 1112906 w 1165572"/>
              <a:gd name="connsiteY5" fmla="*/ 1772933 h 1807924"/>
              <a:gd name="connsiteX6" fmla="*/ 175718 w 1165572"/>
              <a:gd name="connsiteY6" fmla="*/ 1785314 h 1807924"/>
              <a:gd name="connsiteX7" fmla="*/ 386 w 1165572"/>
              <a:gd name="connsiteY7" fmla="*/ 1457972 h 1807924"/>
              <a:gd name="connsiteX8" fmla="*/ 53798 w 1165572"/>
              <a:gd name="connsiteY8" fmla="*/ 61006 h 1807924"/>
              <a:gd name="connsiteX0" fmla="*/ 53798 w 1133388"/>
              <a:gd name="connsiteY0" fmla="*/ 61006 h 1807924"/>
              <a:gd name="connsiteX1" fmla="*/ 376305 w 1133388"/>
              <a:gd name="connsiteY1" fmla="*/ 121933 h 1807924"/>
              <a:gd name="connsiteX2" fmla="*/ 767163 w 1133388"/>
              <a:gd name="connsiteY2" fmla="*/ 497886 h 1807924"/>
              <a:gd name="connsiteX3" fmla="*/ 1082425 w 1133388"/>
              <a:gd name="connsiteY3" fmla="*/ 970293 h 1807924"/>
              <a:gd name="connsiteX4" fmla="*/ 1087203 w 1133388"/>
              <a:gd name="connsiteY4" fmla="*/ 1490674 h 1807924"/>
              <a:gd name="connsiteX5" fmla="*/ 1112906 w 1133388"/>
              <a:gd name="connsiteY5" fmla="*/ 1772933 h 1807924"/>
              <a:gd name="connsiteX6" fmla="*/ 175718 w 1133388"/>
              <a:gd name="connsiteY6" fmla="*/ 1785314 h 1807924"/>
              <a:gd name="connsiteX7" fmla="*/ 386 w 1133388"/>
              <a:gd name="connsiteY7" fmla="*/ 1457972 h 1807924"/>
              <a:gd name="connsiteX8" fmla="*/ 53798 w 1133388"/>
              <a:gd name="connsiteY8" fmla="*/ 61006 h 1807924"/>
              <a:gd name="connsiteX0" fmla="*/ 53798 w 1090018"/>
              <a:gd name="connsiteY0" fmla="*/ 61006 h 1806399"/>
              <a:gd name="connsiteX1" fmla="*/ 376305 w 1090018"/>
              <a:gd name="connsiteY1" fmla="*/ 121933 h 1806399"/>
              <a:gd name="connsiteX2" fmla="*/ 767163 w 1090018"/>
              <a:gd name="connsiteY2" fmla="*/ 497886 h 1806399"/>
              <a:gd name="connsiteX3" fmla="*/ 1082425 w 1090018"/>
              <a:gd name="connsiteY3" fmla="*/ 970293 h 1806399"/>
              <a:gd name="connsiteX4" fmla="*/ 1087203 w 1090018"/>
              <a:gd name="connsiteY4" fmla="*/ 1490674 h 1806399"/>
              <a:gd name="connsiteX5" fmla="*/ 1011306 w 1090018"/>
              <a:gd name="connsiteY5" fmla="*/ 1767853 h 1806399"/>
              <a:gd name="connsiteX6" fmla="*/ 175718 w 1090018"/>
              <a:gd name="connsiteY6" fmla="*/ 1785314 h 1806399"/>
              <a:gd name="connsiteX7" fmla="*/ 386 w 1090018"/>
              <a:gd name="connsiteY7" fmla="*/ 1457972 h 1806399"/>
              <a:gd name="connsiteX8" fmla="*/ 53798 w 1090018"/>
              <a:gd name="connsiteY8" fmla="*/ 61006 h 1806399"/>
              <a:gd name="connsiteX0" fmla="*/ 53798 w 1090804"/>
              <a:gd name="connsiteY0" fmla="*/ 61006 h 1806399"/>
              <a:gd name="connsiteX1" fmla="*/ 376305 w 1090804"/>
              <a:gd name="connsiteY1" fmla="*/ 121933 h 1806399"/>
              <a:gd name="connsiteX2" fmla="*/ 767163 w 1090804"/>
              <a:gd name="connsiteY2" fmla="*/ 497886 h 1806399"/>
              <a:gd name="connsiteX3" fmla="*/ 1087505 w 1090804"/>
              <a:gd name="connsiteY3" fmla="*/ 944893 h 1806399"/>
              <a:gd name="connsiteX4" fmla="*/ 1087203 w 1090804"/>
              <a:gd name="connsiteY4" fmla="*/ 1490674 h 1806399"/>
              <a:gd name="connsiteX5" fmla="*/ 1011306 w 1090804"/>
              <a:gd name="connsiteY5" fmla="*/ 1767853 h 1806399"/>
              <a:gd name="connsiteX6" fmla="*/ 175718 w 1090804"/>
              <a:gd name="connsiteY6" fmla="*/ 1785314 h 1806399"/>
              <a:gd name="connsiteX7" fmla="*/ 386 w 1090804"/>
              <a:gd name="connsiteY7" fmla="*/ 1457972 h 1806399"/>
              <a:gd name="connsiteX8" fmla="*/ 53798 w 1090804"/>
              <a:gd name="connsiteY8" fmla="*/ 61006 h 1806399"/>
              <a:gd name="connsiteX0" fmla="*/ 53798 w 1090804"/>
              <a:gd name="connsiteY0" fmla="*/ 60468 h 1805861"/>
              <a:gd name="connsiteX1" fmla="*/ 376305 w 1090804"/>
              <a:gd name="connsiteY1" fmla="*/ 121395 h 1805861"/>
              <a:gd name="connsiteX2" fmla="*/ 782403 w 1090804"/>
              <a:gd name="connsiteY2" fmla="*/ 482108 h 1805861"/>
              <a:gd name="connsiteX3" fmla="*/ 1087505 w 1090804"/>
              <a:gd name="connsiteY3" fmla="*/ 944355 h 1805861"/>
              <a:gd name="connsiteX4" fmla="*/ 1087203 w 1090804"/>
              <a:gd name="connsiteY4" fmla="*/ 1490136 h 1805861"/>
              <a:gd name="connsiteX5" fmla="*/ 1011306 w 1090804"/>
              <a:gd name="connsiteY5" fmla="*/ 1767315 h 1805861"/>
              <a:gd name="connsiteX6" fmla="*/ 175718 w 1090804"/>
              <a:gd name="connsiteY6" fmla="*/ 1784776 h 1805861"/>
              <a:gd name="connsiteX7" fmla="*/ 386 w 1090804"/>
              <a:gd name="connsiteY7" fmla="*/ 1457434 h 1805861"/>
              <a:gd name="connsiteX8" fmla="*/ 53798 w 1090804"/>
              <a:gd name="connsiteY8" fmla="*/ 60468 h 1805861"/>
              <a:gd name="connsiteX0" fmla="*/ 57262 w 1094268"/>
              <a:gd name="connsiteY0" fmla="*/ 95601 h 1840994"/>
              <a:gd name="connsiteX1" fmla="*/ 420409 w 1094268"/>
              <a:gd name="connsiteY1" fmla="*/ 166688 h 1840994"/>
              <a:gd name="connsiteX2" fmla="*/ 785867 w 1094268"/>
              <a:gd name="connsiteY2" fmla="*/ 517241 h 1840994"/>
              <a:gd name="connsiteX3" fmla="*/ 1090969 w 1094268"/>
              <a:gd name="connsiteY3" fmla="*/ 979488 h 1840994"/>
              <a:gd name="connsiteX4" fmla="*/ 1090667 w 1094268"/>
              <a:gd name="connsiteY4" fmla="*/ 1525269 h 1840994"/>
              <a:gd name="connsiteX5" fmla="*/ 1014770 w 1094268"/>
              <a:gd name="connsiteY5" fmla="*/ 1802448 h 1840994"/>
              <a:gd name="connsiteX6" fmla="*/ 179182 w 1094268"/>
              <a:gd name="connsiteY6" fmla="*/ 1819909 h 1840994"/>
              <a:gd name="connsiteX7" fmla="*/ 3850 w 1094268"/>
              <a:gd name="connsiteY7" fmla="*/ 1492567 h 1840994"/>
              <a:gd name="connsiteX8" fmla="*/ 57262 w 1094268"/>
              <a:gd name="connsiteY8" fmla="*/ 95601 h 1840994"/>
              <a:gd name="connsiteX0" fmla="*/ 57262 w 1094268"/>
              <a:gd name="connsiteY0" fmla="*/ 97726 h 1843119"/>
              <a:gd name="connsiteX1" fmla="*/ 420409 w 1094268"/>
              <a:gd name="connsiteY1" fmla="*/ 168813 h 1843119"/>
              <a:gd name="connsiteX2" fmla="*/ 785867 w 1094268"/>
              <a:gd name="connsiteY2" fmla="*/ 519366 h 1843119"/>
              <a:gd name="connsiteX3" fmla="*/ 1090969 w 1094268"/>
              <a:gd name="connsiteY3" fmla="*/ 981613 h 1843119"/>
              <a:gd name="connsiteX4" fmla="*/ 1090667 w 1094268"/>
              <a:gd name="connsiteY4" fmla="*/ 1527394 h 1843119"/>
              <a:gd name="connsiteX5" fmla="*/ 1014770 w 1094268"/>
              <a:gd name="connsiteY5" fmla="*/ 1804573 h 1843119"/>
              <a:gd name="connsiteX6" fmla="*/ 179182 w 1094268"/>
              <a:gd name="connsiteY6" fmla="*/ 1822034 h 1843119"/>
              <a:gd name="connsiteX7" fmla="*/ 3850 w 1094268"/>
              <a:gd name="connsiteY7" fmla="*/ 1494692 h 1843119"/>
              <a:gd name="connsiteX8" fmla="*/ 57262 w 1094268"/>
              <a:gd name="connsiteY8" fmla="*/ 97726 h 1843119"/>
              <a:gd name="connsiteX0" fmla="*/ 75199 w 1096965"/>
              <a:gd name="connsiteY0" fmla="*/ 109776 h 1794209"/>
              <a:gd name="connsiteX1" fmla="*/ 423106 w 1096965"/>
              <a:gd name="connsiteY1" fmla="*/ 119903 h 1794209"/>
              <a:gd name="connsiteX2" fmla="*/ 788564 w 1096965"/>
              <a:gd name="connsiteY2" fmla="*/ 470456 h 1794209"/>
              <a:gd name="connsiteX3" fmla="*/ 1093666 w 1096965"/>
              <a:gd name="connsiteY3" fmla="*/ 932703 h 1794209"/>
              <a:gd name="connsiteX4" fmla="*/ 1093364 w 1096965"/>
              <a:gd name="connsiteY4" fmla="*/ 1478484 h 1794209"/>
              <a:gd name="connsiteX5" fmla="*/ 1017467 w 1096965"/>
              <a:gd name="connsiteY5" fmla="*/ 1755663 h 1794209"/>
              <a:gd name="connsiteX6" fmla="*/ 181879 w 1096965"/>
              <a:gd name="connsiteY6" fmla="*/ 1773124 h 1794209"/>
              <a:gd name="connsiteX7" fmla="*/ 6547 w 1096965"/>
              <a:gd name="connsiteY7" fmla="*/ 1445782 h 1794209"/>
              <a:gd name="connsiteX8" fmla="*/ 75199 w 1096965"/>
              <a:gd name="connsiteY8" fmla="*/ 109776 h 1794209"/>
              <a:gd name="connsiteX0" fmla="*/ 71280 w 1093046"/>
              <a:gd name="connsiteY0" fmla="*/ 82998 h 1767431"/>
              <a:gd name="connsiteX1" fmla="*/ 419187 w 1093046"/>
              <a:gd name="connsiteY1" fmla="*/ 93125 h 1767431"/>
              <a:gd name="connsiteX2" fmla="*/ 784645 w 1093046"/>
              <a:gd name="connsiteY2" fmla="*/ 443678 h 1767431"/>
              <a:gd name="connsiteX3" fmla="*/ 1089747 w 1093046"/>
              <a:gd name="connsiteY3" fmla="*/ 905925 h 1767431"/>
              <a:gd name="connsiteX4" fmla="*/ 1089445 w 1093046"/>
              <a:gd name="connsiteY4" fmla="*/ 1451706 h 1767431"/>
              <a:gd name="connsiteX5" fmla="*/ 1013548 w 1093046"/>
              <a:gd name="connsiteY5" fmla="*/ 1728885 h 1767431"/>
              <a:gd name="connsiteX6" fmla="*/ 177960 w 1093046"/>
              <a:gd name="connsiteY6" fmla="*/ 1746346 h 1767431"/>
              <a:gd name="connsiteX7" fmla="*/ 2628 w 1093046"/>
              <a:gd name="connsiteY7" fmla="*/ 1419004 h 1767431"/>
              <a:gd name="connsiteX8" fmla="*/ 71280 w 1093046"/>
              <a:gd name="connsiteY8" fmla="*/ 82998 h 1767431"/>
              <a:gd name="connsiteX0" fmla="*/ 52766 w 1094852"/>
              <a:gd name="connsiteY0" fmla="*/ 67585 h 1818058"/>
              <a:gd name="connsiteX1" fmla="*/ 420993 w 1094852"/>
              <a:gd name="connsiteY1" fmla="*/ 143752 h 1818058"/>
              <a:gd name="connsiteX2" fmla="*/ 786451 w 1094852"/>
              <a:gd name="connsiteY2" fmla="*/ 494305 h 1818058"/>
              <a:gd name="connsiteX3" fmla="*/ 1091553 w 1094852"/>
              <a:gd name="connsiteY3" fmla="*/ 956552 h 1818058"/>
              <a:gd name="connsiteX4" fmla="*/ 1091251 w 1094852"/>
              <a:gd name="connsiteY4" fmla="*/ 1502333 h 1818058"/>
              <a:gd name="connsiteX5" fmla="*/ 1015354 w 1094852"/>
              <a:gd name="connsiteY5" fmla="*/ 1779512 h 1818058"/>
              <a:gd name="connsiteX6" fmla="*/ 179766 w 1094852"/>
              <a:gd name="connsiteY6" fmla="*/ 1796973 h 1818058"/>
              <a:gd name="connsiteX7" fmla="*/ 4434 w 1094852"/>
              <a:gd name="connsiteY7" fmla="*/ 1469631 h 1818058"/>
              <a:gd name="connsiteX8" fmla="*/ 52766 w 1094852"/>
              <a:gd name="connsiteY8" fmla="*/ 67585 h 1818058"/>
              <a:gd name="connsiteX0" fmla="*/ 52766 w 1094852"/>
              <a:gd name="connsiteY0" fmla="*/ 75091 h 1825564"/>
              <a:gd name="connsiteX1" fmla="*/ 420993 w 1094852"/>
              <a:gd name="connsiteY1" fmla="*/ 151258 h 1825564"/>
              <a:gd name="connsiteX2" fmla="*/ 786451 w 1094852"/>
              <a:gd name="connsiteY2" fmla="*/ 501811 h 1825564"/>
              <a:gd name="connsiteX3" fmla="*/ 1091553 w 1094852"/>
              <a:gd name="connsiteY3" fmla="*/ 964058 h 1825564"/>
              <a:gd name="connsiteX4" fmla="*/ 1091251 w 1094852"/>
              <a:gd name="connsiteY4" fmla="*/ 1509839 h 1825564"/>
              <a:gd name="connsiteX5" fmla="*/ 1015354 w 1094852"/>
              <a:gd name="connsiteY5" fmla="*/ 1787018 h 1825564"/>
              <a:gd name="connsiteX6" fmla="*/ 179766 w 1094852"/>
              <a:gd name="connsiteY6" fmla="*/ 1804479 h 1825564"/>
              <a:gd name="connsiteX7" fmla="*/ 4434 w 1094852"/>
              <a:gd name="connsiteY7" fmla="*/ 1477137 h 1825564"/>
              <a:gd name="connsiteX8" fmla="*/ 52766 w 1094852"/>
              <a:gd name="connsiteY8" fmla="*/ 75091 h 1825564"/>
              <a:gd name="connsiteX0" fmla="*/ 61325 w 1103411"/>
              <a:gd name="connsiteY0" fmla="*/ 93977 h 1844450"/>
              <a:gd name="connsiteX1" fmla="*/ 444792 w 1103411"/>
              <a:gd name="connsiteY1" fmla="*/ 195544 h 1844450"/>
              <a:gd name="connsiteX2" fmla="*/ 795010 w 1103411"/>
              <a:gd name="connsiteY2" fmla="*/ 520697 h 1844450"/>
              <a:gd name="connsiteX3" fmla="*/ 1100112 w 1103411"/>
              <a:gd name="connsiteY3" fmla="*/ 982944 h 1844450"/>
              <a:gd name="connsiteX4" fmla="*/ 1099810 w 1103411"/>
              <a:gd name="connsiteY4" fmla="*/ 1528725 h 1844450"/>
              <a:gd name="connsiteX5" fmla="*/ 1023913 w 1103411"/>
              <a:gd name="connsiteY5" fmla="*/ 1805904 h 1844450"/>
              <a:gd name="connsiteX6" fmla="*/ 188325 w 1103411"/>
              <a:gd name="connsiteY6" fmla="*/ 1823365 h 1844450"/>
              <a:gd name="connsiteX7" fmla="*/ 12993 w 1103411"/>
              <a:gd name="connsiteY7" fmla="*/ 1496023 h 1844450"/>
              <a:gd name="connsiteX8" fmla="*/ 61325 w 1103411"/>
              <a:gd name="connsiteY8" fmla="*/ 93977 h 1844450"/>
              <a:gd name="connsiteX0" fmla="*/ 44805 w 1086891"/>
              <a:gd name="connsiteY0" fmla="*/ 93603 h 1844449"/>
              <a:gd name="connsiteX1" fmla="*/ 428272 w 1086891"/>
              <a:gd name="connsiteY1" fmla="*/ 195170 h 1844449"/>
              <a:gd name="connsiteX2" fmla="*/ 778490 w 1086891"/>
              <a:gd name="connsiteY2" fmla="*/ 520323 h 1844449"/>
              <a:gd name="connsiteX3" fmla="*/ 1083592 w 1086891"/>
              <a:gd name="connsiteY3" fmla="*/ 982570 h 1844449"/>
              <a:gd name="connsiteX4" fmla="*/ 1083290 w 1086891"/>
              <a:gd name="connsiteY4" fmla="*/ 1528351 h 1844449"/>
              <a:gd name="connsiteX5" fmla="*/ 1007393 w 1086891"/>
              <a:gd name="connsiteY5" fmla="*/ 1805530 h 1844449"/>
              <a:gd name="connsiteX6" fmla="*/ 171805 w 1086891"/>
              <a:gd name="connsiteY6" fmla="*/ 1822991 h 1844449"/>
              <a:gd name="connsiteX7" fmla="*/ 21873 w 1086891"/>
              <a:gd name="connsiteY7" fmla="*/ 1490569 h 1844449"/>
              <a:gd name="connsiteX8" fmla="*/ 44805 w 1086891"/>
              <a:gd name="connsiteY8" fmla="*/ 93603 h 1844449"/>
              <a:gd name="connsiteX0" fmla="*/ 34651 w 1076737"/>
              <a:gd name="connsiteY0" fmla="*/ 93603 h 1844449"/>
              <a:gd name="connsiteX1" fmla="*/ 418118 w 1076737"/>
              <a:gd name="connsiteY1" fmla="*/ 195170 h 1844449"/>
              <a:gd name="connsiteX2" fmla="*/ 768336 w 1076737"/>
              <a:gd name="connsiteY2" fmla="*/ 520323 h 1844449"/>
              <a:gd name="connsiteX3" fmla="*/ 1073438 w 1076737"/>
              <a:gd name="connsiteY3" fmla="*/ 982570 h 1844449"/>
              <a:gd name="connsiteX4" fmla="*/ 1073136 w 1076737"/>
              <a:gd name="connsiteY4" fmla="*/ 1528351 h 1844449"/>
              <a:gd name="connsiteX5" fmla="*/ 997239 w 1076737"/>
              <a:gd name="connsiteY5" fmla="*/ 1805530 h 1844449"/>
              <a:gd name="connsiteX6" fmla="*/ 161651 w 1076737"/>
              <a:gd name="connsiteY6" fmla="*/ 1822991 h 1844449"/>
              <a:gd name="connsiteX7" fmla="*/ 11719 w 1076737"/>
              <a:gd name="connsiteY7" fmla="*/ 1490569 h 1844449"/>
              <a:gd name="connsiteX8" fmla="*/ 34651 w 1076737"/>
              <a:gd name="connsiteY8" fmla="*/ 93603 h 1844449"/>
              <a:gd name="connsiteX0" fmla="*/ 26703 w 1068789"/>
              <a:gd name="connsiteY0" fmla="*/ 64348 h 1815194"/>
              <a:gd name="connsiteX1" fmla="*/ 410170 w 1068789"/>
              <a:gd name="connsiteY1" fmla="*/ 165915 h 1815194"/>
              <a:gd name="connsiteX2" fmla="*/ 760388 w 1068789"/>
              <a:gd name="connsiteY2" fmla="*/ 491068 h 1815194"/>
              <a:gd name="connsiteX3" fmla="*/ 1065490 w 1068789"/>
              <a:gd name="connsiteY3" fmla="*/ 953315 h 1815194"/>
              <a:gd name="connsiteX4" fmla="*/ 1065188 w 1068789"/>
              <a:gd name="connsiteY4" fmla="*/ 1499096 h 1815194"/>
              <a:gd name="connsiteX5" fmla="*/ 989291 w 1068789"/>
              <a:gd name="connsiteY5" fmla="*/ 1776275 h 1815194"/>
              <a:gd name="connsiteX6" fmla="*/ 153703 w 1068789"/>
              <a:gd name="connsiteY6" fmla="*/ 1793736 h 1815194"/>
              <a:gd name="connsiteX7" fmla="*/ 3771 w 1068789"/>
              <a:gd name="connsiteY7" fmla="*/ 1461314 h 1815194"/>
              <a:gd name="connsiteX8" fmla="*/ 26703 w 1068789"/>
              <a:gd name="connsiteY8" fmla="*/ 64348 h 181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789" h="1815194">
                <a:moveTo>
                  <a:pt x="26703" y="64348"/>
                </a:moveTo>
                <a:cubicBezTo>
                  <a:pt x="23316" y="-85512"/>
                  <a:pt x="292969" y="59235"/>
                  <a:pt x="410170" y="165915"/>
                </a:cubicBezTo>
                <a:cubicBezTo>
                  <a:pt x="527371" y="272595"/>
                  <a:pt x="651168" y="359835"/>
                  <a:pt x="760388" y="491068"/>
                </a:cubicBezTo>
                <a:cubicBezTo>
                  <a:pt x="869608" y="622301"/>
                  <a:pt x="1078936" y="856806"/>
                  <a:pt x="1065490" y="953315"/>
                </a:cubicBezTo>
                <a:cubicBezTo>
                  <a:pt x="1051843" y="1062429"/>
                  <a:pt x="1077888" y="1361936"/>
                  <a:pt x="1065188" y="1499096"/>
                </a:cubicBezTo>
                <a:cubicBezTo>
                  <a:pt x="1052488" y="1636256"/>
                  <a:pt x="1045532" y="1785588"/>
                  <a:pt x="989291" y="1776275"/>
                </a:cubicBezTo>
                <a:cubicBezTo>
                  <a:pt x="922890" y="1787282"/>
                  <a:pt x="317956" y="1846229"/>
                  <a:pt x="153703" y="1793736"/>
                </a:cubicBezTo>
                <a:cubicBezTo>
                  <a:pt x="-10550" y="1741243"/>
                  <a:pt x="-5542" y="1754625"/>
                  <a:pt x="3771" y="1461314"/>
                </a:cubicBezTo>
                <a:cubicBezTo>
                  <a:pt x="13084" y="1168003"/>
                  <a:pt x="30090" y="214208"/>
                  <a:pt x="26703" y="64348"/>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2" name="Rectangle 64"/>
          <p:cNvSpPr>
            <a:spLocks noChangeArrowheads="1"/>
          </p:cNvSpPr>
          <p:nvPr/>
        </p:nvSpPr>
        <p:spPr bwMode="auto">
          <a:xfrm>
            <a:off x="188834" y="4959564"/>
            <a:ext cx="3128660" cy="513391"/>
          </a:xfrm>
          <a:prstGeom prst="rect">
            <a:avLst/>
          </a:prstGeom>
          <a:noFill/>
          <a:ln w="9525">
            <a:noFill/>
            <a:miter lim="800000"/>
            <a:headEnd/>
            <a:tailEnd/>
          </a:ln>
        </p:spPr>
        <p:txBody>
          <a:bodyPr/>
          <a:lstStyle/>
          <a:p>
            <a:r>
              <a:rPr lang="ja-JP" altLang="en-US" sz="550" dirty="0">
                <a:solidFill>
                  <a:srgbClr val="491D00"/>
                </a:solidFill>
              </a:rPr>
              <a:t>今月</a:t>
            </a:r>
            <a:r>
              <a:rPr lang="ja-JP" altLang="en-US" sz="550" dirty="0" smtClean="0">
                <a:solidFill>
                  <a:srgbClr val="491D00"/>
                </a:solidFill>
              </a:rPr>
              <a:t>ご提供</a:t>
            </a:r>
            <a:r>
              <a:rPr lang="ja-JP" altLang="en-US" sz="550" dirty="0">
                <a:solidFill>
                  <a:srgbClr val="491D00"/>
                </a:solidFill>
              </a:rPr>
              <a:t>致します魚は地球にやさしいブルーシーフードと定義された魚を使用しています</a:t>
            </a:r>
            <a:r>
              <a:rPr lang="ja-JP" altLang="en-US" sz="550" dirty="0" smtClean="0">
                <a:solidFill>
                  <a:srgbClr val="491D00"/>
                </a:solidFill>
              </a:rPr>
              <a:t>。地球</a:t>
            </a:r>
            <a:r>
              <a:rPr lang="ja-JP" altLang="en-US" sz="550" dirty="0">
                <a:solidFill>
                  <a:srgbClr val="491D00"/>
                </a:solidFill>
              </a:rPr>
              <a:t>温暖化や乱獲が原因で枯渇する魚介類が増えている中、適切な管理漁業によって激減した魚の資源も回復することが知られています</a:t>
            </a:r>
            <a:r>
              <a:rPr lang="ja-JP" altLang="en-US" sz="550" dirty="0" smtClean="0">
                <a:solidFill>
                  <a:srgbClr val="491D00"/>
                </a:solidFill>
              </a:rPr>
              <a:t>。ブルーシーフードガイド</a:t>
            </a:r>
            <a:r>
              <a:rPr lang="ja-JP" altLang="en-US" sz="550" dirty="0">
                <a:solidFill>
                  <a:srgbClr val="491D00"/>
                </a:solidFill>
              </a:rPr>
              <a:t>は持続可能な水産物を優先的に消費することにより、日本の漁業を支援しながら枯渇した水産資源の回復を促進するという考え方に基づいています</a:t>
            </a:r>
            <a:r>
              <a:rPr lang="ja-JP" altLang="en-US" sz="550" dirty="0" smtClean="0">
                <a:solidFill>
                  <a:srgbClr val="491D00"/>
                </a:solidFill>
              </a:rPr>
              <a:t>。ブルーシーフード</a:t>
            </a:r>
            <a:r>
              <a:rPr lang="ja-JP" altLang="en-US" sz="550" dirty="0">
                <a:solidFill>
                  <a:srgbClr val="491D00"/>
                </a:solidFill>
              </a:rPr>
              <a:t>は持続可能性を証明するため、資源状態、生態系への影響、管理体制を科学に基づき厳正に審査されています。</a:t>
            </a:r>
            <a:endParaRPr lang="en-US" altLang="ja-JP" sz="550" dirty="0">
              <a:solidFill>
                <a:srgbClr val="491D00"/>
              </a:solidFill>
            </a:endParaRPr>
          </a:p>
          <a:p>
            <a:pPr defTabSz="914400" fontAlgn="auto">
              <a:spcBef>
                <a:spcPts val="0"/>
              </a:spcBef>
              <a:spcAft>
                <a:spcPts val="0"/>
              </a:spcAft>
              <a:defRPr/>
            </a:pPr>
            <a:endParaRPr lang="en-US" altLang="ja-JP" sz="550" dirty="0">
              <a:solidFill>
                <a:srgbClr val="491D00"/>
              </a:solidFill>
            </a:endParaRPr>
          </a:p>
        </p:txBody>
      </p:sp>
      <p:sp>
        <p:nvSpPr>
          <p:cNvPr id="283" name="テキスト ボックス 282"/>
          <p:cNvSpPr txBox="1"/>
          <p:nvPr/>
        </p:nvSpPr>
        <p:spPr>
          <a:xfrm>
            <a:off x="188833" y="4865156"/>
            <a:ext cx="2842540" cy="200055"/>
          </a:xfrm>
          <a:prstGeom prst="rect">
            <a:avLst/>
          </a:prstGeom>
          <a:noFill/>
        </p:spPr>
        <p:txBody>
          <a:bodyPr wrap="square" rtlCol="0">
            <a:spAutoFit/>
          </a:bodyPr>
          <a:lstStyle/>
          <a:p>
            <a:r>
              <a:rPr lang="ja-JP" altLang="en-US" sz="700" b="1" dirty="0">
                <a:solidFill>
                  <a:srgbClr val="C00000"/>
                </a:solidFill>
                <a:latin typeface="メイリオ" pitchFamily="50" charset="-128"/>
                <a:ea typeface="メイリオ" pitchFamily="50" charset="-128"/>
                <a:cs typeface="メイリオ" pitchFamily="50" charset="-128"/>
              </a:rPr>
              <a:t>サステナブルフード</a:t>
            </a:r>
            <a:r>
              <a:rPr lang="ja-JP" altLang="en-US" sz="700" b="1" dirty="0" smtClean="0">
                <a:solidFill>
                  <a:srgbClr val="C00000"/>
                </a:solidFill>
                <a:latin typeface="メイリオ" pitchFamily="50" charset="-128"/>
                <a:ea typeface="メイリオ" pitchFamily="50" charset="-128"/>
                <a:cs typeface="メイリオ" pitchFamily="50" charset="-128"/>
              </a:rPr>
              <a:t>（</a:t>
            </a:r>
            <a:r>
              <a:rPr lang="ja-JP" altLang="en-US" sz="700" b="1" dirty="0">
                <a:solidFill>
                  <a:srgbClr val="C00000"/>
                </a:solidFill>
                <a:latin typeface="メイリオ" pitchFamily="50" charset="-128"/>
                <a:ea typeface="メイリオ" pitchFamily="50" charset="-128"/>
                <a:cs typeface="メイリオ" pitchFamily="50" charset="-128"/>
              </a:rPr>
              <a:t>魚</a:t>
            </a:r>
            <a:r>
              <a:rPr lang="ja-JP" altLang="en-US" sz="700" b="1" dirty="0" smtClean="0">
                <a:solidFill>
                  <a:srgbClr val="C00000"/>
                </a:solidFill>
                <a:latin typeface="メイリオ" pitchFamily="50" charset="-128"/>
                <a:ea typeface="メイリオ" pitchFamily="50" charset="-128"/>
                <a:cs typeface="メイリオ" pitchFamily="50" charset="-128"/>
              </a:rPr>
              <a:t>）を使用</a:t>
            </a:r>
            <a:endParaRPr lang="ja-JP" altLang="en-US" sz="700" b="1" dirty="0">
              <a:solidFill>
                <a:srgbClr val="C00000"/>
              </a:solidFill>
              <a:latin typeface="メイリオ" pitchFamily="50" charset="-128"/>
              <a:ea typeface="メイリオ" pitchFamily="50" charset="-128"/>
              <a:cs typeface="メイリオ" pitchFamily="50" charset="-128"/>
            </a:endParaRPr>
          </a:p>
        </p:txBody>
      </p:sp>
      <p:sp>
        <p:nvSpPr>
          <p:cNvPr id="284" name="正方形/長方形 46"/>
          <p:cNvSpPr>
            <a:spLocks noChangeArrowheads="1"/>
          </p:cNvSpPr>
          <p:nvPr/>
        </p:nvSpPr>
        <p:spPr bwMode="auto">
          <a:xfrm>
            <a:off x="3843540" y="4721051"/>
            <a:ext cx="3009821" cy="770689"/>
          </a:xfrm>
          <a:prstGeom prst="rect">
            <a:avLst/>
          </a:prstGeom>
          <a:noFill/>
          <a:ln w="9525">
            <a:noFill/>
            <a:miter lim="800000"/>
            <a:headEnd/>
            <a:tailEnd/>
          </a:ln>
        </p:spPr>
        <p:txBody>
          <a:bodyPr/>
          <a:lstStyle/>
          <a:p>
            <a:pPr eaLnBrk="1" hangingPunct="1"/>
            <a:r>
              <a:rPr lang="ja-JP" altLang="en-US" sz="1100" dirty="0" smtClean="0">
                <a:latin typeface="メイリオ" panose="020B0604030504040204" pitchFamily="50" charset="-128"/>
                <a:ea typeface="メイリオ" panose="020B0604030504040204" pitchFamily="50" charset="-128"/>
              </a:rPr>
              <a:t>カツオ</a:t>
            </a:r>
            <a:r>
              <a:rPr lang="ja-JP" altLang="en-US" sz="1100" dirty="0">
                <a:latin typeface="メイリオ" panose="020B0604030504040204" pitchFamily="50" charset="-128"/>
                <a:ea typeface="メイリオ" panose="020B0604030504040204" pitchFamily="50" charset="-128"/>
              </a:rPr>
              <a:t>と煮干しの２つの出汁で、</a:t>
            </a:r>
            <a:r>
              <a:rPr lang="ja-JP" altLang="en-US" sz="1100" dirty="0" smtClean="0">
                <a:latin typeface="メイリオ" panose="020B0604030504040204" pitchFamily="50" charset="-128"/>
                <a:ea typeface="メイリオ" panose="020B0604030504040204" pitchFamily="50" charset="-128"/>
              </a:rPr>
              <a:t>三陸産</a:t>
            </a:r>
            <a:endParaRPr lang="en-US" altLang="ja-JP" sz="1100" dirty="0" smtClean="0">
              <a:latin typeface="メイリオ" panose="020B0604030504040204" pitchFamily="50" charset="-128"/>
              <a:ea typeface="メイリオ" panose="020B0604030504040204" pitchFamily="50" charset="-128"/>
            </a:endParaRPr>
          </a:p>
          <a:p>
            <a:pPr eaLnBrk="1" hangingPunct="1"/>
            <a:r>
              <a:rPr lang="ja-JP" altLang="en-US" sz="1100" dirty="0" smtClean="0">
                <a:latin typeface="メイリオ" panose="020B0604030504040204" pitchFamily="50" charset="-128"/>
                <a:ea typeface="メイリオ" panose="020B0604030504040204" pitchFamily="50" charset="-128"/>
              </a:rPr>
              <a:t>わかめの旨味を引き出しました。</a:t>
            </a:r>
            <a:endParaRPr lang="en-US" altLang="ja-JP" sz="1100" dirty="0" smtClean="0">
              <a:latin typeface="メイリオ" panose="020B0604030504040204" pitchFamily="50" charset="-128"/>
              <a:ea typeface="メイリオ" panose="020B0604030504040204" pitchFamily="50" charset="-128"/>
            </a:endParaRPr>
          </a:p>
          <a:p>
            <a:pPr eaLnBrk="1" hangingPunct="1"/>
            <a:r>
              <a:rPr lang="ja-JP" altLang="en-US" sz="1100" dirty="0" smtClean="0">
                <a:latin typeface="メイリオ" panose="020B0604030504040204" pitchFamily="50" charset="-128"/>
                <a:ea typeface="メイリオ" panose="020B0604030504040204" pitchFamily="50" charset="-128"/>
              </a:rPr>
              <a:t>冬にぴったりなあったかい肉豆腐をご堪能</a:t>
            </a:r>
            <a:endParaRPr lang="en-US" altLang="ja-JP" sz="1100" dirty="0" smtClean="0">
              <a:latin typeface="メイリオ" panose="020B0604030504040204" pitchFamily="50" charset="-128"/>
              <a:ea typeface="メイリオ" panose="020B0604030504040204" pitchFamily="50" charset="-128"/>
            </a:endParaRPr>
          </a:p>
          <a:p>
            <a:pPr eaLnBrk="1" hangingPunct="1"/>
            <a:r>
              <a:rPr lang="ja-JP" altLang="en-US" sz="1100" dirty="0" smtClean="0">
                <a:latin typeface="メイリオ" panose="020B0604030504040204" pitchFamily="50" charset="-128"/>
                <a:ea typeface="メイリオ" panose="020B0604030504040204" pitchFamily="50" charset="-128"/>
              </a:rPr>
              <a:t>ください。</a:t>
            </a:r>
            <a:endParaRPr lang="en-US" altLang="ja-JP" sz="1100" dirty="0">
              <a:latin typeface="メイリオ" panose="020B0604030504040204" pitchFamily="50" charset="-128"/>
              <a:ea typeface="メイリオ" panose="020B0604030504040204" pitchFamily="50" charset="-128"/>
            </a:endParaRPr>
          </a:p>
        </p:txBody>
      </p:sp>
      <p:sp>
        <p:nvSpPr>
          <p:cNvPr id="285" name="正方形/長方形 46"/>
          <p:cNvSpPr>
            <a:spLocks noChangeArrowheads="1"/>
          </p:cNvSpPr>
          <p:nvPr/>
        </p:nvSpPr>
        <p:spPr bwMode="auto">
          <a:xfrm>
            <a:off x="231496" y="4318966"/>
            <a:ext cx="3122489" cy="668726"/>
          </a:xfrm>
          <a:prstGeom prst="rect">
            <a:avLst/>
          </a:prstGeom>
          <a:noFill/>
          <a:ln w="9525">
            <a:noFill/>
            <a:miter lim="800000"/>
            <a:headEnd/>
            <a:tailEnd/>
          </a:ln>
        </p:spPr>
        <p:txBody>
          <a:bodyPr/>
          <a:lstStyle/>
          <a:p>
            <a:pPr eaLnBrk="1" hangingPunct="1"/>
            <a:r>
              <a:rPr lang="ja-JP" altLang="en-US" sz="1100" dirty="0" smtClean="0">
                <a:latin typeface="メイリオ" panose="020B0604030504040204" pitchFamily="50" charset="-128"/>
                <a:ea typeface="メイリオ" panose="020B0604030504040204" pitchFamily="50" charset="-128"/>
              </a:rPr>
              <a:t>気仙沼産カツオ</a:t>
            </a:r>
            <a:r>
              <a:rPr lang="ja-JP" altLang="en-US" sz="1100" dirty="0">
                <a:latin typeface="メイリオ" panose="020B0604030504040204" pitchFamily="50" charset="-128"/>
                <a:ea typeface="メイリオ" panose="020B0604030504040204" pitchFamily="50" charset="-128"/>
              </a:rPr>
              <a:t>カツ</a:t>
            </a:r>
            <a:r>
              <a:rPr lang="ja-JP" altLang="en-US" sz="1100" dirty="0" smtClean="0">
                <a:latin typeface="メイリオ" panose="020B0604030504040204" pitchFamily="50" charset="-128"/>
                <a:ea typeface="メイリオ" panose="020B0604030504040204" pitchFamily="50" charset="-128"/>
              </a:rPr>
              <a:t>と仙台油麩</a:t>
            </a:r>
            <a:r>
              <a:rPr lang="ja-JP" altLang="en-US" sz="1100" dirty="0">
                <a:latin typeface="メイリオ" panose="020B0604030504040204" pitchFamily="50" charset="-128"/>
                <a:ea typeface="メイリオ" panose="020B0604030504040204" pitchFamily="50" charset="-128"/>
              </a:rPr>
              <a:t>の</a:t>
            </a:r>
            <a:r>
              <a:rPr lang="ja-JP" altLang="en-US" sz="1100" dirty="0" err="1">
                <a:latin typeface="メイリオ" panose="020B0604030504040204" pitchFamily="50" charset="-128"/>
                <a:ea typeface="メイリオ" panose="020B0604030504040204" pitchFamily="50" charset="-128"/>
              </a:rPr>
              <a:t>もっ</a:t>
            </a:r>
            <a:r>
              <a:rPr lang="ja-JP" altLang="en-US" sz="1100" dirty="0">
                <a:latin typeface="メイリオ" panose="020B0604030504040204" pitchFamily="50" charset="-128"/>
                <a:ea typeface="メイリオ" panose="020B0604030504040204" pitchFamily="50" charset="-128"/>
              </a:rPr>
              <a:t>ちり感</a:t>
            </a:r>
            <a:r>
              <a:rPr lang="ja-JP" altLang="en-US" sz="1100" dirty="0" smtClean="0">
                <a:latin typeface="メイリオ" panose="020B0604030504040204" pitchFamily="50" charset="-128"/>
                <a:ea typeface="メイリオ" panose="020B0604030504040204" pitchFamily="50" charset="-128"/>
              </a:rPr>
              <a:t>が</a:t>
            </a:r>
            <a:endParaRPr lang="en-US" altLang="ja-JP" sz="1100" dirty="0" smtClean="0">
              <a:latin typeface="メイリオ" panose="020B0604030504040204" pitchFamily="50" charset="-128"/>
              <a:ea typeface="メイリオ" panose="020B0604030504040204" pitchFamily="50" charset="-128"/>
            </a:endParaRPr>
          </a:p>
          <a:p>
            <a:pPr eaLnBrk="1" hangingPunct="1"/>
            <a:r>
              <a:rPr lang="ja-JP" altLang="en-US" sz="1100" dirty="0" smtClean="0">
                <a:latin typeface="メイリオ" panose="020B0604030504040204" pitchFamily="50" charset="-128"/>
                <a:ea typeface="メイリオ" panose="020B0604030504040204" pitchFamily="50" charset="-128"/>
              </a:rPr>
              <a:t>絶妙</a:t>
            </a:r>
            <a:r>
              <a:rPr lang="ja-JP" altLang="en-US" sz="1100" dirty="0">
                <a:latin typeface="メイリオ" panose="020B0604030504040204" pitchFamily="50" charset="-128"/>
                <a:ea typeface="メイリオ" panose="020B0604030504040204" pitchFamily="50" charset="-128"/>
              </a:rPr>
              <a:t>に</a:t>
            </a:r>
            <a:r>
              <a:rPr lang="ja-JP" altLang="en-US" sz="1100" dirty="0" smtClean="0">
                <a:latin typeface="メイリオ" panose="020B0604030504040204" pitchFamily="50" charset="-128"/>
                <a:ea typeface="メイリオ" panose="020B0604030504040204" pitchFamily="50" charset="-128"/>
              </a:rPr>
              <a:t>組み合わさった至福の丼です。</a:t>
            </a:r>
            <a:endParaRPr lang="en-US" altLang="ja-JP" sz="1100" dirty="0" smtClean="0">
              <a:latin typeface="メイリオ" panose="020B0604030504040204" pitchFamily="50" charset="-128"/>
              <a:ea typeface="メイリオ" panose="020B0604030504040204" pitchFamily="50" charset="-128"/>
            </a:endParaRPr>
          </a:p>
          <a:p>
            <a:pPr eaLnBrk="1" hangingPunct="1"/>
            <a:r>
              <a:rPr lang="ja-JP" altLang="en-US" sz="1100" dirty="0" smtClean="0">
                <a:latin typeface="メイリオ" panose="020B0604030504040204" pitchFamily="50" charset="-128"/>
                <a:ea typeface="メイリオ" panose="020B0604030504040204" pitchFamily="50" charset="-128"/>
              </a:rPr>
              <a:t>箸が止まらない逸品です。</a:t>
            </a:r>
            <a:endParaRPr lang="en-US" altLang="ja-JP" sz="1100" dirty="0" smtClean="0">
              <a:latin typeface="メイリオ" panose="020B0604030504040204" pitchFamily="50" charset="-128"/>
              <a:ea typeface="メイリオ" panose="020B0604030504040204" pitchFamily="50" charset="-128"/>
            </a:endParaRPr>
          </a:p>
        </p:txBody>
      </p:sp>
      <p:sp>
        <p:nvSpPr>
          <p:cNvPr id="286" name="テキスト ボックス 285"/>
          <p:cNvSpPr txBox="1"/>
          <p:nvPr/>
        </p:nvSpPr>
        <p:spPr>
          <a:xfrm>
            <a:off x="-73190" y="3867034"/>
            <a:ext cx="3489227" cy="535531"/>
          </a:xfrm>
          <a:prstGeom prst="rect">
            <a:avLst/>
          </a:prstGeom>
          <a:noFill/>
        </p:spPr>
        <p:txBody>
          <a:bodyPr wrap="square" rtlCol="0">
            <a:spAutoFit/>
          </a:bodyPr>
          <a:lstStyle/>
          <a:p>
            <a:pPr algn="ctr">
              <a:lnSpc>
                <a:spcPct val="80000"/>
              </a:lnSpc>
            </a:pPr>
            <a:r>
              <a:rPr lang="ja-JP" altLang="en-US" sz="1800" b="1" dirty="0" smtClean="0">
                <a:latin typeface="Meiryo UI" panose="020B0604030504040204" pitchFamily="50" charset="-128"/>
                <a:ea typeface="Meiryo UI" panose="020B0604030504040204" pitchFamily="50" charset="-128"/>
              </a:rPr>
              <a:t>カツオ</a:t>
            </a:r>
            <a:r>
              <a:rPr lang="ja-JP" altLang="en-US" sz="1800" b="1" dirty="0">
                <a:latin typeface="Meiryo UI" panose="020B0604030504040204" pitchFamily="50" charset="-128"/>
                <a:ea typeface="Meiryo UI" panose="020B0604030504040204" pitchFamily="50" charset="-128"/>
              </a:rPr>
              <a:t>カツ</a:t>
            </a:r>
            <a:r>
              <a:rPr lang="ja-JP" altLang="en-US" sz="1800" b="1" dirty="0" smtClean="0">
                <a:latin typeface="Meiryo UI" panose="020B0604030504040204" pitchFamily="50" charset="-128"/>
                <a:ea typeface="Meiryo UI" panose="020B0604030504040204" pitchFamily="50" charset="-128"/>
              </a:rPr>
              <a:t>と仙台油麩の</a:t>
            </a:r>
            <a:endParaRPr lang="en-US" altLang="ja-JP" sz="1800" b="1" dirty="0" smtClean="0">
              <a:latin typeface="Meiryo UI" panose="020B0604030504040204" pitchFamily="50" charset="-128"/>
              <a:ea typeface="Meiryo UI" panose="020B0604030504040204" pitchFamily="50" charset="-128"/>
            </a:endParaRPr>
          </a:p>
          <a:p>
            <a:pPr algn="ctr">
              <a:lnSpc>
                <a:spcPct val="80000"/>
              </a:lnSpc>
            </a:pPr>
            <a:r>
              <a:rPr lang="ja-JP" altLang="en-US" sz="1800" b="1" dirty="0" smtClean="0">
                <a:latin typeface="Meiryo UI" panose="020B0604030504040204" pitchFamily="50" charset="-128"/>
                <a:ea typeface="Meiryo UI" panose="020B0604030504040204" pitchFamily="50" charset="-128"/>
              </a:rPr>
              <a:t>玉子</a:t>
            </a:r>
            <a:r>
              <a:rPr lang="ja-JP" altLang="en-US" sz="1800" b="1" dirty="0">
                <a:latin typeface="Meiryo UI" panose="020B0604030504040204" pitchFamily="50" charset="-128"/>
                <a:ea typeface="Meiryo UI" panose="020B0604030504040204" pitchFamily="50" charset="-128"/>
              </a:rPr>
              <a:t>とじ丼</a:t>
            </a:r>
          </a:p>
        </p:txBody>
      </p:sp>
      <p:sp>
        <p:nvSpPr>
          <p:cNvPr id="288" name="テキスト ボックス 287"/>
          <p:cNvSpPr txBox="1"/>
          <p:nvPr/>
        </p:nvSpPr>
        <p:spPr>
          <a:xfrm>
            <a:off x="3734927" y="4146663"/>
            <a:ext cx="2722845" cy="584775"/>
          </a:xfrm>
          <a:prstGeom prst="rect">
            <a:avLst/>
          </a:prstGeom>
          <a:noFill/>
        </p:spPr>
        <p:txBody>
          <a:bodyPr wrap="square" rtlCol="0">
            <a:spAutoFit/>
          </a:bodyPr>
          <a:lstStyle/>
          <a:p>
            <a:pPr algn="ctr"/>
            <a:r>
              <a:rPr lang="ja-JP" altLang="en-US" sz="1400" b="1" dirty="0" smtClean="0">
                <a:latin typeface="Meiryo UI" panose="020B0604030504040204" pitchFamily="50" charset="-128"/>
                <a:ea typeface="Meiryo UI" panose="020B0604030504040204" pitchFamily="50" charset="-128"/>
              </a:rPr>
              <a:t>鈴なり　村田</a:t>
            </a:r>
            <a:r>
              <a:rPr lang="ja-JP" altLang="en-US" sz="1400" b="1" dirty="0">
                <a:latin typeface="Meiryo UI" panose="020B0604030504040204" pitchFamily="50" charset="-128"/>
                <a:ea typeface="Meiryo UI" panose="020B0604030504040204" pitchFamily="50" charset="-128"/>
              </a:rPr>
              <a:t>シェフ監修</a:t>
            </a:r>
          </a:p>
          <a:p>
            <a:pPr algn="ctr"/>
            <a:r>
              <a:rPr lang="ja-JP" altLang="en-US" sz="1800" b="1" dirty="0">
                <a:latin typeface="Meiryo UI" panose="020B0604030504040204" pitchFamily="50" charset="-128"/>
                <a:ea typeface="Meiryo UI" panose="020B0604030504040204" pitchFamily="50" charset="-128"/>
              </a:rPr>
              <a:t>三陸わかめの肉豆腐</a:t>
            </a:r>
          </a:p>
        </p:txBody>
      </p:sp>
      <p:grpSp>
        <p:nvGrpSpPr>
          <p:cNvPr id="8" name="グループ化 7"/>
          <p:cNvGrpSpPr/>
          <p:nvPr/>
        </p:nvGrpSpPr>
        <p:grpSpPr>
          <a:xfrm>
            <a:off x="1118818" y="58770"/>
            <a:ext cx="4659908" cy="492443"/>
            <a:chOff x="1118818" y="58770"/>
            <a:chExt cx="4659908" cy="492443"/>
          </a:xfrm>
        </p:grpSpPr>
        <p:sp>
          <p:nvSpPr>
            <p:cNvPr id="191" name="正方形/長方形 190"/>
            <p:cNvSpPr/>
            <p:nvPr/>
          </p:nvSpPr>
          <p:spPr>
            <a:xfrm>
              <a:off x="1118818" y="58770"/>
              <a:ext cx="4659908" cy="492443"/>
            </a:xfrm>
            <a:prstGeom prst="rect">
              <a:avLst/>
            </a:prstGeom>
            <a:noFill/>
          </p:spPr>
          <p:txBody>
            <a:bodyPr wrap="square" lIns="0" tIns="0" rIns="0" bIns="0">
              <a:spAutoFit/>
            </a:bodyPr>
            <a:lstStyle/>
            <a:p>
              <a:pPr algn="ctr"/>
              <a:r>
                <a:rPr lang="en-US" altLang="ja-JP" sz="3200" b="1" dirty="0">
                  <a:ln>
                    <a:solidFill>
                      <a:schemeClr val="tx1"/>
                    </a:solidFill>
                  </a:ln>
                  <a:noFill/>
                  <a:latin typeface="Meiryo UI" panose="020B0604030504040204" pitchFamily="50" charset="-128"/>
                  <a:ea typeface="Meiryo UI" panose="020B0604030504040204" pitchFamily="50" charset="-128"/>
                </a:rPr>
                <a:t>Fair Menu</a:t>
              </a:r>
              <a:r>
                <a:rPr lang="ja-JP" altLang="en-US" sz="3200" b="1" dirty="0">
                  <a:ln>
                    <a:solidFill>
                      <a:schemeClr val="tx1"/>
                    </a:solidFill>
                  </a:ln>
                  <a:noFill/>
                  <a:latin typeface="Meiryo UI" panose="020B0604030504040204" pitchFamily="50" charset="-128"/>
                  <a:ea typeface="Meiryo UI" panose="020B0604030504040204" pitchFamily="50" charset="-128"/>
                </a:rPr>
                <a:t> </a:t>
              </a:r>
              <a:r>
                <a:rPr lang="en-US" altLang="ja-JP" sz="3200" b="1" dirty="0" smtClean="0">
                  <a:ln>
                    <a:solidFill>
                      <a:schemeClr val="tx1"/>
                    </a:solidFill>
                  </a:ln>
                  <a:noFill/>
                  <a:latin typeface="Meiryo UI" panose="020B0604030504040204" pitchFamily="50" charset="-128"/>
                  <a:ea typeface="Meiryo UI" panose="020B0604030504040204" pitchFamily="50" charset="-128"/>
                </a:rPr>
                <a:t>2024.03</a:t>
              </a:r>
              <a:endParaRPr lang="en-US" altLang="ja-JP" sz="3200" b="1" dirty="0">
                <a:ln>
                  <a:solidFill>
                    <a:schemeClr val="tx1"/>
                  </a:solidFill>
                </a:ln>
                <a:noFill/>
                <a:latin typeface="Meiryo UI" panose="020B0604030504040204" pitchFamily="50" charset="-128"/>
                <a:ea typeface="Meiryo UI" panose="020B0604030504040204" pitchFamily="50" charset="-128"/>
              </a:endParaRPr>
            </a:p>
          </p:txBody>
        </p:sp>
        <p:sp>
          <p:nvSpPr>
            <p:cNvPr id="4" name="正方形/長方形 3"/>
            <p:cNvSpPr/>
            <p:nvPr/>
          </p:nvSpPr>
          <p:spPr>
            <a:xfrm>
              <a:off x="1444752" y="170688"/>
              <a:ext cx="45719" cy="3352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正方形/長方形 308"/>
            <p:cNvSpPr/>
            <p:nvPr/>
          </p:nvSpPr>
          <p:spPr>
            <a:xfrm>
              <a:off x="1943959" y="234615"/>
              <a:ext cx="45719" cy="228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0" name="正方形/長方形 309"/>
            <p:cNvSpPr/>
            <p:nvPr/>
          </p:nvSpPr>
          <p:spPr>
            <a:xfrm>
              <a:off x="2378628" y="170688"/>
              <a:ext cx="46437" cy="2922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9" name="正方形/長方形 318"/>
            <p:cNvSpPr/>
            <p:nvPr/>
          </p:nvSpPr>
          <p:spPr>
            <a:xfrm>
              <a:off x="2091775" y="234615"/>
              <a:ext cx="45719" cy="228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正方形/長方形 319"/>
            <p:cNvSpPr/>
            <p:nvPr/>
          </p:nvSpPr>
          <p:spPr>
            <a:xfrm>
              <a:off x="3022112" y="234615"/>
              <a:ext cx="45719" cy="228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1" name="正方形/長方形 320"/>
            <p:cNvSpPr/>
            <p:nvPr/>
          </p:nvSpPr>
          <p:spPr>
            <a:xfrm>
              <a:off x="3296507" y="234615"/>
              <a:ext cx="45719" cy="228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2" name="正方形/長方形 321"/>
            <p:cNvSpPr/>
            <p:nvPr/>
          </p:nvSpPr>
          <p:spPr>
            <a:xfrm>
              <a:off x="3484160" y="234615"/>
              <a:ext cx="45719" cy="228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3" name="正方形/長方形 322"/>
            <p:cNvSpPr/>
            <p:nvPr/>
          </p:nvSpPr>
          <p:spPr>
            <a:xfrm>
              <a:off x="3186905" y="289079"/>
              <a:ext cx="46515" cy="1738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4" name="正方形/長方形 323"/>
            <p:cNvSpPr/>
            <p:nvPr/>
          </p:nvSpPr>
          <p:spPr>
            <a:xfrm>
              <a:off x="2624806" y="289079"/>
              <a:ext cx="46515" cy="1738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5" name="正方形/長方形 324"/>
            <p:cNvSpPr/>
            <p:nvPr/>
          </p:nvSpPr>
          <p:spPr>
            <a:xfrm>
              <a:off x="1856567" y="234615"/>
              <a:ext cx="45719" cy="228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 name="正方形/長方形 325"/>
            <p:cNvSpPr/>
            <p:nvPr/>
          </p:nvSpPr>
          <p:spPr>
            <a:xfrm>
              <a:off x="4819280" y="400561"/>
              <a:ext cx="45719" cy="623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6" name="正方形/長方形 335"/>
            <p:cNvSpPr/>
            <p:nvPr/>
          </p:nvSpPr>
          <p:spPr>
            <a:xfrm rot="2580713">
              <a:off x="4309257" y="228517"/>
              <a:ext cx="45719" cy="2357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7" name="正方形/長方形 336"/>
            <p:cNvSpPr/>
            <p:nvPr/>
          </p:nvSpPr>
          <p:spPr>
            <a:xfrm>
              <a:off x="4686222" y="197731"/>
              <a:ext cx="45719" cy="265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8" name="正方形/長方形 337"/>
            <p:cNvSpPr/>
            <p:nvPr/>
          </p:nvSpPr>
          <p:spPr>
            <a:xfrm rot="2580713">
              <a:off x="3769051" y="222597"/>
              <a:ext cx="45719" cy="2357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0" name="正方形/長方形 339"/>
            <p:cNvSpPr/>
            <p:nvPr/>
          </p:nvSpPr>
          <p:spPr>
            <a:xfrm>
              <a:off x="5407933" y="338207"/>
              <a:ext cx="45719" cy="1028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1" name="正方形/長方形 340"/>
            <p:cNvSpPr/>
            <p:nvPr/>
          </p:nvSpPr>
          <p:spPr>
            <a:xfrm>
              <a:off x="5394065" y="199837"/>
              <a:ext cx="45719" cy="772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2" name="正方形/長方形 341"/>
            <p:cNvSpPr/>
            <p:nvPr/>
          </p:nvSpPr>
          <p:spPr>
            <a:xfrm>
              <a:off x="5281588" y="286788"/>
              <a:ext cx="45719" cy="623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71" name="グループ化 370"/>
          <p:cNvGrpSpPr/>
          <p:nvPr/>
        </p:nvGrpSpPr>
        <p:grpSpPr>
          <a:xfrm>
            <a:off x="2684500" y="633629"/>
            <a:ext cx="1077604" cy="876552"/>
            <a:chOff x="-4523529" y="-2487996"/>
            <a:chExt cx="1318479" cy="1283385"/>
          </a:xfrm>
          <a:solidFill>
            <a:srgbClr val="491D00"/>
          </a:solidFill>
        </p:grpSpPr>
        <p:sp>
          <p:nvSpPr>
            <p:cNvPr id="372" name="正方形/長方形 371"/>
            <p:cNvSpPr/>
            <p:nvPr/>
          </p:nvSpPr>
          <p:spPr>
            <a:xfrm rot="21309813">
              <a:off x="-4511906" y="-2149232"/>
              <a:ext cx="419779" cy="181158"/>
            </a:xfrm>
            <a:prstGeom prst="rect">
              <a:avLst/>
            </a:prstGeom>
            <a:solidFill>
              <a:srgbClr val="F5B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3" name="正方形/長方形 372"/>
            <p:cNvSpPr/>
            <p:nvPr/>
          </p:nvSpPr>
          <p:spPr>
            <a:xfrm rot="20342514">
              <a:off x="-4523529" y="-1679906"/>
              <a:ext cx="419779" cy="1811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4" name="正方形/長方形 373"/>
            <p:cNvSpPr/>
            <p:nvPr/>
          </p:nvSpPr>
          <p:spPr>
            <a:xfrm rot="19287653">
              <a:off x="-3829671" y="-2166615"/>
              <a:ext cx="510014" cy="1811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5" name="正方形/長方形 374"/>
            <p:cNvSpPr/>
            <p:nvPr/>
          </p:nvSpPr>
          <p:spPr>
            <a:xfrm rot="5220491">
              <a:off x="-4707893" y="-1938328"/>
              <a:ext cx="1283385" cy="184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6" name="正方形/長方形 375"/>
            <p:cNvSpPr/>
            <p:nvPr/>
          </p:nvSpPr>
          <p:spPr>
            <a:xfrm rot="5220491">
              <a:off x="-4363106" y="-2007131"/>
              <a:ext cx="1145591" cy="184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7" name="正方形/長方形 376"/>
            <p:cNvSpPr/>
            <p:nvPr/>
          </p:nvSpPr>
          <p:spPr>
            <a:xfrm rot="21309813">
              <a:off x="-3807292" y="-1492387"/>
              <a:ext cx="419779" cy="181158"/>
            </a:xfrm>
            <a:prstGeom prst="rect">
              <a:avLst/>
            </a:prstGeom>
            <a:solidFill>
              <a:srgbClr val="95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8" name="正方形/長方形 377"/>
            <p:cNvSpPr/>
            <p:nvPr/>
          </p:nvSpPr>
          <p:spPr>
            <a:xfrm rot="17587941">
              <a:off x="-3505519" y="-1663852"/>
              <a:ext cx="419779" cy="1811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379" name="グループ化 378"/>
          <p:cNvGrpSpPr/>
          <p:nvPr/>
        </p:nvGrpSpPr>
        <p:grpSpPr>
          <a:xfrm>
            <a:off x="1590377" y="567833"/>
            <a:ext cx="1071878" cy="908426"/>
            <a:chOff x="-5878090" y="-2493707"/>
            <a:chExt cx="1311472" cy="1330052"/>
          </a:xfrm>
          <a:solidFill>
            <a:srgbClr val="491D00"/>
          </a:solidFill>
        </p:grpSpPr>
        <p:sp>
          <p:nvSpPr>
            <p:cNvPr id="385" name="正方形/長方形 384"/>
            <p:cNvSpPr/>
            <p:nvPr/>
          </p:nvSpPr>
          <p:spPr>
            <a:xfrm rot="21309813">
              <a:off x="-5871952" y="-2401284"/>
              <a:ext cx="1177793" cy="181158"/>
            </a:xfrm>
            <a:prstGeom prst="rect">
              <a:avLst/>
            </a:prstGeom>
            <a:solidFill>
              <a:srgbClr val="F5B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8" name="正方形/長方形 387"/>
            <p:cNvSpPr/>
            <p:nvPr/>
          </p:nvSpPr>
          <p:spPr>
            <a:xfrm rot="21309813">
              <a:off x="-5689097" y="-2144267"/>
              <a:ext cx="867618" cy="193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9" name="正方形/長方形 388"/>
            <p:cNvSpPr/>
            <p:nvPr/>
          </p:nvSpPr>
          <p:spPr>
            <a:xfrm rot="21309813">
              <a:off x="-5689097" y="-1766429"/>
              <a:ext cx="867618" cy="193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0" name="正方形/長方形 389"/>
            <p:cNvSpPr/>
            <p:nvPr/>
          </p:nvSpPr>
          <p:spPr>
            <a:xfrm rot="5166728">
              <a:off x="-5896359" y="-1920706"/>
              <a:ext cx="1330052" cy="184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1" name="正方形/長方形 390"/>
            <p:cNvSpPr/>
            <p:nvPr/>
          </p:nvSpPr>
          <p:spPr>
            <a:xfrm rot="5166728">
              <a:off x="-5896950" y="-1909488"/>
              <a:ext cx="520390" cy="1570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2" name="正方形/長方形 391"/>
            <p:cNvSpPr/>
            <p:nvPr/>
          </p:nvSpPr>
          <p:spPr>
            <a:xfrm rot="5166728">
              <a:off x="-5060785" y="-1990018"/>
              <a:ext cx="520390" cy="157055"/>
            </a:xfrm>
            <a:prstGeom prst="rect">
              <a:avLst/>
            </a:prstGeom>
            <a:solidFill>
              <a:srgbClr val="E98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3" name="正方形/長方形 392"/>
            <p:cNvSpPr/>
            <p:nvPr/>
          </p:nvSpPr>
          <p:spPr>
            <a:xfrm rot="21309813">
              <a:off x="-5681009" y="-1922625"/>
              <a:ext cx="867618" cy="121190"/>
            </a:xfrm>
            <a:prstGeom prst="rect">
              <a:avLst/>
            </a:prstGeom>
            <a:solidFill>
              <a:srgbClr val="55C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4" name="正方形/長方形 393"/>
            <p:cNvSpPr/>
            <p:nvPr/>
          </p:nvSpPr>
          <p:spPr>
            <a:xfrm rot="19287653">
              <a:off x="-5878090" y="-1465324"/>
              <a:ext cx="510014" cy="181158"/>
            </a:xfrm>
            <a:prstGeom prst="rect">
              <a:avLst/>
            </a:prstGeom>
            <a:solidFill>
              <a:srgbClr val="A9DF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5" name="正方形/長方形 394"/>
            <p:cNvSpPr/>
            <p:nvPr/>
          </p:nvSpPr>
          <p:spPr>
            <a:xfrm rot="1543790" flipH="1">
              <a:off x="-5076632" y="-1492387"/>
              <a:ext cx="510014" cy="1811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96" name="正方形/長方形 395"/>
          <p:cNvSpPr/>
          <p:nvPr/>
        </p:nvSpPr>
        <p:spPr>
          <a:xfrm>
            <a:off x="3500766" y="719838"/>
            <a:ext cx="2326610" cy="649583"/>
          </a:xfrm>
          <a:prstGeom prst="rect">
            <a:avLst/>
          </a:prstGeom>
        </p:spPr>
        <p:txBody>
          <a:bodyPr wrap="square" lIns="0" tIns="0" rIns="0" bIns="0">
            <a:noAutofit/>
          </a:bodyPr>
          <a:lstStyle/>
          <a:p>
            <a:pPr algn="ctr"/>
            <a:r>
              <a:rPr lang="ja-JP" altLang="en-US" sz="4400" b="1" dirty="0" smtClean="0">
                <a:solidFill>
                  <a:srgbClr val="491D00"/>
                </a:solidFill>
                <a:latin typeface="HGP明朝E" panose="02020900000000000000" pitchFamily="18" charset="-128"/>
                <a:ea typeface="HGP明朝E" panose="02020900000000000000" pitchFamily="18" charset="-128"/>
              </a:rPr>
              <a:t>フェア</a:t>
            </a:r>
            <a:endParaRPr lang="ja-JP" altLang="en-US" sz="4400" b="1" dirty="0">
              <a:solidFill>
                <a:srgbClr val="491D00"/>
              </a:solidFill>
              <a:latin typeface="HGP明朝E" panose="02020900000000000000" pitchFamily="18" charset="-128"/>
              <a:ea typeface="HGP明朝E" panose="02020900000000000000" pitchFamily="18" charset="-128"/>
            </a:endParaRPr>
          </a:p>
        </p:txBody>
      </p:sp>
      <p:pic>
        <p:nvPicPr>
          <p:cNvPr id="22" name="図 21"/>
          <p:cNvPicPr>
            <a:picLocks noChangeAspect="1"/>
          </p:cNvPicPr>
          <p:nvPr/>
        </p:nvPicPr>
        <p:blipFill rotWithShape="1">
          <a:blip r:embed="rId5" cstate="print">
            <a:extLst>
              <a:ext uri="{28A0092B-C50C-407E-A947-70E740481C1C}">
                <a14:useLocalDpi xmlns:a14="http://schemas.microsoft.com/office/drawing/2010/main" val="0"/>
              </a:ext>
            </a:extLst>
          </a:blip>
          <a:srcRect l="25250" t="-1" b="1073"/>
          <a:stretch/>
        </p:blipFill>
        <p:spPr>
          <a:xfrm>
            <a:off x="98954" y="8210494"/>
            <a:ext cx="1812850" cy="1588261"/>
          </a:xfrm>
          <a:prstGeom prst="rect">
            <a:avLst/>
          </a:prstGeom>
        </p:spPr>
      </p:pic>
      <p:sp>
        <p:nvSpPr>
          <p:cNvPr id="404" name="テキスト ボックス 403"/>
          <p:cNvSpPr txBox="1"/>
          <p:nvPr/>
        </p:nvSpPr>
        <p:spPr>
          <a:xfrm>
            <a:off x="1861696" y="8119481"/>
            <a:ext cx="1334917" cy="830997"/>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東京</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にぼし醤油</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ラーメン</a:t>
            </a:r>
            <a:endParaRPr lang="ja-JP" altLang="en-US" sz="1600" b="1" dirty="0">
              <a:latin typeface="Meiryo UI" panose="020B0604030504040204" pitchFamily="50" charset="-128"/>
              <a:ea typeface="Meiryo UI" panose="020B0604030504040204" pitchFamily="50" charset="-128"/>
            </a:endParaRPr>
          </a:p>
        </p:txBody>
      </p:sp>
      <p:sp>
        <p:nvSpPr>
          <p:cNvPr id="405" name="正方形/長方形 46"/>
          <p:cNvSpPr>
            <a:spLocks noChangeArrowheads="1"/>
          </p:cNvSpPr>
          <p:nvPr/>
        </p:nvSpPr>
        <p:spPr bwMode="auto">
          <a:xfrm>
            <a:off x="1858632" y="8869245"/>
            <a:ext cx="1619631" cy="946726"/>
          </a:xfrm>
          <a:prstGeom prst="rect">
            <a:avLst/>
          </a:prstGeom>
          <a:noFill/>
          <a:ln w="9525">
            <a:noFill/>
            <a:miter lim="800000"/>
            <a:headEnd/>
            <a:tailEnd/>
          </a:ln>
        </p:spPr>
        <p:txBody>
          <a:bodyPr/>
          <a:lstStyle/>
          <a:p>
            <a:pPr>
              <a:lnSpc>
                <a:spcPct val="90000"/>
              </a:lnSpc>
            </a:pPr>
            <a:r>
              <a:rPr lang="ja-JP" altLang="en-US" sz="1100" dirty="0">
                <a:latin typeface="メイリオ" panose="020B0604030504040204" pitchFamily="50" charset="-128"/>
                <a:ea typeface="メイリオ" panose="020B0604030504040204" pitchFamily="50" charset="-128"/>
              </a:rPr>
              <a:t>にぼしの風味が上品に冴えわたる、懐かしい醤油味</a:t>
            </a:r>
            <a:r>
              <a:rPr lang="ja-JP" altLang="en-US" sz="1100" dirty="0" smtClean="0">
                <a:latin typeface="メイリオ" panose="020B0604030504040204" pitchFamily="50" charset="-128"/>
                <a:ea typeface="メイリオ" panose="020B0604030504040204" pitchFamily="50" charset="-128"/>
              </a:rPr>
              <a:t>。豚肩ロースのチャーシューと香ばしく焼いた筍がよく合います。</a:t>
            </a:r>
            <a:endParaRPr lang="ja-JP" altLang="en-US" sz="1100" dirty="0">
              <a:latin typeface="メイリオ" panose="020B0604030504040204" pitchFamily="50" charset="-128"/>
              <a:ea typeface="メイリオ" panose="020B0604030504040204" pitchFamily="50" charset="-128"/>
            </a:endParaRPr>
          </a:p>
        </p:txBody>
      </p:sp>
      <p:pic>
        <p:nvPicPr>
          <p:cNvPr id="406" name="図 40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56" y="7663094"/>
            <a:ext cx="985531" cy="844547"/>
          </a:xfrm>
          <a:prstGeom prst="rect">
            <a:avLst/>
          </a:prstGeom>
        </p:spPr>
      </p:pic>
      <p:pic>
        <p:nvPicPr>
          <p:cNvPr id="409" name="図 408"/>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830" b="96597" l="10000" r="93000"/>
                    </a14:imgEffect>
                  </a14:imgLayer>
                </a14:imgProps>
              </a:ext>
              <a:ext uri="{28A0092B-C50C-407E-A947-70E740481C1C}">
                <a14:useLocalDpi xmlns:a14="http://schemas.microsoft.com/office/drawing/2010/main" val="0"/>
              </a:ext>
            </a:extLst>
          </a:blip>
          <a:srcRect l="13042" t="9733" r="16668" b="14340"/>
          <a:stretch/>
        </p:blipFill>
        <p:spPr>
          <a:xfrm>
            <a:off x="3560122" y="8210494"/>
            <a:ext cx="1664208" cy="1188720"/>
          </a:xfrm>
          <a:prstGeom prst="rect">
            <a:avLst/>
          </a:prstGeom>
        </p:spPr>
      </p:pic>
      <p:sp>
        <p:nvSpPr>
          <p:cNvPr id="163" name="テキスト ボックス 162"/>
          <p:cNvSpPr txBox="1"/>
          <p:nvPr/>
        </p:nvSpPr>
        <p:spPr>
          <a:xfrm>
            <a:off x="1146398" y="1697086"/>
            <a:ext cx="4657296" cy="577356"/>
          </a:xfrm>
          <a:prstGeom prst="rect">
            <a:avLst/>
          </a:prstGeom>
          <a:noFill/>
        </p:spPr>
        <p:txBody>
          <a:bodyPr wrap="square" rtlCol="0" anchor="ctr" anchorCtr="0">
            <a:noAutofit/>
          </a:bodyPr>
          <a:lstStyle/>
          <a:p>
            <a:pPr algn="ctr" eaLnBrk="1" hangingPunct="1">
              <a:lnSpc>
                <a:spcPct val="90000"/>
              </a:lnSpc>
            </a:pPr>
            <a:r>
              <a:rPr lang="ja-JP" altLang="en-US" sz="1050" dirty="0">
                <a:ln w="38100">
                  <a:solidFill>
                    <a:schemeClr val="bg1"/>
                  </a:solidFill>
                </a:ln>
                <a:solidFill>
                  <a:schemeClr val="bg1"/>
                </a:solidFill>
                <a:latin typeface="游明朝 Demibold" panose="02020600000000000000" pitchFamily="18" charset="-128"/>
                <a:ea typeface="游明朝 Demibold" panose="02020600000000000000" pitchFamily="18" charset="-128"/>
              </a:rPr>
              <a:t>東日本大震災発生から</a:t>
            </a:r>
            <a:r>
              <a:rPr lang="ja-JP" altLang="en-US" sz="1050" dirty="0" smtClean="0">
                <a:ln w="38100">
                  <a:solidFill>
                    <a:schemeClr val="bg1"/>
                  </a:solidFill>
                </a:ln>
                <a:solidFill>
                  <a:schemeClr val="bg1"/>
                </a:solidFill>
                <a:latin typeface="游明朝 Demibold" panose="02020600000000000000" pitchFamily="18" charset="-128"/>
                <a:ea typeface="游明朝 Demibold" panose="02020600000000000000" pitchFamily="18" charset="-128"/>
              </a:rPr>
              <a:t>１３年</a:t>
            </a:r>
            <a:r>
              <a:rPr lang="ja-JP" altLang="en-US" sz="1050" dirty="0">
                <a:ln w="38100">
                  <a:solidFill>
                    <a:schemeClr val="bg1"/>
                  </a:solidFill>
                </a:ln>
                <a:solidFill>
                  <a:schemeClr val="bg1"/>
                </a:solidFill>
                <a:latin typeface="游明朝 Demibold" panose="02020600000000000000" pitchFamily="18" charset="-128"/>
                <a:ea typeface="游明朝 Demibold" panose="02020600000000000000" pitchFamily="18" charset="-128"/>
              </a:rPr>
              <a:t>が経過しました。</a:t>
            </a:r>
            <a:endParaRPr lang="en-US" altLang="ja-JP" sz="1050" dirty="0">
              <a:ln w="38100">
                <a:solidFill>
                  <a:schemeClr val="bg1"/>
                </a:solidFill>
              </a:ln>
              <a:solidFill>
                <a:schemeClr val="bg1"/>
              </a:solidFill>
              <a:latin typeface="游明朝 Demibold" panose="02020600000000000000" pitchFamily="18" charset="-128"/>
              <a:ea typeface="游明朝 Demibold" panose="02020600000000000000" pitchFamily="18" charset="-128"/>
            </a:endParaRPr>
          </a:p>
          <a:p>
            <a:pPr algn="ctr" eaLnBrk="1" hangingPunct="1">
              <a:lnSpc>
                <a:spcPct val="90000"/>
              </a:lnSpc>
            </a:pPr>
            <a:r>
              <a:rPr lang="ja-JP" altLang="en-US" sz="1050" dirty="0">
                <a:ln w="38100">
                  <a:solidFill>
                    <a:schemeClr val="bg1"/>
                  </a:solidFill>
                </a:ln>
                <a:solidFill>
                  <a:schemeClr val="bg1"/>
                </a:solidFill>
                <a:latin typeface="游明朝 Demibold" panose="02020600000000000000" pitchFamily="18" charset="-128"/>
                <a:ea typeface="游明朝 Demibold" panose="02020600000000000000" pitchFamily="18" charset="-128"/>
              </a:rPr>
              <a:t>シダックスでは記憶の風化を防ぐため</a:t>
            </a:r>
            <a:r>
              <a:rPr lang="ja-JP" altLang="en-US" sz="1050" dirty="0" smtClean="0">
                <a:ln w="38100">
                  <a:solidFill>
                    <a:schemeClr val="bg1"/>
                  </a:solidFill>
                </a:ln>
                <a:solidFill>
                  <a:schemeClr val="bg1"/>
                </a:solidFill>
                <a:latin typeface="游明朝 Demibold" panose="02020600000000000000" pitchFamily="18" charset="-128"/>
                <a:ea typeface="游明朝 Demibold" panose="02020600000000000000" pitchFamily="18" charset="-128"/>
              </a:rPr>
              <a:t>、エール</a:t>
            </a:r>
            <a:r>
              <a:rPr lang="ja-JP" altLang="en-US" sz="1050" dirty="0">
                <a:ln w="38100">
                  <a:solidFill>
                    <a:schemeClr val="bg1"/>
                  </a:solidFill>
                </a:ln>
                <a:solidFill>
                  <a:schemeClr val="bg1"/>
                </a:solidFill>
                <a:latin typeface="游明朝 Demibold" panose="02020600000000000000" pitchFamily="18" charset="-128"/>
                <a:ea typeface="游明朝 Demibold" panose="02020600000000000000" pitchFamily="18" charset="-128"/>
              </a:rPr>
              <a:t>を送るため</a:t>
            </a:r>
            <a:r>
              <a:rPr lang="ja-JP" altLang="en-US" sz="1050" dirty="0" smtClean="0">
                <a:ln w="38100">
                  <a:solidFill>
                    <a:schemeClr val="bg1"/>
                  </a:solidFill>
                </a:ln>
                <a:solidFill>
                  <a:schemeClr val="bg1"/>
                </a:solidFill>
                <a:latin typeface="游明朝 Demibold" panose="02020600000000000000" pitchFamily="18" charset="-128"/>
                <a:ea typeface="游明朝 Demibold" panose="02020600000000000000" pitchFamily="18" charset="-128"/>
              </a:rPr>
              <a:t>、</a:t>
            </a:r>
            <a:endParaRPr lang="en-US" altLang="ja-JP" sz="1050" dirty="0" smtClean="0">
              <a:ln w="38100">
                <a:solidFill>
                  <a:schemeClr val="bg1"/>
                </a:solidFill>
              </a:ln>
              <a:solidFill>
                <a:schemeClr val="bg1"/>
              </a:solidFill>
              <a:latin typeface="游明朝 Demibold" panose="02020600000000000000" pitchFamily="18" charset="-128"/>
              <a:ea typeface="游明朝 Demibold" panose="02020600000000000000" pitchFamily="18" charset="-128"/>
            </a:endParaRPr>
          </a:p>
          <a:p>
            <a:pPr algn="ctr" eaLnBrk="1" hangingPunct="1">
              <a:lnSpc>
                <a:spcPct val="90000"/>
              </a:lnSpc>
            </a:pPr>
            <a:r>
              <a:rPr lang="ja-JP" altLang="en-US" sz="1050" dirty="0" smtClean="0">
                <a:ln w="38100">
                  <a:solidFill>
                    <a:schemeClr val="bg1"/>
                  </a:solidFill>
                </a:ln>
                <a:solidFill>
                  <a:schemeClr val="bg1"/>
                </a:solidFill>
                <a:latin typeface="游明朝 Demibold" panose="02020600000000000000" pitchFamily="18" charset="-128"/>
                <a:ea typeface="游明朝 Demibold" panose="02020600000000000000" pitchFamily="18" charset="-128"/>
              </a:rPr>
              <a:t>今年</a:t>
            </a:r>
            <a:r>
              <a:rPr lang="ja-JP" altLang="en-US" sz="1050" dirty="0">
                <a:ln w="38100">
                  <a:solidFill>
                    <a:schemeClr val="bg1"/>
                  </a:solidFill>
                </a:ln>
                <a:solidFill>
                  <a:schemeClr val="bg1"/>
                </a:solidFill>
                <a:latin typeface="游明朝 Demibold" panose="02020600000000000000" pitchFamily="18" charset="-128"/>
                <a:ea typeface="游明朝 Demibold" panose="02020600000000000000" pitchFamily="18" charset="-128"/>
              </a:rPr>
              <a:t>も継続して東北応援フェアを実施いたします。</a:t>
            </a:r>
            <a:endParaRPr lang="en-US" altLang="ja-JP" sz="1050" dirty="0">
              <a:ln w="38100">
                <a:solidFill>
                  <a:schemeClr val="bg1"/>
                </a:solidFill>
              </a:ln>
              <a:solidFill>
                <a:schemeClr val="bg1"/>
              </a:solidFill>
              <a:latin typeface="游明朝 Demibold" panose="02020600000000000000" pitchFamily="18" charset="-128"/>
              <a:ea typeface="游明朝 Demibold" panose="02020600000000000000" pitchFamily="18" charset="-128"/>
            </a:endParaRPr>
          </a:p>
          <a:p>
            <a:pPr algn="ctr" eaLnBrk="1" hangingPunct="1">
              <a:lnSpc>
                <a:spcPct val="90000"/>
              </a:lnSpc>
            </a:pPr>
            <a:r>
              <a:rPr lang="ja-JP" altLang="en-US" sz="1050" dirty="0">
                <a:ln w="38100">
                  <a:solidFill>
                    <a:schemeClr val="bg1"/>
                  </a:solidFill>
                </a:ln>
                <a:solidFill>
                  <a:schemeClr val="bg1"/>
                </a:solidFill>
                <a:latin typeface="游明朝 Demibold" panose="02020600000000000000" pitchFamily="18" charset="-128"/>
                <a:ea typeface="游明朝 Demibold" panose="02020600000000000000" pitchFamily="18" charset="-128"/>
              </a:rPr>
              <a:t>みんなで東北エリアを盛り上げましょう！</a:t>
            </a:r>
          </a:p>
        </p:txBody>
      </p:sp>
      <p:sp>
        <p:nvSpPr>
          <p:cNvPr id="109" name="テキスト ボックス 108"/>
          <p:cNvSpPr txBox="1"/>
          <p:nvPr/>
        </p:nvSpPr>
        <p:spPr>
          <a:xfrm>
            <a:off x="1145407" y="1702108"/>
            <a:ext cx="4657296" cy="577356"/>
          </a:xfrm>
          <a:prstGeom prst="rect">
            <a:avLst/>
          </a:prstGeom>
          <a:noFill/>
        </p:spPr>
        <p:txBody>
          <a:bodyPr wrap="square" rtlCol="0" anchor="ctr" anchorCtr="0">
            <a:noAutofit/>
          </a:bodyPr>
          <a:lstStyle/>
          <a:p>
            <a:pPr algn="ctr" eaLnBrk="1" hangingPunct="1">
              <a:lnSpc>
                <a:spcPct val="90000"/>
              </a:lnSpc>
            </a:pPr>
            <a:r>
              <a:rPr lang="ja-JP" altLang="en-US" sz="1050" dirty="0">
                <a:latin typeface="游明朝 Demibold" panose="02020600000000000000" pitchFamily="18" charset="-128"/>
                <a:ea typeface="游明朝 Demibold" panose="02020600000000000000" pitchFamily="18" charset="-128"/>
              </a:rPr>
              <a:t>東日本大震災発生から</a:t>
            </a:r>
            <a:r>
              <a:rPr lang="ja-JP" altLang="en-US" sz="1050" dirty="0" smtClean="0">
                <a:latin typeface="游明朝 Demibold" panose="02020600000000000000" pitchFamily="18" charset="-128"/>
                <a:ea typeface="游明朝 Demibold" panose="02020600000000000000" pitchFamily="18" charset="-128"/>
              </a:rPr>
              <a:t>１３年</a:t>
            </a:r>
            <a:r>
              <a:rPr lang="ja-JP" altLang="en-US" sz="1050" dirty="0">
                <a:latin typeface="游明朝 Demibold" panose="02020600000000000000" pitchFamily="18" charset="-128"/>
                <a:ea typeface="游明朝 Demibold" panose="02020600000000000000" pitchFamily="18" charset="-128"/>
              </a:rPr>
              <a:t>が経過しました。</a:t>
            </a:r>
            <a:endParaRPr lang="en-US" altLang="ja-JP" sz="1050" dirty="0">
              <a:latin typeface="游明朝 Demibold" panose="02020600000000000000" pitchFamily="18" charset="-128"/>
              <a:ea typeface="游明朝 Demibold" panose="02020600000000000000" pitchFamily="18" charset="-128"/>
            </a:endParaRPr>
          </a:p>
          <a:p>
            <a:pPr algn="ctr" eaLnBrk="1" hangingPunct="1">
              <a:lnSpc>
                <a:spcPct val="90000"/>
              </a:lnSpc>
            </a:pPr>
            <a:r>
              <a:rPr lang="ja-JP" altLang="en-US" sz="1050" dirty="0">
                <a:latin typeface="游明朝 Demibold" panose="02020600000000000000" pitchFamily="18" charset="-128"/>
                <a:ea typeface="游明朝 Demibold" panose="02020600000000000000" pitchFamily="18" charset="-128"/>
              </a:rPr>
              <a:t>シダックスでは記憶の風化を防ぐため</a:t>
            </a:r>
            <a:r>
              <a:rPr lang="ja-JP" altLang="en-US" sz="1050" dirty="0" smtClean="0">
                <a:latin typeface="游明朝 Demibold" panose="02020600000000000000" pitchFamily="18" charset="-128"/>
                <a:ea typeface="游明朝 Demibold" panose="02020600000000000000" pitchFamily="18" charset="-128"/>
              </a:rPr>
              <a:t>、エール</a:t>
            </a:r>
            <a:r>
              <a:rPr lang="ja-JP" altLang="en-US" sz="1050" dirty="0">
                <a:latin typeface="游明朝 Demibold" panose="02020600000000000000" pitchFamily="18" charset="-128"/>
                <a:ea typeface="游明朝 Demibold" panose="02020600000000000000" pitchFamily="18" charset="-128"/>
              </a:rPr>
              <a:t>を送るため</a:t>
            </a:r>
            <a:r>
              <a:rPr lang="ja-JP" altLang="en-US" sz="1050" dirty="0" smtClean="0">
                <a:latin typeface="游明朝 Demibold" panose="02020600000000000000" pitchFamily="18" charset="-128"/>
                <a:ea typeface="游明朝 Demibold" panose="02020600000000000000" pitchFamily="18" charset="-128"/>
              </a:rPr>
              <a:t>、</a:t>
            </a:r>
            <a:endParaRPr lang="en-US" altLang="ja-JP" sz="1050" dirty="0" smtClean="0">
              <a:latin typeface="游明朝 Demibold" panose="02020600000000000000" pitchFamily="18" charset="-128"/>
              <a:ea typeface="游明朝 Demibold" panose="02020600000000000000" pitchFamily="18" charset="-128"/>
            </a:endParaRPr>
          </a:p>
          <a:p>
            <a:pPr algn="ctr" eaLnBrk="1" hangingPunct="1">
              <a:lnSpc>
                <a:spcPct val="90000"/>
              </a:lnSpc>
            </a:pPr>
            <a:r>
              <a:rPr lang="ja-JP" altLang="en-US" sz="1050" dirty="0" smtClean="0">
                <a:latin typeface="游明朝 Demibold" panose="02020600000000000000" pitchFamily="18" charset="-128"/>
                <a:ea typeface="游明朝 Demibold" panose="02020600000000000000" pitchFamily="18" charset="-128"/>
              </a:rPr>
              <a:t>今年</a:t>
            </a:r>
            <a:r>
              <a:rPr lang="ja-JP" altLang="en-US" sz="1050" dirty="0">
                <a:latin typeface="游明朝 Demibold" panose="02020600000000000000" pitchFamily="18" charset="-128"/>
                <a:ea typeface="游明朝 Demibold" panose="02020600000000000000" pitchFamily="18" charset="-128"/>
              </a:rPr>
              <a:t>も継続して東北応援フェアを実施いたします。</a:t>
            </a:r>
            <a:endParaRPr lang="en-US" altLang="ja-JP" sz="1050" dirty="0">
              <a:latin typeface="游明朝 Demibold" panose="02020600000000000000" pitchFamily="18" charset="-128"/>
              <a:ea typeface="游明朝 Demibold" panose="02020600000000000000" pitchFamily="18" charset="-128"/>
            </a:endParaRPr>
          </a:p>
          <a:p>
            <a:pPr algn="ctr" eaLnBrk="1" hangingPunct="1">
              <a:lnSpc>
                <a:spcPct val="90000"/>
              </a:lnSpc>
            </a:pPr>
            <a:r>
              <a:rPr lang="ja-JP" altLang="en-US" sz="1050" dirty="0">
                <a:latin typeface="游明朝 Demibold" panose="02020600000000000000" pitchFamily="18" charset="-128"/>
                <a:ea typeface="游明朝 Demibold" panose="02020600000000000000" pitchFamily="18" charset="-128"/>
              </a:rPr>
              <a:t>みんなで東北エリアを盛り上げましょう！</a:t>
            </a:r>
          </a:p>
        </p:txBody>
      </p:sp>
      <p:pic>
        <p:nvPicPr>
          <p:cNvPr id="5" name="図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28397" y="4694649"/>
            <a:ext cx="441037" cy="279586"/>
          </a:xfrm>
          <a:prstGeom prst="rect">
            <a:avLst/>
          </a:prstGeom>
        </p:spPr>
      </p:pic>
      <p:sp>
        <p:nvSpPr>
          <p:cNvPr id="6" name="正方形/長方形 5"/>
          <p:cNvSpPr/>
          <p:nvPr/>
        </p:nvSpPr>
        <p:spPr>
          <a:xfrm>
            <a:off x="3689094" y="2442754"/>
            <a:ext cx="828952" cy="17145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テキスト ボックス 125"/>
          <p:cNvSpPr txBox="1"/>
          <p:nvPr/>
        </p:nvSpPr>
        <p:spPr>
          <a:xfrm>
            <a:off x="3648526" y="2926070"/>
            <a:ext cx="1053400" cy="320088"/>
          </a:xfrm>
          <a:prstGeom prst="rect">
            <a:avLst/>
          </a:prstGeom>
          <a:noFill/>
        </p:spPr>
        <p:txBody>
          <a:bodyPr wrap="square" rtlCol="0">
            <a:spAutoFit/>
          </a:bodyPr>
          <a:lstStyle/>
          <a:p>
            <a:pPr defTabSz="288810">
              <a:lnSpc>
                <a:spcPct val="80000"/>
              </a:lnSpc>
            </a:pPr>
            <a:r>
              <a:rPr lang="ja-JP" altLang="en-US" sz="800" b="1" dirty="0" smtClean="0">
                <a:latin typeface="Meiryo UI" panose="020B0604030504040204" pitchFamily="50" charset="-128"/>
                <a:ea typeface="Meiryo UI" panose="020B0604030504040204" pitchFamily="50" charset="-128"/>
              </a:rPr>
              <a:t>鈴なり</a:t>
            </a:r>
            <a:endParaRPr lang="en-US" altLang="ja-JP" sz="800" b="1" dirty="0" smtClean="0">
              <a:latin typeface="Meiryo UI" panose="020B0604030504040204" pitchFamily="50" charset="-128"/>
              <a:ea typeface="Meiryo UI" panose="020B0604030504040204" pitchFamily="50" charset="-128"/>
            </a:endParaRPr>
          </a:p>
          <a:p>
            <a:pPr defTabSz="288810">
              <a:lnSpc>
                <a:spcPct val="80000"/>
              </a:lnSpc>
            </a:pPr>
            <a:r>
              <a:rPr lang="ja-JP" altLang="en-US" sz="1050" b="1" dirty="0" smtClean="0">
                <a:latin typeface="Meiryo UI" panose="020B0604030504040204" pitchFamily="50" charset="-128"/>
                <a:ea typeface="Meiryo UI" panose="020B0604030504040204" pitchFamily="50" charset="-128"/>
              </a:rPr>
              <a:t>村田</a:t>
            </a:r>
            <a:r>
              <a:rPr lang="ja-JP" altLang="en-US" sz="1050" b="1" dirty="0">
                <a:latin typeface="Meiryo UI" panose="020B0604030504040204" pitchFamily="50" charset="-128"/>
                <a:ea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rPr>
              <a:t>明彦</a:t>
            </a:r>
            <a:endParaRPr lang="en-US" altLang="ja-JP" sz="1050" b="1" dirty="0">
              <a:latin typeface="Meiryo UI" panose="020B0604030504040204" pitchFamily="50" charset="-128"/>
              <a:ea typeface="Meiryo UI" panose="020B0604030504040204" pitchFamily="50" charset="-128"/>
            </a:endParaRPr>
          </a:p>
        </p:txBody>
      </p:sp>
      <p:sp>
        <p:nvSpPr>
          <p:cNvPr id="128" name="正方形/長方形 46"/>
          <p:cNvSpPr>
            <a:spLocks noChangeArrowheads="1"/>
          </p:cNvSpPr>
          <p:nvPr/>
        </p:nvSpPr>
        <p:spPr bwMode="auto">
          <a:xfrm>
            <a:off x="3659034" y="3144233"/>
            <a:ext cx="887133" cy="1046003"/>
          </a:xfrm>
          <a:prstGeom prst="rect">
            <a:avLst/>
          </a:prstGeom>
          <a:noFill/>
          <a:ln w="9525">
            <a:noFill/>
            <a:miter lim="800000"/>
            <a:headEnd/>
            <a:tailEnd/>
          </a:ln>
        </p:spPr>
        <p:txBody>
          <a:bodyPr/>
          <a:lstStyle/>
          <a:p>
            <a:pPr>
              <a:defRPr/>
            </a:pPr>
            <a:r>
              <a:rPr lang="ja-JP" altLang="en-US" sz="700" dirty="0" smtClean="0">
                <a:latin typeface="Meiryo UI" panose="020B0604030504040204" pitchFamily="50" charset="-128"/>
                <a:ea typeface="Meiryo UI" panose="020B0604030504040204" pitchFamily="50" charset="-128"/>
              </a:rPr>
              <a:t>老舗日本料理店「なだ万」で修業を積み</a:t>
            </a:r>
            <a:r>
              <a:rPr lang="ja-JP" altLang="en-US" sz="700" dirty="0">
                <a:latin typeface="Meiryo UI" panose="020B0604030504040204" pitchFamily="50" charset="-128"/>
                <a:ea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rPr>
              <a:t>2005</a:t>
            </a:r>
            <a:r>
              <a:rPr lang="ja-JP" altLang="en-US" sz="700" dirty="0" smtClean="0">
                <a:latin typeface="Meiryo UI" panose="020B0604030504040204" pitchFamily="50" charset="-128"/>
                <a:ea typeface="Meiryo UI" panose="020B0604030504040204" pitchFamily="50" charset="-128"/>
              </a:rPr>
              <a:t>年にオープンした「鈴なり」ではミシュランの星を獲得。ミラノ万博に和食の料理人として参加。雑誌やテレビ等で活躍中。</a:t>
            </a:r>
            <a:endParaRPr lang="ja-JP" altLang="en-US" sz="700" dirty="0">
              <a:latin typeface="Meiryo UI" panose="020B0604030504040204" pitchFamily="50" charset="-128"/>
              <a:ea typeface="Meiryo UI" panose="020B0604030504040204" pitchFamily="50" charset="-128"/>
            </a:endParaRPr>
          </a:p>
        </p:txBody>
      </p:sp>
      <p:sp>
        <p:nvSpPr>
          <p:cNvPr id="114" name="正方形/長方形 46"/>
          <p:cNvSpPr>
            <a:spLocks noChangeArrowheads="1"/>
          </p:cNvSpPr>
          <p:nvPr/>
        </p:nvSpPr>
        <p:spPr bwMode="auto">
          <a:xfrm>
            <a:off x="5227444" y="8769062"/>
            <a:ext cx="1619631" cy="630152"/>
          </a:xfrm>
          <a:prstGeom prst="rect">
            <a:avLst/>
          </a:prstGeom>
          <a:noFill/>
          <a:ln w="9525">
            <a:noFill/>
            <a:miter lim="800000"/>
            <a:headEnd/>
            <a:tailEnd/>
          </a:ln>
        </p:spPr>
        <p:txBody>
          <a:bodyPr/>
          <a:lstStyle/>
          <a:p>
            <a:pPr>
              <a:lnSpc>
                <a:spcPct val="90000"/>
              </a:lnSpc>
            </a:pPr>
            <a:r>
              <a:rPr lang="ja-JP" altLang="en-US" sz="1100" dirty="0" smtClean="0">
                <a:latin typeface="メイリオ" panose="020B0604030504040204" pitchFamily="50" charset="-128"/>
                <a:ea typeface="メイリオ" panose="020B0604030504040204" pitchFamily="50" charset="-128"/>
              </a:rPr>
              <a:t>わらび・ぜんまい等の山の恵みを昆布だしで味付けしたご飯です。</a:t>
            </a:r>
            <a:endParaRPr lang="ja-JP" altLang="en-US" sz="1100" dirty="0">
              <a:latin typeface="メイリオ" panose="020B0604030504040204" pitchFamily="50" charset="-128"/>
              <a:ea typeface="メイリオ" panose="020B0604030504040204" pitchFamily="50" charset="-128"/>
            </a:endParaRPr>
          </a:p>
        </p:txBody>
      </p:sp>
      <p:pic>
        <p:nvPicPr>
          <p:cNvPr id="9" name="図 8"/>
          <p:cNvPicPr>
            <a:picLocks noChangeAspect="1"/>
          </p:cNvPicPr>
          <p:nvPr/>
        </p:nvPicPr>
        <p:blipFill rotWithShape="1">
          <a:blip r:embed="rId10" cstate="print">
            <a:extLst>
              <a:ext uri="{28A0092B-C50C-407E-A947-70E740481C1C}">
                <a14:useLocalDpi xmlns:a14="http://schemas.microsoft.com/office/drawing/2010/main" val="0"/>
              </a:ext>
            </a:extLst>
          </a:blip>
          <a:srcRect t="5397" b="8438"/>
          <a:stretch/>
        </p:blipFill>
        <p:spPr>
          <a:xfrm>
            <a:off x="324855" y="2306433"/>
            <a:ext cx="2729518" cy="1556968"/>
          </a:xfrm>
          <a:prstGeom prst="rect">
            <a:avLst/>
          </a:prstGeom>
        </p:spPr>
      </p:pic>
      <p:pic>
        <p:nvPicPr>
          <p:cNvPr id="10" name="図 9"/>
          <p:cNvPicPr>
            <a:picLocks noChangeAspect="1"/>
          </p:cNvPicPr>
          <p:nvPr/>
        </p:nvPicPr>
        <p:blipFill rotWithShape="1">
          <a:blip r:embed="rId11" cstate="print">
            <a:extLst>
              <a:ext uri="{28A0092B-C50C-407E-A947-70E740481C1C}">
                <a14:useLocalDpi xmlns:a14="http://schemas.microsoft.com/office/drawing/2010/main" val="0"/>
              </a:ext>
            </a:extLst>
          </a:blip>
          <a:srcRect l="6738" r="11104"/>
          <a:stretch/>
        </p:blipFill>
        <p:spPr>
          <a:xfrm>
            <a:off x="4511369" y="2452461"/>
            <a:ext cx="2125980" cy="1713044"/>
          </a:xfrm>
          <a:prstGeom prst="rect">
            <a:avLst/>
          </a:prstGeom>
        </p:spPr>
      </p:pic>
      <p:pic>
        <p:nvPicPr>
          <p:cNvPr id="12" name="図 11"/>
          <p:cNvPicPr>
            <a:picLocks noChangeAspect="1"/>
          </p:cNvPicPr>
          <p:nvPr/>
        </p:nvPicPr>
        <p:blipFill rotWithShape="1">
          <a:blip r:embed="rId12" cstate="print">
            <a:extLst>
              <a:ext uri="{28A0092B-C50C-407E-A947-70E740481C1C}">
                <a14:useLocalDpi xmlns:a14="http://schemas.microsoft.com/office/drawing/2010/main" val="0"/>
              </a:ext>
            </a:extLst>
          </a:blip>
          <a:srcRect l="3289" r="17660" b="7656"/>
          <a:stretch/>
        </p:blipFill>
        <p:spPr>
          <a:xfrm>
            <a:off x="1197231" y="5955068"/>
            <a:ext cx="2202180" cy="1703017"/>
          </a:xfrm>
          <a:prstGeom prst="rect">
            <a:avLst/>
          </a:prstGeom>
        </p:spPr>
      </p:pic>
      <p:pic>
        <p:nvPicPr>
          <p:cNvPr id="13" name="図 12"/>
          <p:cNvPicPr>
            <a:picLocks noChangeAspect="1"/>
          </p:cNvPicPr>
          <p:nvPr/>
        </p:nvPicPr>
        <p:blipFill rotWithShape="1">
          <a:blip r:embed="rId13" cstate="print">
            <a:extLst>
              <a:ext uri="{28A0092B-C50C-407E-A947-70E740481C1C}">
                <a14:useLocalDpi xmlns:a14="http://schemas.microsoft.com/office/drawing/2010/main" val="0"/>
              </a:ext>
            </a:extLst>
          </a:blip>
          <a:srcRect l="24531" t="5801" r="28507" b="22747"/>
          <a:stretch/>
        </p:blipFill>
        <p:spPr>
          <a:xfrm>
            <a:off x="3453274" y="5972931"/>
            <a:ext cx="1666639" cy="1678701"/>
          </a:xfrm>
          <a:prstGeom prst="rect">
            <a:avLst/>
          </a:prstGeom>
        </p:spPr>
      </p:pic>
      <p:sp>
        <p:nvSpPr>
          <p:cNvPr id="116" name="Rectangle 39"/>
          <p:cNvSpPr>
            <a:spLocks noChangeArrowheads="1"/>
          </p:cNvSpPr>
          <p:nvPr/>
        </p:nvSpPr>
        <p:spPr bwMode="auto">
          <a:xfrm>
            <a:off x="4239813" y="5713329"/>
            <a:ext cx="2635399" cy="294373"/>
          </a:xfrm>
          <a:prstGeom prst="rect">
            <a:avLst/>
          </a:prstGeom>
          <a:noFill/>
          <a:ln w="9525">
            <a:noFill/>
            <a:miter lim="800000"/>
            <a:headEnd/>
            <a:tailEnd/>
          </a:ln>
        </p:spPr>
        <p:txBody>
          <a:bodyPr anchor="ctr"/>
          <a:lstStyle/>
          <a:p>
            <a:pPr defTabSz="1845708"/>
            <a:r>
              <a:rPr kumimoji="0" lang="ja-JP" altLang="en-US" sz="700" b="1" u="sng" dirty="0">
                <a:solidFill>
                  <a:schemeClr val="bg1"/>
                </a:solidFill>
                <a:latin typeface="游ゴシック Medium" panose="020B0500000000000000" pitchFamily="50" charset="-128"/>
                <a:ea typeface="游ゴシック Medium" panose="020B0500000000000000" pitchFamily="50" charset="-128"/>
              </a:rPr>
              <a:t>一皿で野菜1７５ｇ以上摂取</a:t>
            </a:r>
            <a:r>
              <a:rPr kumimoji="0" lang="ja-JP" altLang="en-US" sz="700" b="1" u="sng" dirty="0" smtClean="0">
                <a:solidFill>
                  <a:schemeClr val="bg1"/>
                </a:solidFill>
                <a:latin typeface="游ゴシック Medium" panose="020B0500000000000000" pitchFamily="50" charset="-128"/>
                <a:ea typeface="游ゴシック Medium" panose="020B0500000000000000" pitchFamily="50" charset="-128"/>
              </a:rPr>
              <a:t>！野菜</a:t>
            </a:r>
            <a:r>
              <a:rPr kumimoji="0" lang="ja-JP" altLang="en-US" sz="700" b="1" u="sng" dirty="0">
                <a:solidFill>
                  <a:schemeClr val="bg1"/>
                </a:solidFill>
                <a:latin typeface="游ゴシック Medium" panose="020B0500000000000000" pitchFamily="50" charset="-128"/>
                <a:ea typeface="游ゴシック Medium" panose="020B0500000000000000" pitchFamily="50" charset="-128"/>
              </a:rPr>
              <a:t>不足の方におすすめです。</a:t>
            </a:r>
          </a:p>
        </p:txBody>
      </p:sp>
      <p:sp>
        <p:nvSpPr>
          <p:cNvPr id="119" name="正方形/長方形 46"/>
          <p:cNvSpPr>
            <a:spLocks noChangeArrowheads="1"/>
          </p:cNvSpPr>
          <p:nvPr/>
        </p:nvSpPr>
        <p:spPr bwMode="auto">
          <a:xfrm>
            <a:off x="5061330" y="6800524"/>
            <a:ext cx="1775952" cy="789733"/>
          </a:xfrm>
          <a:prstGeom prst="rect">
            <a:avLst/>
          </a:prstGeom>
          <a:noFill/>
          <a:ln w="9525">
            <a:noFill/>
            <a:miter lim="800000"/>
            <a:headEnd/>
            <a:tailEnd/>
          </a:ln>
        </p:spPr>
        <p:txBody>
          <a:bodyPr/>
          <a:lstStyle/>
          <a:p>
            <a:r>
              <a:rPr lang="ja-JP" altLang="en-US" sz="1100" dirty="0">
                <a:latin typeface="メイリオ" panose="020B0604030504040204" pitchFamily="50" charset="-128"/>
                <a:ea typeface="メイリオ" panose="020B0604030504040204" pitchFamily="50" charset="-128"/>
              </a:rPr>
              <a:t>揚げ鶏のジューシーさ</a:t>
            </a:r>
            <a:r>
              <a:rPr lang="ja-JP" altLang="en-US" sz="1100" dirty="0" smtClean="0">
                <a:latin typeface="メイリオ" panose="020B0604030504040204" pitchFamily="50" charset="-128"/>
                <a:ea typeface="メイリオ" panose="020B0604030504040204" pitchFamily="50" charset="-128"/>
              </a:rPr>
              <a:t>と</a:t>
            </a:r>
            <a:endParaRPr lang="en-US" altLang="ja-JP" sz="1100" dirty="0" smtClean="0">
              <a:latin typeface="メイリオ" panose="020B0604030504040204" pitchFamily="50" charset="-128"/>
              <a:ea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rPr>
              <a:t>野菜の旨味</a:t>
            </a:r>
            <a:r>
              <a:rPr lang="ja-JP" altLang="en-US" sz="1100" dirty="0">
                <a:latin typeface="メイリオ" panose="020B0604030504040204" pitchFamily="50" charset="-128"/>
                <a:ea typeface="メイリオ" panose="020B0604030504040204" pitchFamily="50" charset="-128"/>
              </a:rPr>
              <a:t>を</a:t>
            </a:r>
            <a:r>
              <a:rPr lang="ja-JP" altLang="en-US" sz="1100" dirty="0" smtClean="0">
                <a:latin typeface="メイリオ" panose="020B0604030504040204" pitchFamily="50" charset="-128"/>
                <a:ea typeface="メイリオ" panose="020B0604030504040204" pitchFamily="50" charset="-128"/>
              </a:rPr>
              <a:t>まろやかな</a:t>
            </a:r>
            <a:endParaRPr lang="en-US" altLang="ja-JP" sz="1100" dirty="0" smtClean="0">
              <a:latin typeface="メイリオ" panose="020B0604030504040204" pitchFamily="50" charset="-128"/>
              <a:ea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rPr>
              <a:t>豆乳オイスターで炒めた</a:t>
            </a:r>
            <a:endParaRPr lang="en-US" altLang="ja-JP" sz="1100" dirty="0" smtClean="0">
              <a:latin typeface="メイリオ" panose="020B0604030504040204" pitchFamily="50" charset="-128"/>
              <a:ea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rPr>
              <a:t>至福</a:t>
            </a:r>
            <a:r>
              <a:rPr lang="ja-JP" altLang="en-US" sz="1100" dirty="0">
                <a:latin typeface="メイリオ" panose="020B0604030504040204" pitchFamily="50" charset="-128"/>
                <a:ea typeface="メイリオ" panose="020B0604030504040204" pitchFamily="50" charset="-128"/>
              </a:rPr>
              <a:t>の</a:t>
            </a:r>
            <a:r>
              <a:rPr lang="ja-JP" altLang="en-US" sz="1100" dirty="0" smtClean="0">
                <a:latin typeface="メイリオ" panose="020B0604030504040204" pitchFamily="50" charset="-128"/>
                <a:ea typeface="メイリオ" panose="020B0604030504040204" pitchFamily="50" charset="-128"/>
              </a:rPr>
              <a:t>一皿。</a:t>
            </a:r>
            <a:endParaRPr lang="ja-JP" altLang="en-US" sz="1100" dirty="0">
              <a:latin typeface="Meiryo UI" panose="020B0604030504040204" pitchFamily="50" charset="-128"/>
              <a:ea typeface="Meiryo UI" panose="020B0604030504040204" pitchFamily="50" charset="-128"/>
            </a:endParaRPr>
          </a:p>
        </p:txBody>
      </p:sp>
      <p:sp>
        <p:nvSpPr>
          <p:cNvPr id="121" name="テキスト ボックス 120"/>
          <p:cNvSpPr txBox="1"/>
          <p:nvPr/>
        </p:nvSpPr>
        <p:spPr>
          <a:xfrm>
            <a:off x="5043079" y="6177440"/>
            <a:ext cx="1921493" cy="584775"/>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揚げ鶏と野菜</a:t>
            </a:r>
            <a:r>
              <a:rPr lang="ja-JP" altLang="en-US" sz="1600" b="1" dirty="0" smtClean="0">
                <a:latin typeface="Meiryo UI" panose="020B0604030504040204" pitchFamily="50" charset="-128"/>
                <a:ea typeface="Meiryo UI" panose="020B0604030504040204" pitchFamily="50" charset="-128"/>
              </a:rPr>
              <a:t>の</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豆乳オイスター炒め</a:t>
            </a:r>
            <a:endParaRPr lang="ja-JP" altLang="en-US" sz="1600" b="1" dirty="0">
              <a:latin typeface="Meiryo UI" panose="020B0604030504040204" pitchFamily="50" charset="-128"/>
              <a:ea typeface="Meiryo UI" panose="020B0604030504040204" pitchFamily="50" charset="-128"/>
            </a:endParaRPr>
          </a:p>
        </p:txBody>
      </p:sp>
      <p:grpSp>
        <p:nvGrpSpPr>
          <p:cNvPr id="129" name="グループ化 128"/>
          <p:cNvGrpSpPr/>
          <p:nvPr/>
        </p:nvGrpSpPr>
        <p:grpSpPr>
          <a:xfrm>
            <a:off x="5824885" y="5983281"/>
            <a:ext cx="941868" cy="249253"/>
            <a:chOff x="7850589" y="6255117"/>
            <a:chExt cx="1769935" cy="468391"/>
          </a:xfrm>
        </p:grpSpPr>
        <p:pic>
          <p:nvPicPr>
            <p:cNvPr id="130" name="図 1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50589" y="6255117"/>
              <a:ext cx="1769935" cy="431753"/>
            </a:xfrm>
            <a:prstGeom prst="rect">
              <a:avLst/>
            </a:prstGeom>
          </p:spPr>
        </p:pic>
        <p:pic>
          <p:nvPicPr>
            <p:cNvPr id="131" name="図 130"/>
            <p:cNvPicPr>
              <a:picLocks noChangeAspect="1"/>
            </p:cNvPicPr>
            <p:nvPr/>
          </p:nvPicPr>
          <p:blipFill>
            <a:blip r:embed="rId15"/>
            <a:stretch>
              <a:fillRect/>
            </a:stretch>
          </p:blipFill>
          <p:spPr>
            <a:xfrm>
              <a:off x="8473297" y="6558167"/>
              <a:ext cx="554498" cy="165341"/>
            </a:xfrm>
            <a:prstGeom prst="rect">
              <a:avLst/>
            </a:prstGeom>
          </p:spPr>
        </p:pic>
      </p:grpSp>
      <p:pic>
        <p:nvPicPr>
          <p:cNvPr id="132" name="図 13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84873">
            <a:off x="3578762" y="5445146"/>
            <a:ext cx="727303" cy="682069"/>
          </a:xfrm>
          <a:prstGeom prst="rect">
            <a:avLst/>
          </a:prstGeom>
        </p:spPr>
      </p:pic>
      <p:sp>
        <p:nvSpPr>
          <p:cNvPr id="135" name="正方形/長方形 46"/>
          <p:cNvSpPr>
            <a:spLocks noChangeArrowheads="1"/>
          </p:cNvSpPr>
          <p:nvPr/>
        </p:nvSpPr>
        <p:spPr bwMode="auto">
          <a:xfrm>
            <a:off x="16091" y="6805956"/>
            <a:ext cx="2489760" cy="1094804"/>
          </a:xfrm>
          <a:prstGeom prst="rect">
            <a:avLst/>
          </a:prstGeom>
          <a:noFill/>
          <a:ln w="9525">
            <a:noFill/>
            <a:miter lim="800000"/>
            <a:headEnd/>
            <a:tailEnd/>
          </a:ln>
        </p:spPr>
        <p:txBody>
          <a:bodyPr/>
          <a:lstStyle/>
          <a:p>
            <a:pPr eaLnBrk="1" hangingPunct="1"/>
            <a:r>
              <a:rPr lang="ja-JP" altLang="en-US" sz="1100" dirty="0">
                <a:latin typeface="メイリオ" panose="020B0604030504040204" pitchFamily="50" charset="-128"/>
                <a:ea typeface="メイリオ" panose="020B0604030504040204" pitchFamily="50" charset="-128"/>
              </a:rPr>
              <a:t>国産真鯛のあぶ</a:t>
            </a:r>
            <a:r>
              <a:rPr lang="ja-JP" altLang="en-US" sz="1100" dirty="0">
                <a:latin typeface="メイリオ" panose="020B0604030504040204" pitchFamily="50" charset="-128"/>
                <a:ea typeface="メイリオ" panose="020B0604030504040204" pitchFamily="50" charset="-128"/>
              </a:rPr>
              <a:t>ら</a:t>
            </a:r>
            <a:r>
              <a:rPr lang="ja-JP" altLang="en-US" sz="1100" dirty="0" smtClean="0">
                <a:latin typeface="メイリオ" panose="020B0604030504040204" pitchFamily="50" charset="-128"/>
                <a:ea typeface="メイリオ" panose="020B0604030504040204" pitchFamily="50" charset="-128"/>
              </a:rPr>
              <a:t>が</a:t>
            </a:r>
            <a:endParaRPr lang="en-US" altLang="ja-JP" sz="1100" dirty="0" smtClean="0">
              <a:latin typeface="メイリオ" panose="020B0604030504040204" pitchFamily="50" charset="-128"/>
              <a:ea typeface="メイリオ" panose="020B0604030504040204" pitchFamily="50" charset="-128"/>
            </a:endParaRPr>
          </a:p>
          <a:p>
            <a:pPr eaLnBrk="1" hangingPunct="1"/>
            <a:r>
              <a:rPr lang="ja-JP" altLang="en-US" sz="1100" dirty="0" smtClean="0">
                <a:latin typeface="メイリオ" panose="020B0604030504040204" pitchFamily="50" charset="-128"/>
                <a:ea typeface="メイリオ" panose="020B0604030504040204" pitchFamily="50" charset="-128"/>
              </a:rPr>
              <a:t>のったほぐし身</a:t>
            </a:r>
            <a:r>
              <a:rPr lang="ja-JP" altLang="en-US" sz="1100" dirty="0" smtClean="0">
                <a:latin typeface="メイリオ" panose="020B0604030504040204" pitchFamily="50" charset="-128"/>
                <a:ea typeface="メイリオ" panose="020B0604030504040204" pitchFamily="50" charset="-128"/>
              </a:rPr>
              <a:t>を</a:t>
            </a:r>
            <a:endParaRPr lang="en-US" altLang="ja-JP" sz="1100" dirty="0" smtClean="0">
              <a:latin typeface="メイリオ" panose="020B0604030504040204" pitchFamily="50" charset="-128"/>
              <a:ea typeface="メイリオ" panose="020B0604030504040204" pitchFamily="50" charset="-128"/>
            </a:endParaRPr>
          </a:p>
          <a:p>
            <a:pPr eaLnBrk="1" hangingPunct="1"/>
            <a:r>
              <a:rPr lang="ja-JP" altLang="en-US" sz="1100" dirty="0" smtClean="0">
                <a:latin typeface="メイリオ" panose="020B0604030504040204" pitchFamily="50" charset="-128"/>
                <a:ea typeface="メイリオ" panose="020B0604030504040204" pitchFamily="50" charset="-128"/>
              </a:rPr>
              <a:t>たっぷりのせた鯛</a:t>
            </a:r>
            <a:r>
              <a:rPr lang="ja-JP" altLang="en-US" sz="1100" dirty="0">
                <a:latin typeface="メイリオ" panose="020B0604030504040204" pitchFamily="50" charset="-128"/>
                <a:ea typeface="メイリオ" panose="020B0604030504040204" pitchFamily="50" charset="-128"/>
              </a:rPr>
              <a:t>ちらし</a:t>
            </a:r>
            <a:r>
              <a:rPr lang="ja-JP" altLang="en-US" sz="1100" dirty="0" smtClean="0">
                <a:latin typeface="メイリオ" panose="020B0604030504040204" pitchFamily="50" charset="-128"/>
                <a:ea typeface="メイリオ" panose="020B0604030504040204" pitchFamily="50" charset="-128"/>
              </a:rPr>
              <a:t>と</a:t>
            </a:r>
            <a:endParaRPr lang="en-US" altLang="ja-JP" sz="1100" dirty="0" smtClean="0">
              <a:latin typeface="メイリオ" panose="020B0604030504040204" pitchFamily="50" charset="-128"/>
              <a:ea typeface="メイリオ" panose="020B0604030504040204" pitchFamily="50" charset="-128"/>
            </a:endParaRPr>
          </a:p>
          <a:p>
            <a:pPr eaLnBrk="1" hangingPunct="1"/>
            <a:r>
              <a:rPr lang="ja-JP" altLang="en-US" sz="1100" dirty="0" smtClean="0">
                <a:latin typeface="メイリオ" panose="020B0604030504040204" pitchFamily="50" charset="-128"/>
                <a:ea typeface="メイリオ" panose="020B0604030504040204" pitchFamily="50" charset="-128"/>
              </a:rPr>
              <a:t>桜</a:t>
            </a:r>
            <a:r>
              <a:rPr lang="ja-JP" altLang="en-US" sz="1100" dirty="0">
                <a:latin typeface="メイリオ" panose="020B0604030504040204" pitchFamily="50" charset="-128"/>
                <a:ea typeface="メイリオ" panose="020B0604030504040204" pitchFamily="50" charset="-128"/>
              </a:rPr>
              <a:t>の葉を</a:t>
            </a:r>
            <a:r>
              <a:rPr lang="ja-JP" altLang="en-US" sz="1100" dirty="0" smtClean="0">
                <a:latin typeface="メイリオ" panose="020B0604030504040204" pitchFamily="50" charset="-128"/>
                <a:ea typeface="メイリオ" panose="020B0604030504040204" pitchFamily="50" charset="-128"/>
              </a:rPr>
              <a:t>練り込んださくら</a:t>
            </a:r>
            <a:r>
              <a:rPr lang="ja-JP" altLang="en-US" sz="1100" dirty="0">
                <a:latin typeface="メイリオ" panose="020B0604030504040204" pitchFamily="50" charset="-128"/>
                <a:ea typeface="メイリオ" panose="020B0604030504040204" pitchFamily="50" charset="-128"/>
              </a:rPr>
              <a:t>うどん</a:t>
            </a:r>
            <a:r>
              <a:rPr lang="ja-JP" altLang="en-US" sz="1100" dirty="0" smtClean="0">
                <a:latin typeface="メイリオ" panose="020B0604030504040204" pitchFamily="50" charset="-128"/>
                <a:ea typeface="メイリオ" panose="020B0604030504040204" pitchFamily="50" charset="-128"/>
              </a:rPr>
              <a:t>を</a:t>
            </a:r>
            <a:endParaRPr lang="en-US" altLang="ja-JP" sz="1100" dirty="0" smtClean="0">
              <a:latin typeface="メイリオ" panose="020B0604030504040204" pitchFamily="50" charset="-128"/>
              <a:ea typeface="メイリオ" panose="020B0604030504040204" pitchFamily="50" charset="-128"/>
            </a:endParaRPr>
          </a:p>
          <a:p>
            <a:pPr eaLnBrk="1" hangingPunct="1"/>
            <a:r>
              <a:rPr lang="ja-JP" altLang="en-US" sz="1100" dirty="0" smtClean="0">
                <a:latin typeface="メイリオ" panose="020B0604030504040204" pitchFamily="50" charset="-128"/>
                <a:ea typeface="メイリオ" panose="020B0604030504040204" pitchFamily="50" charset="-128"/>
              </a:rPr>
              <a:t>ご賞味</a:t>
            </a:r>
            <a:r>
              <a:rPr lang="ja-JP" altLang="en-US" sz="1100" dirty="0">
                <a:latin typeface="メイリオ" panose="020B0604030504040204" pitchFamily="50" charset="-128"/>
                <a:ea typeface="メイリオ" panose="020B0604030504040204" pitchFamily="50" charset="-128"/>
              </a:rPr>
              <a:t>ください。</a:t>
            </a:r>
            <a:endParaRPr lang="en-US" altLang="ja-JP" sz="1100" dirty="0">
              <a:latin typeface="メイリオ" panose="020B0604030504040204" pitchFamily="50" charset="-128"/>
              <a:ea typeface="メイリオ" panose="020B0604030504040204" pitchFamily="50" charset="-128"/>
            </a:endParaRPr>
          </a:p>
        </p:txBody>
      </p:sp>
      <p:sp>
        <p:nvSpPr>
          <p:cNvPr id="136" name="テキスト ボックス 135"/>
          <p:cNvSpPr txBox="1"/>
          <p:nvPr/>
        </p:nvSpPr>
        <p:spPr>
          <a:xfrm>
            <a:off x="29136" y="6301147"/>
            <a:ext cx="1921493" cy="584775"/>
          </a:xfrm>
          <a:prstGeom prst="rect">
            <a:avLst/>
          </a:prstGeom>
          <a:noFill/>
        </p:spPr>
        <p:txBody>
          <a:bodyPr wrap="square" rtlCol="0">
            <a:spAutoFit/>
          </a:bodyPr>
          <a:lstStyle/>
          <a:p>
            <a:r>
              <a:rPr lang="ja-JP" altLang="en-US" sz="1600" b="1" dirty="0" smtClean="0">
                <a:ln w="76200">
                  <a:solidFill>
                    <a:schemeClr val="bg1"/>
                  </a:solidFill>
                </a:ln>
                <a:solidFill>
                  <a:schemeClr val="bg1"/>
                </a:solidFill>
                <a:latin typeface="Meiryo UI" panose="020B0604030504040204" pitchFamily="50" charset="-128"/>
                <a:ea typeface="Meiryo UI" panose="020B0604030504040204" pitchFamily="50" charset="-128"/>
              </a:rPr>
              <a:t>鯛ちらし</a:t>
            </a:r>
            <a:endParaRPr lang="en-US" altLang="ja-JP" sz="1600" b="1" dirty="0" smtClean="0">
              <a:ln w="76200">
                <a:solidFill>
                  <a:schemeClr val="bg1"/>
                </a:solidFill>
              </a:ln>
              <a:solidFill>
                <a:schemeClr val="bg1"/>
              </a:solidFill>
              <a:latin typeface="Meiryo UI" panose="020B0604030504040204" pitchFamily="50" charset="-128"/>
              <a:ea typeface="Meiryo UI" panose="020B0604030504040204" pitchFamily="50" charset="-128"/>
            </a:endParaRPr>
          </a:p>
          <a:p>
            <a:r>
              <a:rPr lang="ja-JP" altLang="en-US" sz="1600" b="1" dirty="0">
                <a:ln w="76200">
                  <a:solidFill>
                    <a:schemeClr val="bg1"/>
                  </a:solidFill>
                </a:ln>
                <a:solidFill>
                  <a:schemeClr val="bg1"/>
                </a:solidFill>
                <a:latin typeface="Meiryo UI" panose="020B0604030504040204" pitchFamily="50" charset="-128"/>
                <a:ea typeface="Meiryo UI" panose="020B0604030504040204" pitchFamily="50" charset="-128"/>
              </a:rPr>
              <a:t>　</a:t>
            </a:r>
            <a:r>
              <a:rPr lang="ja-JP" altLang="en-US" sz="1600" b="1" dirty="0" smtClean="0">
                <a:ln w="76200">
                  <a:solidFill>
                    <a:schemeClr val="bg1"/>
                  </a:solidFill>
                </a:ln>
                <a:solidFill>
                  <a:schemeClr val="bg1"/>
                </a:solidFill>
                <a:latin typeface="Meiryo UI" panose="020B0604030504040204" pitchFamily="50" charset="-128"/>
                <a:ea typeface="Meiryo UI" panose="020B0604030504040204" pitchFamily="50" charset="-128"/>
              </a:rPr>
              <a:t>　　　＆さくらうどん</a:t>
            </a:r>
            <a:endParaRPr lang="en-US" altLang="ja-JP" sz="1600" b="1" dirty="0" smtClean="0">
              <a:ln w="76200">
                <a:solidFill>
                  <a:schemeClr val="bg1"/>
                </a:solidFill>
              </a:ln>
              <a:solidFill>
                <a:schemeClr val="bg1"/>
              </a:solidFill>
              <a:latin typeface="Meiryo UI" panose="020B0604030504040204" pitchFamily="50" charset="-128"/>
              <a:ea typeface="Meiryo UI" panose="020B0604030504040204" pitchFamily="50" charset="-128"/>
            </a:endParaRPr>
          </a:p>
        </p:txBody>
      </p:sp>
      <p:sp>
        <p:nvSpPr>
          <p:cNvPr id="137" name="正方形/長方形 136"/>
          <p:cNvSpPr/>
          <p:nvPr/>
        </p:nvSpPr>
        <p:spPr>
          <a:xfrm>
            <a:off x="84828" y="5532602"/>
            <a:ext cx="3323539" cy="420652"/>
          </a:xfrm>
          <a:prstGeom prst="rect">
            <a:avLst/>
          </a:prstGeom>
          <a:solidFill>
            <a:srgbClr val="79483D"/>
          </a:solidFill>
          <a:ln>
            <a:noFill/>
          </a:ln>
        </p:spPr>
        <p:txBody>
          <a:bodyPr wrap="square" lIns="0" tIns="0" rIns="0" bIns="0" anchor="ctr">
            <a:noAutofit/>
          </a:bodyP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グレードアップ</a:t>
            </a:r>
            <a:endParaRPr lang="en-US" altLang="ja-JP" sz="1600" b="1" dirty="0" smtClean="0">
              <a:solidFill>
                <a:schemeClr val="bg1"/>
              </a:solidFill>
              <a:latin typeface="Meiryo UI" panose="020B0604030504040204" pitchFamily="50" charset="-128"/>
              <a:ea typeface="Meiryo UI" panose="020B0604030504040204" pitchFamily="50" charset="-128"/>
            </a:endParaRPr>
          </a:p>
        </p:txBody>
      </p:sp>
      <p:pic>
        <p:nvPicPr>
          <p:cNvPr id="138" name="図 13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919" y="5504008"/>
            <a:ext cx="1281498" cy="877729"/>
          </a:xfrm>
          <a:prstGeom prst="rect">
            <a:avLst/>
          </a:prstGeom>
        </p:spPr>
      </p:pic>
      <p:sp>
        <p:nvSpPr>
          <p:cNvPr id="139" name="テキスト ボックス 138"/>
          <p:cNvSpPr txBox="1"/>
          <p:nvPr/>
        </p:nvSpPr>
        <p:spPr>
          <a:xfrm>
            <a:off x="36048" y="6307834"/>
            <a:ext cx="1921493" cy="584775"/>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鯛ちらし</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　　　＆さくらうどん</a:t>
            </a:r>
            <a:endParaRPr lang="en-US" altLang="ja-JP" sz="1600" b="1" dirty="0" smtClean="0">
              <a:latin typeface="Meiryo UI" panose="020B0604030504040204" pitchFamily="50" charset="-128"/>
              <a:ea typeface="Meiryo UI" panose="020B0604030504040204" pitchFamily="50" charset="-128"/>
            </a:endParaRPr>
          </a:p>
        </p:txBody>
      </p:sp>
      <p:grpSp>
        <p:nvGrpSpPr>
          <p:cNvPr id="140" name="グループ化 139"/>
          <p:cNvGrpSpPr/>
          <p:nvPr/>
        </p:nvGrpSpPr>
        <p:grpSpPr>
          <a:xfrm>
            <a:off x="5041835" y="1264295"/>
            <a:ext cx="1585678" cy="476803"/>
            <a:chOff x="5738358" y="3530799"/>
            <a:chExt cx="1008918" cy="303375"/>
          </a:xfrm>
        </p:grpSpPr>
        <p:sp>
          <p:nvSpPr>
            <p:cNvPr id="141" name="角丸四角形 140"/>
            <p:cNvSpPr/>
            <p:nvPr/>
          </p:nvSpPr>
          <p:spPr>
            <a:xfrm>
              <a:off x="5777314" y="3530914"/>
              <a:ext cx="962495" cy="299096"/>
            </a:xfrm>
            <a:prstGeom prst="roundRect">
              <a:avLst>
                <a:gd name="adj" fmla="val 11423"/>
              </a:avLst>
            </a:pr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2" name="図 14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738358" y="3530799"/>
              <a:ext cx="1008918" cy="303375"/>
            </a:xfrm>
            <a:prstGeom prst="rect">
              <a:avLst/>
            </a:prstGeom>
          </p:spPr>
        </p:pic>
      </p:grpSp>
      <p:pic>
        <p:nvPicPr>
          <p:cNvPr id="143" name="図 14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88833" y="1806019"/>
            <a:ext cx="851068" cy="839902"/>
          </a:xfrm>
          <a:prstGeom prst="rect">
            <a:avLst/>
          </a:prstGeom>
        </p:spPr>
      </p:pic>
      <p:pic>
        <p:nvPicPr>
          <p:cNvPr id="3" name="図 2"/>
          <p:cNvPicPr>
            <a:picLocks noChangeAspect="1"/>
          </p:cNvPicPr>
          <p:nvPr/>
        </p:nvPicPr>
        <p:blipFill rotWithShape="1">
          <a:blip r:embed="rId20"/>
          <a:srcRect l="49858" t="2151"/>
          <a:stretch/>
        </p:blipFill>
        <p:spPr>
          <a:xfrm>
            <a:off x="3733371" y="2448101"/>
            <a:ext cx="635188" cy="510384"/>
          </a:xfrm>
          <a:prstGeom prst="rect">
            <a:avLst/>
          </a:prstGeom>
        </p:spPr>
      </p:pic>
    </p:spTree>
    <p:extLst>
      <p:ext uri="{BB962C8B-B14F-4D97-AF65-F5344CB8AC3E}">
        <p14:creationId xmlns:p14="http://schemas.microsoft.com/office/powerpoint/2010/main" val="244444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5">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会社指定">
      <a:majorFont>
        <a:latin typeface="メイリオ"/>
        <a:ea typeface="メイリオ"/>
        <a:cs typeface=""/>
      </a:majorFont>
      <a:minorFont>
        <a:latin typeface="メイリオ"/>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C85ADC12-09E9-4162-BF4B-DA7AAD490AEA}" vid="{B7C32699-F9B0-4000-B132-E7DE21CD538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Template>
  <TotalTime>0</TotalTime>
  <Words>448</Words>
  <Application>Microsoft Office PowerPoint</Application>
  <PresentationFormat>A4 210 x 297 mm</PresentationFormat>
  <Paragraphs>56</Paragraphs>
  <Slides>1</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HGP明朝E</vt:lpstr>
      <vt:lpstr>Meiryo UI</vt:lpstr>
      <vt:lpstr>ＭＳ Ｐゴシック</vt:lpstr>
      <vt:lpstr>メイリオ</vt:lpstr>
      <vt:lpstr>游ゴシック Medium</vt:lpstr>
      <vt:lpstr>游明朝 Demibold</vt:lpstr>
      <vt:lpstr>Arial</vt:lpstr>
      <vt:lpstr>Calibri</vt:lpstr>
      <vt:lpstr>Calibri Light</vt:lpstr>
      <vt:lpstr>5</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2016-07-14T11:01:02Z</dcterms:created>
  <dcterms:modified xsi:type="dcterms:W3CDTF">2024-01-16T02:50:08Z</dcterms:modified>
</cp:coreProperties>
</file>