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8" r:id="rId4"/>
  </p:sldMasterIdLst>
  <p:notesMasterIdLst>
    <p:notesMasterId r:id="rId8"/>
  </p:notesMasterIdLst>
  <p:handoutMasterIdLst>
    <p:handoutMasterId r:id="rId9"/>
  </p:handoutMasterIdLst>
  <p:sldIdLst>
    <p:sldId id="439" r:id="rId5"/>
    <p:sldId id="438" r:id="rId6"/>
    <p:sldId id="440" r:id="rId7"/>
  </p:sldIdLst>
  <p:sldSz cx="9906000" cy="6858000" type="A4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  <p:cmAuthor id="4" name="望月 敦司" initials="望月" lastIdx="1" clrIdx="3">
    <p:extLst>
      <p:ext uri="{19B8F6BF-5375-455C-9EA6-DF929625EA0E}">
        <p15:presenceInfo xmlns:p15="http://schemas.microsoft.com/office/powerpoint/2012/main" userId="S-1-5-21-2582723873-3388669448-35375466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7" autoAdjust="0"/>
    <p:restoredTop sz="94280" autoAdjust="0"/>
  </p:normalViewPr>
  <p:slideViewPr>
    <p:cSldViewPr snapToGrid="0">
      <p:cViewPr varScale="1">
        <p:scale>
          <a:sx n="62" d="100"/>
          <a:sy n="62" d="100"/>
        </p:scale>
        <p:origin x="12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91E478D-94BF-439A-8693-6C13D9D6CB12}" type="datetime1">
              <a:rPr lang="ja-JP" altLang="en-US" smtClean="0"/>
              <a:t>2024/5/27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89C7E07-3C67-C64C-8DA0-0404F6303970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en-US" altLang="ja-JP" smtClean="0"/>
              <a:t>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161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166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ja-JP" smtClean="0"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517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​​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(F) 10">
            <a:extLst>
              <a:ext uri="{FF2B5EF4-FFF2-40B4-BE49-F238E27FC236}">
                <a16:creationId xmlns:a16="http://schemas.microsoft.com/office/drawing/2014/main" id="{43B40037-7481-524B-8685-404D965690F2}"/>
              </a:ext>
            </a:extLst>
          </p:cNvPr>
          <p:cNvSpPr>
            <a:spLocks/>
          </p:cNvSpPr>
          <p:nvPr/>
        </p:nvSpPr>
        <p:spPr bwMode="auto">
          <a:xfrm>
            <a:off x="1" y="4862132"/>
            <a:ext cx="1622099" cy="1995868"/>
          </a:xfrm>
          <a:custGeom>
            <a:avLst/>
            <a:gdLst>
              <a:gd name="T0" fmla="*/ 0 w 1162"/>
              <a:gd name="T1" fmla="+- 0 14679 14679"/>
              <a:gd name="T2" fmla="*/ 14679 h 1162"/>
              <a:gd name="T3" fmla="*/ 0 w 1162"/>
              <a:gd name="T4" fmla="+- 0 15840 14679"/>
              <a:gd name="T5" fmla="*/ 15840 h 1162"/>
              <a:gd name="T6" fmla="*/ 1161 w 1162"/>
              <a:gd name="T7" fmla="+- 0 15840 14679"/>
              <a:gd name="T8" fmla="*/ 15840 h 1162"/>
              <a:gd name="T9" fmla="*/ 0 w 1162"/>
              <a:gd name="T10" fmla="+- 0 14679 14679"/>
              <a:gd name="T11" fmla="*/ 14679 h 116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162" h="1162">
                <a:moveTo>
                  <a:pt x="0" y="0"/>
                </a:moveTo>
                <a:lnTo>
                  <a:pt x="0" y="1161"/>
                </a:lnTo>
                <a:lnTo>
                  <a:pt x="1161" y="11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232" y="2116183"/>
            <a:ext cx="446190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32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10" name="フリーフォーム(F) 9">
            <a:extLst>
              <a:ext uri="{FF2B5EF4-FFF2-40B4-BE49-F238E27FC236}">
                <a16:creationId xmlns:a16="http://schemas.microsoft.com/office/drawing/2014/main" id="{C07CC263-2515-F147-8CC5-F8E9FF9FA8E4}"/>
              </a:ext>
            </a:extLst>
          </p:cNvPr>
          <p:cNvSpPr>
            <a:spLocks/>
          </p:cNvSpPr>
          <p:nvPr/>
        </p:nvSpPr>
        <p:spPr bwMode="auto">
          <a:xfrm>
            <a:off x="1" y="758753"/>
            <a:ext cx="2724149" cy="4098227"/>
          </a:xfrm>
          <a:custGeom>
            <a:avLst/>
            <a:gdLst>
              <a:gd name="T0" fmla="*/ 0 w 1789"/>
              <a:gd name="T1" fmla="+- 0 12290 12290"/>
              <a:gd name="T2" fmla="*/ 12290 h 2386"/>
              <a:gd name="T3" fmla="*/ 0 w 1789"/>
              <a:gd name="T4" fmla="+- 0 13484 12290"/>
              <a:gd name="T5" fmla="*/ 13484 h 2386"/>
              <a:gd name="T6" fmla="*/ 1192 w 1789"/>
              <a:gd name="T7" fmla="+- 0 14676 12290"/>
              <a:gd name="T8" fmla="*/ 14676 h 2386"/>
              <a:gd name="T9" fmla="*/ 1789 w 1789"/>
              <a:gd name="T10" fmla="+- 0 14079 12290"/>
              <a:gd name="T11" fmla="*/ 14079 h 2386"/>
              <a:gd name="T12" fmla="*/ 0 w 1789"/>
              <a:gd name="T13" fmla="+- 0 12290 12290"/>
              <a:gd name="T14" fmla="*/ 12290 h 2386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</a:cxnLst>
            <a:rect l="0" t="0" r="r" b="b"/>
            <a:pathLst>
              <a:path w="1789" h="2386">
                <a:moveTo>
                  <a:pt x="0" y="0"/>
                </a:moveTo>
                <a:lnTo>
                  <a:pt x="0" y="1194"/>
                </a:lnTo>
                <a:lnTo>
                  <a:pt x="1192" y="2386"/>
                </a:lnTo>
                <a:lnTo>
                  <a:pt x="1789" y="17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フリーフォーム(F) 11">
            <a:extLst>
              <a:ext uri="{FF2B5EF4-FFF2-40B4-BE49-F238E27FC236}">
                <a16:creationId xmlns:a16="http://schemas.microsoft.com/office/drawing/2014/main" id="{7B759713-8408-EE47-9394-3DA6F5E4B624}"/>
              </a:ext>
            </a:extLst>
          </p:cNvPr>
          <p:cNvSpPr>
            <a:spLocks/>
          </p:cNvSpPr>
          <p:nvPr/>
        </p:nvSpPr>
        <p:spPr bwMode="auto">
          <a:xfrm>
            <a:off x="1704462" y="4856980"/>
            <a:ext cx="3251178" cy="2001021"/>
          </a:xfrm>
          <a:custGeom>
            <a:avLst/>
            <a:gdLst>
              <a:gd name="T0" fmla="+- 0 3550 1221"/>
              <a:gd name="T1" fmla="*/ T0 w 2329"/>
              <a:gd name="T2" fmla="+- 0 15840 14676"/>
              <a:gd name="T3" fmla="*/ 15840 h 1165"/>
              <a:gd name="T4" fmla="+- 0 2386 1221"/>
              <a:gd name="T5" fmla="*/ T4 w 2329"/>
              <a:gd name="T6" fmla="+- 0 14676 14676"/>
              <a:gd name="T7" fmla="*/ 14676 h 1165"/>
              <a:gd name="T8" fmla="+- 0 1221 1221"/>
              <a:gd name="T9" fmla="*/ T8 w 2329"/>
              <a:gd name="T10" fmla="+- 0 15840 14676"/>
              <a:gd name="T11" fmla="*/ 15840 h 1165"/>
              <a:gd name="T12" fmla="+- 0 3550 1221"/>
              <a:gd name="T13" fmla="*/ T12 w 2329"/>
              <a:gd name="T14" fmla="+- 0 15840 14676"/>
              <a:gd name="T15" fmla="*/ 15840 h 11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329" h="1165">
                <a:moveTo>
                  <a:pt x="2329" y="1164"/>
                </a:moveTo>
                <a:lnTo>
                  <a:pt x="1165" y="0"/>
                </a:lnTo>
                <a:lnTo>
                  <a:pt x="0" y="1164"/>
                </a:lnTo>
                <a:lnTo>
                  <a:pt x="2329" y="1164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173232" y="4549554"/>
            <a:ext cx="4461901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5173232" y="4252111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図 1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B704F99-2370-47EE-8282-B614251D2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" y="84066"/>
            <a:ext cx="1366294" cy="556014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EB619227-1EE8-4EC5-812E-AEE4A1C4D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599A70C-90C0-4CB4-8054-0427176D67B7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30" name="フリーフォーム(F) 14">
              <a:extLst>
                <a:ext uri="{FF2B5EF4-FFF2-40B4-BE49-F238E27FC236}">
                  <a16:creationId xmlns:a16="http://schemas.microsoft.com/office/drawing/2014/main" id="{2EDD8920-1836-446E-85D3-392668F2ADC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フリーフォーム(F) 15">
              <a:extLst>
                <a:ext uri="{FF2B5EF4-FFF2-40B4-BE49-F238E27FC236}">
                  <a16:creationId xmlns:a16="http://schemas.microsoft.com/office/drawing/2014/main" id="{DFDCE8CD-9C11-47DC-A800-2264D385879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フリーフォーム(F) 18">
              <a:extLst>
                <a:ext uri="{FF2B5EF4-FFF2-40B4-BE49-F238E27FC236}">
                  <a16:creationId xmlns:a16="http://schemas.microsoft.com/office/drawing/2014/main" id="{1DAC2811-E51A-4AA3-B07D-A0B9F5283C0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33" name="直線​​コネクタ(S)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3906" y="2300156"/>
            <a:ext cx="246713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b="1" spc="0" baseline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ja-JP" altLang="en-US" noProof="0" dirty="0"/>
              <a:t>クリックして編集する </a:t>
            </a:r>
          </a:p>
        </p:txBody>
      </p: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906" y="2799146"/>
            <a:ext cx="246713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12615" y="2300156"/>
            <a:ext cx="246713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b="1" spc="0" baseline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ja-JP" altLang="en-US" noProof="0" dirty="0"/>
              <a:t>クリックして編集する </a:t>
            </a:r>
          </a:p>
        </p:txBody>
      </p:sp>
      <p:sp>
        <p:nvSpPr>
          <p:cNvPr id="21" name="コンテンツ プレースホルダー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12615" y="2799146"/>
            <a:ext cx="2478635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2" name="テキスト プレースホルダー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51952" y="2300156"/>
            <a:ext cx="246713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b="1" spc="0" baseline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ja-JP" altLang="en-US" noProof="0" dirty="0"/>
              <a:t>クリックして編集する </a:t>
            </a:r>
          </a:p>
        </p:txBody>
      </p:sp>
      <p:sp>
        <p:nvSpPr>
          <p:cNvPr id="24" name="コンテンツ プレースホルダー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51952" y="2799146"/>
            <a:ext cx="246713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26" name="直線​​コネクタ(S)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3712615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​​コネクタ(S)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6651951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B0CDF47-CFCB-441E-983D-E4CDC961243B}"/>
              </a:ext>
            </a:extLst>
          </p:cNvPr>
          <p:cNvGrpSpPr/>
          <p:nvPr userDrawn="1"/>
        </p:nvGrpSpPr>
        <p:grpSpPr>
          <a:xfrm>
            <a:off x="5268245" y="1"/>
            <a:ext cx="4245649" cy="3242057"/>
            <a:chOff x="5268245" y="1"/>
            <a:chExt cx="4245649" cy="3242057"/>
          </a:xfrm>
        </p:grpSpPr>
        <p:sp>
          <p:nvSpPr>
            <p:cNvPr id="20" name="フリーフォーム(F) 10">
              <a:extLst>
                <a:ext uri="{FF2B5EF4-FFF2-40B4-BE49-F238E27FC236}">
                  <a16:creationId xmlns:a16="http://schemas.microsoft.com/office/drawing/2014/main" id="{772F2F18-1606-4157-BF6E-CCA597AB8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5335" y="1619721"/>
              <a:ext cx="1688559" cy="162233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(F) 9">
              <a:extLst>
                <a:ext uri="{FF2B5EF4-FFF2-40B4-BE49-F238E27FC236}">
                  <a16:creationId xmlns:a16="http://schemas.microsoft.com/office/drawing/2014/main" id="{2C826361-A2C8-4D0A-94C2-BC707C12D43C}"/>
                </a:ext>
              </a:extLst>
            </p:cNvPr>
            <p:cNvSpPr>
              <a:spLocks/>
            </p:cNvSpPr>
            <p:nvPr userDrawn="1"/>
          </p:nvSpPr>
          <p:spPr bwMode="auto">
            <a:xfrm rot="16200000" flipH="1">
              <a:off x="5749672" y="-481426"/>
              <a:ext cx="2420953" cy="3383808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33" name="直線​​コネクタ(S)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906" y="2656904"/>
            <a:ext cx="3931444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906" y="2286001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1" name="テキスト プレースホルダー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845" y="3841846"/>
            <a:ext cx="3931444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845" y="3470943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3906" y="5017901"/>
            <a:ext cx="3931444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906" y="4646998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5" name="テキスト プレースホルダー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9713" y="2656904"/>
            <a:ext cx="3931444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99713" y="2286001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7" name="テキスト プレースホルダー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9713" y="3841846"/>
            <a:ext cx="3931444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8" name="テキスト プレースホルダー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99713" y="3470943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62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ありがとうございます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3081" y="5102064"/>
            <a:ext cx="3993356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7" name="サブタイトル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2444" y="3591099"/>
            <a:ext cx="3983994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444" y="2173659"/>
            <a:ext cx="3983994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27" name="直線​​コネクタ(S)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5603081" y="3233703"/>
            <a:ext cx="3993356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図プレースホルダー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53000" cy="685800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15677F7-DBA7-45EF-B80F-3D43656DB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6206EB-57F7-40BD-86A4-B41507244B58}"/>
              </a:ext>
            </a:extLst>
          </p:cNvPr>
          <p:cNvGrpSpPr/>
          <p:nvPr userDrawn="1"/>
        </p:nvGrpSpPr>
        <p:grpSpPr>
          <a:xfrm>
            <a:off x="5268245" y="1"/>
            <a:ext cx="4245649" cy="3242057"/>
            <a:chOff x="5268245" y="1"/>
            <a:chExt cx="4245649" cy="3242057"/>
          </a:xfrm>
        </p:grpSpPr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5335" y="1619721"/>
              <a:ext cx="1688559" cy="162233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(F) 9">
              <a:extLst>
                <a:ext uri="{FF2B5EF4-FFF2-40B4-BE49-F238E27FC236}">
                  <a16:creationId xmlns:a16="http://schemas.microsoft.com/office/drawing/2014/main" id="{942D6EB8-2601-4FA0-B5D5-4B48F5335C63}"/>
                </a:ext>
              </a:extLst>
            </p:cNvPr>
            <p:cNvSpPr>
              <a:spLocks/>
            </p:cNvSpPr>
            <p:nvPr userDrawn="1"/>
          </p:nvSpPr>
          <p:spPr bwMode="auto">
            <a:xfrm rot="16200000" flipH="1">
              <a:off x="5749672" y="-481426"/>
              <a:ext cx="2420953" cy="3383808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4655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プレースホルダー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73906" y="2818296"/>
            <a:ext cx="173355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5" name="テキスト プレースホルダー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73906" y="2209801"/>
            <a:ext cx="173355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cxnSp>
        <p:nvCxnSpPr>
          <p:cNvPr id="16" name="直線​​コネクタ(S)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2976222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プレースホルダー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976222" y="2818296"/>
            <a:ext cx="1729128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76222" y="2209801"/>
            <a:ext cx="1729128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cxnSp>
        <p:nvCxnSpPr>
          <p:cNvPr id="20" name="直線​​コネクタ(S)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773906" y="4248119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プレースホルダー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773906" y="5131299"/>
            <a:ext cx="173355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2" name="テキスト プレースホルダー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73906" y="4522804"/>
            <a:ext cx="173355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cxnSp>
        <p:nvCxnSpPr>
          <p:cNvPr id="23" name="直線​​コネクタ(S)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2976222" y="4252111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プレースホルダー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976222" y="5131299"/>
            <a:ext cx="1729128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5" name="テキスト プレースホルダー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976222" y="4522804"/>
            <a:ext cx="1729128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cxnSp>
        <p:nvCxnSpPr>
          <p:cNvPr id="26" name="直線​​コネクタ(S)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5173232" y="4252111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プレースホルダー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5173232" y="5131299"/>
            <a:ext cx="1730012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8" name="テキスト プレースホルダー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173232" y="4522804"/>
            <a:ext cx="1730012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30" name="スライド番号プレースホルダー 5">
            <a:extLst>
              <a:ext uri="{FF2B5EF4-FFF2-40B4-BE49-F238E27FC236}">
                <a16:creationId xmlns:a16="http://schemas.microsoft.com/office/drawing/2014/main" id="{6F84F16E-4420-4498-92C2-3C4A559E51D3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8D9BFF6-13E7-4E45-A3B2-5687C053A08C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15" name="フリーフォーム(F)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フリーフォーム(F)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(F)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" name="図プレースホルダー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953000" y="-22543"/>
            <a:ext cx="4953000" cy="6903086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17" name="直線​​コネクタ(S)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3714751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773906" y="2289363"/>
            <a:ext cx="371475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B2E6F36E-75B1-4E1E-9C2F-F448F3149A61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7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休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079" y="3045438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cxnSp>
        <p:nvCxnSpPr>
          <p:cNvPr id="20" name="直線​​コネクタ(S)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5813211" y="4003877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グループ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7726680" y="-3"/>
            <a:ext cx="217931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フリーフォーム(F)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(F)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(F)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3D9307B-B75B-410D-8449-A49F4F42F34E}"/>
              </a:ext>
            </a:extLst>
          </p:cNvPr>
          <p:cNvSpPr txBox="1"/>
          <p:nvPr userDrawn="1"/>
        </p:nvSpPr>
        <p:spPr>
          <a:xfrm>
            <a:off x="7123768" y="19053"/>
            <a:ext cx="49518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9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A083F5FC-ED36-48D3-BF24-7A12A51F5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751" userDrawn="1">
          <p15:clr>
            <a:srgbClr val="FBAE40"/>
          </p15:clr>
        </p15:guide>
        <p15:guide id="3" pos="3530" userDrawn="1">
          <p15:clr>
            <a:srgbClr val="FBAE40"/>
          </p15:clr>
        </p15:guide>
        <p15:guide id="4" pos="3705" userDrawn="1">
          <p15:clr>
            <a:srgbClr val="FBAE40"/>
          </p15:clr>
        </p15:guide>
        <p15:guide id="8" orient="horz" pos="18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グラフ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B7649AD-B2D1-4406-BBDA-5AE6C83A1A2B}"/>
              </a:ext>
            </a:extLst>
          </p:cNvPr>
          <p:cNvGrpSpPr/>
          <p:nvPr userDrawn="1"/>
        </p:nvGrpSpPr>
        <p:grpSpPr>
          <a:xfrm>
            <a:off x="5268245" y="1"/>
            <a:ext cx="4245649" cy="3242057"/>
            <a:chOff x="5268245" y="1"/>
            <a:chExt cx="4245649" cy="3242057"/>
          </a:xfrm>
        </p:grpSpPr>
        <p:sp>
          <p:nvSpPr>
            <p:cNvPr id="9" name="フリーフォーム(F) 10">
              <a:extLst>
                <a:ext uri="{FF2B5EF4-FFF2-40B4-BE49-F238E27FC236}">
                  <a16:creationId xmlns:a16="http://schemas.microsoft.com/office/drawing/2014/main" id="{07DA1AEE-DF52-4801-916D-DCECAFCB8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5335" y="1619721"/>
              <a:ext cx="1688559" cy="162233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7759C484-BDD5-4858-820F-C2920EFC4065}"/>
                </a:ext>
              </a:extLst>
            </p:cNvPr>
            <p:cNvSpPr>
              <a:spLocks/>
            </p:cNvSpPr>
            <p:nvPr userDrawn="1"/>
          </p:nvSpPr>
          <p:spPr bwMode="auto">
            <a:xfrm rot="16200000" flipH="1">
              <a:off x="5749672" y="-481426"/>
              <a:ext cx="2420953" cy="3383808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" name="グラフ プレースホルダー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73906" y="1939108"/>
            <a:ext cx="8411658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グラフを追加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ja-JP" altLang="en-US" noProof="0"/>
              <a:t>クリックして編集する 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0D74CDDB-AED2-41BB-9B78-3CDF02F6D093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 userDrawn="1">
          <p15:clr>
            <a:srgbClr val="FBAE40"/>
          </p15:clr>
        </p15:guide>
        <p15:guide id="2" pos="5728" userDrawn="1">
          <p15:clr>
            <a:srgbClr val="FBAE40"/>
          </p15:clr>
        </p15:guide>
        <p15:guide id="3" pos="2340" userDrawn="1">
          <p15:clr>
            <a:srgbClr val="FBAE40"/>
          </p15:clr>
        </p15:guide>
        <p15:guide id="4" pos="4193" userDrawn="1">
          <p15:clr>
            <a:srgbClr val="FBAE40"/>
          </p15:clr>
        </p15:guide>
        <p15:guide id="5" pos="2048" userDrawn="1">
          <p15:clr>
            <a:srgbClr val="FBAE40"/>
          </p15:clr>
        </p15:guide>
        <p15:guide id="6" pos="39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AFD3FAB-DB8E-462B-9BBF-5FCDB6E84D50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11" name="フリーフォーム(F) 14">
              <a:extLst>
                <a:ext uri="{FF2B5EF4-FFF2-40B4-BE49-F238E27FC236}">
                  <a16:creationId xmlns:a16="http://schemas.microsoft.com/office/drawing/2014/main" id="{8BF5122F-0930-4CDB-9B18-3912058216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5">
              <a:extLst>
                <a:ext uri="{FF2B5EF4-FFF2-40B4-BE49-F238E27FC236}">
                  <a16:creationId xmlns:a16="http://schemas.microsoft.com/office/drawing/2014/main" id="{D1013544-AB69-47E3-B14B-44375DB902C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18">
              <a:extLst>
                <a:ext uri="{FF2B5EF4-FFF2-40B4-BE49-F238E27FC236}">
                  <a16:creationId xmlns:a16="http://schemas.microsoft.com/office/drawing/2014/main" id="{93E30521-5329-470B-A5A4-0A6D81848F8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ja-JP" altLang="en-US" noProof="0"/>
              <a:t>クリックして編集する </a:t>
            </a:r>
          </a:p>
        </p:txBody>
      </p:sp>
      <p:sp>
        <p:nvSpPr>
          <p:cNvPr id="9" name="表プレースホルダー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73906" y="2209801"/>
            <a:ext cx="8358188" cy="2593109"/>
          </a:xfrm>
        </p:spPr>
        <p:txBody>
          <a:bodyPr rtlCol="0"/>
          <a:lstStyle/>
          <a:p>
            <a:pPr rtl="0"/>
            <a:r>
              <a:rPr lang="ja-JP" altLang="en-US" noProof="0"/>
              <a:t>表を追加</a:t>
            </a:r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FFED0F6E-262F-4B4B-8BD0-1FF9E980B0B8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 userDrawn="1">
          <p15:clr>
            <a:srgbClr val="FBAE40"/>
          </p15:clr>
        </p15:guide>
        <p15:guide id="2" pos="5753" userDrawn="1">
          <p15:clr>
            <a:srgbClr val="FBAE40"/>
          </p15:clr>
        </p15:guide>
        <p15:guide id="3" pos="2340" userDrawn="1">
          <p15:clr>
            <a:srgbClr val="FBAE40"/>
          </p15:clr>
        </p15:guide>
        <p15:guide id="4" pos="4193" userDrawn="1">
          <p15:clr>
            <a:srgbClr val="FBAE40"/>
          </p15:clr>
        </p15:guide>
        <p15:guide id="5" pos="2048" userDrawn="1">
          <p15:clr>
            <a:srgbClr val="FBAE40"/>
          </p15:clr>
        </p15:guide>
        <p15:guide id="6" pos="3900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179A6DF-0934-4538-AA44-1117B027348E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8" name="フリーフォーム(F) 14">
              <a:extLst>
                <a:ext uri="{FF2B5EF4-FFF2-40B4-BE49-F238E27FC236}">
                  <a16:creationId xmlns:a16="http://schemas.microsoft.com/office/drawing/2014/main" id="{5A4CCD7B-70EF-4E33-B0A6-6BBFD3DEC77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15">
              <a:extLst>
                <a:ext uri="{FF2B5EF4-FFF2-40B4-BE49-F238E27FC236}">
                  <a16:creationId xmlns:a16="http://schemas.microsoft.com/office/drawing/2014/main" id="{763355B6-3A4A-40B8-AE6F-2E29DF4E6E7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8">
              <a:extLst>
                <a:ext uri="{FF2B5EF4-FFF2-40B4-BE49-F238E27FC236}">
                  <a16:creationId xmlns:a16="http://schemas.microsoft.com/office/drawing/2014/main" id="{B8A5B04C-2A79-4942-B082-06D02789975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" name="タイトル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8" y="2476501"/>
            <a:ext cx="579501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DF1E3790-F2BE-4BE3-8CDB-5BFC93070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51231E1-BE45-4117-A467-70D17B44CF2E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24" name="フリーフォーム(F) 14">
              <a:extLst>
                <a:ext uri="{FF2B5EF4-FFF2-40B4-BE49-F238E27FC236}">
                  <a16:creationId xmlns:a16="http://schemas.microsoft.com/office/drawing/2014/main" id="{7EA68821-77BA-44B7-A302-8F4BE3585AA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(F) 15">
              <a:extLst>
                <a:ext uri="{FF2B5EF4-FFF2-40B4-BE49-F238E27FC236}">
                  <a16:creationId xmlns:a16="http://schemas.microsoft.com/office/drawing/2014/main" id="{40BE8127-EC2C-4396-88FC-334DD309ABB5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(F) 18">
              <a:extLst>
                <a:ext uri="{FF2B5EF4-FFF2-40B4-BE49-F238E27FC236}">
                  <a16:creationId xmlns:a16="http://schemas.microsoft.com/office/drawing/2014/main" id="{6224B4F7-686B-408B-B3E7-55AA11DB038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" name="図プレースホルダー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5343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1" name="タイトル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8" y="879064"/>
            <a:ext cx="6119975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62" name="直線​​コネクタ(S)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173355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図プレースホルダー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72353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72" name="テキスト プレースホルダー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906" y="5393169"/>
            <a:ext cx="173355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3" name="テキスト プレースホルダー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906" y="4986746"/>
            <a:ext cx="173355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74" name="テキスト プレースホルダー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6222" y="5393169"/>
            <a:ext cx="1729128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5" name="テキスト プレースホルダー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6222" y="4986746"/>
            <a:ext cx="1729128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76" name="テキスト プレースホルダー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73232" y="5393169"/>
            <a:ext cx="1730012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7" name="テキスト プレースホルダー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73232" y="4986746"/>
            <a:ext cx="1730012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78" name="テキスト プレースホルダー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02082" y="5393169"/>
            <a:ext cx="1730012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9" name="テキスト プレースホルダー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2082" y="4986746"/>
            <a:ext cx="1730012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66" name="図プレースホルダー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69363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9" name="図プレースホルダー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3519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62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E6435BC-A52C-41EC-9330-DA2E36080F1F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16" name="フリーフォーム(F) 14">
              <a:extLst>
                <a:ext uri="{FF2B5EF4-FFF2-40B4-BE49-F238E27FC236}">
                  <a16:creationId xmlns:a16="http://schemas.microsoft.com/office/drawing/2014/main" id="{55403B7D-F45F-4BA1-AAF9-F8F5DDA9757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(F) 15">
              <a:extLst>
                <a:ext uri="{FF2B5EF4-FFF2-40B4-BE49-F238E27FC236}">
                  <a16:creationId xmlns:a16="http://schemas.microsoft.com/office/drawing/2014/main" id="{BFD875AD-1870-4897-A2E9-ED50D48DE05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18">
              <a:extLst>
                <a:ext uri="{FF2B5EF4-FFF2-40B4-BE49-F238E27FC236}">
                  <a16:creationId xmlns:a16="http://schemas.microsoft.com/office/drawing/2014/main" id="{636F0852-F9FB-4630-A9F2-15BA89E6AEE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33" name="直線​​コネクタ(S)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26093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3269" y="2300984"/>
            <a:ext cx="3922082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0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25" name="テキスト プレースホルダー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69694" y="2300984"/>
            <a:ext cx="3871424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0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269" y="2799146"/>
            <a:ext cx="3922082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8" name="コンテンツ プレースホルダー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69694" y="2799146"/>
            <a:ext cx="3864446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22" name="直線​​コネクタ(S) 32">
            <a:extLst>
              <a:ext uri="{FF2B5EF4-FFF2-40B4-BE49-F238E27FC236}">
                <a16:creationId xmlns:a16="http://schemas.microsoft.com/office/drawing/2014/main" id="{1B750DC0-547D-483D-BF54-29FCB68E092B}"/>
              </a:ext>
            </a:extLst>
          </p:cNvPr>
          <p:cNvCxnSpPr>
            <a:cxnSpLocks/>
          </p:cNvCxnSpPr>
          <p:nvPr userDrawn="1"/>
        </p:nvCxnSpPr>
        <p:spPr>
          <a:xfrm>
            <a:off x="5170488" y="1939108"/>
            <a:ext cx="26093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384" y="1825625"/>
            <a:ext cx="84355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" name="タイトル プレースホルダー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06" y="365126"/>
            <a:ext cx="8451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2" name="スライド番号プレースホルダー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5597DD-9CE8-40F5-ABC1-0E062DFFB6D2}"/>
              </a:ext>
            </a:extLst>
          </p:cNvPr>
          <p:cNvSpPr txBox="1"/>
          <p:nvPr userDrawn="1"/>
        </p:nvSpPr>
        <p:spPr>
          <a:xfrm>
            <a:off x="7123768" y="19053"/>
            <a:ext cx="49518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9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46" y="6339046"/>
            <a:ext cx="1557788" cy="4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85" r:id="rId9"/>
    <p:sldLayoutId id="2147483688" r:id="rId10"/>
    <p:sldLayoutId id="2147483692" r:id="rId11"/>
    <p:sldLayoutId id="214748368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i="0" kern="1200" spc="100" baseline="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9" userDrawn="1">
          <p15:clr>
            <a:srgbClr val="547EBF"/>
          </p15:clr>
        </p15:guide>
        <p15:guide id="12" pos="6240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826" y="4264866"/>
            <a:ext cx="790847" cy="81896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632" y="1469931"/>
            <a:ext cx="4122363" cy="1458229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サーティワンアイスクリームのご提案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11" name="サブタイトル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4632" y="3101116"/>
            <a:ext cx="4122363" cy="2385632"/>
          </a:xfrm>
        </p:spPr>
        <p:txBody>
          <a:bodyPr rtlCol="0">
            <a:normAutofit/>
          </a:bodyPr>
          <a:lstStyle/>
          <a:p>
            <a:pPr rtl="0"/>
            <a:endParaRPr lang="en-US" altLang="ja-JP" sz="1500" dirty="0"/>
          </a:p>
          <a:p>
            <a:pPr rtl="0"/>
            <a:r>
              <a:rPr lang="ja-JP" altLang="en-US" sz="1500" dirty="0" smtClean="0"/>
              <a:t>大人から子供まで幅広く愛されているサーティワンアイスクリームを食べやすいカップにて販売します。</a:t>
            </a:r>
            <a:endParaRPr lang="en-US" altLang="ja-JP" sz="1500" dirty="0"/>
          </a:p>
          <a:p>
            <a:r>
              <a:rPr lang="ja-JP" altLang="en-US" sz="1500" dirty="0" smtClean="0"/>
              <a:t>社員様の休息時間に是非ご利用ください。</a:t>
            </a:r>
            <a:endParaRPr lang="ja-JP" altLang="en-US" sz="1500" dirty="0"/>
          </a:p>
          <a:p>
            <a:pPr rtl="0"/>
            <a:endParaRPr lang="ja-JP" altLang="en-US" sz="15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34B9F38-017D-4548-8533-CC3B1A0EC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ja-JP" smtClean="0"/>
              <a:pPr/>
              <a:t>0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AutoShape 4" descr="サーティワンについて｜［B-R サーティワンアイスクリーム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4" name="Picture 10" descr="サーティワンアイスクリーム | ルビットタウン高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14331"/>
            <a:ext cx="52387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32" y="4321936"/>
            <a:ext cx="676440" cy="720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56" y="4321936"/>
            <a:ext cx="676440" cy="720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17" y="4321936"/>
            <a:ext cx="676560" cy="72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47" y="4321936"/>
            <a:ext cx="676440" cy="72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65" y="4321936"/>
            <a:ext cx="676440" cy="720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" y="4321936"/>
            <a:ext cx="676440" cy="72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" y="4321936"/>
            <a:ext cx="6764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t="26324" b="37878"/>
          <a:stretch/>
        </p:blipFill>
        <p:spPr>
          <a:xfrm>
            <a:off x="471924" y="1918960"/>
            <a:ext cx="8717177" cy="178455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294" y="3693307"/>
            <a:ext cx="1422401" cy="14729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295" y="5166282"/>
            <a:ext cx="1556766" cy="28304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16565" t="62340" r="11906"/>
          <a:stretch/>
        </p:blipFill>
        <p:spPr>
          <a:xfrm>
            <a:off x="920813" y="3723611"/>
            <a:ext cx="6235262" cy="1877411"/>
          </a:xfrm>
          <a:prstGeom prst="rect">
            <a:avLst/>
          </a:prstGeom>
        </p:spPr>
      </p:pic>
      <p:sp>
        <p:nvSpPr>
          <p:cNvPr id="29" name="平行四辺形 28">
            <a:extLst>
              <a:ext uri="{FF2B5EF4-FFF2-40B4-BE49-F238E27FC236}">
                <a16:creationId xmlns:a16="http://schemas.microsoft.com/office/drawing/2014/main" id="{F145020A-217C-4C72-8F4D-6148B5A3961D}"/>
              </a:ext>
            </a:extLst>
          </p:cNvPr>
          <p:cNvSpPr/>
          <p:nvPr/>
        </p:nvSpPr>
        <p:spPr>
          <a:xfrm>
            <a:off x="447922" y="500470"/>
            <a:ext cx="8783760" cy="282970"/>
          </a:xfrm>
          <a:prstGeom prst="parallelogram">
            <a:avLst>
              <a:gd name="adj" fmla="val 64470"/>
            </a:avLst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B2666AA-86E2-4EB3-AB5A-5D0066C7CA08}"/>
              </a:ext>
            </a:extLst>
          </p:cNvPr>
          <p:cNvSpPr txBox="1"/>
          <p:nvPr/>
        </p:nvSpPr>
        <p:spPr>
          <a:xfrm>
            <a:off x="447922" y="282267"/>
            <a:ext cx="918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サーティワンアイスクリームの</a:t>
            </a: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ご提案　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437268-82C8-4CF1-BC09-10CCEFD35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ja-JP" smtClean="0"/>
              <a:pPr/>
              <a:t>1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85BFA52-4476-4BCA-AF95-36E764B06B59}"/>
              </a:ext>
            </a:extLst>
          </p:cNvPr>
          <p:cNvSpPr txBox="1"/>
          <p:nvPr/>
        </p:nvSpPr>
        <p:spPr>
          <a:xfrm>
            <a:off x="1171073" y="5611577"/>
            <a:ext cx="7930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導入条件</a:t>
            </a:r>
            <a:endParaRPr lang="en-US" altLang="ja-JP" sz="14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kumimoji="1" lang="ja-JP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電気容量：１００</a:t>
            </a:r>
            <a:r>
              <a:rPr kumimoji="1" lang="en-US" altLang="ja-JP" sz="1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</a:t>
            </a:r>
            <a:r>
              <a:rPr kumimoji="1" lang="ja-JP" alt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コンセントが近隣に必要になります。*単独回路</a:t>
            </a:r>
            <a:endParaRPr kumimoji="1" lang="en-US" altLang="ja-JP" sz="1400" dirty="0">
              <a:solidFill>
                <a:schemeClr val="bg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ご了承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後１か月程度準備期間を頂戴いたします。</a:t>
            </a:r>
            <a:endParaRPr kumimoji="1" lang="en-US" altLang="ja-JP" sz="14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納品車両の出入りがあります。</a:t>
            </a:r>
            <a:endParaRPr kumimoji="1"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628591" y="1499573"/>
            <a:ext cx="40688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販売価格：</a:t>
            </a:r>
            <a:r>
              <a:rPr kumimoji="1" lang="en-US" altLang="ja-JP" sz="3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320</a:t>
            </a:r>
            <a:r>
              <a:rPr kumimoji="1" lang="ja-JP" alt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円（１個）</a:t>
            </a:r>
            <a:endParaRPr kumimoji="1" lang="en-US" altLang="ja-JP" sz="3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65760E7-7E8B-48DD-A730-17A6DC620A8A}"/>
              </a:ext>
            </a:extLst>
          </p:cNvPr>
          <p:cNvSpPr/>
          <p:nvPr/>
        </p:nvSpPr>
        <p:spPr>
          <a:xfrm>
            <a:off x="1171073" y="5602325"/>
            <a:ext cx="7034463" cy="9491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四角形吹き出し 1"/>
          <p:cNvSpPr/>
          <p:nvPr/>
        </p:nvSpPr>
        <p:spPr>
          <a:xfrm>
            <a:off x="10180320" y="213373"/>
            <a:ext cx="1249680" cy="1840198"/>
          </a:xfrm>
          <a:prstGeom prst="wedgeRectCallout">
            <a:avLst>
              <a:gd name="adj1" fmla="val -67175"/>
              <a:gd name="adj2" fmla="val 33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販売価格は店ごとに修正ください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6569" y="929746"/>
            <a:ext cx="6075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販売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商品：ポーションカップ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(8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種類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985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16" y="3431416"/>
            <a:ext cx="3738731" cy="2839415"/>
          </a:xfrm>
          <a:prstGeom prst="rect">
            <a:avLst/>
          </a:prstGeom>
        </p:spPr>
      </p:pic>
      <p:sp>
        <p:nvSpPr>
          <p:cNvPr id="29" name="平行四辺形 28">
            <a:extLst>
              <a:ext uri="{FF2B5EF4-FFF2-40B4-BE49-F238E27FC236}">
                <a16:creationId xmlns:a16="http://schemas.microsoft.com/office/drawing/2014/main" id="{F145020A-217C-4C72-8F4D-6148B5A3961D}"/>
              </a:ext>
            </a:extLst>
          </p:cNvPr>
          <p:cNvSpPr/>
          <p:nvPr/>
        </p:nvSpPr>
        <p:spPr>
          <a:xfrm>
            <a:off x="447922" y="500470"/>
            <a:ext cx="8783760" cy="282970"/>
          </a:xfrm>
          <a:prstGeom prst="parallelogram">
            <a:avLst>
              <a:gd name="adj" fmla="val 64470"/>
            </a:avLst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B2666AA-86E2-4EB3-AB5A-5D0066C7CA08}"/>
              </a:ext>
            </a:extLst>
          </p:cNvPr>
          <p:cNvSpPr txBox="1"/>
          <p:nvPr/>
        </p:nvSpPr>
        <p:spPr>
          <a:xfrm>
            <a:off x="447922" y="282267"/>
            <a:ext cx="918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サーティワンアイスクリームの</a:t>
            </a: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ご提案　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437268-82C8-4CF1-BC09-10CCEFD35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ja-JP" smtClean="0"/>
              <a:pPr/>
              <a:t>2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 descr="1616750176324(1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4216" y="1408446"/>
            <a:ext cx="3738731" cy="1888207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587755" y="4480316"/>
            <a:ext cx="1089496" cy="28956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冷凍庫</a:t>
            </a:r>
            <a:endParaRPr kumimoji="1" lang="ja-JP" altLang="en-US" sz="1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783227" y="4069318"/>
            <a:ext cx="1089496" cy="28956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ポスター</a:t>
            </a:r>
            <a:endParaRPr kumimoji="1" lang="ja-JP" altLang="en-US" sz="1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89405" y="1001643"/>
            <a:ext cx="289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設置イメージ</a:t>
            </a:r>
            <a:endParaRPr kumimoji="1" lang="en-US" altLang="ja-JP" sz="2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255" y="1408446"/>
            <a:ext cx="3438442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5508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 1">
  <a:themeElements>
    <a:clrScheme name="赤味がかったオレンジ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4_TF78853419_Win32" id="{C96D9870-224C-4A4B-9DF8-965FF59C1C20}" vid="{B201EFD2-6E68-4AD4-9D89-AEBB510F4B7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幾何学模様の年次プレゼンテーション</Template>
  <TotalTime>2587</TotalTime>
  <Words>109</Words>
  <Application>Microsoft Office PowerPoint</Application>
  <PresentationFormat>A4 210 x 297 mm</PresentationFormat>
  <Paragraphs>22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Franklin Gothic Book</vt:lpstr>
      <vt:lpstr>Franklin Gothic Demi</vt:lpstr>
      <vt:lpstr>Meiryo UI</vt:lpstr>
      <vt:lpstr>メイリオ</vt:lpstr>
      <vt:lpstr>Arial</vt:lpstr>
      <vt:lpstr>Wingdings</vt:lpstr>
      <vt:lpstr>テーマ 1</vt:lpstr>
      <vt:lpstr>サーティワンアイスクリームのご提案　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シダックスコントラクトフードサービス株式会社</dc:title>
  <dc:creator>望月 敦司</dc:creator>
  <cp:lastModifiedBy>吉本 理沙</cp:lastModifiedBy>
  <cp:revision>595</cp:revision>
  <dcterms:created xsi:type="dcterms:W3CDTF">2021-11-25T08:38:04Z</dcterms:created>
  <dcterms:modified xsi:type="dcterms:W3CDTF">2024-05-27T00:40:02Z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